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5"/>
  </p:notesMasterIdLst>
  <p:sldIdLst>
    <p:sldId id="295" r:id="rId2"/>
    <p:sldId id="315" r:id="rId3"/>
    <p:sldId id="314" r:id="rId4"/>
    <p:sldId id="259" r:id="rId5"/>
    <p:sldId id="296" r:id="rId6"/>
    <p:sldId id="297" r:id="rId7"/>
    <p:sldId id="298" r:id="rId8"/>
    <p:sldId id="299" r:id="rId9"/>
    <p:sldId id="300" r:id="rId10"/>
    <p:sldId id="301" r:id="rId11"/>
    <p:sldId id="303" r:id="rId12"/>
    <p:sldId id="304" r:id="rId13"/>
    <p:sldId id="305" r:id="rId14"/>
    <p:sldId id="309" r:id="rId15"/>
    <p:sldId id="310" r:id="rId16"/>
    <p:sldId id="311" r:id="rId17"/>
    <p:sldId id="312" r:id="rId18"/>
    <p:sldId id="306" r:id="rId19"/>
    <p:sldId id="307" r:id="rId20"/>
    <p:sldId id="308" r:id="rId21"/>
    <p:sldId id="265" r:id="rId22"/>
    <p:sldId id="313" r:id="rId23"/>
    <p:sldId id="275"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C41232-9F9B-46C9-885D-E27BF4733276}">
  <a:tblStyle styleId="{DEC41232-9F9B-46C9-885D-E27BF47332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6d4d7b85ed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6d4d7b85ed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351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72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116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680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18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252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589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609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328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977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99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6d4d7b85ed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6d4d7b85ed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220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663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6d1affa13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6d1affa13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6d1affa13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6d1affa13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173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6d3e0cfa5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6d3e0cfa5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6d4d7b85ed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6d4d7b85ed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178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353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493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002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155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820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
          <p:cNvSpPr txBox="1">
            <a:spLocks noGrp="1"/>
          </p:cNvSpPr>
          <p:nvPr>
            <p:ph type="subTitle" idx="1"/>
          </p:nvPr>
        </p:nvSpPr>
        <p:spPr>
          <a:xfrm>
            <a:off x="6532189" y="2016700"/>
            <a:ext cx="1966800" cy="136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2" name="Google Shape;52;p5"/>
          <p:cNvSpPr txBox="1">
            <a:spLocks noGrp="1"/>
          </p:cNvSpPr>
          <p:nvPr>
            <p:ph type="subTitle" idx="2"/>
          </p:nvPr>
        </p:nvSpPr>
        <p:spPr>
          <a:xfrm>
            <a:off x="620276" y="3079400"/>
            <a:ext cx="19668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3" name="Google Shape;53;p5"/>
          <p:cNvSpPr txBox="1">
            <a:spLocks noGrp="1"/>
          </p:cNvSpPr>
          <p:nvPr>
            <p:ph type="title"/>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8" name="Google Shape;8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9" name="Google Shape;8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800"/>
              <a:buFont typeface="Teko"/>
              <a:buNone/>
              <a:defRPr sz="4800">
                <a:solidFill>
                  <a:schemeClr val="dk1"/>
                </a:solidFill>
                <a:latin typeface="Teko"/>
                <a:ea typeface="Teko"/>
                <a:cs typeface="Teko"/>
                <a:sym typeface="Teko"/>
              </a:defRPr>
            </a:lvl1pPr>
            <a:lvl2pPr lvl="1">
              <a:spcBef>
                <a:spcPts val="0"/>
              </a:spcBef>
              <a:spcAft>
                <a:spcPts val="0"/>
              </a:spcAft>
              <a:buClr>
                <a:schemeClr val="dk1"/>
              </a:buClr>
              <a:buSzPts val="4800"/>
              <a:buFont typeface="Teko"/>
              <a:buNone/>
              <a:defRPr sz="4800">
                <a:solidFill>
                  <a:schemeClr val="dk1"/>
                </a:solidFill>
                <a:latin typeface="Teko"/>
                <a:ea typeface="Teko"/>
                <a:cs typeface="Teko"/>
                <a:sym typeface="Teko"/>
              </a:defRPr>
            </a:lvl2pPr>
            <a:lvl3pPr lvl="2">
              <a:spcBef>
                <a:spcPts val="0"/>
              </a:spcBef>
              <a:spcAft>
                <a:spcPts val="0"/>
              </a:spcAft>
              <a:buClr>
                <a:schemeClr val="dk1"/>
              </a:buClr>
              <a:buSzPts val="4800"/>
              <a:buFont typeface="Teko"/>
              <a:buNone/>
              <a:defRPr sz="4800">
                <a:solidFill>
                  <a:schemeClr val="dk1"/>
                </a:solidFill>
                <a:latin typeface="Teko"/>
                <a:ea typeface="Teko"/>
                <a:cs typeface="Teko"/>
                <a:sym typeface="Teko"/>
              </a:defRPr>
            </a:lvl3pPr>
            <a:lvl4pPr lvl="3">
              <a:spcBef>
                <a:spcPts val="0"/>
              </a:spcBef>
              <a:spcAft>
                <a:spcPts val="0"/>
              </a:spcAft>
              <a:buClr>
                <a:schemeClr val="dk1"/>
              </a:buClr>
              <a:buSzPts val="4800"/>
              <a:buFont typeface="Teko"/>
              <a:buNone/>
              <a:defRPr sz="4800">
                <a:solidFill>
                  <a:schemeClr val="dk1"/>
                </a:solidFill>
                <a:latin typeface="Teko"/>
                <a:ea typeface="Teko"/>
                <a:cs typeface="Teko"/>
                <a:sym typeface="Teko"/>
              </a:defRPr>
            </a:lvl4pPr>
            <a:lvl5pPr lvl="4">
              <a:spcBef>
                <a:spcPts val="0"/>
              </a:spcBef>
              <a:spcAft>
                <a:spcPts val="0"/>
              </a:spcAft>
              <a:buClr>
                <a:schemeClr val="dk1"/>
              </a:buClr>
              <a:buSzPts val="4800"/>
              <a:buFont typeface="Teko"/>
              <a:buNone/>
              <a:defRPr sz="4800">
                <a:solidFill>
                  <a:schemeClr val="dk1"/>
                </a:solidFill>
                <a:latin typeface="Teko"/>
                <a:ea typeface="Teko"/>
                <a:cs typeface="Teko"/>
                <a:sym typeface="Teko"/>
              </a:defRPr>
            </a:lvl5pPr>
            <a:lvl6pPr lvl="5">
              <a:spcBef>
                <a:spcPts val="0"/>
              </a:spcBef>
              <a:spcAft>
                <a:spcPts val="0"/>
              </a:spcAft>
              <a:buClr>
                <a:schemeClr val="dk1"/>
              </a:buClr>
              <a:buSzPts val="4800"/>
              <a:buFont typeface="Teko"/>
              <a:buNone/>
              <a:defRPr sz="4800">
                <a:solidFill>
                  <a:schemeClr val="dk1"/>
                </a:solidFill>
                <a:latin typeface="Teko"/>
                <a:ea typeface="Teko"/>
                <a:cs typeface="Teko"/>
                <a:sym typeface="Teko"/>
              </a:defRPr>
            </a:lvl6pPr>
            <a:lvl7pPr lvl="6">
              <a:spcBef>
                <a:spcPts val="0"/>
              </a:spcBef>
              <a:spcAft>
                <a:spcPts val="0"/>
              </a:spcAft>
              <a:buClr>
                <a:schemeClr val="dk1"/>
              </a:buClr>
              <a:buSzPts val="4800"/>
              <a:buFont typeface="Teko"/>
              <a:buNone/>
              <a:defRPr sz="4800">
                <a:solidFill>
                  <a:schemeClr val="dk1"/>
                </a:solidFill>
                <a:latin typeface="Teko"/>
                <a:ea typeface="Teko"/>
                <a:cs typeface="Teko"/>
                <a:sym typeface="Teko"/>
              </a:defRPr>
            </a:lvl7pPr>
            <a:lvl8pPr lvl="7">
              <a:spcBef>
                <a:spcPts val="0"/>
              </a:spcBef>
              <a:spcAft>
                <a:spcPts val="0"/>
              </a:spcAft>
              <a:buClr>
                <a:schemeClr val="dk1"/>
              </a:buClr>
              <a:buSzPts val="4800"/>
              <a:buFont typeface="Teko"/>
              <a:buNone/>
              <a:defRPr sz="4800">
                <a:solidFill>
                  <a:schemeClr val="dk1"/>
                </a:solidFill>
                <a:latin typeface="Teko"/>
                <a:ea typeface="Teko"/>
                <a:cs typeface="Teko"/>
                <a:sym typeface="Teko"/>
              </a:defRPr>
            </a:lvl8pPr>
            <a:lvl9pPr lvl="8">
              <a:spcBef>
                <a:spcPts val="0"/>
              </a:spcBef>
              <a:spcAft>
                <a:spcPts val="0"/>
              </a:spcAft>
              <a:buClr>
                <a:schemeClr val="dk1"/>
              </a:buClr>
              <a:buSzPts val="4800"/>
              <a:buFont typeface="Teko"/>
              <a:buNone/>
              <a:defRPr sz="48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anum Gothic Coding"/>
              <a:buChar char="●"/>
              <a:defRPr sz="1800">
                <a:solidFill>
                  <a:schemeClr val="dk1"/>
                </a:solidFill>
                <a:latin typeface="Nanum Gothic Coding"/>
                <a:ea typeface="Nanum Gothic Coding"/>
                <a:cs typeface="Nanum Gothic Coding"/>
                <a:sym typeface="Nanum Gothic Coding"/>
              </a:defRPr>
            </a:lvl1pPr>
            <a:lvl2pPr marL="914400" lvl="1"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2pPr>
            <a:lvl3pPr marL="1371600" lvl="2"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3pPr>
            <a:lvl4pPr marL="1828800" lvl="3"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4pPr>
            <a:lvl5pPr marL="2286000" lvl="4"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5pPr>
            <a:lvl6pPr marL="2743200" lvl="5"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6pPr>
            <a:lvl7pPr marL="3200400" lvl="6"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7pPr>
            <a:lvl8pPr marL="3657600" lvl="7"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8pPr>
            <a:lvl9pPr marL="4114800" lvl="8" indent="-317500">
              <a:lnSpc>
                <a:spcPct val="115000"/>
              </a:lnSpc>
              <a:spcBef>
                <a:spcPts val="1600"/>
              </a:spcBef>
              <a:spcAft>
                <a:spcPts val="160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5" r:id="rId3"/>
    <p:sldLayoutId id="2147483666" r:id="rId4"/>
    <p:sldLayoutId id="214748366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ideo" Target="https://www.youtube.com/embed/-oemKpmpcZc" TargetMode="Externa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utorialspoint.com/cryptography/advanced_encryption_standard.ht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irjet.net/archives/V5/i4/IRJET-V5I4337.pdf"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1"/>
            <a:ext cx="9176793" cy="5143499"/>
          </a:xfrm>
          <a:prstGeom prst="rect">
            <a:avLst/>
          </a:prstGeom>
        </p:spPr>
      </p:pic>
      <p:sp>
        <p:nvSpPr>
          <p:cNvPr id="7" name="TextBox 6"/>
          <p:cNvSpPr txBox="1"/>
          <p:nvPr/>
        </p:nvSpPr>
        <p:spPr>
          <a:xfrm>
            <a:off x="3287750" y="2171700"/>
            <a:ext cx="2404390" cy="769441"/>
          </a:xfrm>
          <a:prstGeom prst="rect">
            <a:avLst/>
          </a:prstGeom>
          <a:noFill/>
        </p:spPr>
        <p:txBody>
          <a:bodyPr wrap="square" rtlCol="0">
            <a:spAutoFit/>
          </a:bodyPr>
          <a:lstStyle/>
          <a:p>
            <a:r>
              <a:rPr lang="en-IN" sz="4400" dirty="0" smtClean="0">
                <a:solidFill>
                  <a:schemeClr val="tx1"/>
                </a:solidFill>
                <a:latin typeface="Cambria" panose="02040503050406030204" pitchFamily="18" charset="0"/>
                <a:ea typeface="Cambria" panose="02040503050406030204" pitchFamily="18" charset="0"/>
              </a:rPr>
              <a:t>Welcome</a:t>
            </a:r>
            <a:endParaRPr lang="en-IN" sz="4400" dirty="0">
              <a:solidFill>
                <a:schemeClr val="tx1"/>
              </a:solidFill>
              <a:latin typeface="Cambria" panose="02040503050406030204" pitchFamily="18" charset="0"/>
              <a:ea typeface="Cambria" panose="02040503050406030204" pitchFamily="18" charset="0"/>
            </a:endParaRPr>
          </a:p>
        </p:txBody>
      </p:sp>
      <p:sp>
        <p:nvSpPr>
          <p:cNvPr id="8" name="Rectangle 7"/>
          <p:cNvSpPr/>
          <p:nvPr/>
        </p:nvSpPr>
        <p:spPr>
          <a:xfrm>
            <a:off x="2699536" y="2707422"/>
            <a:ext cx="4227044" cy="707886"/>
          </a:xfrm>
          <a:prstGeom prst="rect">
            <a:avLst/>
          </a:prstGeom>
        </p:spPr>
        <p:txBody>
          <a:bodyPr wrap="square">
            <a:spAutoFit/>
          </a:bodyPr>
          <a:lstStyle/>
          <a:p>
            <a:r>
              <a:rPr lang="en-IN" sz="4000" dirty="0">
                <a:solidFill>
                  <a:schemeClr val="tx1"/>
                </a:solidFill>
                <a:latin typeface="Cambria" panose="02040503050406030204" pitchFamily="18" charset="0"/>
                <a:ea typeface="Cambria" panose="02040503050406030204" pitchFamily="18" charset="0"/>
                <a:cs typeface="Calibri Light" panose="020F0302020204030204" pitchFamily="34" charset="0"/>
              </a:rPr>
              <a:t>Lets  Get Started</a:t>
            </a:r>
          </a:p>
        </p:txBody>
      </p:sp>
    </p:spTree>
    <p:extLst>
      <p:ext uri="{BB962C8B-B14F-4D97-AF65-F5344CB8AC3E}">
        <p14:creationId xmlns:p14="http://schemas.microsoft.com/office/powerpoint/2010/main" val="346067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smtClean="0">
                <a:latin typeface="Cambria" panose="02040503050406030204" pitchFamily="18" charset="0"/>
                <a:ea typeface="Cambria" panose="02040503050406030204" pitchFamily="18" charset="0"/>
              </a:rPr>
              <a:t>Literature</a:t>
            </a:r>
            <a:endParaRPr lang="en-IN" dirty="0">
              <a:latin typeface="Cambria" panose="02040503050406030204" pitchFamily="18" charset="0"/>
              <a:ea typeface="Cambria" panose="02040503050406030204" pitchFamily="18" charset="0"/>
            </a:endParaRPr>
          </a:p>
        </p:txBody>
      </p:sp>
      <p:grpSp>
        <p:nvGrpSpPr>
          <p:cNvPr id="319" name="Google Shape;2487;p42"/>
          <p:cNvGrpSpPr/>
          <p:nvPr/>
        </p:nvGrpSpPr>
        <p:grpSpPr>
          <a:xfrm>
            <a:off x="7849021" y="1023856"/>
            <a:ext cx="1190945" cy="1156012"/>
            <a:chOff x="6388923" y="1763938"/>
            <a:chExt cx="2119128" cy="2785685"/>
          </a:xfrm>
        </p:grpSpPr>
        <p:sp>
          <p:nvSpPr>
            <p:cNvPr id="320" name="Google Shape;2488;p42"/>
            <p:cNvSpPr/>
            <p:nvPr/>
          </p:nvSpPr>
          <p:spPr>
            <a:xfrm rot="5400000">
              <a:off x="6557211" y="2543488"/>
              <a:ext cx="7475" cy="344052"/>
            </a:xfrm>
            <a:custGeom>
              <a:avLst/>
              <a:gdLst/>
              <a:ahLst/>
              <a:cxnLst/>
              <a:rect l="l" t="t" r="r" b="b"/>
              <a:pathLst>
                <a:path w="280" h="26030" extrusionOk="0">
                  <a:moveTo>
                    <a:pt x="140" y="0"/>
                  </a:moveTo>
                  <a:cubicBezTo>
                    <a:pt x="84" y="0"/>
                    <a:pt x="1" y="5831"/>
                    <a:pt x="1" y="13029"/>
                  </a:cubicBezTo>
                  <a:cubicBezTo>
                    <a:pt x="1" y="20199"/>
                    <a:pt x="84" y="26030"/>
                    <a:pt x="140" y="26030"/>
                  </a:cubicBezTo>
                  <a:cubicBezTo>
                    <a:pt x="224" y="26030"/>
                    <a:pt x="280" y="20199"/>
                    <a:pt x="280" y="13029"/>
                  </a:cubicBezTo>
                  <a:cubicBezTo>
                    <a:pt x="280" y="5831"/>
                    <a:pt x="22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2489;p42"/>
            <p:cNvGrpSpPr/>
            <p:nvPr/>
          </p:nvGrpSpPr>
          <p:grpSpPr>
            <a:xfrm>
              <a:off x="6563581" y="1763938"/>
              <a:ext cx="1944470" cy="2785685"/>
              <a:chOff x="3519150" y="1453075"/>
              <a:chExt cx="2803850" cy="4016850"/>
            </a:xfrm>
          </p:grpSpPr>
          <p:sp>
            <p:nvSpPr>
              <p:cNvPr id="322" name="Google Shape;2490;p42"/>
              <p:cNvSpPr/>
              <p:nvPr/>
            </p:nvSpPr>
            <p:spPr>
              <a:xfrm>
                <a:off x="5301875" y="3814175"/>
                <a:ext cx="1021125" cy="1459050"/>
              </a:xfrm>
              <a:custGeom>
                <a:avLst/>
                <a:gdLst/>
                <a:ahLst/>
                <a:cxnLst/>
                <a:rect l="l" t="t" r="r" b="b"/>
                <a:pathLst>
                  <a:path w="40845" h="58362" extrusionOk="0">
                    <a:moveTo>
                      <a:pt x="36334" y="1"/>
                    </a:moveTo>
                    <a:cubicBezTo>
                      <a:pt x="35149" y="1"/>
                      <a:pt x="33054" y="829"/>
                      <a:pt x="30690" y="5521"/>
                    </a:cubicBezTo>
                    <a:cubicBezTo>
                      <a:pt x="27063" y="12774"/>
                      <a:pt x="25696" y="16987"/>
                      <a:pt x="25696" y="16987"/>
                    </a:cubicBezTo>
                    <a:cubicBezTo>
                      <a:pt x="25696" y="16987"/>
                      <a:pt x="25155" y="17846"/>
                      <a:pt x="24433" y="17846"/>
                    </a:cubicBezTo>
                    <a:cubicBezTo>
                      <a:pt x="24199" y="17846"/>
                      <a:pt x="23947" y="17756"/>
                      <a:pt x="23687" y="17517"/>
                    </a:cubicBezTo>
                    <a:cubicBezTo>
                      <a:pt x="22713" y="16620"/>
                      <a:pt x="21410" y="14193"/>
                      <a:pt x="19842" y="14193"/>
                    </a:cubicBezTo>
                    <a:cubicBezTo>
                      <a:pt x="19703" y="14193"/>
                      <a:pt x="19562" y="14212"/>
                      <a:pt x="19419" y="14253"/>
                    </a:cubicBezTo>
                    <a:cubicBezTo>
                      <a:pt x="17577" y="14811"/>
                      <a:pt x="16991" y="16848"/>
                      <a:pt x="17382" y="19861"/>
                    </a:cubicBezTo>
                    <a:cubicBezTo>
                      <a:pt x="17745" y="22874"/>
                      <a:pt x="18330" y="29486"/>
                      <a:pt x="18386" y="30100"/>
                    </a:cubicBezTo>
                    <a:cubicBezTo>
                      <a:pt x="18429" y="30553"/>
                      <a:pt x="18239" y="31172"/>
                      <a:pt x="17764" y="31172"/>
                    </a:cubicBezTo>
                    <a:cubicBezTo>
                      <a:pt x="17624" y="31172"/>
                      <a:pt x="17460" y="31119"/>
                      <a:pt x="17270" y="30992"/>
                    </a:cubicBezTo>
                    <a:cubicBezTo>
                      <a:pt x="16612" y="30538"/>
                      <a:pt x="13328" y="27015"/>
                      <a:pt x="10880" y="27015"/>
                    </a:cubicBezTo>
                    <a:cubicBezTo>
                      <a:pt x="10321" y="27015"/>
                      <a:pt x="9805" y="27199"/>
                      <a:pt x="9375" y="27645"/>
                    </a:cubicBezTo>
                    <a:cubicBezTo>
                      <a:pt x="7031" y="30044"/>
                      <a:pt x="9459" y="38246"/>
                      <a:pt x="9710" y="39139"/>
                    </a:cubicBezTo>
                    <a:cubicBezTo>
                      <a:pt x="9989" y="40060"/>
                      <a:pt x="9793" y="40450"/>
                      <a:pt x="9375" y="40673"/>
                    </a:cubicBezTo>
                    <a:cubicBezTo>
                      <a:pt x="9352" y="40686"/>
                      <a:pt x="9326" y="40691"/>
                      <a:pt x="9298" y="40691"/>
                    </a:cubicBezTo>
                    <a:cubicBezTo>
                      <a:pt x="8799" y="40691"/>
                      <a:pt x="7430" y="38922"/>
                      <a:pt x="6111" y="37577"/>
                    </a:cubicBezTo>
                    <a:cubicBezTo>
                      <a:pt x="5118" y="36584"/>
                      <a:pt x="3909" y="35606"/>
                      <a:pt x="2842" y="35606"/>
                    </a:cubicBezTo>
                    <a:cubicBezTo>
                      <a:pt x="2379" y="35606"/>
                      <a:pt x="1943" y="35790"/>
                      <a:pt x="1563" y="36238"/>
                    </a:cubicBezTo>
                    <a:cubicBezTo>
                      <a:pt x="336" y="37744"/>
                      <a:pt x="1" y="43910"/>
                      <a:pt x="5943" y="53898"/>
                    </a:cubicBezTo>
                    <a:lnTo>
                      <a:pt x="9012" y="58361"/>
                    </a:lnTo>
                    <a:lnTo>
                      <a:pt x="14425" y="57999"/>
                    </a:lnTo>
                    <a:cubicBezTo>
                      <a:pt x="25975" y="56548"/>
                      <a:pt x="30634" y="52475"/>
                      <a:pt x="31052" y="50578"/>
                    </a:cubicBezTo>
                    <a:cubicBezTo>
                      <a:pt x="31471" y="48708"/>
                      <a:pt x="29211" y="48067"/>
                      <a:pt x="27202" y="47844"/>
                    </a:cubicBezTo>
                    <a:cubicBezTo>
                      <a:pt x="25222" y="47620"/>
                      <a:pt x="22850" y="47648"/>
                      <a:pt x="22766" y="47174"/>
                    </a:cubicBezTo>
                    <a:cubicBezTo>
                      <a:pt x="22683" y="46700"/>
                      <a:pt x="22878" y="46309"/>
                      <a:pt x="23743" y="45946"/>
                    </a:cubicBezTo>
                    <a:cubicBezTo>
                      <a:pt x="24608" y="45584"/>
                      <a:pt x="32559" y="42459"/>
                      <a:pt x="33033" y="39139"/>
                    </a:cubicBezTo>
                    <a:cubicBezTo>
                      <a:pt x="33480" y="35791"/>
                      <a:pt x="26449" y="35261"/>
                      <a:pt x="25501" y="34954"/>
                    </a:cubicBezTo>
                    <a:cubicBezTo>
                      <a:pt x="24580" y="34619"/>
                      <a:pt x="25054" y="33838"/>
                      <a:pt x="25556" y="33531"/>
                    </a:cubicBezTo>
                    <a:cubicBezTo>
                      <a:pt x="26031" y="33197"/>
                      <a:pt x="31638" y="29570"/>
                      <a:pt x="34233" y="28007"/>
                    </a:cubicBezTo>
                    <a:cubicBezTo>
                      <a:pt x="36827" y="26473"/>
                      <a:pt x="38083" y="24743"/>
                      <a:pt x="37385" y="22958"/>
                    </a:cubicBezTo>
                    <a:cubicBezTo>
                      <a:pt x="36716" y="21256"/>
                      <a:pt x="33619" y="21814"/>
                      <a:pt x="32196" y="21590"/>
                    </a:cubicBezTo>
                    <a:cubicBezTo>
                      <a:pt x="30773" y="21367"/>
                      <a:pt x="31387" y="19693"/>
                      <a:pt x="31387" y="19693"/>
                    </a:cubicBezTo>
                    <a:cubicBezTo>
                      <a:pt x="31387" y="19693"/>
                      <a:pt x="33842" y="16039"/>
                      <a:pt x="37330" y="8701"/>
                    </a:cubicBezTo>
                    <a:cubicBezTo>
                      <a:pt x="40845" y="1364"/>
                      <a:pt x="37302" y="164"/>
                      <a:pt x="37302" y="164"/>
                    </a:cubicBezTo>
                    <a:lnTo>
                      <a:pt x="37302" y="164"/>
                    </a:lnTo>
                    <a:lnTo>
                      <a:pt x="37358" y="248"/>
                    </a:lnTo>
                    <a:cubicBezTo>
                      <a:pt x="37358" y="248"/>
                      <a:pt x="36982" y="1"/>
                      <a:pt x="36334"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491;p42"/>
              <p:cNvSpPr/>
              <p:nvPr/>
            </p:nvSpPr>
            <p:spPr>
              <a:xfrm>
                <a:off x="5432300" y="3982875"/>
                <a:ext cx="721925" cy="1477975"/>
              </a:xfrm>
              <a:custGeom>
                <a:avLst/>
                <a:gdLst/>
                <a:ahLst/>
                <a:cxnLst/>
                <a:rect l="l" t="t" r="r" b="b"/>
                <a:pathLst>
                  <a:path w="28877" h="59119" extrusionOk="0">
                    <a:moveTo>
                      <a:pt x="28876" y="0"/>
                    </a:moveTo>
                    <a:lnTo>
                      <a:pt x="28793" y="140"/>
                    </a:lnTo>
                    <a:lnTo>
                      <a:pt x="28570" y="586"/>
                    </a:lnTo>
                    <a:lnTo>
                      <a:pt x="27733" y="2344"/>
                    </a:lnTo>
                    <a:cubicBezTo>
                      <a:pt x="27007" y="3850"/>
                      <a:pt x="25947" y="5998"/>
                      <a:pt x="24636" y="8677"/>
                    </a:cubicBezTo>
                    <a:cubicBezTo>
                      <a:pt x="22013" y="14061"/>
                      <a:pt x="18386" y="21455"/>
                      <a:pt x="14341" y="29601"/>
                    </a:cubicBezTo>
                    <a:cubicBezTo>
                      <a:pt x="10268" y="37748"/>
                      <a:pt x="6641" y="45169"/>
                      <a:pt x="4046" y="50525"/>
                    </a:cubicBezTo>
                    <a:cubicBezTo>
                      <a:pt x="2763" y="53232"/>
                      <a:pt x="1703" y="55408"/>
                      <a:pt x="1005" y="56914"/>
                    </a:cubicBezTo>
                    <a:lnTo>
                      <a:pt x="196" y="58672"/>
                    </a:lnTo>
                    <a:lnTo>
                      <a:pt x="1" y="59118"/>
                    </a:lnTo>
                    <a:cubicBezTo>
                      <a:pt x="57" y="59035"/>
                      <a:pt x="140" y="58867"/>
                      <a:pt x="224" y="58672"/>
                    </a:cubicBezTo>
                    <a:cubicBezTo>
                      <a:pt x="419" y="58253"/>
                      <a:pt x="726" y="57668"/>
                      <a:pt x="1089" y="56942"/>
                    </a:cubicBezTo>
                    <a:cubicBezTo>
                      <a:pt x="1814" y="55436"/>
                      <a:pt x="2875" y="53260"/>
                      <a:pt x="4158" y="50581"/>
                    </a:cubicBezTo>
                    <a:cubicBezTo>
                      <a:pt x="6780" y="45197"/>
                      <a:pt x="10435" y="37803"/>
                      <a:pt x="14481" y="29657"/>
                    </a:cubicBezTo>
                    <a:cubicBezTo>
                      <a:pt x="18526" y="21510"/>
                      <a:pt x="22181" y="14117"/>
                      <a:pt x="24775" y="8733"/>
                    </a:cubicBezTo>
                    <a:cubicBezTo>
                      <a:pt x="26059" y="6054"/>
                      <a:pt x="27119" y="3878"/>
                      <a:pt x="27816" y="2344"/>
                    </a:cubicBezTo>
                    <a:cubicBezTo>
                      <a:pt x="28151" y="1590"/>
                      <a:pt x="28430" y="1005"/>
                      <a:pt x="28625" y="614"/>
                    </a:cubicBezTo>
                    <a:cubicBezTo>
                      <a:pt x="28709" y="419"/>
                      <a:pt x="28793" y="251"/>
                      <a:pt x="28821" y="168"/>
                    </a:cubicBezTo>
                    <a:cubicBezTo>
                      <a:pt x="28876" y="56"/>
                      <a:pt x="28876" y="0"/>
                      <a:pt x="288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492;p42"/>
              <p:cNvSpPr/>
              <p:nvPr/>
            </p:nvSpPr>
            <p:spPr>
              <a:xfrm>
                <a:off x="5834050" y="4270925"/>
                <a:ext cx="62800" cy="239950"/>
              </a:xfrm>
              <a:custGeom>
                <a:avLst/>
                <a:gdLst/>
                <a:ahLst/>
                <a:cxnLst/>
                <a:rect l="l" t="t" r="r" b="b"/>
                <a:pathLst>
                  <a:path w="2512" h="9598" extrusionOk="0">
                    <a:moveTo>
                      <a:pt x="1" y="0"/>
                    </a:moveTo>
                    <a:cubicBezTo>
                      <a:pt x="1" y="140"/>
                      <a:pt x="29" y="252"/>
                      <a:pt x="84" y="391"/>
                    </a:cubicBezTo>
                    <a:cubicBezTo>
                      <a:pt x="140" y="670"/>
                      <a:pt x="224" y="1033"/>
                      <a:pt x="336" y="1423"/>
                    </a:cubicBezTo>
                    <a:cubicBezTo>
                      <a:pt x="559" y="2344"/>
                      <a:pt x="866" y="3488"/>
                      <a:pt x="1173" y="4827"/>
                    </a:cubicBezTo>
                    <a:cubicBezTo>
                      <a:pt x="1507" y="6166"/>
                      <a:pt x="1814" y="7366"/>
                      <a:pt x="2065" y="8231"/>
                    </a:cubicBezTo>
                    <a:cubicBezTo>
                      <a:pt x="2177" y="8649"/>
                      <a:pt x="2288" y="8984"/>
                      <a:pt x="2372" y="9235"/>
                    </a:cubicBezTo>
                    <a:cubicBezTo>
                      <a:pt x="2400" y="9347"/>
                      <a:pt x="2456" y="9486"/>
                      <a:pt x="2512" y="9598"/>
                    </a:cubicBezTo>
                    <a:cubicBezTo>
                      <a:pt x="2512" y="9458"/>
                      <a:pt x="2484" y="9319"/>
                      <a:pt x="2428" y="9207"/>
                    </a:cubicBezTo>
                    <a:cubicBezTo>
                      <a:pt x="2372" y="8928"/>
                      <a:pt x="2288" y="8566"/>
                      <a:pt x="2177" y="8175"/>
                    </a:cubicBezTo>
                    <a:lnTo>
                      <a:pt x="1368" y="4771"/>
                    </a:lnTo>
                    <a:cubicBezTo>
                      <a:pt x="1033" y="3432"/>
                      <a:pt x="726" y="2232"/>
                      <a:pt x="447" y="1368"/>
                    </a:cubicBezTo>
                    <a:cubicBezTo>
                      <a:pt x="336" y="949"/>
                      <a:pt x="224" y="614"/>
                      <a:pt x="140" y="363"/>
                    </a:cubicBezTo>
                    <a:cubicBezTo>
                      <a:pt x="112" y="224"/>
                      <a:pt x="57"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493;p42"/>
              <p:cNvSpPr/>
              <p:nvPr/>
            </p:nvSpPr>
            <p:spPr>
              <a:xfrm>
                <a:off x="5909375" y="4431325"/>
                <a:ext cx="274150" cy="81725"/>
              </a:xfrm>
              <a:custGeom>
                <a:avLst/>
                <a:gdLst/>
                <a:ahLst/>
                <a:cxnLst/>
                <a:rect l="l" t="t" r="r" b="b"/>
                <a:pathLst>
                  <a:path w="10966" h="3269" extrusionOk="0">
                    <a:moveTo>
                      <a:pt x="10934" y="0"/>
                    </a:moveTo>
                    <a:cubicBezTo>
                      <a:pt x="10837" y="0"/>
                      <a:pt x="8394" y="661"/>
                      <a:pt x="5441" y="1536"/>
                    </a:cubicBezTo>
                    <a:cubicBezTo>
                      <a:pt x="2428" y="2456"/>
                      <a:pt x="1" y="3210"/>
                      <a:pt x="1" y="3265"/>
                    </a:cubicBezTo>
                    <a:cubicBezTo>
                      <a:pt x="1" y="3268"/>
                      <a:pt x="4" y="3269"/>
                      <a:pt x="11" y="3269"/>
                    </a:cubicBezTo>
                    <a:cubicBezTo>
                      <a:pt x="188" y="3269"/>
                      <a:pt x="2597" y="2590"/>
                      <a:pt x="5497" y="1731"/>
                    </a:cubicBezTo>
                    <a:cubicBezTo>
                      <a:pt x="8510" y="838"/>
                      <a:pt x="10965" y="57"/>
                      <a:pt x="10937" y="1"/>
                    </a:cubicBezTo>
                    <a:cubicBezTo>
                      <a:pt x="10937" y="1"/>
                      <a:pt x="10936" y="0"/>
                      <a:pt x="109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494;p42"/>
              <p:cNvSpPr/>
              <p:nvPr/>
            </p:nvSpPr>
            <p:spPr>
              <a:xfrm>
                <a:off x="5739900" y="4807450"/>
                <a:ext cx="252500" cy="14975"/>
              </a:xfrm>
              <a:custGeom>
                <a:avLst/>
                <a:gdLst/>
                <a:ahLst/>
                <a:cxnLst/>
                <a:rect l="l" t="t" r="r" b="b"/>
                <a:pathLst>
                  <a:path w="10100" h="599" extrusionOk="0">
                    <a:moveTo>
                      <a:pt x="9891" y="1"/>
                    </a:moveTo>
                    <a:cubicBezTo>
                      <a:pt x="9821" y="1"/>
                      <a:pt x="9751" y="8"/>
                      <a:pt x="9681" y="22"/>
                    </a:cubicBezTo>
                    <a:lnTo>
                      <a:pt x="8621" y="105"/>
                    </a:lnTo>
                    <a:cubicBezTo>
                      <a:pt x="7701" y="189"/>
                      <a:pt x="6445" y="273"/>
                      <a:pt x="5050" y="357"/>
                    </a:cubicBezTo>
                    <a:cubicBezTo>
                      <a:pt x="3655" y="412"/>
                      <a:pt x="2400" y="440"/>
                      <a:pt x="1479" y="440"/>
                    </a:cubicBezTo>
                    <a:lnTo>
                      <a:pt x="391" y="440"/>
                    </a:lnTo>
                    <a:cubicBezTo>
                      <a:pt x="252" y="440"/>
                      <a:pt x="112" y="440"/>
                      <a:pt x="0" y="468"/>
                    </a:cubicBezTo>
                    <a:cubicBezTo>
                      <a:pt x="112" y="496"/>
                      <a:pt x="252" y="524"/>
                      <a:pt x="391" y="524"/>
                    </a:cubicBezTo>
                    <a:cubicBezTo>
                      <a:pt x="642" y="552"/>
                      <a:pt x="1005" y="580"/>
                      <a:pt x="1479" y="580"/>
                    </a:cubicBezTo>
                    <a:cubicBezTo>
                      <a:pt x="1860" y="591"/>
                      <a:pt x="2299" y="598"/>
                      <a:pt x="2782" y="598"/>
                    </a:cubicBezTo>
                    <a:cubicBezTo>
                      <a:pt x="3464" y="598"/>
                      <a:pt x="4233" y="585"/>
                      <a:pt x="5050" y="552"/>
                    </a:cubicBezTo>
                    <a:cubicBezTo>
                      <a:pt x="6445" y="496"/>
                      <a:pt x="7701" y="357"/>
                      <a:pt x="8621" y="245"/>
                    </a:cubicBezTo>
                    <a:cubicBezTo>
                      <a:pt x="9068" y="189"/>
                      <a:pt x="9458" y="133"/>
                      <a:pt x="9709" y="105"/>
                    </a:cubicBezTo>
                    <a:cubicBezTo>
                      <a:pt x="9821" y="78"/>
                      <a:pt x="9960" y="50"/>
                      <a:pt x="10100" y="22"/>
                    </a:cubicBezTo>
                    <a:cubicBezTo>
                      <a:pt x="10030" y="8"/>
                      <a:pt x="9960" y="1"/>
                      <a:pt x="98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495;p42"/>
              <p:cNvSpPr/>
              <p:nvPr/>
            </p:nvSpPr>
            <p:spPr>
              <a:xfrm>
                <a:off x="5623425" y="4614775"/>
                <a:ext cx="118600" cy="202300"/>
              </a:xfrm>
              <a:custGeom>
                <a:avLst/>
                <a:gdLst/>
                <a:ahLst/>
                <a:cxnLst/>
                <a:rect l="l" t="t" r="r" b="b"/>
                <a:pathLst>
                  <a:path w="4744" h="8092" extrusionOk="0">
                    <a:moveTo>
                      <a:pt x="0" y="1"/>
                    </a:moveTo>
                    <a:cubicBezTo>
                      <a:pt x="56" y="112"/>
                      <a:pt x="112" y="252"/>
                      <a:pt x="168" y="363"/>
                    </a:cubicBezTo>
                    <a:cubicBezTo>
                      <a:pt x="279" y="559"/>
                      <a:pt x="447" y="866"/>
                      <a:pt x="642" y="1228"/>
                    </a:cubicBezTo>
                    <a:cubicBezTo>
                      <a:pt x="1060" y="1982"/>
                      <a:pt x="1646" y="2986"/>
                      <a:pt x="2288" y="4102"/>
                    </a:cubicBezTo>
                    <a:cubicBezTo>
                      <a:pt x="2958" y="5218"/>
                      <a:pt x="3543" y="6222"/>
                      <a:pt x="3990" y="6920"/>
                    </a:cubicBezTo>
                    <a:cubicBezTo>
                      <a:pt x="4213" y="7282"/>
                      <a:pt x="4408" y="7589"/>
                      <a:pt x="4520" y="7785"/>
                    </a:cubicBezTo>
                    <a:cubicBezTo>
                      <a:pt x="4576" y="7896"/>
                      <a:pt x="4659" y="7980"/>
                      <a:pt x="4743" y="8091"/>
                    </a:cubicBezTo>
                    <a:cubicBezTo>
                      <a:pt x="4715" y="7952"/>
                      <a:pt x="4659" y="7840"/>
                      <a:pt x="4576" y="7729"/>
                    </a:cubicBezTo>
                    <a:cubicBezTo>
                      <a:pt x="4464" y="7533"/>
                      <a:pt x="4297" y="7227"/>
                      <a:pt x="4101" y="6864"/>
                    </a:cubicBezTo>
                    <a:cubicBezTo>
                      <a:pt x="3683" y="6111"/>
                      <a:pt x="3097" y="5106"/>
                      <a:pt x="2455" y="3990"/>
                    </a:cubicBezTo>
                    <a:cubicBezTo>
                      <a:pt x="1814" y="2874"/>
                      <a:pt x="1200" y="1870"/>
                      <a:pt x="754" y="1145"/>
                    </a:cubicBezTo>
                    <a:cubicBezTo>
                      <a:pt x="530" y="782"/>
                      <a:pt x="363" y="503"/>
                      <a:pt x="223" y="308"/>
                    </a:cubicBezTo>
                    <a:cubicBezTo>
                      <a:pt x="168" y="196"/>
                      <a:pt x="84" y="84"/>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496;p42"/>
              <p:cNvSpPr/>
              <p:nvPr/>
            </p:nvSpPr>
            <p:spPr>
              <a:xfrm>
                <a:off x="5439975" y="4866575"/>
                <a:ext cx="154175" cy="256700"/>
              </a:xfrm>
              <a:custGeom>
                <a:avLst/>
                <a:gdLst/>
                <a:ahLst/>
                <a:cxnLst/>
                <a:rect l="l" t="t" r="r" b="b"/>
                <a:pathLst>
                  <a:path w="6167" h="10268" extrusionOk="0">
                    <a:moveTo>
                      <a:pt x="1" y="0"/>
                    </a:moveTo>
                    <a:lnTo>
                      <a:pt x="1" y="0"/>
                    </a:lnTo>
                    <a:cubicBezTo>
                      <a:pt x="57" y="140"/>
                      <a:pt x="112" y="279"/>
                      <a:pt x="196" y="419"/>
                    </a:cubicBezTo>
                    <a:lnTo>
                      <a:pt x="838" y="1535"/>
                    </a:lnTo>
                    <a:cubicBezTo>
                      <a:pt x="1396" y="2483"/>
                      <a:pt x="2149" y="3767"/>
                      <a:pt x="2986" y="5190"/>
                    </a:cubicBezTo>
                    <a:cubicBezTo>
                      <a:pt x="3851" y="6612"/>
                      <a:pt x="4632" y="7868"/>
                      <a:pt x="5190" y="8789"/>
                    </a:cubicBezTo>
                    <a:lnTo>
                      <a:pt x="5888" y="9877"/>
                    </a:lnTo>
                    <a:cubicBezTo>
                      <a:pt x="5971" y="10016"/>
                      <a:pt x="6055" y="10156"/>
                      <a:pt x="6167" y="10267"/>
                    </a:cubicBezTo>
                    <a:cubicBezTo>
                      <a:pt x="6111" y="10128"/>
                      <a:pt x="6027" y="9988"/>
                      <a:pt x="5943" y="9849"/>
                    </a:cubicBezTo>
                    <a:lnTo>
                      <a:pt x="5302" y="8733"/>
                    </a:lnTo>
                    <a:cubicBezTo>
                      <a:pt x="4772" y="7784"/>
                      <a:pt x="4018" y="6501"/>
                      <a:pt x="3153" y="5078"/>
                    </a:cubicBezTo>
                    <a:cubicBezTo>
                      <a:pt x="2316" y="3683"/>
                      <a:pt x="1535" y="2400"/>
                      <a:pt x="949" y="1479"/>
                    </a:cubicBezTo>
                    <a:lnTo>
                      <a:pt x="252" y="391"/>
                    </a:lnTo>
                    <a:cubicBezTo>
                      <a:pt x="196" y="251"/>
                      <a:pt x="85"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497;p42"/>
              <p:cNvSpPr/>
              <p:nvPr/>
            </p:nvSpPr>
            <p:spPr>
              <a:xfrm>
                <a:off x="5592025" y="5092550"/>
                <a:ext cx="319475" cy="24450"/>
              </a:xfrm>
              <a:custGeom>
                <a:avLst/>
                <a:gdLst/>
                <a:ahLst/>
                <a:cxnLst/>
                <a:rect l="l" t="t" r="r" b="b"/>
                <a:pathLst>
                  <a:path w="12779" h="978" extrusionOk="0">
                    <a:moveTo>
                      <a:pt x="12779" y="1"/>
                    </a:moveTo>
                    <a:cubicBezTo>
                      <a:pt x="12611" y="1"/>
                      <a:pt x="12444" y="1"/>
                      <a:pt x="12276" y="29"/>
                    </a:cubicBezTo>
                    <a:lnTo>
                      <a:pt x="10909" y="196"/>
                    </a:lnTo>
                    <a:cubicBezTo>
                      <a:pt x="9765" y="308"/>
                      <a:pt x="8175" y="475"/>
                      <a:pt x="6390" y="586"/>
                    </a:cubicBezTo>
                    <a:cubicBezTo>
                      <a:pt x="4632" y="726"/>
                      <a:pt x="3014" y="782"/>
                      <a:pt x="1870" y="838"/>
                    </a:cubicBezTo>
                    <a:lnTo>
                      <a:pt x="503" y="893"/>
                    </a:lnTo>
                    <a:cubicBezTo>
                      <a:pt x="336" y="893"/>
                      <a:pt x="168" y="921"/>
                      <a:pt x="1" y="949"/>
                    </a:cubicBezTo>
                    <a:cubicBezTo>
                      <a:pt x="140" y="977"/>
                      <a:pt x="308" y="977"/>
                      <a:pt x="475" y="977"/>
                    </a:cubicBezTo>
                    <a:lnTo>
                      <a:pt x="1870" y="977"/>
                    </a:lnTo>
                    <a:cubicBezTo>
                      <a:pt x="3014" y="949"/>
                      <a:pt x="4604" y="893"/>
                      <a:pt x="6390" y="782"/>
                    </a:cubicBezTo>
                    <a:cubicBezTo>
                      <a:pt x="8175" y="642"/>
                      <a:pt x="9793" y="475"/>
                      <a:pt x="10937" y="308"/>
                    </a:cubicBezTo>
                    <a:cubicBezTo>
                      <a:pt x="11495" y="224"/>
                      <a:pt x="11969" y="168"/>
                      <a:pt x="12304" y="112"/>
                    </a:cubicBezTo>
                    <a:cubicBezTo>
                      <a:pt x="12472" y="84"/>
                      <a:pt x="12611" y="56"/>
                      <a:pt x="127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498;p42"/>
              <p:cNvSpPr/>
              <p:nvPr/>
            </p:nvSpPr>
            <p:spPr>
              <a:xfrm>
                <a:off x="3812775" y="3743625"/>
                <a:ext cx="1487750" cy="1632125"/>
              </a:xfrm>
              <a:custGeom>
                <a:avLst/>
                <a:gdLst/>
                <a:ahLst/>
                <a:cxnLst/>
                <a:rect l="l" t="t" r="r" b="b"/>
                <a:pathLst>
                  <a:path w="59510" h="65285" extrusionOk="0">
                    <a:moveTo>
                      <a:pt x="1" y="1"/>
                    </a:moveTo>
                    <a:lnTo>
                      <a:pt x="1" y="65285"/>
                    </a:lnTo>
                    <a:lnTo>
                      <a:pt x="59509" y="65285"/>
                    </a:lnTo>
                    <a:lnTo>
                      <a:pt x="5950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499;p42"/>
              <p:cNvSpPr/>
              <p:nvPr/>
            </p:nvSpPr>
            <p:spPr>
              <a:xfrm>
                <a:off x="3595875" y="4070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500;p42"/>
              <p:cNvSpPr/>
              <p:nvPr/>
            </p:nvSpPr>
            <p:spPr>
              <a:xfrm>
                <a:off x="3667700" y="4153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501;p42"/>
              <p:cNvSpPr/>
              <p:nvPr/>
            </p:nvSpPr>
            <p:spPr>
              <a:xfrm>
                <a:off x="3667700" y="4238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502;p42"/>
              <p:cNvSpPr/>
              <p:nvPr/>
            </p:nvSpPr>
            <p:spPr>
              <a:xfrm>
                <a:off x="3667700" y="4326025"/>
                <a:ext cx="320175" cy="48850"/>
              </a:xfrm>
              <a:custGeom>
                <a:avLst/>
                <a:gdLst/>
                <a:ahLst/>
                <a:cxnLst/>
                <a:rect l="l" t="t" r="r" b="b"/>
                <a:pathLst>
                  <a:path w="12807" h="1954" extrusionOk="0">
                    <a:moveTo>
                      <a:pt x="1" y="1"/>
                    </a:moveTo>
                    <a:lnTo>
                      <a:pt x="1" y="1953"/>
                    </a:lnTo>
                    <a:lnTo>
                      <a:pt x="12806" y="1953"/>
                    </a:lnTo>
                    <a:lnTo>
                      <a:pt x="12806"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503;p42"/>
              <p:cNvSpPr/>
              <p:nvPr/>
            </p:nvSpPr>
            <p:spPr>
              <a:xfrm>
                <a:off x="4071550" y="4164900"/>
                <a:ext cx="43250" cy="36975"/>
              </a:xfrm>
              <a:custGeom>
                <a:avLst/>
                <a:gdLst/>
                <a:ahLst/>
                <a:cxnLst/>
                <a:rect l="l" t="t" r="r" b="b"/>
                <a:pathLst>
                  <a:path w="1730" h="1479" extrusionOk="0">
                    <a:moveTo>
                      <a:pt x="1004" y="1"/>
                    </a:moveTo>
                    <a:cubicBezTo>
                      <a:pt x="335" y="1"/>
                      <a:pt x="0" y="782"/>
                      <a:pt x="474" y="1256"/>
                    </a:cubicBezTo>
                    <a:cubicBezTo>
                      <a:pt x="628" y="1410"/>
                      <a:pt x="814" y="1479"/>
                      <a:pt x="995" y="1479"/>
                    </a:cubicBezTo>
                    <a:cubicBezTo>
                      <a:pt x="1373" y="1479"/>
                      <a:pt x="1730" y="1179"/>
                      <a:pt x="1730" y="726"/>
                    </a:cubicBezTo>
                    <a:cubicBezTo>
                      <a:pt x="1730" y="336"/>
                      <a:pt x="1395" y="1"/>
                      <a:pt x="10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504;p42"/>
              <p:cNvSpPr/>
              <p:nvPr/>
            </p:nvSpPr>
            <p:spPr>
              <a:xfrm>
                <a:off x="41524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505;p42"/>
              <p:cNvSpPr/>
              <p:nvPr/>
            </p:nvSpPr>
            <p:spPr>
              <a:xfrm>
                <a:off x="4234050" y="4164900"/>
                <a:ext cx="43275" cy="36975"/>
              </a:xfrm>
              <a:custGeom>
                <a:avLst/>
                <a:gdLst/>
                <a:ahLst/>
                <a:cxnLst/>
                <a:rect l="l" t="t" r="r" b="b"/>
                <a:pathLst>
                  <a:path w="1731" h="1479" extrusionOk="0">
                    <a:moveTo>
                      <a:pt x="977" y="1"/>
                    </a:moveTo>
                    <a:cubicBezTo>
                      <a:pt x="335" y="1"/>
                      <a:pt x="1" y="782"/>
                      <a:pt x="475" y="1256"/>
                    </a:cubicBezTo>
                    <a:cubicBezTo>
                      <a:pt x="619" y="1410"/>
                      <a:pt x="802" y="1479"/>
                      <a:pt x="983" y="1479"/>
                    </a:cubicBezTo>
                    <a:cubicBezTo>
                      <a:pt x="1360" y="1479"/>
                      <a:pt x="1730" y="1179"/>
                      <a:pt x="1730" y="726"/>
                    </a:cubicBezTo>
                    <a:cubicBezTo>
                      <a:pt x="1702"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506;p42"/>
              <p:cNvSpPr/>
              <p:nvPr/>
            </p:nvSpPr>
            <p:spPr>
              <a:xfrm>
                <a:off x="4314950"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507;p42"/>
              <p:cNvSpPr/>
              <p:nvPr/>
            </p:nvSpPr>
            <p:spPr>
              <a:xfrm>
                <a:off x="4942675" y="4164900"/>
                <a:ext cx="43275" cy="36975"/>
              </a:xfrm>
              <a:custGeom>
                <a:avLst/>
                <a:gdLst/>
                <a:ahLst/>
                <a:cxnLst/>
                <a:rect l="l" t="t" r="r" b="b"/>
                <a:pathLst>
                  <a:path w="1731" h="1479" extrusionOk="0">
                    <a:moveTo>
                      <a:pt x="1005" y="1"/>
                    </a:moveTo>
                    <a:cubicBezTo>
                      <a:pt x="336" y="1"/>
                      <a:pt x="1" y="782"/>
                      <a:pt x="475" y="1256"/>
                    </a:cubicBezTo>
                    <a:cubicBezTo>
                      <a:pt x="629" y="1410"/>
                      <a:pt x="815" y="1479"/>
                      <a:pt x="996" y="1479"/>
                    </a:cubicBezTo>
                    <a:cubicBezTo>
                      <a:pt x="1374" y="1479"/>
                      <a:pt x="1731" y="1179"/>
                      <a:pt x="1731" y="726"/>
                    </a:cubicBezTo>
                    <a:cubicBezTo>
                      <a:pt x="1731" y="336"/>
                      <a:pt x="1396"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508;p42"/>
              <p:cNvSpPr/>
              <p:nvPr/>
            </p:nvSpPr>
            <p:spPr>
              <a:xfrm>
                <a:off x="50256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509;p42"/>
              <p:cNvSpPr/>
              <p:nvPr/>
            </p:nvSpPr>
            <p:spPr>
              <a:xfrm>
                <a:off x="4395875" y="4164900"/>
                <a:ext cx="43250" cy="36975"/>
              </a:xfrm>
              <a:custGeom>
                <a:avLst/>
                <a:gdLst/>
                <a:ahLst/>
                <a:cxnLst/>
                <a:rect l="l" t="t" r="r" b="b"/>
                <a:pathLst>
                  <a:path w="1730" h="1479" extrusionOk="0">
                    <a:moveTo>
                      <a:pt x="977" y="1"/>
                    </a:moveTo>
                    <a:cubicBezTo>
                      <a:pt x="335" y="1"/>
                      <a:pt x="0" y="782"/>
                      <a:pt x="474" y="1256"/>
                    </a:cubicBezTo>
                    <a:cubicBezTo>
                      <a:pt x="619" y="1410"/>
                      <a:pt x="802" y="1479"/>
                      <a:pt x="982"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510;p42"/>
              <p:cNvSpPr/>
              <p:nvPr/>
            </p:nvSpPr>
            <p:spPr>
              <a:xfrm>
                <a:off x="4794125" y="4164900"/>
                <a:ext cx="43275" cy="36975"/>
              </a:xfrm>
              <a:custGeom>
                <a:avLst/>
                <a:gdLst/>
                <a:ahLst/>
                <a:cxnLst/>
                <a:rect l="l" t="t" r="r" b="b"/>
                <a:pathLst>
                  <a:path w="1731" h="1479" extrusionOk="0">
                    <a:moveTo>
                      <a:pt x="977" y="1"/>
                    </a:moveTo>
                    <a:cubicBezTo>
                      <a:pt x="335" y="1"/>
                      <a:pt x="0" y="782"/>
                      <a:pt x="475" y="1256"/>
                    </a:cubicBezTo>
                    <a:cubicBezTo>
                      <a:pt x="619" y="1410"/>
                      <a:pt x="802" y="1479"/>
                      <a:pt x="983"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511;p42"/>
              <p:cNvSpPr/>
              <p:nvPr/>
            </p:nvSpPr>
            <p:spPr>
              <a:xfrm>
                <a:off x="4476775"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512;p42"/>
              <p:cNvSpPr/>
              <p:nvPr/>
            </p:nvSpPr>
            <p:spPr>
              <a:xfrm>
                <a:off x="4558375" y="4164900"/>
                <a:ext cx="42575" cy="36975"/>
              </a:xfrm>
              <a:custGeom>
                <a:avLst/>
                <a:gdLst/>
                <a:ahLst/>
                <a:cxnLst/>
                <a:rect l="l" t="t" r="r" b="b"/>
                <a:pathLst>
                  <a:path w="1703" h="1479" extrusionOk="0">
                    <a:moveTo>
                      <a:pt x="977" y="1"/>
                    </a:moveTo>
                    <a:cubicBezTo>
                      <a:pt x="307" y="1"/>
                      <a:pt x="1" y="782"/>
                      <a:pt x="447" y="1256"/>
                    </a:cubicBezTo>
                    <a:cubicBezTo>
                      <a:pt x="601" y="1410"/>
                      <a:pt x="786" y="1479"/>
                      <a:pt x="967" y="1479"/>
                    </a:cubicBezTo>
                    <a:cubicBezTo>
                      <a:pt x="1345" y="1479"/>
                      <a:pt x="1702" y="1179"/>
                      <a:pt x="1702" y="726"/>
                    </a:cubicBezTo>
                    <a:cubicBezTo>
                      <a:pt x="1702" y="336"/>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513;p42"/>
              <p:cNvSpPr/>
              <p:nvPr/>
            </p:nvSpPr>
            <p:spPr>
              <a:xfrm>
                <a:off x="47222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514;p42"/>
              <p:cNvSpPr/>
              <p:nvPr/>
            </p:nvSpPr>
            <p:spPr>
              <a:xfrm>
                <a:off x="5092650" y="4164900"/>
                <a:ext cx="43250" cy="36975"/>
              </a:xfrm>
              <a:custGeom>
                <a:avLst/>
                <a:gdLst/>
                <a:ahLst/>
                <a:cxnLst/>
                <a:rect l="l" t="t" r="r" b="b"/>
                <a:pathLst>
                  <a:path w="1730" h="1479" extrusionOk="0">
                    <a:moveTo>
                      <a:pt x="1005" y="1"/>
                    </a:moveTo>
                    <a:cubicBezTo>
                      <a:pt x="335" y="1"/>
                      <a:pt x="0" y="782"/>
                      <a:pt x="474"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515;p42"/>
              <p:cNvSpPr/>
              <p:nvPr/>
            </p:nvSpPr>
            <p:spPr>
              <a:xfrm>
                <a:off x="4639275" y="4164900"/>
                <a:ext cx="42575" cy="36975"/>
              </a:xfrm>
              <a:custGeom>
                <a:avLst/>
                <a:gdLst/>
                <a:ahLst/>
                <a:cxnLst/>
                <a:rect l="l" t="t" r="r" b="b"/>
                <a:pathLst>
                  <a:path w="1703" h="1479" extrusionOk="0">
                    <a:moveTo>
                      <a:pt x="977" y="1"/>
                    </a:moveTo>
                    <a:cubicBezTo>
                      <a:pt x="336" y="1"/>
                      <a:pt x="1" y="782"/>
                      <a:pt x="447" y="1256"/>
                    </a:cubicBezTo>
                    <a:cubicBezTo>
                      <a:pt x="601" y="1410"/>
                      <a:pt x="787" y="1479"/>
                      <a:pt x="968" y="1479"/>
                    </a:cubicBezTo>
                    <a:cubicBezTo>
                      <a:pt x="1346" y="1479"/>
                      <a:pt x="1703" y="1179"/>
                      <a:pt x="1703" y="726"/>
                    </a:cubicBezTo>
                    <a:cubicBezTo>
                      <a:pt x="1703" y="336"/>
                      <a:pt x="1396" y="1"/>
                      <a:pt x="97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516;p42"/>
              <p:cNvSpPr/>
              <p:nvPr/>
            </p:nvSpPr>
            <p:spPr>
              <a:xfrm>
                <a:off x="48708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517;p42"/>
              <p:cNvSpPr/>
              <p:nvPr/>
            </p:nvSpPr>
            <p:spPr>
              <a:xfrm>
                <a:off x="5098925" y="4253475"/>
                <a:ext cx="43250" cy="37000"/>
              </a:xfrm>
              <a:custGeom>
                <a:avLst/>
                <a:gdLst/>
                <a:ahLst/>
                <a:cxnLst/>
                <a:rect l="l" t="t" r="r" b="b"/>
                <a:pathLst>
                  <a:path w="1730"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518;p42"/>
              <p:cNvSpPr/>
              <p:nvPr/>
            </p:nvSpPr>
            <p:spPr>
              <a:xfrm>
                <a:off x="5018000" y="4253475"/>
                <a:ext cx="43275" cy="37000"/>
              </a:xfrm>
              <a:custGeom>
                <a:avLst/>
                <a:gdLst/>
                <a:ahLst/>
                <a:cxnLst/>
                <a:rect l="l" t="t" r="r" b="b"/>
                <a:pathLst>
                  <a:path w="1731" h="1480" extrusionOk="0">
                    <a:moveTo>
                      <a:pt x="732" y="1"/>
                    </a:moveTo>
                    <a:cubicBezTo>
                      <a:pt x="356" y="1"/>
                      <a:pt x="1" y="294"/>
                      <a:pt x="1" y="726"/>
                    </a:cubicBezTo>
                    <a:cubicBezTo>
                      <a:pt x="1" y="1145"/>
                      <a:pt x="336" y="1480"/>
                      <a:pt x="726" y="1480"/>
                    </a:cubicBezTo>
                    <a:cubicBezTo>
                      <a:pt x="1396" y="1480"/>
                      <a:pt x="1731"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519;p42"/>
              <p:cNvSpPr/>
              <p:nvPr/>
            </p:nvSpPr>
            <p:spPr>
              <a:xfrm>
                <a:off x="4937100" y="4253475"/>
                <a:ext cx="43275" cy="37000"/>
              </a:xfrm>
              <a:custGeom>
                <a:avLst/>
                <a:gdLst/>
                <a:ahLst/>
                <a:cxnLst/>
                <a:rect l="l" t="t" r="r" b="b"/>
                <a:pathLst>
                  <a:path w="1731" h="1480" extrusionOk="0">
                    <a:moveTo>
                      <a:pt x="732" y="1"/>
                    </a:moveTo>
                    <a:cubicBezTo>
                      <a:pt x="355" y="1"/>
                      <a:pt x="1" y="294"/>
                      <a:pt x="1" y="726"/>
                    </a:cubicBezTo>
                    <a:cubicBezTo>
                      <a:pt x="1" y="1145"/>
                      <a:pt x="336" y="1480"/>
                      <a:pt x="726" y="1480"/>
                    </a:cubicBezTo>
                    <a:cubicBezTo>
                      <a:pt x="1396" y="1480"/>
                      <a:pt x="1730"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520;p42"/>
              <p:cNvSpPr/>
              <p:nvPr/>
            </p:nvSpPr>
            <p:spPr>
              <a:xfrm>
                <a:off x="4856200" y="4253475"/>
                <a:ext cx="42575" cy="37000"/>
              </a:xfrm>
              <a:custGeom>
                <a:avLst/>
                <a:gdLst/>
                <a:ahLst/>
                <a:cxnLst/>
                <a:rect l="l" t="t" r="r" b="b"/>
                <a:pathLst>
                  <a:path w="1703" h="1480" extrusionOk="0">
                    <a:moveTo>
                      <a:pt x="732" y="1"/>
                    </a:moveTo>
                    <a:cubicBezTo>
                      <a:pt x="355" y="1"/>
                      <a:pt x="0" y="294"/>
                      <a:pt x="0" y="726"/>
                    </a:cubicBezTo>
                    <a:cubicBezTo>
                      <a:pt x="0" y="1145"/>
                      <a:pt x="335" y="1480"/>
                      <a:pt x="726" y="1480"/>
                    </a:cubicBezTo>
                    <a:cubicBezTo>
                      <a:pt x="1395"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521;p42"/>
              <p:cNvSpPr/>
              <p:nvPr/>
            </p:nvSpPr>
            <p:spPr>
              <a:xfrm>
                <a:off x="4227775" y="4253475"/>
                <a:ext cx="43275" cy="37000"/>
              </a:xfrm>
              <a:custGeom>
                <a:avLst/>
                <a:gdLst/>
                <a:ahLst/>
                <a:cxnLst/>
                <a:rect l="l" t="t" r="r" b="b"/>
                <a:pathLst>
                  <a:path w="1731"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522;p42"/>
              <p:cNvSpPr/>
              <p:nvPr/>
            </p:nvSpPr>
            <p:spPr>
              <a:xfrm>
                <a:off x="4145475" y="4253475"/>
                <a:ext cx="42575" cy="37000"/>
              </a:xfrm>
              <a:custGeom>
                <a:avLst/>
                <a:gdLst/>
                <a:ahLst/>
                <a:cxnLst/>
                <a:rect l="l" t="t" r="r" b="b"/>
                <a:pathLst>
                  <a:path w="1703" h="1480" extrusionOk="0">
                    <a:moveTo>
                      <a:pt x="732" y="1"/>
                    </a:moveTo>
                    <a:cubicBezTo>
                      <a:pt x="355" y="1"/>
                      <a:pt x="0" y="294"/>
                      <a:pt x="0" y="726"/>
                    </a:cubicBezTo>
                    <a:cubicBezTo>
                      <a:pt x="0" y="1145"/>
                      <a:pt x="307" y="1480"/>
                      <a:pt x="726" y="1480"/>
                    </a:cubicBezTo>
                    <a:cubicBezTo>
                      <a:pt x="1367"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523;p42"/>
              <p:cNvSpPr/>
              <p:nvPr/>
            </p:nvSpPr>
            <p:spPr>
              <a:xfrm>
                <a:off x="4775300" y="4253475"/>
                <a:ext cx="42550" cy="37000"/>
              </a:xfrm>
              <a:custGeom>
                <a:avLst/>
                <a:gdLst/>
                <a:ahLst/>
                <a:cxnLst/>
                <a:rect l="l" t="t" r="r" b="b"/>
                <a:pathLst>
                  <a:path w="1702" h="1480" extrusionOk="0">
                    <a:moveTo>
                      <a:pt x="731" y="1"/>
                    </a:moveTo>
                    <a:cubicBezTo>
                      <a:pt x="355" y="1"/>
                      <a:pt x="0" y="294"/>
                      <a:pt x="0" y="726"/>
                    </a:cubicBezTo>
                    <a:cubicBezTo>
                      <a:pt x="0" y="1145"/>
                      <a:pt x="307" y="1480"/>
                      <a:pt x="726" y="1480"/>
                    </a:cubicBezTo>
                    <a:cubicBezTo>
                      <a:pt x="1367" y="1480"/>
                      <a:pt x="1702" y="671"/>
                      <a:pt x="1256" y="224"/>
                    </a:cubicBezTo>
                    <a:cubicBezTo>
                      <a:pt x="1101" y="70"/>
                      <a:pt x="914" y="1"/>
                      <a:pt x="7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524;p42"/>
              <p:cNvSpPr/>
              <p:nvPr/>
            </p:nvSpPr>
            <p:spPr>
              <a:xfrm>
                <a:off x="4377025" y="4253475"/>
                <a:ext cx="42575" cy="37000"/>
              </a:xfrm>
              <a:custGeom>
                <a:avLst/>
                <a:gdLst/>
                <a:ahLst/>
                <a:cxnLst/>
                <a:rect l="l" t="t" r="r" b="b"/>
                <a:pathLst>
                  <a:path w="1703" h="1480" extrusionOk="0">
                    <a:moveTo>
                      <a:pt x="732" y="1"/>
                    </a:moveTo>
                    <a:cubicBezTo>
                      <a:pt x="356" y="1"/>
                      <a:pt x="1" y="294"/>
                      <a:pt x="1" y="726"/>
                    </a:cubicBezTo>
                    <a:cubicBezTo>
                      <a:pt x="1" y="1145"/>
                      <a:pt x="336" y="1480"/>
                      <a:pt x="726" y="1480"/>
                    </a:cubicBezTo>
                    <a:cubicBezTo>
                      <a:pt x="1396" y="1480"/>
                      <a:pt x="1703"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525;p42"/>
              <p:cNvSpPr/>
              <p:nvPr/>
            </p:nvSpPr>
            <p:spPr>
              <a:xfrm>
                <a:off x="4693675" y="4253475"/>
                <a:ext cx="43275" cy="37000"/>
              </a:xfrm>
              <a:custGeom>
                <a:avLst/>
                <a:gdLst/>
                <a:ahLst/>
                <a:cxnLst/>
                <a:rect l="l" t="t" r="r" b="b"/>
                <a:pathLst>
                  <a:path w="1731" h="1480" extrusionOk="0">
                    <a:moveTo>
                      <a:pt x="745" y="1"/>
                    </a:moveTo>
                    <a:cubicBezTo>
                      <a:pt x="368" y="1"/>
                      <a:pt x="1" y="294"/>
                      <a:pt x="1" y="726"/>
                    </a:cubicBezTo>
                    <a:cubicBezTo>
                      <a:pt x="1" y="1145"/>
                      <a:pt x="336" y="1480"/>
                      <a:pt x="754" y="1480"/>
                    </a:cubicBezTo>
                    <a:cubicBezTo>
                      <a:pt x="1396" y="1480"/>
                      <a:pt x="1731" y="671"/>
                      <a:pt x="1256" y="224"/>
                    </a:cubicBezTo>
                    <a:cubicBezTo>
                      <a:pt x="1111" y="70"/>
                      <a:pt x="927" y="1"/>
                      <a:pt x="74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526;p42"/>
              <p:cNvSpPr/>
              <p:nvPr/>
            </p:nvSpPr>
            <p:spPr>
              <a:xfrm>
                <a:off x="46127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1"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527;p42"/>
              <p:cNvSpPr/>
              <p:nvPr/>
            </p:nvSpPr>
            <p:spPr>
              <a:xfrm>
                <a:off x="44481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528;p42"/>
              <p:cNvSpPr/>
              <p:nvPr/>
            </p:nvSpPr>
            <p:spPr>
              <a:xfrm>
                <a:off x="4077825" y="4253475"/>
                <a:ext cx="43250" cy="37000"/>
              </a:xfrm>
              <a:custGeom>
                <a:avLst/>
                <a:gdLst/>
                <a:ahLst/>
                <a:cxnLst/>
                <a:rect l="l" t="t" r="r" b="b"/>
                <a:pathLst>
                  <a:path w="1730" h="1480" extrusionOk="0">
                    <a:moveTo>
                      <a:pt x="744" y="1"/>
                    </a:moveTo>
                    <a:cubicBezTo>
                      <a:pt x="368"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529;p42"/>
              <p:cNvSpPr/>
              <p:nvPr/>
            </p:nvSpPr>
            <p:spPr>
              <a:xfrm>
                <a:off x="4531875" y="4253475"/>
                <a:ext cx="43275" cy="37000"/>
              </a:xfrm>
              <a:custGeom>
                <a:avLst/>
                <a:gdLst/>
                <a:ahLst/>
                <a:cxnLst/>
                <a:rect l="l" t="t" r="r" b="b"/>
                <a:pathLst>
                  <a:path w="1731" h="1480" extrusionOk="0">
                    <a:moveTo>
                      <a:pt x="732" y="1"/>
                    </a:moveTo>
                    <a:cubicBezTo>
                      <a:pt x="355" y="1"/>
                      <a:pt x="0" y="294"/>
                      <a:pt x="0" y="726"/>
                    </a:cubicBezTo>
                    <a:cubicBezTo>
                      <a:pt x="0" y="1145"/>
                      <a:pt x="335" y="1480"/>
                      <a:pt x="726" y="1480"/>
                    </a:cubicBezTo>
                    <a:cubicBezTo>
                      <a:pt x="1395" y="1480"/>
                      <a:pt x="1730" y="671"/>
                      <a:pt x="1256" y="224"/>
                    </a:cubicBezTo>
                    <a:cubicBezTo>
                      <a:pt x="1101" y="70"/>
                      <a:pt x="914" y="1"/>
                      <a:pt x="7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530;p42"/>
              <p:cNvSpPr/>
              <p:nvPr/>
            </p:nvSpPr>
            <p:spPr>
              <a:xfrm>
                <a:off x="4299625" y="4253475"/>
                <a:ext cx="43250" cy="37000"/>
              </a:xfrm>
              <a:custGeom>
                <a:avLst/>
                <a:gdLst/>
                <a:ahLst/>
                <a:cxnLst/>
                <a:rect l="l" t="t" r="r" b="b"/>
                <a:pathLst>
                  <a:path w="1730" h="1480" extrusionOk="0">
                    <a:moveTo>
                      <a:pt x="744" y="1"/>
                    </a:moveTo>
                    <a:cubicBezTo>
                      <a:pt x="367"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531;p42"/>
              <p:cNvSpPr/>
              <p:nvPr/>
            </p:nvSpPr>
            <p:spPr>
              <a:xfrm>
                <a:off x="407782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532;p42"/>
              <p:cNvSpPr/>
              <p:nvPr/>
            </p:nvSpPr>
            <p:spPr>
              <a:xfrm>
                <a:off x="41587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533;p42"/>
              <p:cNvSpPr/>
              <p:nvPr/>
            </p:nvSpPr>
            <p:spPr>
              <a:xfrm>
                <a:off x="4240325" y="4332300"/>
                <a:ext cx="36300" cy="37000"/>
              </a:xfrm>
              <a:custGeom>
                <a:avLst/>
                <a:gdLst/>
                <a:ahLst/>
                <a:cxnLst/>
                <a:rect l="l" t="t" r="r" b="b"/>
                <a:pathLst>
                  <a:path w="1452" h="1480" extrusionOk="0">
                    <a:moveTo>
                      <a:pt x="726" y="1"/>
                    </a:moveTo>
                    <a:cubicBezTo>
                      <a:pt x="308" y="1"/>
                      <a:pt x="1" y="335"/>
                      <a:pt x="1" y="726"/>
                    </a:cubicBezTo>
                    <a:cubicBezTo>
                      <a:pt x="1" y="1144"/>
                      <a:pt x="308" y="1479"/>
                      <a:pt x="726" y="1479"/>
                    </a:cubicBezTo>
                    <a:cubicBezTo>
                      <a:pt x="1145" y="1479"/>
                      <a:pt x="1451" y="1144"/>
                      <a:pt x="1451" y="726"/>
                    </a:cubicBezTo>
                    <a:cubicBezTo>
                      <a:pt x="1451"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534;p42"/>
              <p:cNvSpPr/>
              <p:nvPr/>
            </p:nvSpPr>
            <p:spPr>
              <a:xfrm>
                <a:off x="4321225"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535;p42"/>
              <p:cNvSpPr/>
              <p:nvPr/>
            </p:nvSpPr>
            <p:spPr>
              <a:xfrm>
                <a:off x="494897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536;p42"/>
              <p:cNvSpPr/>
              <p:nvPr/>
            </p:nvSpPr>
            <p:spPr>
              <a:xfrm>
                <a:off x="5031950"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537;p42"/>
              <p:cNvSpPr/>
              <p:nvPr/>
            </p:nvSpPr>
            <p:spPr>
              <a:xfrm>
                <a:off x="4402150"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538;p42"/>
              <p:cNvSpPr/>
              <p:nvPr/>
            </p:nvSpPr>
            <p:spPr>
              <a:xfrm>
                <a:off x="4794125" y="4332300"/>
                <a:ext cx="43275" cy="36675"/>
              </a:xfrm>
              <a:custGeom>
                <a:avLst/>
                <a:gdLst/>
                <a:ahLst/>
                <a:cxnLst/>
                <a:rect l="l" t="t" r="r" b="b"/>
                <a:pathLst>
                  <a:path w="1731" h="1467" extrusionOk="0">
                    <a:moveTo>
                      <a:pt x="977" y="1"/>
                    </a:moveTo>
                    <a:cubicBezTo>
                      <a:pt x="335" y="1"/>
                      <a:pt x="0" y="782"/>
                      <a:pt x="447" y="1256"/>
                    </a:cubicBezTo>
                    <a:cubicBezTo>
                      <a:pt x="600" y="1400"/>
                      <a:pt x="789" y="1466"/>
                      <a:pt x="973" y="1466"/>
                    </a:cubicBezTo>
                    <a:cubicBezTo>
                      <a:pt x="1360" y="1466"/>
                      <a:pt x="1730" y="1179"/>
                      <a:pt x="1730" y="726"/>
                    </a:cubicBezTo>
                    <a:cubicBezTo>
                      <a:pt x="1730" y="335"/>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539;p42"/>
              <p:cNvSpPr/>
              <p:nvPr/>
            </p:nvSpPr>
            <p:spPr>
              <a:xfrm>
                <a:off x="4483050" y="4332300"/>
                <a:ext cx="37000" cy="37000"/>
              </a:xfrm>
              <a:custGeom>
                <a:avLst/>
                <a:gdLst/>
                <a:ahLst/>
                <a:cxnLst/>
                <a:rect l="l" t="t" r="r" b="b"/>
                <a:pathLst>
                  <a:path w="1480" h="1480" extrusionOk="0">
                    <a:moveTo>
                      <a:pt x="754" y="1"/>
                    </a:moveTo>
                    <a:cubicBezTo>
                      <a:pt x="335" y="1"/>
                      <a:pt x="1" y="335"/>
                      <a:pt x="1" y="726"/>
                    </a:cubicBezTo>
                    <a:cubicBezTo>
                      <a:pt x="1" y="1144"/>
                      <a:pt x="335" y="1479"/>
                      <a:pt x="754" y="1479"/>
                    </a:cubicBezTo>
                    <a:cubicBezTo>
                      <a:pt x="1144" y="1479"/>
                      <a:pt x="1479" y="1144"/>
                      <a:pt x="1479" y="726"/>
                    </a:cubicBezTo>
                    <a:cubicBezTo>
                      <a:pt x="1479" y="335"/>
                      <a:pt x="1144"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540;p42"/>
              <p:cNvSpPr/>
              <p:nvPr/>
            </p:nvSpPr>
            <p:spPr>
              <a:xfrm>
                <a:off x="4558375" y="4332300"/>
                <a:ext cx="42575" cy="36675"/>
              </a:xfrm>
              <a:custGeom>
                <a:avLst/>
                <a:gdLst/>
                <a:ahLst/>
                <a:cxnLst/>
                <a:rect l="l" t="t" r="r" b="b"/>
                <a:pathLst>
                  <a:path w="1703" h="1467" extrusionOk="0">
                    <a:moveTo>
                      <a:pt x="977" y="1"/>
                    </a:moveTo>
                    <a:cubicBezTo>
                      <a:pt x="307" y="1"/>
                      <a:pt x="1" y="782"/>
                      <a:pt x="447" y="1256"/>
                    </a:cubicBezTo>
                    <a:cubicBezTo>
                      <a:pt x="600" y="1400"/>
                      <a:pt x="786" y="1466"/>
                      <a:pt x="967" y="1466"/>
                    </a:cubicBezTo>
                    <a:cubicBezTo>
                      <a:pt x="1345" y="1466"/>
                      <a:pt x="1702" y="1179"/>
                      <a:pt x="1702" y="726"/>
                    </a:cubicBezTo>
                    <a:cubicBezTo>
                      <a:pt x="1702" y="335"/>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541;p42"/>
              <p:cNvSpPr/>
              <p:nvPr/>
            </p:nvSpPr>
            <p:spPr>
              <a:xfrm>
                <a:off x="4728550" y="4332300"/>
                <a:ext cx="37000" cy="37000"/>
              </a:xfrm>
              <a:custGeom>
                <a:avLst/>
                <a:gdLst/>
                <a:ahLst/>
                <a:cxnLst/>
                <a:rect l="l" t="t" r="r" b="b"/>
                <a:pathLst>
                  <a:path w="1480" h="1480" extrusionOk="0">
                    <a:moveTo>
                      <a:pt x="754" y="1"/>
                    </a:moveTo>
                    <a:cubicBezTo>
                      <a:pt x="336" y="1"/>
                      <a:pt x="1" y="335"/>
                      <a:pt x="1" y="726"/>
                    </a:cubicBezTo>
                    <a:cubicBezTo>
                      <a:pt x="1" y="1144"/>
                      <a:pt x="336" y="1479"/>
                      <a:pt x="754" y="1479"/>
                    </a:cubicBezTo>
                    <a:cubicBezTo>
                      <a:pt x="1145" y="1479"/>
                      <a:pt x="1480" y="1144"/>
                      <a:pt x="1480" y="726"/>
                    </a:cubicBezTo>
                    <a:cubicBezTo>
                      <a:pt x="1480" y="335"/>
                      <a:pt x="1145"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542;p42"/>
              <p:cNvSpPr/>
              <p:nvPr/>
            </p:nvSpPr>
            <p:spPr>
              <a:xfrm>
                <a:off x="5092650" y="4332300"/>
                <a:ext cx="43250" cy="36675"/>
              </a:xfrm>
              <a:custGeom>
                <a:avLst/>
                <a:gdLst/>
                <a:ahLst/>
                <a:cxnLst/>
                <a:rect l="l" t="t" r="r" b="b"/>
                <a:pathLst>
                  <a:path w="1730" h="1467" extrusionOk="0">
                    <a:moveTo>
                      <a:pt x="1005" y="1"/>
                    </a:moveTo>
                    <a:cubicBezTo>
                      <a:pt x="335" y="1"/>
                      <a:pt x="0" y="782"/>
                      <a:pt x="474" y="1256"/>
                    </a:cubicBezTo>
                    <a:cubicBezTo>
                      <a:pt x="628" y="1400"/>
                      <a:pt x="813" y="1466"/>
                      <a:pt x="994" y="1466"/>
                    </a:cubicBezTo>
                    <a:cubicBezTo>
                      <a:pt x="1372" y="1466"/>
                      <a:pt x="1730" y="1179"/>
                      <a:pt x="1730" y="726"/>
                    </a:cubicBezTo>
                    <a:cubicBezTo>
                      <a:pt x="1730" y="335"/>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543;p42"/>
              <p:cNvSpPr/>
              <p:nvPr/>
            </p:nvSpPr>
            <p:spPr>
              <a:xfrm>
                <a:off x="4645550" y="4332300"/>
                <a:ext cx="36300" cy="37000"/>
              </a:xfrm>
              <a:custGeom>
                <a:avLst/>
                <a:gdLst/>
                <a:ahLst/>
                <a:cxnLst/>
                <a:rect l="l" t="t" r="r" b="b"/>
                <a:pathLst>
                  <a:path w="1452" h="1480" extrusionOk="0">
                    <a:moveTo>
                      <a:pt x="726" y="1"/>
                    </a:moveTo>
                    <a:cubicBezTo>
                      <a:pt x="336" y="1"/>
                      <a:pt x="1" y="335"/>
                      <a:pt x="1" y="726"/>
                    </a:cubicBezTo>
                    <a:cubicBezTo>
                      <a:pt x="1" y="1144"/>
                      <a:pt x="336" y="1479"/>
                      <a:pt x="726" y="1479"/>
                    </a:cubicBezTo>
                    <a:cubicBezTo>
                      <a:pt x="1145" y="1479"/>
                      <a:pt x="1452" y="1144"/>
                      <a:pt x="1452" y="726"/>
                    </a:cubicBezTo>
                    <a:cubicBezTo>
                      <a:pt x="1452" y="335"/>
                      <a:pt x="1145" y="1"/>
                      <a:pt x="72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544;p42"/>
              <p:cNvSpPr/>
              <p:nvPr/>
            </p:nvSpPr>
            <p:spPr>
              <a:xfrm>
                <a:off x="48771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545;p42"/>
              <p:cNvSpPr/>
              <p:nvPr/>
            </p:nvSpPr>
            <p:spPr>
              <a:xfrm>
                <a:off x="3595875" y="4568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546;p42"/>
              <p:cNvSpPr/>
              <p:nvPr/>
            </p:nvSpPr>
            <p:spPr>
              <a:xfrm>
                <a:off x="4067350" y="4658725"/>
                <a:ext cx="43275" cy="36975"/>
              </a:xfrm>
              <a:custGeom>
                <a:avLst/>
                <a:gdLst/>
                <a:ahLst/>
                <a:cxnLst/>
                <a:rect l="l" t="t" r="r" b="b"/>
                <a:pathLst>
                  <a:path w="1731" h="1479" extrusionOk="0">
                    <a:moveTo>
                      <a:pt x="1005" y="0"/>
                    </a:moveTo>
                    <a:cubicBezTo>
                      <a:pt x="336" y="0"/>
                      <a:pt x="1" y="782"/>
                      <a:pt x="475" y="1256"/>
                    </a:cubicBezTo>
                    <a:cubicBezTo>
                      <a:pt x="629" y="1409"/>
                      <a:pt x="814" y="1478"/>
                      <a:pt x="995" y="1478"/>
                    </a:cubicBezTo>
                    <a:cubicBezTo>
                      <a:pt x="1373" y="1478"/>
                      <a:pt x="1730" y="1179"/>
                      <a:pt x="1730" y="726"/>
                    </a:cubicBezTo>
                    <a:cubicBezTo>
                      <a:pt x="1730"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547;p42"/>
              <p:cNvSpPr/>
              <p:nvPr/>
            </p:nvSpPr>
            <p:spPr>
              <a:xfrm>
                <a:off x="41489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548;p42"/>
              <p:cNvSpPr/>
              <p:nvPr/>
            </p:nvSpPr>
            <p:spPr>
              <a:xfrm>
                <a:off x="4229875" y="4658725"/>
                <a:ext cx="43250" cy="36975"/>
              </a:xfrm>
              <a:custGeom>
                <a:avLst/>
                <a:gdLst/>
                <a:ahLst/>
                <a:cxnLst/>
                <a:rect l="l" t="t" r="r" b="b"/>
                <a:pathLst>
                  <a:path w="1730" h="1479" extrusionOk="0">
                    <a:moveTo>
                      <a:pt x="977" y="0"/>
                    </a:moveTo>
                    <a:cubicBezTo>
                      <a:pt x="335" y="0"/>
                      <a:pt x="0" y="782"/>
                      <a:pt x="474" y="1256"/>
                    </a:cubicBezTo>
                    <a:cubicBezTo>
                      <a:pt x="619" y="1409"/>
                      <a:pt x="802"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549;p42"/>
              <p:cNvSpPr/>
              <p:nvPr/>
            </p:nvSpPr>
            <p:spPr>
              <a:xfrm>
                <a:off x="4310775"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550;p42"/>
              <p:cNvSpPr/>
              <p:nvPr/>
            </p:nvSpPr>
            <p:spPr>
              <a:xfrm>
                <a:off x="4939200" y="4658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9"/>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551;p42"/>
              <p:cNvSpPr/>
              <p:nvPr/>
            </p:nvSpPr>
            <p:spPr>
              <a:xfrm>
                <a:off x="5021500"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552;p42"/>
              <p:cNvSpPr/>
              <p:nvPr/>
            </p:nvSpPr>
            <p:spPr>
              <a:xfrm>
                <a:off x="4391675" y="4658675"/>
                <a:ext cx="43275" cy="36500"/>
              </a:xfrm>
              <a:custGeom>
                <a:avLst/>
                <a:gdLst/>
                <a:ahLst/>
                <a:cxnLst/>
                <a:rect l="l" t="t" r="r" b="b"/>
                <a:pathLst>
                  <a:path w="1731" h="1460" extrusionOk="0">
                    <a:moveTo>
                      <a:pt x="1047" y="1"/>
                    </a:moveTo>
                    <a:cubicBezTo>
                      <a:pt x="1033" y="1"/>
                      <a:pt x="1019" y="1"/>
                      <a:pt x="1005" y="2"/>
                    </a:cubicBezTo>
                    <a:cubicBezTo>
                      <a:pt x="336" y="2"/>
                      <a:pt x="1" y="784"/>
                      <a:pt x="475" y="1230"/>
                    </a:cubicBezTo>
                    <a:cubicBezTo>
                      <a:pt x="624" y="1388"/>
                      <a:pt x="813" y="1459"/>
                      <a:pt x="999" y="1459"/>
                    </a:cubicBezTo>
                    <a:cubicBezTo>
                      <a:pt x="1371" y="1459"/>
                      <a:pt x="1730" y="1174"/>
                      <a:pt x="1730" y="728"/>
                    </a:cubicBezTo>
                    <a:cubicBezTo>
                      <a:pt x="1730" y="351"/>
                      <a:pt x="1420" y="1"/>
                      <a:pt x="10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553;p42"/>
              <p:cNvSpPr/>
              <p:nvPr/>
            </p:nvSpPr>
            <p:spPr>
              <a:xfrm>
                <a:off x="4789950" y="4658725"/>
                <a:ext cx="43250" cy="36975"/>
              </a:xfrm>
              <a:custGeom>
                <a:avLst/>
                <a:gdLst/>
                <a:ahLst/>
                <a:cxnLst/>
                <a:rect l="l" t="t" r="r" b="b"/>
                <a:pathLst>
                  <a:path w="1730" h="1479" extrusionOk="0">
                    <a:moveTo>
                      <a:pt x="977" y="0"/>
                    </a:moveTo>
                    <a:cubicBezTo>
                      <a:pt x="335" y="0"/>
                      <a:pt x="0" y="782"/>
                      <a:pt x="474" y="1256"/>
                    </a:cubicBezTo>
                    <a:cubicBezTo>
                      <a:pt x="619" y="1409"/>
                      <a:pt x="801"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554;p42"/>
              <p:cNvSpPr/>
              <p:nvPr/>
            </p:nvSpPr>
            <p:spPr>
              <a:xfrm>
                <a:off x="4473275" y="4658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9"/>
                      <a:pt x="1703" y="726"/>
                    </a:cubicBezTo>
                    <a:cubicBezTo>
                      <a:pt x="1703" y="335"/>
                      <a:pt x="1368"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555;p42"/>
              <p:cNvSpPr/>
              <p:nvPr/>
            </p:nvSpPr>
            <p:spPr>
              <a:xfrm>
                <a:off x="4554200" y="4658725"/>
                <a:ext cx="43250" cy="36975"/>
              </a:xfrm>
              <a:custGeom>
                <a:avLst/>
                <a:gdLst/>
                <a:ahLst/>
                <a:cxnLst/>
                <a:rect l="l" t="t" r="r" b="b"/>
                <a:pathLst>
                  <a:path w="1730" h="1479" extrusionOk="0">
                    <a:moveTo>
                      <a:pt x="977" y="0"/>
                    </a:moveTo>
                    <a:cubicBezTo>
                      <a:pt x="335" y="0"/>
                      <a:pt x="0" y="782"/>
                      <a:pt x="447" y="1256"/>
                    </a:cubicBezTo>
                    <a:cubicBezTo>
                      <a:pt x="600" y="1409"/>
                      <a:pt x="789" y="1478"/>
                      <a:pt x="974" y="1478"/>
                    </a:cubicBezTo>
                    <a:cubicBezTo>
                      <a:pt x="1360" y="1478"/>
                      <a:pt x="1730" y="1179"/>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556;p42"/>
              <p:cNvSpPr/>
              <p:nvPr/>
            </p:nvSpPr>
            <p:spPr>
              <a:xfrm>
                <a:off x="4718800" y="4658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9"/>
                      <a:pt x="1702" y="726"/>
                    </a:cubicBezTo>
                    <a:cubicBezTo>
                      <a:pt x="1702" y="335"/>
                      <a:pt x="1367"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557;p42"/>
              <p:cNvSpPr/>
              <p:nvPr/>
            </p:nvSpPr>
            <p:spPr>
              <a:xfrm>
                <a:off x="5089350" y="4658700"/>
                <a:ext cx="43075" cy="36475"/>
              </a:xfrm>
              <a:custGeom>
                <a:avLst/>
                <a:gdLst/>
                <a:ahLst/>
                <a:cxnLst/>
                <a:rect l="l" t="t" r="r" b="b"/>
                <a:pathLst>
                  <a:path w="1723" h="1459" extrusionOk="0">
                    <a:moveTo>
                      <a:pt x="962" y="1"/>
                    </a:moveTo>
                    <a:cubicBezTo>
                      <a:pt x="316" y="1"/>
                      <a:pt x="0" y="763"/>
                      <a:pt x="439" y="1229"/>
                    </a:cubicBezTo>
                    <a:cubicBezTo>
                      <a:pt x="588" y="1387"/>
                      <a:pt x="777" y="1458"/>
                      <a:pt x="963" y="1458"/>
                    </a:cubicBezTo>
                    <a:cubicBezTo>
                      <a:pt x="1335" y="1458"/>
                      <a:pt x="1695" y="1173"/>
                      <a:pt x="1695" y="727"/>
                    </a:cubicBezTo>
                    <a:cubicBezTo>
                      <a:pt x="1722" y="336"/>
                      <a:pt x="1388" y="1"/>
                      <a:pt x="997" y="1"/>
                    </a:cubicBezTo>
                    <a:cubicBezTo>
                      <a:pt x="985" y="1"/>
                      <a:pt x="974" y="1"/>
                      <a:pt x="9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558;p42"/>
              <p:cNvSpPr/>
              <p:nvPr/>
            </p:nvSpPr>
            <p:spPr>
              <a:xfrm>
                <a:off x="4635100" y="4658725"/>
                <a:ext cx="43275" cy="36975"/>
              </a:xfrm>
              <a:custGeom>
                <a:avLst/>
                <a:gdLst/>
                <a:ahLst/>
                <a:cxnLst/>
                <a:rect l="l" t="t" r="r" b="b"/>
                <a:pathLst>
                  <a:path w="1731" h="1479" extrusionOk="0">
                    <a:moveTo>
                      <a:pt x="977" y="0"/>
                    </a:moveTo>
                    <a:cubicBezTo>
                      <a:pt x="335" y="0"/>
                      <a:pt x="0" y="782"/>
                      <a:pt x="447" y="1256"/>
                    </a:cubicBezTo>
                    <a:cubicBezTo>
                      <a:pt x="600" y="1409"/>
                      <a:pt x="786" y="1478"/>
                      <a:pt x="968" y="1478"/>
                    </a:cubicBezTo>
                    <a:cubicBezTo>
                      <a:pt x="1348" y="1478"/>
                      <a:pt x="1711" y="1179"/>
                      <a:pt x="1730" y="726"/>
                    </a:cubicBezTo>
                    <a:cubicBezTo>
                      <a:pt x="1730"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559;p42"/>
              <p:cNvSpPr/>
              <p:nvPr/>
            </p:nvSpPr>
            <p:spPr>
              <a:xfrm>
                <a:off x="48673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560;p42"/>
              <p:cNvSpPr/>
              <p:nvPr/>
            </p:nvSpPr>
            <p:spPr>
              <a:xfrm>
                <a:off x="5095425" y="4747300"/>
                <a:ext cx="42575" cy="37000"/>
              </a:xfrm>
              <a:custGeom>
                <a:avLst/>
                <a:gdLst/>
                <a:ahLst/>
                <a:cxnLst/>
                <a:rect l="l" t="t" r="r" b="b"/>
                <a:pathLst>
                  <a:path w="1703" h="1480" extrusionOk="0">
                    <a:moveTo>
                      <a:pt x="732" y="0"/>
                    </a:moveTo>
                    <a:cubicBezTo>
                      <a:pt x="356" y="0"/>
                      <a:pt x="1" y="294"/>
                      <a:pt x="1" y="726"/>
                    </a:cubicBezTo>
                    <a:cubicBezTo>
                      <a:pt x="1" y="1144"/>
                      <a:pt x="308"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561;p42"/>
              <p:cNvSpPr/>
              <p:nvPr/>
            </p:nvSpPr>
            <p:spPr>
              <a:xfrm>
                <a:off x="50138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562;p42"/>
              <p:cNvSpPr/>
              <p:nvPr/>
            </p:nvSpPr>
            <p:spPr>
              <a:xfrm>
                <a:off x="4932925"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563;p42"/>
              <p:cNvSpPr/>
              <p:nvPr/>
            </p:nvSpPr>
            <p:spPr>
              <a:xfrm>
                <a:off x="4852025" y="4747300"/>
                <a:ext cx="43250" cy="37000"/>
              </a:xfrm>
              <a:custGeom>
                <a:avLst/>
                <a:gdLst/>
                <a:ahLst/>
                <a:cxnLst/>
                <a:rect l="l" t="t" r="r" b="b"/>
                <a:pathLst>
                  <a:path w="1730" h="1480" extrusionOk="0">
                    <a:moveTo>
                      <a:pt x="745" y="0"/>
                    </a:moveTo>
                    <a:cubicBezTo>
                      <a:pt x="370" y="0"/>
                      <a:pt x="9" y="294"/>
                      <a:pt x="28" y="726"/>
                    </a:cubicBezTo>
                    <a:cubicBezTo>
                      <a:pt x="0" y="1144"/>
                      <a:pt x="335" y="1479"/>
                      <a:pt x="753" y="1479"/>
                    </a:cubicBezTo>
                    <a:cubicBezTo>
                      <a:pt x="1395" y="1479"/>
                      <a:pt x="1730" y="670"/>
                      <a:pt x="1256" y="224"/>
                    </a:cubicBezTo>
                    <a:cubicBezTo>
                      <a:pt x="1110" y="69"/>
                      <a:pt x="926" y="0"/>
                      <a:pt x="7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564;p42"/>
              <p:cNvSpPr/>
              <p:nvPr/>
            </p:nvSpPr>
            <p:spPr>
              <a:xfrm>
                <a:off x="4223600" y="4747300"/>
                <a:ext cx="43250" cy="37000"/>
              </a:xfrm>
              <a:custGeom>
                <a:avLst/>
                <a:gdLst/>
                <a:ahLst/>
                <a:cxnLst/>
                <a:rect l="l" t="t" r="r" b="b"/>
                <a:pathLst>
                  <a:path w="1730" h="1480" extrusionOk="0">
                    <a:moveTo>
                      <a:pt x="744" y="0"/>
                    </a:moveTo>
                    <a:cubicBezTo>
                      <a:pt x="368" y="0"/>
                      <a:pt x="0" y="294"/>
                      <a:pt x="0" y="726"/>
                    </a:cubicBezTo>
                    <a:cubicBezTo>
                      <a:pt x="0" y="1144"/>
                      <a:pt x="335" y="1479"/>
                      <a:pt x="753"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565;p42"/>
              <p:cNvSpPr/>
              <p:nvPr/>
            </p:nvSpPr>
            <p:spPr>
              <a:xfrm>
                <a:off x="4141300" y="4747300"/>
                <a:ext cx="43250" cy="37000"/>
              </a:xfrm>
              <a:custGeom>
                <a:avLst/>
                <a:gdLst/>
                <a:ahLst/>
                <a:cxnLst/>
                <a:rect l="l" t="t" r="r" b="b"/>
                <a:pathLst>
                  <a:path w="1730" h="1480" extrusionOk="0">
                    <a:moveTo>
                      <a:pt x="731" y="0"/>
                    </a:moveTo>
                    <a:cubicBezTo>
                      <a:pt x="355" y="0"/>
                      <a:pt x="0" y="294"/>
                      <a:pt x="0" y="726"/>
                    </a:cubicBezTo>
                    <a:cubicBezTo>
                      <a:pt x="0" y="1144"/>
                      <a:pt x="335" y="1479"/>
                      <a:pt x="725" y="1479"/>
                    </a:cubicBezTo>
                    <a:cubicBezTo>
                      <a:pt x="1395" y="1479"/>
                      <a:pt x="1730" y="670"/>
                      <a:pt x="1255" y="224"/>
                    </a:cubicBezTo>
                    <a:cubicBezTo>
                      <a:pt x="1101" y="69"/>
                      <a:pt x="913" y="0"/>
                      <a:pt x="7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566;p42"/>
              <p:cNvSpPr/>
              <p:nvPr/>
            </p:nvSpPr>
            <p:spPr>
              <a:xfrm>
                <a:off x="4771100" y="4747300"/>
                <a:ext cx="42575" cy="37000"/>
              </a:xfrm>
              <a:custGeom>
                <a:avLst/>
                <a:gdLst/>
                <a:ahLst/>
                <a:cxnLst/>
                <a:rect l="l" t="t" r="r" b="b"/>
                <a:pathLst>
                  <a:path w="1703" h="1480" extrusionOk="0">
                    <a:moveTo>
                      <a:pt x="732" y="0"/>
                    </a:moveTo>
                    <a:cubicBezTo>
                      <a:pt x="356" y="0"/>
                      <a:pt x="1" y="294"/>
                      <a:pt x="1" y="726"/>
                    </a:cubicBezTo>
                    <a:cubicBezTo>
                      <a:pt x="1" y="1144"/>
                      <a:pt x="336"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567;p42"/>
              <p:cNvSpPr/>
              <p:nvPr/>
            </p:nvSpPr>
            <p:spPr>
              <a:xfrm>
                <a:off x="4372850" y="4747300"/>
                <a:ext cx="43275" cy="37000"/>
              </a:xfrm>
              <a:custGeom>
                <a:avLst/>
                <a:gdLst/>
                <a:ahLst/>
                <a:cxnLst/>
                <a:rect l="l" t="t" r="r" b="b"/>
                <a:pathLst>
                  <a:path w="1731" h="1480" extrusionOk="0">
                    <a:moveTo>
                      <a:pt x="732" y="0"/>
                    </a:moveTo>
                    <a:cubicBezTo>
                      <a:pt x="355" y="0"/>
                      <a:pt x="0" y="294"/>
                      <a:pt x="0" y="726"/>
                    </a:cubicBezTo>
                    <a:cubicBezTo>
                      <a:pt x="0" y="1144"/>
                      <a:pt x="335" y="1479"/>
                      <a:pt x="726" y="1479"/>
                    </a:cubicBezTo>
                    <a:cubicBezTo>
                      <a:pt x="1395" y="1479"/>
                      <a:pt x="1730" y="670"/>
                      <a:pt x="1256" y="224"/>
                    </a:cubicBezTo>
                    <a:cubicBezTo>
                      <a:pt x="1101"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568;p42"/>
              <p:cNvSpPr/>
              <p:nvPr/>
            </p:nvSpPr>
            <p:spPr>
              <a:xfrm>
                <a:off x="4689725" y="4747300"/>
                <a:ext cx="43050" cy="37000"/>
              </a:xfrm>
              <a:custGeom>
                <a:avLst/>
                <a:gdLst/>
                <a:ahLst/>
                <a:cxnLst/>
                <a:rect l="l" t="t" r="r" b="b"/>
                <a:pathLst>
                  <a:path w="1722" h="1480" extrusionOk="0">
                    <a:moveTo>
                      <a:pt x="736" y="0"/>
                    </a:moveTo>
                    <a:cubicBezTo>
                      <a:pt x="362" y="0"/>
                      <a:pt x="1" y="294"/>
                      <a:pt x="19" y="726"/>
                    </a:cubicBezTo>
                    <a:cubicBezTo>
                      <a:pt x="19" y="1144"/>
                      <a:pt x="326" y="1479"/>
                      <a:pt x="745" y="1479"/>
                    </a:cubicBezTo>
                    <a:cubicBezTo>
                      <a:pt x="1387"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569;p42"/>
              <p:cNvSpPr/>
              <p:nvPr/>
            </p:nvSpPr>
            <p:spPr>
              <a:xfrm>
                <a:off x="4608600"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570;p42"/>
              <p:cNvSpPr/>
              <p:nvPr/>
            </p:nvSpPr>
            <p:spPr>
              <a:xfrm>
                <a:off x="4444225" y="4747300"/>
                <a:ext cx="43025" cy="37000"/>
              </a:xfrm>
              <a:custGeom>
                <a:avLst/>
                <a:gdLst/>
                <a:ahLst/>
                <a:cxnLst/>
                <a:rect l="l" t="t" r="r" b="b"/>
                <a:pathLst>
                  <a:path w="1721" h="1480" extrusionOk="0">
                    <a:moveTo>
                      <a:pt x="736" y="0"/>
                    </a:moveTo>
                    <a:cubicBezTo>
                      <a:pt x="362" y="0"/>
                      <a:pt x="0" y="294"/>
                      <a:pt x="19" y="726"/>
                    </a:cubicBezTo>
                    <a:cubicBezTo>
                      <a:pt x="19" y="1144"/>
                      <a:pt x="326" y="1479"/>
                      <a:pt x="744" y="1479"/>
                    </a:cubicBezTo>
                    <a:cubicBezTo>
                      <a:pt x="1386"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571;p42"/>
              <p:cNvSpPr/>
              <p:nvPr/>
            </p:nvSpPr>
            <p:spPr>
              <a:xfrm>
                <a:off x="4073850" y="4747300"/>
                <a:ext cx="43050" cy="37000"/>
              </a:xfrm>
              <a:custGeom>
                <a:avLst/>
                <a:gdLst/>
                <a:ahLst/>
                <a:cxnLst/>
                <a:rect l="l" t="t" r="r" b="b"/>
                <a:pathLst>
                  <a:path w="1722" h="1480" extrusionOk="0">
                    <a:moveTo>
                      <a:pt x="745" y="0"/>
                    </a:moveTo>
                    <a:cubicBezTo>
                      <a:pt x="362" y="0"/>
                      <a:pt x="1" y="294"/>
                      <a:pt x="20" y="726"/>
                    </a:cubicBezTo>
                    <a:cubicBezTo>
                      <a:pt x="20" y="1144"/>
                      <a:pt x="327" y="1479"/>
                      <a:pt x="745" y="1479"/>
                    </a:cubicBezTo>
                    <a:cubicBezTo>
                      <a:pt x="1387" y="1479"/>
                      <a:pt x="1722" y="670"/>
                      <a:pt x="1275" y="224"/>
                    </a:cubicBezTo>
                    <a:cubicBezTo>
                      <a:pt x="1120" y="69"/>
                      <a:pt x="930" y="0"/>
                      <a:pt x="74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572;p42"/>
              <p:cNvSpPr/>
              <p:nvPr/>
            </p:nvSpPr>
            <p:spPr>
              <a:xfrm>
                <a:off x="4527700" y="4747300"/>
                <a:ext cx="43250" cy="37000"/>
              </a:xfrm>
              <a:custGeom>
                <a:avLst/>
                <a:gdLst/>
                <a:ahLst/>
                <a:cxnLst/>
                <a:rect l="l" t="t" r="r" b="b"/>
                <a:pathLst>
                  <a:path w="1730" h="1480" extrusionOk="0">
                    <a:moveTo>
                      <a:pt x="731" y="0"/>
                    </a:moveTo>
                    <a:cubicBezTo>
                      <a:pt x="355" y="0"/>
                      <a:pt x="0" y="294"/>
                      <a:pt x="0" y="726"/>
                    </a:cubicBezTo>
                    <a:cubicBezTo>
                      <a:pt x="0" y="1144"/>
                      <a:pt x="335" y="1479"/>
                      <a:pt x="753" y="1479"/>
                    </a:cubicBezTo>
                    <a:cubicBezTo>
                      <a:pt x="1395" y="1479"/>
                      <a:pt x="1730" y="670"/>
                      <a:pt x="1255" y="224"/>
                    </a:cubicBezTo>
                    <a:cubicBezTo>
                      <a:pt x="1101" y="69"/>
                      <a:pt x="914" y="0"/>
                      <a:pt x="7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573;p42"/>
              <p:cNvSpPr/>
              <p:nvPr/>
            </p:nvSpPr>
            <p:spPr>
              <a:xfrm>
                <a:off x="42954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1" y="69"/>
                      <a:pt x="926" y="0"/>
                      <a:pt x="7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574;p42"/>
              <p:cNvSpPr/>
              <p:nvPr/>
            </p:nvSpPr>
            <p:spPr>
              <a:xfrm>
                <a:off x="4073625"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575;p42"/>
              <p:cNvSpPr/>
              <p:nvPr/>
            </p:nvSpPr>
            <p:spPr>
              <a:xfrm>
                <a:off x="4155225" y="4826125"/>
                <a:ext cx="36300" cy="36975"/>
              </a:xfrm>
              <a:custGeom>
                <a:avLst/>
                <a:gdLst/>
                <a:ahLst/>
                <a:cxnLst/>
                <a:rect l="l" t="t" r="r" b="b"/>
                <a:pathLst>
                  <a:path w="1452" h="1479" extrusionOk="0">
                    <a:moveTo>
                      <a:pt x="726" y="0"/>
                    </a:moveTo>
                    <a:cubicBezTo>
                      <a:pt x="308" y="0"/>
                      <a:pt x="1" y="335"/>
                      <a:pt x="1" y="726"/>
                    </a:cubicBezTo>
                    <a:cubicBezTo>
                      <a:pt x="1" y="1144"/>
                      <a:pt x="308" y="1479"/>
                      <a:pt x="726" y="1479"/>
                    </a:cubicBezTo>
                    <a:cubicBezTo>
                      <a:pt x="1145" y="1479"/>
                      <a:pt x="1452" y="1144"/>
                      <a:pt x="1452" y="726"/>
                    </a:cubicBezTo>
                    <a:cubicBezTo>
                      <a:pt x="1452" y="335"/>
                      <a:pt x="1145"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576;p42"/>
              <p:cNvSpPr/>
              <p:nvPr/>
            </p:nvSpPr>
            <p:spPr>
              <a:xfrm>
                <a:off x="4236150"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577;p42"/>
              <p:cNvSpPr/>
              <p:nvPr/>
            </p:nvSpPr>
            <p:spPr>
              <a:xfrm>
                <a:off x="4317050" y="4826125"/>
                <a:ext cx="37000" cy="36975"/>
              </a:xfrm>
              <a:custGeom>
                <a:avLst/>
                <a:gdLst/>
                <a:ahLst/>
                <a:cxnLst/>
                <a:rect l="l" t="t" r="r" b="b"/>
                <a:pathLst>
                  <a:path w="1480" h="1479" extrusionOk="0">
                    <a:moveTo>
                      <a:pt x="754" y="0"/>
                    </a:moveTo>
                    <a:cubicBezTo>
                      <a:pt x="335" y="0"/>
                      <a:pt x="1" y="335"/>
                      <a:pt x="1" y="726"/>
                    </a:cubicBezTo>
                    <a:cubicBezTo>
                      <a:pt x="1" y="1144"/>
                      <a:pt x="335" y="1479"/>
                      <a:pt x="754" y="1479"/>
                    </a:cubicBezTo>
                    <a:cubicBezTo>
                      <a:pt x="1144" y="1479"/>
                      <a:pt x="1479" y="1144"/>
                      <a:pt x="1479" y="726"/>
                    </a:cubicBezTo>
                    <a:cubicBezTo>
                      <a:pt x="1479" y="335"/>
                      <a:pt x="1144"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578;p42"/>
              <p:cNvSpPr/>
              <p:nvPr/>
            </p:nvSpPr>
            <p:spPr>
              <a:xfrm>
                <a:off x="4945475" y="4826125"/>
                <a:ext cx="36300" cy="36975"/>
              </a:xfrm>
              <a:custGeom>
                <a:avLst/>
                <a:gdLst/>
                <a:ahLst/>
                <a:cxnLst/>
                <a:rect l="l" t="t" r="r" b="b"/>
                <a:pathLst>
                  <a:path w="1452" h="1479" extrusionOk="0">
                    <a:moveTo>
                      <a:pt x="726" y="0"/>
                    </a:moveTo>
                    <a:cubicBezTo>
                      <a:pt x="307" y="0"/>
                      <a:pt x="1" y="335"/>
                      <a:pt x="1" y="726"/>
                    </a:cubicBezTo>
                    <a:cubicBezTo>
                      <a:pt x="1" y="1144"/>
                      <a:pt x="307" y="1479"/>
                      <a:pt x="726" y="1479"/>
                    </a:cubicBezTo>
                    <a:cubicBezTo>
                      <a:pt x="1144" y="1479"/>
                      <a:pt x="1451" y="1144"/>
                      <a:pt x="1451" y="726"/>
                    </a:cubicBezTo>
                    <a:cubicBezTo>
                      <a:pt x="1451"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579;p42"/>
              <p:cNvSpPr/>
              <p:nvPr/>
            </p:nvSpPr>
            <p:spPr>
              <a:xfrm>
                <a:off x="50277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580;p42"/>
              <p:cNvSpPr/>
              <p:nvPr/>
            </p:nvSpPr>
            <p:spPr>
              <a:xfrm>
                <a:off x="4397950"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581;p42"/>
              <p:cNvSpPr/>
              <p:nvPr/>
            </p:nvSpPr>
            <p:spPr>
              <a:xfrm>
                <a:off x="4796225"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582;p42"/>
              <p:cNvSpPr/>
              <p:nvPr/>
            </p:nvSpPr>
            <p:spPr>
              <a:xfrm>
                <a:off x="4478875" y="4826125"/>
                <a:ext cx="36975" cy="36975"/>
              </a:xfrm>
              <a:custGeom>
                <a:avLst/>
                <a:gdLst/>
                <a:ahLst/>
                <a:cxnLst/>
                <a:rect l="l" t="t" r="r" b="b"/>
                <a:pathLst>
                  <a:path w="1479" h="1479" extrusionOk="0">
                    <a:moveTo>
                      <a:pt x="753" y="0"/>
                    </a:moveTo>
                    <a:cubicBezTo>
                      <a:pt x="335" y="0"/>
                      <a:pt x="0" y="335"/>
                      <a:pt x="0" y="726"/>
                    </a:cubicBezTo>
                    <a:cubicBezTo>
                      <a:pt x="0" y="1144"/>
                      <a:pt x="335" y="1479"/>
                      <a:pt x="753" y="1479"/>
                    </a:cubicBezTo>
                    <a:cubicBezTo>
                      <a:pt x="1144" y="1479"/>
                      <a:pt x="1479" y="1144"/>
                      <a:pt x="1479" y="726"/>
                    </a:cubicBezTo>
                    <a:cubicBezTo>
                      <a:pt x="1479" y="335"/>
                      <a:pt x="1144" y="0"/>
                      <a:pt x="75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583;p42"/>
              <p:cNvSpPr/>
              <p:nvPr/>
            </p:nvSpPr>
            <p:spPr>
              <a:xfrm>
                <a:off x="4560475" y="4826125"/>
                <a:ext cx="36300" cy="36975"/>
              </a:xfrm>
              <a:custGeom>
                <a:avLst/>
                <a:gdLst/>
                <a:ahLst/>
                <a:cxnLst/>
                <a:rect l="l" t="t" r="r" b="b"/>
                <a:pathLst>
                  <a:path w="1452" h="1479" extrusionOk="0">
                    <a:moveTo>
                      <a:pt x="726" y="0"/>
                    </a:moveTo>
                    <a:cubicBezTo>
                      <a:pt x="335" y="0"/>
                      <a:pt x="0" y="335"/>
                      <a:pt x="0" y="726"/>
                    </a:cubicBezTo>
                    <a:cubicBezTo>
                      <a:pt x="0" y="1144"/>
                      <a:pt x="335" y="1479"/>
                      <a:pt x="726" y="1479"/>
                    </a:cubicBezTo>
                    <a:cubicBezTo>
                      <a:pt x="1144" y="1479"/>
                      <a:pt x="1451" y="1144"/>
                      <a:pt x="1451" y="726"/>
                    </a:cubicBezTo>
                    <a:cubicBezTo>
                      <a:pt x="1451" y="335"/>
                      <a:pt x="1144"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584;p42"/>
              <p:cNvSpPr/>
              <p:nvPr/>
            </p:nvSpPr>
            <p:spPr>
              <a:xfrm>
                <a:off x="4725075" y="4826125"/>
                <a:ext cx="36300" cy="36975"/>
              </a:xfrm>
              <a:custGeom>
                <a:avLst/>
                <a:gdLst/>
                <a:ahLst/>
                <a:cxnLst/>
                <a:rect l="l" t="t" r="r" b="b"/>
                <a:pathLst>
                  <a:path w="1452" h="1479" extrusionOk="0">
                    <a:moveTo>
                      <a:pt x="726" y="0"/>
                    </a:moveTo>
                    <a:cubicBezTo>
                      <a:pt x="307" y="0"/>
                      <a:pt x="0" y="335"/>
                      <a:pt x="0" y="726"/>
                    </a:cubicBezTo>
                    <a:cubicBezTo>
                      <a:pt x="0" y="1144"/>
                      <a:pt x="307" y="1479"/>
                      <a:pt x="726" y="1479"/>
                    </a:cubicBezTo>
                    <a:cubicBezTo>
                      <a:pt x="1116" y="1479"/>
                      <a:pt x="1451" y="1144"/>
                      <a:pt x="1451" y="726"/>
                    </a:cubicBezTo>
                    <a:cubicBezTo>
                      <a:pt x="1451" y="335"/>
                      <a:pt x="1116"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585;p42"/>
              <p:cNvSpPr/>
              <p:nvPr/>
            </p:nvSpPr>
            <p:spPr>
              <a:xfrm>
                <a:off x="5089150" y="4826125"/>
                <a:ext cx="42575" cy="36950"/>
              </a:xfrm>
              <a:custGeom>
                <a:avLst/>
                <a:gdLst/>
                <a:ahLst/>
                <a:cxnLst/>
                <a:rect l="l" t="t" r="r" b="b"/>
                <a:pathLst>
                  <a:path w="1703" h="1478" extrusionOk="0">
                    <a:moveTo>
                      <a:pt x="977" y="0"/>
                    </a:moveTo>
                    <a:cubicBezTo>
                      <a:pt x="308" y="0"/>
                      <a:pt x="1" y="781"/>
                      <a:pt x="447" y="1256"/>
                    </a:cubicBezTo>
                    <a:cubicBezTo>
                      <a:pt x="601" y="1409"/>
                      <a:pt x="786" y="1478"/>
                      <a:pt x="967" y="1478"/>
                    </a:cubicBezTo>
                    <a:cubicBezTo>
                      <a:pt x="1345" y="1478"/>
                      <a:pt x="1703" y="1178"/>
                      <a:pt x="1703" y="726"/>
                    </a:cubicBezTo>
                    <a:cubicBezTo>
                      <a:pt x="1703" y="335"/>
                      <a:pt x="1396"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586;p42"/>
              <p:cNvSpPr/>
              <p:nvPr/>
            </p:nvSpPr>
            <p:spPr>
              <a:xfrm>
                <a:off x="46413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587;p42"/>
              <p:cNvSpPr/>
              <p:nvPr/>
            </p:nvSpPr>
            <p:spPr>
              <a:xfrm>
                <a:off x="4873625" y="4826125"/>
                <a:ext cx="36300" cy="36975"/>
              </a:xfrm>
              <a:custGeom>
                <a:avLst/>
                <a:gdLst/>
                <a:ahLst/>
                <a:cxnLst/>
                <a:rect l="l" t="t" r="r" b="b"/>
                <a:pathLst>
                  <a:path w="1452" h="1479" extrusionOk="0">
                    <a:moveTo>
                      <a:pt x="726" y="0"/>
                    </a:moveTo>
                    <a:cubicBezTo>
                      <a:pt x="336" y="0"/>
                      <a:pt x="1" y="335"/>
                      <a:pt x="1" y="726"/>
                    </a:cubicBezTo>
                    <a:cubicBezTo>
                      <a:pt x="1" y="1144"/>
                      <a:pt x="336" y="1479"/>
                      <a:pt x="726" y="1479"/>
                    </a:cubicBezTo>
                    <a:cubicBezTo>
                      <a:pt x="1145" y="1479"/>
                      <a:pt x="1452" y="1144"/>
                      <a:pt x="1452" y="726"/>
                    </a:cubicBezTo>
                    <a:cubicBezTo>
                      <a:pt x="1452" y="335"/>
                      <a:pt x="1145"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588;p42"/>
              <p:cNvSpPr/>
              <p:nvPr/>
            </p:nvSpPr>
            <p:spPr>
              <a:xfrm>
                <a:off x="3667700" y="4651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589;p42"/>
              <p:cNvSpPr/>
              <p:nvPr/>
            </p:nvSpPr>
            <p:spPr>
              <a:xfrm>
                <a:off x="3667700" y="4736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590;p42"/>
              <p:cNvSpPr/>
              <p:nvPr/>
            </p:nvSpPr>
            <p:spPr>
              <a:xfrm>
                <a:off x="3667700" y="4824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591;p42"/>
              <p:cNvSpPr/>
              <p:nvPr/>
            </p:nvSpPr>
            <p:spPr>
              <a:xfrm>
                <a:off x="3595875" y="5066050"/>
                <a:ext cx="1625825" cy="403875"/>
              </a:xfrm>
              <a:custGeom>
                <a:avLst/>
                <a:gdLst/>
                <a:ahLst/>
                <a:cxnLst/>
                <a:rect l="l" t="t" r="r" b="b"/>
                <a:pathLst>
                  <a:path w="65033" h="16155" extrusionOk="0">
                    <a:moveTo>
                      <a:pt x="0" y="0"/>
                    </a:moveTo>
                    <a:lnTo>
                      <a:pt x="0" y="16154"/>
                    </a:lnTo>
                    <a:lnTo>
                      <a:pt x="65032" y="16154"/>
                    </a:lnTo>
                    <a:lnTo>
                      <a:pt x="65032"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592;p42"/>
              <p:cNvSpPr/>
              <p:nvPr/>
            </p:nvSpPr>
            <p:spPr>
              <a:xfrm>
                <a:off x="3667700" y="51490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593;p42"/>
              <p:cNvSpPr/>
              <p:nvPr/>
            </p:nvSpPr>
            <p:spPr>
              <a:xfrm>
                <a:off x="3667700" y="5234150"/>
                <a:ext cx="320175" cy="49525"/>
              </a:xfrm>
              <a:custGeom>
                <a:avLst/>
                <a:gdLst/>
                <a:ahLst/>
                <a:cxnLst/>
                <a:rect l="l" t="t" r="r" b="b"/>
                <a:pathLst>
                  <a:path w="12807" h="1981"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594;p42"/>
              <p:cNvSpPr/>
              <p:nvPr/>
            </p:nvSpPr>
            <p:spPr>
              <a:xfrm>
                <a:off x="3667700" y="5322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595;p42"/>
              <p:cNvSpPr/>
              <p:nvPr/>
            </p:nvSpPr>
            <p:spPr>
              <a:xfrm>
                <a:off x="4061775"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596;p42"/>
              <p:cNvSpPr/>
              <p:nvPr/>
            </p:nvSpPr>
            <p:spPr>
              <a:xfrm>
                <a:off x="4142675"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597;p42"/>
              <p:cNvSpPr/>
              <p:nvPr/>
            </p:nvSpPr>
            <p:spPr>
              <a:xfrm>
                <a:off x="4223600" y="5156725"/>
                <a:ext cx="43250" cy="36975"/>
              </a:xfrm>
              <a:custGeom>
                <a:avLst/>
                <a:gdLst/>
                <a:ahLst/>
                <a:cxnLst/>
                <a:rect l="l" t="t" r="r" b="b"/>
                <a:pathLst>
                  <a:path w="1730" h="1479" extrusionOk="0">
                    <a:moveTo>
                      <a:pt x="1004" y="0"/>
                    </a:moveTo>
                    <a:cubicBezTo>
                      <a:pt x="335" y="0"/>
                      <a:pt x="0" y="782"/>
                      <a:pt x="474" y="1256"/>
                    </a:cubicBezTo>
                    <a:cubicBezTo>
                      <a:pt x="628" y="1409"/>
                      <a:pt x="814" y="1478"/>
                      <a:pt x="995" y="1478"/>
                    </a:cubicBezTo>
                    <a:cubicBezTo>
                      <a:pt x="1373" y="1478"/>
                      <a:pt x="1730" y="1178"/>
                      <a:pt x="1730" y="726"/>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598;p42"/>
              <p:cNvSpPr/>
              <p:nvPr/>
            </p:nvSpPr>
            <p:spPr>
              <a:xfrm>
                <a:off x="4305200"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599;p42"/>
              <p:cNvSpPr/>
              <p:nvPr/>
            </p:nvSpPr>
            <p:spPr>
              <a:xfrm>
                <a:off x="4932925" y="5156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8"/>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600;p42"/>
              <p:cNvSpPr/>
              <p:nvPr/>
            </p:nvSpPr>
            <p:spPr>
              <a:xfrm>
                <a:off x="5015925"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601;p42"/>
              <p:cNvSpPr/>
              <p:nvPr/>
            </p:nvSpPr>
            <p:spPr>
              <a:xfrm>
                <a:off x="4386100"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602;p42"/>
              <p:cNvSpPr/>
              <p:nvPr/>
            </p:nvSpPr>
            <p:spPr>
              <a:xfrm>
                <a:off x="4784350" y="5156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8"/>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603;p42"/>
              <p:cNvSpPr/>
              <p:nvPr/>
            </p:nvSpPr>
            <p:spPr>
              <a:xfrm>
                <a:off x="4467000"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604;p42"/>
              <p:cNvSpPr/>
              <p:nvPr/>
            </p:nvSpPr>
            <p:spPr>
              <a:xfrm>
                <a:off x="4547925" y="5156725"/>
                <a:ext cx="43250" cy="36975"/>
              </a:xfrm>
              <a:custGeom>
                <a:avLst/>
                <a:gdLst/>
                <a:ahLst/>
                <a:cxnLst/>
                <a:rect l="l" t="t" r="r" b="b"/>
                <a:pathLst>
                  <a:path w="1730" h="1479" extrusionOk="0">
                    <a:moveTo>
                      <a:pt x="977" y="0"/>
                    </a:moveTo>
                    <a:cubicBezTo>
                      <a:pt x="335" y="0"/>
                      <a:pt x="0" y="782"/>
                      <a:pt x="446" y="1256"/>
                    </a:cubicBezTo>
                    <a:cubicBezTo>
                      <a:pt x="600" y="1409"/>
                      <a:pt x="786" y="1478"/>
                      <a:pt x="968" y="1478"/>
                    </a:cubicBezTo>
                    <a:cubicBezTo>
                      <a:pt x="1348" y="1478"/>
                      <a:pt x="1711"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605;p42"/>
              <p:cNvSpPr/>
              <p:nvPr/>
            </p:nvSpPr>
            <p:spPr>
              <a:xfrm>
                <a:off x="4712525" y="5156725"/>
                <a:ext cx="43250" cy="36975"/>
              </a:xfrm>
              <a:custGeom>
                <a:avLst/>
                <a:gdLst/>
                <a:ahLst/>
                <a:cxnLst/>
                <a:rect l="l" t="t" r="r" b="b"/>
                <a:pathLst>
                  <a:path w="1730" h="1479" extrusionOk="0">
                    <a:moveTo>
                      <a:pt x="977" y="0"/>
                    </a:moveTo>
                    <a:cubicBezTo>
                      <a:pt x="335" y="0"/>
                      <a:pt x="0"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606;p42"/>
              <p:cNvSpPr/>
              <p:nvPr/>
            </p:nvSpPr>
            <p:spPr>
              <a:xfrm>
                <a:off x="5082875" y="5156725"/>
                <a:ext cx="43275" cy="36975"/>
              </a:xfrm>
              <a:custGeom>
                <a:avLst/>
                <a:gdLst/>
                <a:ahLst/>
                <a:cxnLst/>
                <a:rect l="l" t="t" r="r" b="b"/>
                <a:pathLst>
                  <a:path w="1731" h="1479" extrusionOk="0">
                    <a:moveTo>
                      <a:pt x="1005" y="0"/>
                    </a:moveTo>
                    <a:cubicBezTo>
                      <a:pt x="335" y="0"/>
                      <a:pt x="1" y="782"/>
                      <a:pt x="475" y="1256"/>
                    </a:cubicBezTo>
                    <a:cubicBezTo>
                      <a:pt x="619" y="1409"/>
                      <a:pt x="802" y="1478"/>
                      <a:pt x="983" y="1478"/>
                    </a:cubicBezTo>
                    <a:cubicBezTo>
                      <a:pt x="1360" y="1478"/>
                      <a:pt x="1730" y="1178"/>
                      <a:pt x="1730" y="726"/>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607;p42"/>
              <p:cNvSpPr/>
              <p:nvPr/>
            </p:nvSpPr>
            <p:spPr>
              <a:xfrm>
                <a:off x="4629525" y="5156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8"/>
                      <a:pt x="1702" y="726"/>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608;p42"/>
              <p:cNvSpPr/>
              <p:nvPr/>
            </p:nvSpPr>
            <p:spPr>
              <a:xfrm>
                <a:off x="4861775" y="5156725"/>
                <a:ext cx="43275" cy="36975"/>
              </a:xfrm>
              <a:custGeom>
                <a:avLst/>
                <a:gdLst/>
                <a:ahLst/>
                <a:cxnLst/>
                <a:rect l="l" t="t" r="r" b="b"/>
                <a:pathLst>
                  <a:path w="1731" h="1479" extrusionOk="0">
                    <a:moveTo>
                      <a:pt x="977" y="0"/>
                    </a:moveTo>
                    <a:cubicBezTo>
                      <a:pt x="335" y="0"/>
                      <a:pt x="1" y="782"/>
                      <a:pt x="447" y="1256"/>
                    </a:cubicBezTo>
                    <a:cubicBezTo>
                      <a:pt x="601" y="1409"/>
                      <a:pt x="786" y="1478"/>
                      <a:pt x="968" y="1478"/>
                    </a:cubicBezTo>
                    <a:cubicBezTo>
                      <a:pt x="1348" y="1478"/>
                      <a:pt x="1712" y="1178"/>
                      <a:pt x="1730" y="726"/>
                    </a:cubicBezTo>
                    <a:cubicBezTo>
                      <a:pt x="1702"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609;p42"/>
              <p:cNvSpPr/>
              <p:nvPr/>
            </p:nvSpPr>
            <p:spPr>
              <a:xfrm>
                <a:off x="5089150" y="5245075"/>
                <a:ext cx="43275" cy="37225"/>
              </a:xfrm>
              <a:custGeom>
                <a:avLst/>
                <a:gdLst/>
                <a:ahLst/>
                <a:cxnLst/>
                <a:rect l="l" t="t" r="r" b="b"/>
                <a:pathLst>
                  <a:path w="1731" h="1489" extrusionOk="0">
                    <a:moveTo>
                      <a:pt x="749" y="1"/>
                    </a:moveTo>
                    <a:cubicBezTo>
                      <a:pt x="366" y="1"/>
                      <a:pt x="1" y="296"/>
                      <a:pt x="1" y="735"/>
                    </a:cubicBezTo>
                    <a:cubicBezTo>
                      <a:pt x="1" y="1153"/>
                      <a:pt x="335" y="1488"/>
                      <a:pt x="754" y="1488"/>
                    </a:cubicBezTo>
                    <a:cubicBezTo>
                      <a:pt x="1396" y="1460"/>
                      <a:pt x="1730"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610;p42"/>
              <p:cNvSpPr/>
              <p:nvPr/>
            </p:nvSpPr>
            <p:spPr>
              <a:xfrm>
                <a:off x="50082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88"/>
                      <a:pt x="1730" y="679"/>
                      <a:pt x="1256" y="205"/>
                    </a:cubicBezTo>
                    <a:cubicBezTo>
                      <a:pt x="1106" y="64"/>
                      <a:pt x="925"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611;p42"/>
              <p:cNvSpPr/>
              <p:nvPr/>
            </p:nvSpPr>
            <p:spPr>
              <a:xfrm>
                <a:off x="4927350" y="5245075"/>
                <a:ext cx="42550" cy="37225"/>
              </a:xfrm>
              <a:custGeom>
                <a:avLst/>
                <a:gdLst/>
                <a:ahLst/>
                <a:cxnLst/>
                <a:rect l="l" t="t" r="r" b="b"/>
                <a:pathLst>
                  <a:path w="1702" h="1489" extrusionOk="0">
                    <a:moveTo>
                      <a:pt x="748" y="1"/>
                    </a:moveTo>
                    <a:cubicBezTo>
                      <a:pt x="366" y="1"/>
                      <a:pt x="0" y="296"/>
                      <a:pt x="0" y="735"/>
                    </a:cubicBezTo>
                    <a:cubicBezTo>
                      <a:pt x="0" y="1153"/>
                      <a:pt x="335" y="1488"/>
                      <a:pt x="726" y="1488"/>
                    </a:cubicBezTo>
                    <a:cubicBezTo>
                      <a:pt x="1395"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612;p42"/>
              <p:cNvSpPr/>
              <p:nvPr/>
            </p:nvSpPr>
            <p:spPr>
              <a:xfrm>
                <a:off x="4845950"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2" y="679"/>
                      <a:pt x="1247" y="205"/>
                    </a:cubicBezTo>
                    <a:cubicBezTo>
                      <a:pt x="1106" y="64"/>
                      <a:pt x="929"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613;p42"/>
              <p:cNvSpPr/>
              <p:nvPr/>
            </p:nvSpPr>
            <p:spPr>
              <a:xfrm>
                <a:off x="42180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614;p42"/>
              <p:cNvSpPr/>
              <p:nvPr/>
            </p:nvSpPr>
            <p:spPr>
              <a:xfrm>
                <a:off x="4135225" y="5245075"/>
                <a:ext cx="43050" cy="37225"/>
              </a:xfrm>
              <a:custGeom>
                <a:avLst/>
                <a:gdLst/>
                <a:ahLst/>
                <a:cxnLst/>
                <a:rect l="l" t="t" r="r" b="b"/>
                <a:pathLst>
                  <a:path w="1722" h="1489" extrusionOk="0">
                    <a:moveTo>
                      <a:pt x="762" y="1"/>
                    </a:moveTo>
                    <a:cubicBezTo>
                      <a:pt x="373" y="1"/>
                      <a:pt x="1" y="296"/>
                      <a:pt x="20" y="735"/>
                    </a:cubicBezTo>
                    <a:cubicBezTo>
                      <a:pt x="20" y="1153"/>
                      <a:pt x="327" y="1488"/>
                      <a:pt x="745" y="1488"/>
                    </a:cubicBezTo>
                    <a:cubicBezTo>
                      <a:pt x="1387" y="1488"/>
                      <a:pt x="1722"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615;p42"/>
              <p:cNvSpPr/>
              <p:nvPr/>
            </p:nvSpPr>
            <p:spPr>
              <a:xfrm>
                <a:off x="4765050" y="5245075"/>
                <a:ext cx="43050" cy="37225"/>
              </a:xfrm>
              <a:custGeom>
                <a:avLst/>
                <a:gdLst/>
                <a:ahLst/>
                <a:cxnLst/>
                <a:rect l="l" t="t" r="r" b="b"/>
                <a:pathLst>
                  <a:path w="1722" h="1489" extrusionOk="0">
                    <a:moveTo>
                      <a:pt x="762" y="1"/>
                    </a:moveTo>
                    <a:cubicBezTo>
                      <a:pt x="373" y="1"/>
                      <a:pt x="0" y="296"/>
                      <a:pt x="20" y="735"/>
                    </a:cubicBezTo>
                    <a:cubicBezTo>
                      <a:pt x="20" y="1153"/>
                      <a:pt x="326" y="1488"/>
                      <a:pt x="745" y="1488"/>
                    </a:cubicBezTo>
                    <a:cubicBezTo>
                      <a:pt x="1387" y="1488"/>
                      <a:pt x="1721"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616;p42"/>
              <p:cNvSpPr/>
              <p:nvPr/>
            </p:nvSpPr>
            <p:spPr>
              <a:xfrm>
                <a:off x="4367275" y="5245075"/>
                <a:ext cx="42575" cy="37225"/>
              </a:xfrm>
              <a:custGeom>
                <a:avLst/>
                <a:gdLst/>
                <a:ahLst/>
                <a:cxnLst/>
                <a:rect l="l" t="t" r="r" b="b"/>
                <a:pathLst>
                  <a:path w="1703" h="1489" extrusionOk="0">
                    <a:moveTo>
                      <a:pt x="748" y="1"/>
                    </a:moveTo>
                    <a:cubicBezTo>
                      <a:pt x="366" y="1"/>
                      <a:pt x="0" y="296"/>
                      <a:pt x="0" y="735"/>
                    </a:cubicBezTo>
                    <a:cubicBezTo>
                      <a:pt x="0" y="1153"/>
                      <a:pt x="307" y="1488"/>
                      <a:pt x="726" y="1488"/>
                    </a:cubicBezTo>
                    <a:cubicBezTo>
                      <a:pt x="1367" y="1488"/>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617;p42"/>
              <p:cNvSpPr/>
              <p:nvPr/>
            </p:nvSpPr>
            <p:spPr>
              <a:xfrm>
                <a:off x="4683925" y="5245075"/>
                <a:ext cx="43275" cy="37225"/>
              </a:xfrm>
              <a:custGeom>
                <a:avLst/>
                <a:gdLst/>
                <a:ahLst/>
                <a:cxnLst/>
                <a:rect l="l" t="t" r="r" b="b"/>
                <a:pathLst>
                  <a:path w="1731" h="1489" extrusionOk="0">
                    <a:moveTo>
                      <a:pt x="749" y="1"/>
                    </a:moveTo>
                    <a:cubicBezTo>
                      <a:pt x="366" y="1"/>
                      <a:pt x="0" y="296"/>
                      <a:pt x="0" y="735"/>
                    </a:cubicBezTo>
                    <a:cubicBezTo>
                      <a:pt x="0" y="1153"/>
                      <a:pt x="335" y="1488"/>
                      <a:pt x="754" y="1488"/>
                    </a:cubicBezTo>
                    <a:cubicBezTo>
                      <a:pt x="1395" y="1460"/>
                      <a:pt x="1730" y="679"/>
                      <a:pt x="1256" y="205"/>
                    </a:cubicBezTo>
                    <a:cubicBezTo>
                      <a:pt x="1106" y="64"/>
                      <a:pt x="925"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618;p42"/>
              <p:cNvSpPr/>
              <p:nvPr/>
            </p:nvSpPr>
            <p:spPr>
              <a:xfrm>
                <a:off x="4603025" y="5245075"/>
                <a:ext cx="43250" cy="37225"/>
              </a:xfrm>
              <a:custGeom>
                <a:avLst/>
                <a:gdLst/>
                <a:ahLst/>
                <a:cxnLst/>
                <a:rect l="l" t="t" r="r" b="b"/>
                <a:pathLst>
                  <a:path w="1730" h="1489" extrusionOk="0">
                    <a:moveTo>
                      <a:pt x="748" y="1"/>
                    </a:moveTo>
                    <a:cubicBezTo>
                      <a:pt x="366" y="1"/>
                      <a:pt x="0" y="296"/>
                      <a:pt x="0" y="735"/>
                    </a:cubicBezTo>
                    <a:cubicBezTo>
                      <a:pt x="0" y="1153"/>
                      <a:pt x="335" y="1488"/>
                      <a:pt x="725" y="1488"/>
                    </a:cubicBezTo>
                    <a:cubicBezTo>
                      <a:pt x="1395" y="1460"/>
                      <a:pt x="1730" y="679"/>
                      <a:pt x="1256" y="205"/>
                    </a:cubicBezTo>
                    <a:cubicBezTo>
                      <a:pt x="1106" y="64"/>
                      <a:pt x="925"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619;p42"/>
              <p:cNvSpPr/>
              <p:nvPr/>
            </p:nvSpPr>
            <p:spPr>
              <a:xfrm>
                <a:off x="44384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620;p42"/>
              <p:cNvSpPr/>
              <p:nvPr/>
            </p:nvSpPr>
            <p:spPr>
              <a:xfrm>
                <a:off x="4067575"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1" y="679"/>
                      <a:pt x="1247" y="205"/>
                    </a:cubicBezTo>
                    <a:cubicBezTo>
                      <a:pt x="1106" y="64"/>
                      <a:pt x="929" y="1"/>
                      <a:pt x="75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621;p42"/>
              <p:cNvSpPr/>
              <p:nvPr/>
            </p:nvSpPr>
            <p:spPr>
              <a:xfrm>
                <a:off x="4522100" y="5245075"/>
                <a:ext cx="42575" cy="37225"/>
              </a:xfrm>
              <a:custGeom>
                <a:avLst/>
                <a:gdLst/>
                <a:ahLst/>
                <a:cxnLst/>
                <a:rect l="l" t="t" r="r" b="b"/>
                <a:pathLst>
                  <a:path w="1703" h="1489" extrusionOk="0">
                    <a:moveTo>
                      <a:pt x="749" y="1"/>
                    </a:moveTo>
                    <a:cubicBezTo>
                      <a:pt x="366" y="1"/>
                      <a:pt x="1" y="296"/>
                      <a:pt x="1" y="735"/>
                    </a:cubicBezTo>
                    <a:cubicBezTo>
                      <a:pt x="1" y="1153"/>
                      <a:pt x="308" y="1488"/>
                      <a:pt x="726" y="1488"/>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622;p42"/>
              <p:cNvSpPr/>
              <p:nvPr/>
            </p:nvSpPr>
            <p:spPr>
              <a:xfrm>
                <a:off x="42898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60"/>
                      <a:pt x="1730"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623;p42"/>
              <p:cNvSpPr/>
              <p:nvPr/>
            </p:nvSpPr>
            <p:spPr>
              <a:xfrm>
                <a:off x="4061775"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624;p42"/>
              <p:cNvSpPr/>
              <p:nvPr/>
            </p:nvSpPr>
            <p:spPr>
              <a:xfrm>
                <a:off x="4142675"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625;p42"/>
              <p:cNvSpPr/>
              <p:nvPr/>
            </p:nvSpPr>
            <p:spPr>
              <a:xfrm>
                <a:off x="4223600" y="5324125"/>
                <a:ext cx="43250" cy="36650"/>
              </a:xfrm>
              <a:custGeom>
                <a:avLst/>
                <a:gdLst/>
                <a:ahLst/>
                <a:cxnLst/>
                <a:rect l="l" t="t" r="r" b="b"/>
                <a:pathLst>
                  <a:path w="1730" h="1466" extrusionOk="0">
                    <a:moveTo>
                      <a:pt x="1004" y="0"/>
                    </a:moveTo>
                    <a:cubicBezTo>
                      <a:pt x="335" y="0"/>
                      <a:pt x="0" y="781"/>
                      <a:pt x="474" y="1256"/>
                    </a:cubicBezTo>
                    <a:cubicBezTo>
                      <a:pt x="628" y="1400"/>
                      <a:pt x="813" y="1466"/>
                      <a:pt x="994" y="1466"/>
                    </a:cubicBezTo>
                    <a:cubicBezTo>
                      <a:pt x="1372" y="1466"/>
                      <a:pt x="1730" y="1179"/>
                      <a:pt x="1730" y="725"/>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626;p42"/>
              <p:cNvSpPr/>
              <p:nvPr/>
            </p:nvSpPr>
            <p:spPr>
              <a:xfrm>
                <a:off x="4305200"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627;p42"/>
              <p:cNvSpPr/>
              <p:nvPr/>
            </p:nvSpPr>
            <p:spPr>
              <a:xfrm>
                <a:off x="4932925" y="5324125"/>
                <a:ext cx="43275" cy="36650"/>
              </a:xfrm>
              <a:custGeom>
                <a:avLst/>
                <a:gdLst/>
                <a:ahLst/>
                <a:cxnLst/>
                <a:rect l="l" t="t" r="r" b="b"/>
                <a:pathLst>
                  <a:path w="1731" h="1466" extrusionOk="0">
                    <a:moveTo>
                      <a:pt x="1005" y="0"/>
                    </a:moveTo>
                    <a:cubicBezTo>
                      <a:pt x="335" y="0"/>
                      <a:pt x="0" y="781"/>
                      <a:pt x="475" y="1256"/>
                    </a:cubicBezTo>
                    <a:cubicBezTo>
                      <a:pt x="619" y="1400"/>
                      <a:pt x="801" y="1466"/>
                      <a:pt x="982" y="1466"/>
                    </a:cubicBezTo>
                    <a:cubicBezTo>
                      <a:pt x="1360" y="1466"/>
                      <a:pt x="1730" y="1179"/>
                      <a:pt x="1730" y="725"/>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628;p42"/>
              <p:cNvSpPr/>
              <p:nvPr/>
            </p:nvSpPr>
            <p:spPr>
              <a:xfrm>
                <a:off x="5015925"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629;p42"/>
              <p:cNvSpPr/>
              <p:nvPr/>
            </p:nvSpPr>
            <p:spPr>
              <a:xfrm>
                <a:off x="4386100"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630;p42"/>
              <p:cNvSpPr/>
              <p:nvPr/>
            </p:nvSpPr>
            <p:spPr>
              <a:xfrm>
                <a:off x="4784350" y="5324125"/>
                <a:ext cx="42575" cy="36650"/>
              </a:xfrm>
              <a:custGeom>
                <a:avLst/>
                <a:gdLst/>
                <a:ahLst/>
                <a:cxnLst/>
                <a:rect l="l" t="t" r="r" b="b"/>
                <a:pathLst>
                  <a:path w="1703" h="1466" extrusionOk="0">
                    <a:moveTo>
                      <a:pt x="977" y="0"/>
                    </a:moveTo>
                    <a:cubicBezTo>
                      <a:pt x="308" y="0"/>
                      <a:pt x="1" y="781"/>
                      <a:pt x="447" y="1256"/>
                    </a:cubicBezTo>
                    <a:cubicBezTo>
                      <a:pt x="601" y="1400"/>
                      <a:pt x="786" y="1466"/>
                      <a:pt x="967" y="1466"/>
                    </a:cubicBezTo>
                    <a:cubicBezTo>
                      <a:pt x="1345" y="1466"/>
                      <a:pt x="1703" y="1179"/>
                      <a:pt x="1703" y="725"/>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631;p42"/>
              <p:cNvSpPr/>
              <p:nvPr/>
            </p:nvSpPr>
            <p:spPr>
              <a:xfrm>
                <a:off x="4467000"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632;p42"/>
              <p:cNvSpPr/>
              <p:nvPr/>
            </p:nvSpPr>
            <p:spPr>
              <a:xfrm>
                <a:off x="4547925" y="5324125"/>
                <a:ext cx="43250" cy="36650"/>
              </a:xfrm>
              <a:custGeom>
                <a:avLst/>
                <a:gdLst/>
                <a:ahLst/>
                <a:cxnLst/>
                <a:rect l="l" t="t" r="r" b="b"/>
                <a:pathLst>
                  <a:path w="1730" h="1466" extrusionOk="0">
                    <a:moveTo>
                      <a:pt x="977" y="0"/>
                    </a:moveTo>
                    <a:cubicBezTo>
                      <a:pt x="335" y="0"/>
                      <a:pt x="0" y="781"/>
                      <a:pt x="446" y="1256"/>
                    </a:cubicBezTo>
                    <a:cubicBezTo>
                      <a:pt x="600" y="1400"/>
                      <a:pt x="785" y="1466"/>
                      <a:pt x="967" y="1466"/>
                    </a:cubicBezTo>
                    <a:cubicBezTo>
                      <a:pt x="1347" y="1466"/>
                      <a:pt x="1711"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633;p42"/>
              <p:cNvSpPr/>
              <p:nvPr/>
            </p:nvSpPr>
            <p:spPr>
              <a:xfrm>
                <a:off x="4712525" y="5324125"/>
                <a:ext cx="43250" cy="36650"/>
              </a:xfrm>
              <a:custGeom>
                <a:avLst/>
                <a:gdLst/>
                <a:ahLst/>
                <a:cxnLst/>
                <a:rect l="l" t="t" r="r" b="b"/>
                <a:pathLst>
                  <a:path w="1730" h="1466" extrusionOk="0">
                    <a:moveTo>
                      <a:pt x="977" y="0"/>
                    </a:moveTo>
                    <a:cubicBezTo>
                      <a:pt x="335" y="0"/>
                      <a:pt x="0"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634;p42"/>
              <p:cNvSpPr/>
              <p:nvPr/>
            </p:nvSpPr>
            <p:spPr>
              <a:xfrm>
                <a:off x="5082875" y="5324125"/>
                <a:ext cx="43275" cy="36650"/>
              </a:xfrm>
              <a:custGeom>
                <a:avLst/>
                <a:gdLst/>
                <a:ahLst/>
                <a:cxnLst/>
                <a:rect l="l" t="t" r="r" b="b"/>
                <a:pathLst>
                  <a:path w="1731" h="1466" extrusionOk="0">
                    <a:moveTo>
                      <a:pt x="1005" y="0"/>
                    </a:moveTo>
                    <a:cubicBezTo>
                      <a:pt x="335" y="0"/>
                      <a:pt x="1" y="781"/>
                      <a:pt x="475" y="1256"/>
                    </a:cubicBezTo>
                    <a:cubicBezTo>
                      <a:pt x="619" y="1400"/>
                      <a:pt x="802" y="1466"/>
                      <a:pt x="982" y="1466"/>
                    </a:cubicBezTo>
                    <a:cubicBezTo>
                      <a:pt x="1360" y="1466"/>
                      <a:pt x="1730" y="1179"/>
                      <a:pt x="1730" y="725"/>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635;p42"/>
              <p:cNvSpPr/>
              <p:nvPr/>
            </p:nvSpPr>
            <p:spPr>
              <a:xfrm>
                <a:off x="4629525" y="5324125"/>
                <a:ext cx="42575" cy="36650"/>
              </a:xfrm>
              <a:custGeom>
                <a:avLst/>
                <a:gdLst/>
                <a:ahLst/>
                <a:cxnLst/>
                <a:rect l="l" t="t" r="r" b="b"/>
                <a:pathLst>
                  <a:path w="1703" h="1466" extrusionOk="0">
                    <a:moveTo>
                      <a:pt x="977" y="0"/>
                    </a:moveTo>
                    <a:cubicBezTo>
                      <a:pt x="307" y="0"/>
                      <a:pt x="0" y="781"/>
                      <a:pt x="447" y="1256"/>
                    </a:cubicBezTo>
                    <a:cubicBezTo>
                      <a:pt x="600" y="1400"/>
                      <a:pt x="786" y="1466"/>
                      <a:pt x="966" y="1466"/>
                    </a:cubicBezTo>
                    <a:cubicBezTo>
                      <a:pt x="1345" y="1466"/>
                      <a:pt x="1702" y="1179"/>
                      <a:pt x="1702" y="725"/>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636;p42"/>
              <p:cNvSpPr/>
              <p:nvPr/>
            </p:nvSpPr>
            <p:spPr>
              <a:xfrm>
                <a:off x="4861775" y="5324125"/>
                <a:ext cx="43275" cy="36650"/>
              </a:xfrm>
              <a:custGeom>
                <a:avLst/>
                <a:gdLst/>
                <a:ahLst/>
                <a:cxnLst/>
                <a:rect l="l" t="t" r="r" b="b"/>
                <a:pathLst>
                  <a:path w="1731" h="1466" extrusionOk="0">
                    <a:moveTo>
                      <a:pt x="977" y="0"/>
                    </a:moveTo>
                    <a:cubicBezTo>
                      <a:pt x="335" y="0"/>
                      <a:pt x="1" y="781"/>
                      <a:pt x="447" y="1256"/>
                    </a:cubicBezTo>
                    <a:cubicBezTo>
                      <a:pt x="600" y="1400"/>
                      <a:pt x="786" y="1466"/>
                      <a:pt x="968" y="1466"/>
                    </a:cubicBezTo>
                    <a:cubicBezTo>
                      <a:pt x="1348" y="1466"/>
                      <a:pt x="1711" y="1179"/>
                      <a:pt x="1730" y="725"/>
                    </a:cubicBezTo>
                    <a:cubicBezTo>
                      <a:pt x="1730"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637;p42"/>
              <p:cNvSpPr/>
              <p:nvPr/>
            </p:nvSpPr>
            <p:spPr>
              <a:xfrm>
                <a:off x="5221675" y="4070050"/>
                <a:ext cx="244850" cy="403875"/>
              </a:xfrm>
              <a:custGeom>
                <a:avLst/>
                <a:gdLst/>
                <a:ahLst/>
                <a:cxnLst/>
                <a:rect l="l" t="t" r="r" b="b"/>
                <a:pathLst>
                  <a:path w="9794" h="16155" extrusionOk="0">
                    <a:moveTo>
                      <a:pt x="9793" y="1"/>
                    </a:moveTo>
                    <a:lnTo>
                      <a:pt x="0" y="28"/>
                    </a:lnTo>
                    <a:lnTo>
                      <a:pt x="0" y="16154"/>
                    </a:lnTo>
                    <a:lnTo>
                      <a:pt x="9793" y="16126"/>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638;p42"/>
              <p:cNvSpPr/>
              <p:nvPr/>
            </p:nvSpPr>
            <p:spPr>
              <a:xfrm>
                <a:off x="5221675" y="3579025"/>
                <a:ext cx="244850" cy="404575"/>
              </a:xfrm>
              <a:custGeom>
                <a:avLst/>
                <a:gdLst/>
                <a:ahLst/>
                <a:cxnLst/>
                <a:rect l="l" t="t" r="r" b="b"/>
                <a:pathLst>
                  <a:path w="9794" h="16183" extrusionOk="0">
                    <a:moveTo>
                      <a:pt x="9793" y="1"/>
                    </a:moveTo>
                    <a:lnTo>
                      <a:pt x="0" y="29"/>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639;p42"/>
              <p:cNvSpPr/>
              <p:nvPr/>
            </p:nvSpPr>
            <p:spPr>
              <a:xfrm>
                <a:off x="5221675" y="4564575"/>
                <a:ext cx="244850" cy="403850"/>
              </a:xfrm>
              <a:custGeom>
                <a:avLst/>
                <a:gdLst/>
                <a:ahLst/>
                <a:cxnLst/>
                <a:rect l="l" t="t" r="r" b="b"/>
                <a:pathLst>
                  <a:path w="9794" h="16154" extrusionOk="0">
                    <a:moveTo>
                      <a:pt x="9793" y="0"/>
                    </a:moveTo>
                    <a:lnTo>
                      <a:pt x="0" y="28"/>
                    </a:lnTo>
                    <a:lnTo>
                      <a:pt x="0" y="16154"/>
                    </a:lnTo>
                    <a:lnTo>
                      <a:pt x="9793" y="16126"/>
                    </a:lnTo>
                    <a:lnTo>
                      <a:pt x="979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640;p42"/>
              <p:cNvSpPr/>
              <p:nvPr/>
            </p:nvSpPr>
            <p:spPr>
              <a:xfrm>
                <a:off x="5221675" y="5065350"/>
                <a:ext cx="244850" cy="404575"/>
              </a:xfrm>
              <a:custGeom>
                <a:avLst/>
                <a:gdLst/>
                <a:ahLst/>
                <a:cxnLst/>
                <a:rect l="l" t="t" r="r" b="b"/>
                <a:pathLst>
                  <a:path w="9794" h="16183" extrusionOk="0">
                    <a:moveTo>
                      <a:pt x="9793" y="1"/>
                    </a:moveTo>
                    <a:lnTo>
                      <a:pt x="0" y="28"/>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641;p42"/>
              <p:cNvSpPr/>
              <p:nvPr/>
            </p:nvSpPr>
            <p:spPr>
              <a:xfrm>
                <a:off x="3607725" y="3576250"/>
                <a:ext cx="1625825" cy="403150"/>
              </a:xfrm>
              <a:custGeom>
                <a:avLst/>
                <a:gdLst/>
                <a:ahLst/>
                <a:cxnLst/>
                <a:rect l="l" t="t" r="r" b="b"/>
                <a:pathLst>
                  <a:path w="65033" h="16126" extrusionOk="0">
                    <a:moveTo>
                      <a:pt x="0" y="0"/>
                    </a:moveTo>
                    <a:lnTo>
                      <a:pt x="0" y="16126"/>
                    </a:lnTo>
                    <a:lnTo>
                      <a:pt x="65033" y="16126"/>
                    </a:lnTo>
                    <a:lnTo>
                      <a:pt x="65033"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642;p42"/>
              <p:cNvSpPr/>
              <p:nvPr/>
            </p:nvSpPr>
            <p:spPr>
              <a:xfrm>
                <a:off x="3679550" y="3659250"/>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643;p42"/>
              <p:cNvSpPr/>
              <p:nvPr/>
            </p:nvSpPr>
            <p:spPr>
              <a:xfrm>
                <a:off x="3679550" y="3743625"/>
                <a:ext cx="320175" cy="49550"/>
              </a:xfrm>
              <a:custGeom>
                <a:avLst/>
                <a:gdLst/>
                <a:ahLst/>
                <a:cxnLst/>
                <a:rect l="l" t="t" r="r" b="b"/>
                <a:pathLst>
                  <a:path w="12807" h="1982" extrusionOk="0">
                    <a:moveTo>
                      <a:pt x="1" y="1"/>
                    </a:moveTo>
                    <a:lnTo>
                      <a:pt x="1" y="1982"/>
                    </a:lnTo>
                    <a:lnTo>
                      <a:pt x="12807" y="1982"/>
                    </a:lnTo>
                    <a:lnTo>
                      <a:pt x="1280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644;p42"/>
              <p:cNvSpPr/>
              <p:nvPr/>
            </p:nvSpPr>
            <p:spPr>
              <a:xfrm>
                <a:off x="3679550" y="3831525"/>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645;p42"/>
              <p:cNvSpPr/>
              <p:nvPr/>
            </p:nvSpPr>
            <p:spPr>
              <a:xfrm>
                <a:off x="4083400" y="3670400"/>
                <a:ext cx="43275" cy="37000"/>
              </a:xfrm>
              <a:custGeom>
                <a:avLst/>
                <a:gdLst/>
                <a:ahLst/>
                <a:cxnLst/>
                <a:rect l="l" t="t" r="r" b="b"/>
                <a:pathLst>
                  <a:path w="1731" h="1480" extrusionOk="0">
                    <a:moveTo>
                      <a:pt x="1005" y="0"/>
                    </a:moveTo>
                    <a:cubicBezTo>
                      <a:pt x="335" y="0"/>
                      <a:pt x="0" y="809"/>
                      <a:pt x="475" y="1256"/>
                    </a:cubicBezTo>
                    <a:cubicBezTo>
                      <a:pt x="620" y="1411"/>
                      <a:pt x="804" y="1479"/>
                      <a:pt x="986" y="1479"/>
                    </a:cubicBezTo>
                    <a:cubicBezTo>
                      <a:pt x="1363"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646;p42"/>
              <p:cNvSpPr/>
              <p:nvPr/>
            </p:nvSpPr>
            <p:spPr>
              <a:xfrm>
                <a:off x="4164300" y="3670400"/>
                <a:ext cx="43275" cy="37000"/>
              </a:xfrm>
              <a:custGeom>
                <a:avLst/>
                <a:gdLst/>
                <a:ahLst/>
                <a:cxnLst/>
                <a:rect l="l" t="t" r="r" b="b"/>
                <a:pathLst>
                  <a:path w="1731" h="1480" extrusionOk="0">
                    <a:moveTo>
                      <a:pt x="977" y="0"/>
                    </a:moveTo>
                    <a:cubicBezTo>
                      <a:pt x="335" y="0"/>
                      <a:pt x="1" y="809"/>
                      <a:pt x="447" y="1256"/>
                    </a:cubicBezTo>
                    <a:cubicBezTo>
                      <a:pt x="602" y="1411"/>
                      <a:pt x="792" y="1479"/>
                      <a:pt x="978" y="1479"/>
                    </a:cubicBezTo>
                    <a:cubicBezTo>
                      <a:pt x="1363" y="1479"/>
                      <a:pt x="1730" y="1186"/>
                      <a:pt x="1730" y="754"/>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647;p42"/>
              <p:cNvSpPr/>
              <p:nvPr/>
            </p:nvSpPr>
            <p:spPr>
              <a:xfrm>
                <a:off x="4245900" y="3670400"/>
                <a:ext cx="42575" cy="37000"/>
              </a:xfrm>
              <a:custGeom>
                <a:avLst/>
                <a:gdLst/>
                <a:ahLst/>
                <a:cxnLst/>
                <a:rect l="l" t="t" r="r" b="b"/>
                <a:pathLst>
                  <a:path w="1703" h="1480" extrusionOk="0">
                    <a:moveTo>
                      <a:pt x="977" y="0"/>
                    </a:moveTo>
                    <a:cubicBezTo>
                      <a:pt x="308" y="0"/>
                      <a:pt x="1" y="809"/>
                      <a:pt x="447" y="1256"/>
                    </a:cubicBezTo>
                    <a:cubicBezTo>
                      <a:pt x="602" y="1411"/>
                      <a:pt x="789" y="1479"/>
                      <a:pt x="971" y="1479"/>
                    </a:cubicBezTo>
                    <a:cubicBezTo>
                      <a:pt x="1348" y="1479"/>
                      <a:pt x="1703" y="1186"/>
                      <a:pt x="1703" y="754"/>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648;p42"/>
              <p:cNvSpPr/>
              <p:nvPr/>
            </p:nvSpPr>
            <p:spPr>
              <a:xfrm>
                <a:off x="4326825" y="3670400"/>
                <a:ext cx="43250" cy="37000"/>
              </a:xfrm>
              <a:custGeom>
                <a:avLst/>
                <a:gdLst/>
                <a:ahLst/>
                <a:cxnLst/>
                <a:rect l="l" t="t" r="r" b="b"/>
                <a:pathLst>
                  <a:path w="1730" h="1480" extrusionOk="0">
                    <a:moveTo>
                      <a:pt x="977" y="0"/>
                    </a:moveTo>
                    <a:cubicBezTo>
                      <a:pt x="335" y="0"/>
                      <a:pt x="0" y="809"/>
                      <a:pt x="447" y="1256"/>
                    </a:cubicBezTo>
                    <a:cubicBezTo>
                      <a:pt x="601" y="1411"/>
                      <a:pt x="791" y="1479"/>
                      <a:pt x="978" y="1479"/>
                    </a:cubicBezTo>
                    <a:cubicBezTo>
                      <a:pt x="1362"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649;p42"/>
              <p:cNvSpPr/>
              <p:nvPr/>
            </p:nvSpPr>
            <p:spPr>
              <a:xfrm>
                <a:off x="4954550" y="3670400"/>
                <a:ext cx="43250" cy="37000"/>
              </a:xfrm>
              <a:custGeom>
                <a:avLst/>
                <a:gdLst/>
                <a:ahLst/>
                <a:cxnLst/>
                <a:rect l="l" t="t" r="r" b="b"/>
                <a:pathLst>
                  <a:path w="1730" h="1480" extrusionOk="0">
                    <a:moveTo>
                      <a:pt x="1005" y="0"/>
                    </a:moveTo>
                    <a:cubicBezTo>
                      <a:pt x="335" y="0"/>
                      <a:pt x="0" y="809"/>
                      <a:pt x="474" y="1256"/>
                    </a:cubicBezTo>
                    <a:cubicBezTo>
                      <a:pt x="629" y="1411"/>
                      <a:pt x="816" y="1479"/>
                      <a:pt x="999" y="1479"/>
                    </a:cubicBezTo>
                    <a:cubicBezTo>
                      <a:pt x="1375"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650;p42"/>
              <p:cNvSpPr/>
              <p:nvPr/>
            </p:nvSpPr>
            <p:spPr>
              <a:xfrm>
                <a:off x="5037550" y="3670400"/>
                <a:ext cx="43250" cy="37000"/>
              </a:xfrm>
              <a:custGeom>
                <a:avLst/>
                <a:gdLst/>
                <a:ahLst/>
                <a:cxnLst/>
                <a:rect l="l" t="t" r="r" b="b"/>
                <a:pathLst>
                  <a:path w="1730" h="1480" extrusionOk="0">
                    <a:moveTo>
                      <a:pt x="977" y="0"/>
                    </a:moveTo>
                    <a:cubicBezTo>
                      <a:pt x="335" y="0"/>
                      <a:pt x="0" y="809"/>
                      <a:pt x="447" y="1256"/>
                    </a:cubicBezTo>
                    <a:cubicBezTo>
                      <a:pt x="601" y="1411"/>
                      <a:pt x="789" y="1479"/>
                      <a:pt x="972" y="1479"/>
                    </a:cubicBezTo>
                    <a:cubicBezTo>
                      <a:pt x="1350" y="1479"/>
                      <a:pt x="1711"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651;p42"/>
              <p:cNvSpPr/>
              <p:nvPr/>
            </p:nvSpPr>
            <p:spPr>
              <a:xfrm>
                <a:off x="4407725" y="3670400"/>
                <a:ext cx="43275" cy="37000"/>
              </a:xfrm>
              <a:custGeom>
                <a:avLst/>
                <a:gdLst/>
                <a:ahLst/>
                <a:cxnLst/>
                <a:rect l="l" t="t" r="r" b="b"/>
                <a:pathLst>
                  <a:path w="1731" h="1480" extrusionOk="0">
                    <a:moveTo>
                      <a:pt x="977" y="0"/>
                    </a:moveTo>
                    <a:cubicBezTo>
                      <a:pt x="335" y="0"/>
                      <a:pt x="0" y="809"/>
                      <a:pt x="475" y="1256"/>
                    </a:cubicBezTo>
                    <a:cubicBezTo>
                      <a:pt x="620" y="1411"/>
                      <a:pt x="804" y="1479"/>
                      <a:pt x="986" y="1479"/>
                    </a:cubicBezTo>
                    <a:cubicBezTo>
                      <a:pt x="1363"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652;p42"/>
              <p:cNvSpPr/>
              <p:nvPr/>
            </p:nvSpPr>
            <p:spPr>
              <a:xfrm>
                <a:off x="4805975" y="3670400"/>
                <a:ext cx="42575" cy="37000"/>
              </a:xfrm>
              <a:custGeom>
                <a:avLst/>
                <a:gdLst/>
                <a:ahLst/>
                <a:cxnLst/>
                <a:rect l="l" t="t" r="r" b="b"/>
                <a:pathLst>
                  <a:path w="1703" h="1480" extrusionOk="0">
                    <a:moveTo>
                      <a:pt x="977" y="0"/>
                    </a:moveTo>
                    <a:cubicBezTo>
                      <a:pt x="336" y="0"/>
                      <a:pt x="1" y="809"/>
                      <a:pt x="447" y="1256"/>
                    </a:cubicBezTo>
                    <a:cubicBezTo>
                      <a:pt x="602" y="1411"/>
                      <a:pt x="789" y="1479"/>
                      <a:pt x="971" y="1479"/>
                    </a:cubicBezTo>
                    <a:cubicBezTo>
                      <a:pt x="1348" y="1479"/>
                      <a:pt x="1703" y="1186"/>
                      <a:pt x="1703" y="754"/>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653;p42"/>
              <p:cNvSpPr/>
              <p:nvPr/>
            </p:nvSpPr>
            <p:spPr>
              <a:xfrm>
                <a:off x="4488625" y="3670400"/>
                <a:ext cx="43275" cy="37000"/>
              </a:xfrm>
              <a:custGeom>
                <a:avLst/>
                <a:gdLst/>
                <a:ahLst/>
                <a:cxnLst/>
                <a:rect l="l" t="t" r="r" b="b"/>
                <a:pathLst>
                  <a:path w="1731" h="1480" extrusionOk="0">
                    <a:moveTo>
                      <a:pt x="1005" y="0"/>
                    </a:moveTo>
                    <a:cubicBezTo>
                      <a:pt x="335" y="0"/>
                      <a:pt x="1" y="809"/>
                      <a:pt x="475" y="1256"/>
                    </a:cubicBezTo>
                    <a:cubicBezTo>
                      <a:pt x="621" y="1411"/>
                      <a:pt x="805" y="1479"/>
                      <a:pt x="987" y="1479"/>
                    </a:cubicBezTo>
                    <a:cubicBezTo>
                      <a:pt x="1363" y="1479"/>
                      <a:pt x="1730" y="1186"/>
                      <a:pt x="1730" y="754"/>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654;p42"/>
              <p:cNvSpPr/>
              <p:nvPr/>
            </p:nvSpPr>
            <p:spPr>
              <a:xfrm>
                <a:off x="4569525" y="3670400"/>
                <a:ext cx="43275" cy="37000"/>
              </a:xfrm>
              <a:custGeom>
                <a:avLst/>
                <a:gdLst/>
                <a:ahLst/>
                <a:cxnLst/>
                <a:rect l="l" t="t" r="r" b="b"/>
                <a:pathLst>
                  <a:path w="1731" h="1480" extrusionOk="0">
                    <a:moveTo>
                      <a:pt x="1005" y="0"/>
                    </a:moveTo>
                    <a:cubicBezTo>
                      <a:pt x="336" y="0"/>
                      <a:pt x="1" y="809"/>
                      <a:pt x="475" y="1256"/>
                    </a:cubicBezTo>
                    <a:cubicBezTo>
                      <a:pt x="630" y="1411"/>
                      <a:pt x="817" y="1479"/>
                      <a:pt x="999" y="1479"/>
                    </a:cubicBezTo>
                    <a:cubicBezTo>
                      <a:pt x="1376" y="1479"/>
                      <a:pt x="1731" y="1186"/>
                      <a:pt x="1731" y="754"/>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655;p42"/>
              <p:cNvSpPr/>
              <p:nvPr/>
            </p:nvSpPr>
            <p:spPr>
              <a:xfrm>
                <a:off x="4734150" y="3670400"/>
                <a:ext cx="43250" cy="37000"/>
              </a:xfrm>
              <a:custGeom>
                <a:avLst/>
                <a:gdLst/>
                <a:ahLst/>
                <a:cxnLst/>
                <a:rect l="l" t="t" r="r" b="b"/>
                <a:pathLst>
                  <a:path w="1730" h="1480" extrusionOk="0">
                    <a:moveTo>
                      <a:pt x="1004" y="0"/>
                    </a:moveTo>
                    <a:cubicBezTo>
                      <a:pt x="335" y="0"/>
                      <a:pt x="0" y="809"/>
                      <a:pt x="474" y="1256"/>
                    </a:cubicBezTo>
                    <a:cubicBezTo>
                      <a:pt x="620" y="1411"/>
                      <a:pt x="804" y="1479"/>
                      <a:pt x="986" y="1479"/>
                    </a:cubicBezTo>
                    <a:cubicBezTo>
                      <a:pt x="1362" y="1479"/>
                      <a:pt x="1730" y="1186"/>
                      <a:pt x="1730" y="754"/>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656;p42"/>
              <p:cNvSpPr/>
              <p:nvPr/>
            </p:nvSpPr>
            <p:spPr>
              <a:xfrm>
                <a:off x="5104500" y="3670400"/>
                <a:ext cx="43275" cy="37000"/>
              </a:xfrm>
              <a:custGeom>
                <a:avLst/>
                <a:gdLst/>
                <a:ahLst/>
                <a:cxnLst/>
                <a:rect l="l" t="t" r="r" b="b"/>
                <a:pathLst>
                  <a:path w="1731" h="1480" extrusionOk="0">
                    <a:moveTo>
                      <a:pt x="1005" y="0"/>
                    </a:moveTo>
                    <a:cubicBezTo>
                      <a:pt x="335" y="0"/>
                      <a:pt x="0" y="809"/>
                      <a:pt x="475" y="1256"/>
                    </a:cubicBezTo>
                    <a:cubicBezTo>
                      <a:pt x="629" y="1411"/>
                      <a:pt x="817" y="1479"/>
                      <a:pt x="999" y="1479"/>
                    </a:cubicBezTo>
                    <a:cubicBezTo>
                      <a:pt x="1375" y="1479"/>
                      <a:pt x="1730" y="1186"/>
                      <a:pt x="1730" y="754"/>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657;p42"/>
              <p:cNvSpPr/>
              <p:nvPr/>
            </p:nvSpPr>
            <p:spPr>
              <a:xfrm>
                <a:off x="4651150" y="3670400"/>
                <a:ext cx="42550" cy="37000"/>
              </a:xfrm>
              <a:custGeom>
                <a:avLst/>
                <a:gdLst/>
                <a:ahLst/>
                <a:cxnLst/>
                <a:rect l="l" t="t" r="r" b="b"/>
                <a:pathLst>
                  <a:path w="1702" h="1480" extrusionOk="0">
                    <a:moveTo>
                      <a:pt x="977" y="0"/>
                    </a:moveTo>
                    <a:cubicBezTo>
                      <a:pt x="335" y="0"/>
                      <a:pt x="0" y="809"/>
                      <a:pt x="447" y="1256"/>
                    </a:cubicBezTo>
                    <a:cubicBezTo>
                      <a:pt x="601" y="1411"/>
                      <a:pt x="789" y="1479"/>
                      <a:pt x="971" y="1479"/>
                    </a:cubicBezTo>
                    <a:cubicBezTo>
                      <a:pt x="1347" y="1479"/>
                      <a:pt x="1702" y="1186"/>
                      <a:pt x="1702" y="754"/>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658;p42"/>
              <p:cNvSpPr/>
              <p:nvPr/>
            </p:nvSpPr>
            <p:spPr>
              <a:xfrm>
                <a:off x="4882700" y="3670400"/>
                <a:ext cx="43275" cy="37000"/>
              </a:xfrm>
              <a:custGeom>
                <a:avLst/>
                <a:gdLst/>
                <a:ahLst/>
                <a:cxnLst/>
                <a:rect l="l" t="t" r="r" b="b"/>
                <a:pathLst>
                  <a:path w="1731" h="1480" extrusionOk="0">
                    <a:moveTo>
                      <a:pt x="1005" y="0"/>
                    </a:moveTo>
                    <a:cubicBezTo>
                      <a:pt x="335" y="0"/>
                      <a:pt x="1" y="809"/>
                      <a:pt x="475" y="1256"/>
                    </a:cubicBezTo>
                    <a:cubicBezTo>
                      <a:pt x="630" y="1411"/>
                      <a:pt x="817" y="1479"/>
                      <a:pt x="999" y="1479"/>
                    </a:cubicBezTo>
                    <a:cubicBezTo>
                      <a:pt x="1376" y="1479"/>
                      <a:pt x="1730" y="1186"/>
                      <a:pt x="1730" y="754"/>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659;p42"/>
              <p:cNvSpPr/>
              <p:nvPr/>
            </p:nvSpPr>
            <p:spPr>
              <a:xfrm>
                <a:off x="5110775"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6"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660;p42"/>
              <p:cNvSpPr/>
              <p:nvPr/>
            </p:nvSpPr>
            <p:spPr>
              <a:xfrm>
                <a:off x="5029875" y="3759300"/>
                <a:ext cx="43275" cy="36675"/>
              </a:xfrm>
              <a:custGeom>
                <a:avLst/>
                <a:gdLst/>
                <a:ahLst/>
                <a:cxnLst/>
                <a:rect l="l" t="t" r="r" b="b"/>
                <a:pathLst>
                  <a:path w="1731" h="1467" extrusionOk="0">
                    <a:moveTo>
                      <a:pt x="748" y="1"/>
                    </a:moveTo>
                    <a:cubicBezTo>
                      <a:pt x="371" y="1"/>
                      <a:pt x="0" y="288"/>
                      <a:pt x="0" y="741"/>
                    </a:cubicBezTo>
                    <a:cubicBezTo>
                      <a:pt x="0" y="1159"/>
                      <a:pt x="335" y="1466"/>
                      <a:pt x="726" y="1466"/>
                    </a:cubicBezTo>
                    <a:cubicBezTo>
                      <a:pt x="1395" y="1466"/>
                      <a:pt x="1730" y="685"/>
                      <a:pt x="1256" y="211"/>
                    </a:cubicBezTo>
                    <a:cubicBezTo>
                      <a:pt x="1111" y="66"/>
                      <a:pt x="929"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661;p42"/>
              <p:cNvSpPr/>
              <p:nvPr/>
            </p:nvSpPr>
            <p:spPr>
              <a:xfrm>
                <a:off x="4948975" y="3759450"/>
                <a:ext cx="43250" cy="36525"/>
              </a:xfrm>
              <a:custGeom>
                <a:avLst/>
                <a:gdLst/>
                <a:ahLst/>
                <a:cxnLst/>
                <a:rect l="l" t="t" r="r" b="b"/>
                <a:pathLst>
                  <a:path w="1730" h="1461" extrusionOk="0">
                    <a:moveTo>
                      <a:pt x="748" y="1"/>
                    </a:moveTo>
                    <a:cubicBezTo>
                      <a:pt x="365" y="1"/>
                      <a:pt x="0" y="296"/>
                      <a:pt x="0" y="735"/>
                    </a:cubicBezTo>
                    <a:cubicBezTo>
                      <a:pt x="0" y="1153"/>
                      <a:pt x="335" y="1460"/>
                      <a:pt x="725" y="1460"/>
                    </a:cubicBezTo>
                    <a:cubicBezTo>
                      <a:pt x="1395" y="1460"/>
                      <a:pt x="1730" y="679"/>
                      <a:pt x="1255"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662;p42"/>
              <p:cNvSpPr/>
              <p:nvPr/>
            </p:nvSpPr>
            <p:spPr>
              <a:xfrm>
                <a:off x="4868050"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663;p42"/>
              <p:cNvSpPr/>
              <p:nvPr/>
            </p:nvSpPr>
            <p:spPr>
              <a:xfrm>
                <a:off x="4239625" y="3759300"/>
                <a:ext cx="43275" cy="36675"/>
              </a:xfrm>
              <a:custGeom>
                <a:avLst/>
                <a:gdLst/>
                <a:ahLst/>
                <a:cxnLst/>
                <a:rect l="l" t="t" r="r" b="b"/>
                <a:pathLst>
                  <a:path w="1731" h="1467" extrusionOk="0">
                    <a:moveTo>
                      <a:pt x="749" y="1"/>
                    </a:moveTo>
                    <a:cubicBezTo>
                      <a:pt x="371" y="1"/>
                      <a:pt x="1" y="288"/>
                      <a:pt x="1" y="741"/>
                    </a:cubicBezTo>
                    <a:cubicBezTo>
                      <a:pt x="1" y="1159"/>
                      <a:pt x="336" y="1466"/>
                      <a:pt x="726" y="1466"/>
                    </a:cubicBezTo>
                    <a:cubicBezTo>
                      <a:pt x="1396" y="1466"/>
                      <a:pt x="1730" y="685"/>
                      <a:pt x="1256" y="211"/>
                    </a:cubicBezTo>
                    <a:cubicBezTo>
                      <a:pt x="1112" y="66"/>
                      <a:pt x="930"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664;p42"/>
              <p:cNvSpPr/>
              <p:nvPr/>
            </p:nvSpPr>
            <p:spPr>
              <a:xfrm>
                <a:off x="4157325"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665;p42"/>
              <p:cNvSpPr/>
              <p:nvPr/>
            </p:nvSpPr>
            <p:spPr>
              <a:xfrm>
                <a:off x="4786450"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5"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666;p42"/>
              <p:cNvSpPr/>
              <p:nvPr/>
            </p:nvSpPr>
            <p:spPr>
              <a:xfrm>
                <a:off x="4388900" y="3759450"/>
                <a:ext cx="42550" cy="36525"/>
              </a:xfrm>
              <a:custGeom>
                <a:avLst/>
                <a:gdLst/>
                <a:ahLst/>
                <a:cxnLst/>
                <a:rect l="l" t="t" r="r" b="b"/>
                <a:pathLst>
                  <a:path w="1702"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667;p42"/>
              <p:cNvSpPr/>
              <p:nvPr/>
            </p:nvSpPr>
            <p:spPr>
              <a:xfrm>
                <a:off x="4705550" y="3759300"/>
                <a:ext cx="43250" cy="36675"/>
              </a:xfrm>
              <a:custGeom>
                <a:avLst/>
                <a:gdLst/>
                <a:ahLst/>
                <a:cxnLst/>
                <a:rect l="l" t="t" r="r" b="b"/>
                <a:pathLst>
                  <a:path w="1730" h="1467" extrusionOk="0">
                    <a:moveTo>
                      <a:pt x="748" y="1"/>
                    </a:moveTo>
                    <a:cubicBezTo>
                      <a:pt x="371" y="1"/>
                      <a:pt x="0" y="288"/>
                      <a:pt x="0" y="741"/>
                    </a:cubicBezTo>
                    <a:cubicBezTo>
                      <a:pt x="0" y="1159"/>
                      <a:pt x="335" y="1466"/>
                      <a:pt x="754" y="1466"/>
                    </a:cubicBezTo>
                    <a:cubicBezTo>
                      <a:pt x="1395" y="1466"/>
                      <a:pt x="1730" y="685"/>
                      <a:pt x="1256" y="211"/>
                    </a:cubicBezTo>
                    <a:cubicBezTo>
                      <a:pt x="1111" y="66"/>
                      <a:pt x="929"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668;p42"/>
              <p:cNvSpPr/>
              <p:nvPr/>
            </p:nvSpPr>
            <p:spPr>
              <a:xfrm>
                <a:off x="4624625" y="3759450"/>
                <a:ext cx="43275" cy="36525"/>
              </a:xfrm>
              <a:custGeom>
                <a:avLst/>
                <a:gdLst/>
                <a:ahLst/>
                <a:cxnLst/>
                <a:rect l="l" t="t" r="r" b="b"/>
                <a:pathLst>
                  <a:path w="1731" h="1461" extrusionOk="0">
                    <a:moveTo>
                      <a:pt x="749" y="1"/>
                    </a:moveTo>
                    <a:cubicBezTo>
                      <a:pt x="366" y="1"/>
                      <a:pt x="1" y="296"/>
                      <a:pt x="1" y="735"/>
                    </a:cubicBezTo>
                    <a:cubicBezTo>
                      <a:pt x="1" y="1153"/>
                      <a:pt x="336" y="1460"/>
                      <a:pt x="726" y="1460"/>
                    </a:cubicBezTo>
                    <a:cubicBezTo>
                      <a:pt x="1396" y="1460"/>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669;p42"/>
              <p:cNvSpPr/>
              <p:nvPr/>
            </p:nvSpPr>
            <p:spPr>
              <a:xfrm>
                <a:off x="4460025" y="3759300"/>
                <a:ext cx="43275" cy="36675"/>
              </a:xfrm>
              <a:custGeom>
                <a:avLst/>
                <a:gdLst/>
                <a:ahLst/>
                <a:cxnLst/>
                <a:rect l="l" t="t" r="r" b="b"/>
                <a:pathLst>
                  <a:path w="1731" h="1467" extrusionOk="0">
                    <a:moveTo>
                      <a:pt x="737" y="1"/>
                    </a:moveTo>
                    <a:cubicBezTo>
                      <a:pt x="358" y="1"/>
                      <a:pt x="1" y="288"/>
                      <a:pt x="1" y="741"/>
                    </a:cubicBezTo>
                    <a:cubicBezTo>
                      <a:pt x="1" y="1159"/>
                      <a:pt x="336" y="1466"/>
                      <a:pt x="726" y="1466"/>
                    </a:cubicBezTo>
                    <a:cubicBezTo>
                      <a:pt x="1396" y="1466"/>
                      <a:pt x="1731" y="685"/>
                      <a:pt x="1256" y="211"/>
                    </a:cubicBezTo>
                    <a:cubicBezTo>
                      <a:pt x="1103" y="66"/>
                      <a:pt x="917" y="1"/>
                      <a:pt x="7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670;p42"/>
              <p:cNvSpPr/>
              <p:nvPr/>
            </p:nvSpPr>
            <p:spPr>
              <a:xfrm>
                <a:off x="4089675" y="3759450"/>
                <a:ext cx="43275" cy="36525"/>
              </a:xfrm>
              <a:custGeom>
                <a:avLst/>
                <a:gdLst/>
                <a:ahLst/>
                <a:cxnLst/>
                <a:rect l="l" t="t" r="r" b="b"/>
                <a:pathLst>
                  <a:path w="1731" h="1461" extrusionOk="0">
                    <a:moveTo>
                      <a:pt x="761" y="1"/>
                    </a:moveTo>
                    <a:cubicBezTo>
                      <a:pt x="379" y="1"/>
                      <a:pt x="0" y="296"/>
                      <a:pt x="0" y="735"/>
                    </a:cubicBezTo>
                    <a:cubicBezTo>
                      <a:pt x="0" y="1153"/>
                      <a:pt x="335" y="1460"/>
                      <a:pt x="754" y="1460"/>
                    </a:cubicBezTo>
                    <a:cubicBezTo>
                      <a:pt x="1395" y="1460"/>
                      <a:pt x="1730" y="679"/>
                      <a:pt x="1256" y="205"/>
                    </a:cubicBezTo>
                    <a:cubicBezTo>
                      <a:pt x="1115" y="64"/>
                      <a:pt x="938" y="1"/>
                      <a:pt x="7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671;p42"/>
              <p:cNvSpPr/>
              <p:nvPr/>
            </p:nvSpPr>
            <p:spPr>
              <a:xfrm>
                <a:off x="4543725" y="3759450"/>
                <a:ext cx="42575" cy="36525"/>
              </a:xfrm>
              <a:custGeom>
                <a:avLst/>
                <a:gdLst/>
                <a:ahLst/>
                <a:cxnLst/>
                <a:rect l="l" t="t" r="r" b="b"/>
                <a:pathLst>
                  <a:path w="1703" h="1461" extrusionOk="0">
                    <a:moveTo>
                      <a:pt x="749" y="1"/>
                    </a:moveTo>
                    <a:cubicBezTo>
                      <a:pt x="366" y="1"/>
                      <a:pt x="1" y="296"/>
                      <a:pt x="1" y="735"/>
                    </a:cubicBezTo>
                    <a:cubicBezTo>
                      <a:pt x="1" y="1153"/>
                      <a:pt x="335" y="1460"/>
                      <a:pt x="726" y="1460"/>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672;p42"/>
              <p:cNvSpPr/>
              <p:nvPr/>
            </p:nvSpPr>
            <p:spPr>
              <a:xfrm>
                <a:off x="4312175" y="3759450"/>
                <a:ext cx="42575" cy="36525"/>
              </a:xfrm>
              <a:custGeom>
                <a:avLst/>
                <a:gdLst/>
                <a:ahLst/>
                <a:cxnLst/>
                <a:rect l="l" t="t" r="r" b="b"/>
                <a:pathLst>
                  <a:path w="1703"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673;p42"/>
              <p:cNvSpPr/>
              <p:nvPr/>
            </p:nvSpPr>
            <p:spPr>
              <a:xfrm>
                <a:off x="4083400" y="3837800"/>
                <a:ext cx="43275" cy="36975"/>
              </a:xfrm>
              <a:custGeom>
                <a:avLst/>
                <a:gdLst/>
                <a:ahLst/>
                <a:cxnLst/>
                <a:rect l="l" t="t" r="r" b="b"/>
                <a:pathLst>
                  <a:path w="1731" h="1479" extrusionOk="0">
                    <a:moveTo>
                      <a:pt x="1005" y="0"/>
                    </a:moveTo>
                    <a:cubicBezTo>
                      <a:pt x="335" y="0"/>
                      <a:pt x="0" y="809"/>
                      <a:pt x="475" y="1256"/>
                    </a:cubicBezTo>
                    <a:cubicBezTo>
                      <a:pt x="620" y="1410"/>
                      <a:pt x="804" y="1479"/>
                      <a:pt x="986" y="1479"/>
                    </a:cubicBezTo>
                    <a:cubicBezTo>
                      <a:pt x="1363"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674;p42"/>
              <p:cNvSpPr/>
              <p:nvPr/>
            </p:nvSpPr>
            <p:spPr>
              <a:xfrm>
                <a:off x="4164300" y="3837800"/>
                <a:ext cx="43275" cy="36975"/>
              </a:xfrm>
              <a:custGeom>
                <a:avLst/>
                <a:gdLst/>
                <a:ahLst/>
                <a:cxnLst/>
                <a:rect l="l" t="t" r="r" b="b"/>
                <a:pathLst>
                  <a:path w="1731" h="1479" extrusionOk="0">
                    <a:moveTo>
                      <a:pt x="977" y="0"/>
                    </a:moveTo>
                    <a:cubicBezTo>
                      <a:pt x="335" y="0"/>
                      <a:pt x="1" y="809"/>
                      <a:pt x="475" y="1256"/>
                    </a:cubicBezTo>
                    <a:cubicBezTo>
                      <a:pt x="621" y="1410"/>
                      <a:pt x="805" y="1479"/>
                      <a:pt x="987" y="1479"/>
                    </a:cubicBezTo>
                    <a:cubicBezTo>
                      <a:pt x="1363" y="1479"/>
                      <a:pt x="1730" y="1186"/>
                      <a:pt x="1730" y="753"/>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675;p42"/>
              <p:cNvSpPr/>
              <p:nvPr/>
            </p:nvSpPr>
            <p:spPr>
              <a:xfrm>
                <a:off x="4245900" y="3837800"/>
                <a:ext cx="42575" cy="36975"/>
              </a:xfrm>
              <a:custGeom>
                <a:avLst/>
                <a:gdLst/>
                <a:ahLst/>
                <a:cxnLst/>
                <a:rect l="l" t="t" r="r" b="b"/>
                <a:pathLst>
                  <a:path w="1703" h="1479" extrusionOk="0">
                    <a:moveTo>
                      <a:pt x="977" y="0"/>
                    </a:moveTo>
                    <a:cubicBezTo>
                      <a:pt x="308" y="0"/>
                      <a:pt x="1" y="809"/>
                      <a:pt x="447" y="1256"/>
                    </a:cubicBezTo>
                    <a:cubicBezTo>
                      <a:pt x="602" y="1410"/>
                      <a:pt x="789" y="1479"/>
                      <a:pt x="971" y="1479"/>
                    </a:cubicBezTo>
                    <a:cubicBezTo>
                      <a:pt x="1348" y="1479"/>
                      <a:pt x="1703" y="1186"/>
                      <a:pt x="1703" y="753"/>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676;p42"/>
              <p:cNvSpPr/>
              <p:nvPr/>
            </p:nvSpPr>
            <p:spPr>
              <a:xfrm>
                <a:off x="4326825" y="3837800"/>
                <a:ext cx="43250" cy="36975"/>
              </a:xfrm>
              <a:custGeom>
                <a:avLst/>
                <a:gdLst/>
                <a:ahLst/>
                <a:cxnLst/>
                <a:rect l="l" t="t" r="r" b="b"/>
                <a:pathLst>
                  <a:path w="1730" h="1479" extrusionOk="0">
                    <a:moveTo>
                      <a:pt x="977" y="0"/>
                    </a:moveTo>
                    <a:cubicBezTo>
                      <a:pt x="335" y="0"/>
                      <a:pt x="0" y="809"/>
                      <a:pt x="474" y="1256"/>
                    </a:cubicBezTo>
                    <a:cubicBezTo>
                      <a:pt x="620" y="1410"/>
                      <a:pt x="804" y="1479"/>
                      <a:pt x="986" y="1479"/>
                    </a:cubicBezTo>
                    <a:cubicBezTo>
                      <a:pt x="1362" y="1479"/>
                      <a:pt x="1730" y="1186"/>
                      <a:pt x="1730" y="753"/>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677;p42"/>
              <p:cNvSpPr/>
              <p:nvPr/>
            </p:nvSpPr>
            <p:spPr>
              <a:xfrm>
                <a:off x="4954550" y="3837800"/>
                <a:ext cx="43250" cy="36975"/>
              </a:xfrm>
              <a:custGeom>
                <a:avLst/>
                <a:gdLst/>
                <a:ahLst/>
                <a:cxnLst/>
                <a:rect l="l" t="t" r="r" b="b"/>
                <a:pathLst>
                  <a:path w="1730" h="1479" extrusionOk="0">
                    <a:moveTo>
                      <a:pt x="1005" y="0"/>
                    </a:moveTo>
                    <a:cubicBezTo>
                      <a:pt x="335" y="0"/>
                      <a:pt x="0" y="809"/>
                      <a:pt x="474" y="1256"/>
                    </a:cubicBezTo>
                    <a:cubicBezTo>
                      <a:pt x="629" y="1410"/>
                      <a:pt x="816" y="1479"/>
                      <a:pt x="999" y="1479"/>
                    </a:cubicBezTo>
                    <a:cubicBezTo>
                      <a:pt x="1375"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678;p42"/>
              <p:cNvSpPr/>
              <p:nvPr/>
            </p:nvSpPr>
            <p:spPr>
              <a:xfrm>
                <a:off x="5037550" y="3837800"/>
                <a:ext cx="43250" cy="36975"/>
              </a:xfrm>
              <a:custGeom>
                <a:avLst/>
                <a:gdLst/>
                <a:ahLst/>
                <a:cxnLst/>
                <a:rect l="l" t="t" r="r" b="b"/>
                <a:pathLst>
                  <a:path w="1730" h="1479" extrusionOk="0">
                    <a:moveTo>
                      <a:pt x="977" y="0"/>
                    </a:moveTo>
                    <a:cubicBezTo>
                      <a:pt x="335" y="0"/>
                      <a:pt x="0" y="809"/>
                      <a:pt x="447" y="1256"/>
                    </a:cubicBezTo>
                    <a:cubicBezTo>
                      <a:pt x="601" y="1410"/>
                      <a:pt x="791" y="1479"/>
                      <a:pt x="978" y="1479"/>
                    </a:cubicBezTo>
                    <a:cubicBezTo>
                      <a:pt x="1362"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679;p42"/>
              <p:cNvSpPr/>
              <p:nvPr/>
            </p:nvSpPr>
            <p:spPr>
              <a:xfrm>
                <a:off x="4407725" y="3837800"/>
                <a:ext cx="43275" cy="36975"/>
              </a:xfrm>
              <a:custGeom>
                <a:avLst/>
                <a:gdLst/>
                <a:ahLst/>
                <a:cxnLst/>
                <a:rect l="l" t="t" r="r" b="b"/>
                <a:pathLst>
                  <a:path w="1731" h="1479" extrusionOk="0">
                    <a:moveTo>
                      <a:pt x="977" y="0"/>
                    </a:moveTo>
                    <a:cubicBezTo>
                      <a:pt x="335" y="0"/>
                      <a:pt x="0" y="809"/>
                      <a:pt x="475" y="1256"/>
                    </a:cubicBezTo>
                    <a:cubicBezTo>
                      <a:pt x="620" y="1410"/>
                      <a:pt x="804" y="1479"/>
                      <a:pt x="986" y="1479"/>
                    </a:cubicBezTo>
                    <a:cubicBezTo>
                      <a:pt x="1363"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680;p42"/>
              <p:cNvSpPr/>
              <p:nvPr/>
            </p:nvSpPr>
            <p:spPr>
              <a:xfrm>
                <a:off x="4805975" y="3837800"/>
                <a:ext cx="42575" cy="36975"/>
              </a:xfrm>
              <a:custGeom>
                <a:avLst/>
                <a:gdLst/>
                <a:ahLst/>
                <a:cxnLst/>
                <a:rect l="l" t="t" r="r" b="b"/>
                <a:pathLst>
                  <a:path w="1703" h="1479" extrusionOk="0">
                    <a:moveTo>
                      <a:pt x="977" y="0"/>
                    </a:moveTo>
                    <a:cubicBezTo>
                      <a:pt x="336" y="0"/>
                      <a:pt x="1" y="809"/>
                      <a:pt x="447" y="1256"/>
                    </a:cubicBezTo>
                    <a:cubicBezTo>
                      <a:pt x="602" y="1410"/>
                      <a:pt x="789" y="1479"/>
                      <a:pt x="971" y="1479"/>
                    </a:cubicBezTo>
                    <a:cubicBezTo>
                      <a:pt x="1348" y="1479"/>
                      <a:pt x="1703" y="1186"/>
                      <a:pt x="1703" y="753"/>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681;p42"/>
              <p:cNvSpPr/>
              <p:nvPr/>
            </p:nvSpPr>
            <p:spPr>
              <a:xfrm>
                <a:off x="4488625"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682;p42"/>
              <p:cNvSpPr/>
              <p:nvPr/>
            </p:nvSpPr>
            <p:spPr>
              <a:xfrm>
                <a:off x="4569525" y="3837800"/>
                <a:ext cx="43275" cy="36975"/>
              </a:xfrm>
              <a:custGeom>
                <a:avLst/>
                <a:gdLst/>
                <a:ahLst/>
                <a:cxnLst/>
                <a:rect l="l" t="t" r="r" b="b"/>
                <a:pathLst>
                  <a:path w="1731" h="1479" extrusionOk="0">
                    <a:moveTo>
                      <a:pt x="1005" y="0"/>
                    </a:moveTo>
                    <a:cubicBezTo>
                      <a:pt x="336" y="0"/>
                      <a:pt x="1" y="809"/>
                      <a:pt x="475" y="1256"/>
                    </a:cubicBezTo>
                    <a:cubicBezTo>
                      <a:pt x="630" y="1410"/>
                      <a:pt x="817" y="1479"/>
                      <a:pt x="999" y="1479"/>
                    </a:cubicBezTo>
                    <a:cubicBezTo>
                      <a:pt x="1376" y="1479"/>
                      <a:pt x="1731" y="1186"/>
                      <a:pt x="1731" y="753"/>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683;p42"/>
              <p:cNvSpPr/>
              <p:nvPr/>
            </p:nvSpPr>
            <p:spPr>
              <a:xfrm>
                <a:off x="4734150" y="3837800"/>
                <a:ext cx="43250" cy="36975"/>
              </a:xfrm>
              <a:custGeom>
                <a:avLst/>
                <a:gdLst/>
                <a:ahLst/>
                <a:cxnLst/>
                <a:rect l="l" t="t" r="r" b="b"/>
                <a:pathLst>
                  <a:path w="1730" h="1479" extrusionOk="0">
                    <a:moveTo>
                      <a:pt x="1004" y="0"/>
                    </a:moveTo>
                    <a:cubicBezTo>
                      <a:pt x="335" y="0"/>
                      <a:pt x="0" y="809"/>
                      <a:pt x="474" y="1256"/>
                    </a:cubicBezTo>
                    <a:cubicBezTo>
                      <a:pt x="629" y="1410"/>
                      <a:pt x="816" y="1479"/>
                      <a:pt x="999" y="1479"/>
                    </a:cubicBezTo>
                    <a:cubicBezTo>
                      <a:pt x="1375" y="1479"/>
                      <a:pt x="1730" y="1186"/>
                      <a:pt x="1730" y="753"/>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684;p42"/>
              <p:cNvSpPr/>
              <p:nvPr/>
            </p:nvSpPr>
            <p:spPr>
              <a:xfrm>
                <a:off x="5104500" y="3837800"/>
                <a:ext cx="43275" cy="36975"/>
              </a:xfrm>
              <a:custGeom>
                <a:avLst/>
                <a:gdLst/>
                <a:ahLst/>
                <a:cxnLst/>
                <a:rect l="l" t="t" r="r" b="b"/>
                <a:pathLst>
                  <a:path w="1731" h="1479" extrusionOk="0">
                    <a:moveTo>
                      <a:pt x="1005" y="0"/>
                    </a:moveTo>
                    <a:cubicBezTo>
                      <a:pt x="335" y="0"/>
                      <a:pt x="0" y="809"/>
                      <a:pt x="475" y="1256"/>
                    </a:cubicBezTo>
                    <a:cubicBezTo>
                      <a:pt x="629" y="1410"/>
                      <a:pt x="817" y="1479"/>
                      <a:pt x="999" y="1479"/>
                    </a:cubicBezTo>
                    <a:cubicBezTo>
                      <a:pt x="1375" y="1479"/>
                      <a:pt x="1730" y="1186"/>
                      <a:pt x="1730" y="753"/>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685;p42"/>
              <p:cNvSpPr/>
              <p:nvPr/>
            </p:nvSpPr>
            <p:spPr>
              <a:xfrm>
                <a:off x="4651150" y="3837800"/>
                <a:ext cx="42550" cy="36975"/>
              </a:xfrm>
              <a:custGeom>
                <a:avLst/>
                <a:gdLst/>
                <a:ahLst/>
                <a:cxnLst/>
                <a:rect l="l" t="t" r="r" b="b"/>
                <a:pathLst>
                  <a:path w="1702" h="1479" extrusionOk="0">
                    <a:moveTo>
                      <a:pt x="977" y="0"/>
                    </a:moveTo>
                    <a:cubicBezTo>
                      <a:pt x="307" y="0"/>
                      <a:pt x="0" y="809"/>
                      <a:pt x="447" y="1256"/>
                    </a:cubicBezTo>
                    <a:cubicBezTo>
                      <a:pt x="601" y="1410"/>
                      <a:pt x="789" y="1479"/>
                      <a:pt x="971" y="1479"/>
                    </a:cubicBezTo>
                    <a:cubicBezTo>
                      <a:pt x="1347" y="1479"/>
                      <a:pt x="1702" y="1186"/>
                      <a:pt x="1702" y="753"/>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686;p42"/>
              <p:cNvSpPr/>
              <p:nvPr/>
            </p:nvSpPr>
            <p:spPr>
              <a:xfrm>
                <a:off x="4882700"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687;p42"/>
              <p:cNvSpPr/>
              <p:nvPr/>
            </p:nvSpPr>
            <p:spPr>
              <a:xfrm>
                <a:off x="5107300" y="2816000"/>
                <a:ext cx="679350" cy="1002625"/>
              </a:xfrm>
              <a:custGeom>
                <a:avLst/>
                <a:gdLst/>
                <a:ahLst/>
                <a:cxnLst/>
                <a:rect l="l" t="t" r="r" b="b"/>
                <a:pathLst>
                  <a:path w="27174" h="40105" extrusionOk="0">
                    <a:moveTo>
                      <a:pt x="0" y="0"/>
                    </a:moveTo>
                    <a:lnTo>
                      <a:pt x="530" y="28"/>
                    </a:lnTo>
                    <a:lnTo>
                      <a:pt x="2678" y="56"/>
                    </a:lnTo>
                    <a:lnTo>
                      <a:pt x="10490" y="167"/>
                    </a:lnTo>
                    <a:lnTo>
                      <a:pt x="15875" y="223"/>
                    </a:lnTo>
                    <a:cubicBezTo>
                      <a:pt x="16184" y="237"/>
                      <a:pt x="16498" y="240"/>
                      <a:pt x="16817" y="240"/>
                    </a:cubicBezTo>
                    <a:cubicBezTo>
                      <a:pt x="17139" y="240"/>
                      <a:pt x="17464" y="237"/>
                      <a:pt x="17793" y="237"/>
                    </a:cubicBezTo>
                    <a:cubicBezTo>
                      <a:pt x="19170" y="237"/>
                      <a:pt x="20595" y="297"/>
                      <a:pt x="21957" y="921"/>
                    </a:cubicBezTo>
                    <a:cubicBezTo>
                      <a:pt x="24021" y="1813"/>
                      <a:pt x="25667" y="3543"/>
                      <a:pt x="26420" y="5691"/>
                    </a:cubicBezTo>
                    <a:cubicBezTo>
                      <a:pt x="26616" y="6249"/>
                      <a:pt x="26755" y="6835"/>
                      <a:pt x="26839" y="7421"/>
                    </a:cubicBezTo>
                    <a:cubicBezTo>
                      <a:pt x="26895" y="8007"/>
                      <a:pt x="26923" y="8621"/>
                      <a:pt x="26895" y="9235"/>
                    </a:cubicBezTo>
                    <a:lnTo>
                      <a:pt x="26895" y="12973"/>
                    </a:lnTo>
                    <a:lnTo>
                      <a:pt x="26895" y="27174"/>
                    </a:lnTo>
                    <a:cubicBezTo>
                      <a:pt x="26867" y="28262"/>
                      <a:pt x="26923" y="29322"/>
                      <a:pt x="26867" y="30354"/>
                    </a:cubicBezTo>
                    <a:cubicBezTo>
                      <a:pt x="26839" y="31331"/>
                      <a:pt x="26644" y="32307"/>
                      <a:pt x="26281" y="33256"/>
                    </a:cubicBezTo>
                    <a:cubicBezTo>
                      <a:pt x="25165" y="36380"/>
                      <a:pt x="22598" y="38752"/>
                      <a:pt x="19390" y="39617"/>
                    </a:cubicBezTo>
                    <a:cubicBezTo>
                      <a:pt x="18393" y="39872"/>
                      <a:pt x="17396" y="40011"/>
                      <a:pt x="16378" y="40011"/>
                    </a:cubicBezTo>
                    <a:cubicBezTo>
                      <a:pt x="16285" y="40011"/>
                      <a:pt x="16191" y="40010"/>
                      <a:pt x="16098" y="40007"/>
                    </a:cubicBezTo>
                    <a:lnTo>
                      <a:pt x="13950" y="40035"/>
                    </a:lnTo>
                    <a:lnTo>
                      <a:pt x="13224" y="40035"/>
                    </a:lnTo>
                    <a:lnTo>
                      <a:pt x="13419" y="40063"/>
                    </a:lnTo>
                    <a:lnTo>
                      <a:pt x="13977" y="40063"/>
                    </a:lnTo>
                    <a:lnTo>
                      <a:pt x="16098" y="40091"/>
                    </a:lnTo>
                    <a:cubicBezTo>
                      <a:pt x="16284" y="40100"/>
                      <a:pt x="16471" y="40105"/>
                      <a:pt x="16658" y="40105"/>
                    </a:cubicBezTo>
                    <a:cubicBezTo>
                      <a:pt x="17593" y="40105"/>
                      <a:pt x="18539" y="39989"/>
                      <a:pt x="19446" y="39756"/>
                    </a:cubicBezTo>
                    <a:cubicBezTo>
                      <a:pt x="22710" y="38891"/>
                      <a:pt x="25360" y="36464"/>
                      <a:pt x="26504" y="33312"/>
                    </a:cubicBezTo>
                    <a:cubicBezTo>
                      <a:pt x="26867" y="32363"/>
                      <a:pt x="27090" y="31359"/>
                      <a:pt x="27118" y="30326"/>
                    </a:cubicBezTo>
                    <a:cubicBezTo>
                      <a:pt x="27174" y="29294"/>
                      <a:pt x="27146" y="28234"/>
                      <a:pt x="27174" y="27146"/>
                    </a:cubicBezTo>
                    <a:lnTo>
                      <a:pt x="27174" y="12945"/>
                    </a:lnTo>
                    <a:lnTo>
                      <a:pt x="27174" y="9235"/>
                    </a:lnTo>
                    <a:cubicBezTo>
                      <a:pt x="27174" y="8593"/>
                      <a:pt x="27146" y="7979"/>
                      <a:pt x="27090" y="7393"/>
                    </a:cubicBezTo>
                    <a:cubicBezTo>
                      <a:pt x="27006" y="6779"/>
                      <a:pt x="26867" y="6194"/>
                      <a:pt x="26671" y="5608"/>
                    </a:cubicBezTo>
                    <a:cubicBezTo>
                      <a:pt x="25862" y="3404"/>
                      <a:pt x="24188" y="1618"/>
                      <a:pt x="22040" y="697"/>
                    </a:cubicBezTo>
                    <a:cubicBezTo>
                      <a:pt x="21036" y="279"/>
                      <a:pt x="19976" y="28"/>
                      <a:pt x="18888" y="28"/>
                    </a:cubicBezTo>
                    <a:lnTo>
                      <a:pt x="15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688;p42"/>
              <p:cNvSpPr/>
              <p:nvPr/>
            </p:nvSpPr>
            <p:spPr>
              <a:xfrm>
                <a:off x="5126825" y="3240750"/>
                <a:ext cx="289475" cy="278325"/>
              </a:xfrm>
              <a:custGeom>
                <a:avLst/>
                <a:gdLst/>
                <a:ahLst/>
                <a:cxnLst/>
                <a:rect l="l" t="t" r="r" b="b"/>
                <a:pathLst>
                  <a:path w="11579" h="11133" extrusionOk="0">
                    <a:moveTo>
                      <a:pt x="6724" y="1"/>
                    </a:moveTo>
                    <a:lnTo>
                      <a:pt x="0" y="5943"/>
                    </a:lnTo>
                    <a:lnTo>
                      <a:pt x="3990" y="11132"/>
                    </a:lnTo>
                    <a:lnTo>
                      <a:pt x="11578" y="7784"/>
                    </a:lnTo>
                    <a:lnTo>
                      <a:pt x="67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689;p42"/>
              <p:cNvSpPr/>
              <p:nvPr/>
            </p:nvSpPr>
            <p:spPr>
              <a:xfrm>
                <a:off x="5186100" y="3404650"/>
                <a:ext cx="65600" cy="93500"/>
              </a:xfrm>
              <a:custGeom>
                <a:avLst/>
                <a:gdLst/>
                <a:ahLst/>
                <a:cxnLst/>
                <a:rect l="l" t="t" r="r" b="b"/>
                <a:pathLst>
                  <a:path w="2624" h="3740" extrusionOk="0">
                    <a:moveTo>
                      <a:pt x="1" y="1"/>
                    </a:moveTo>
                    <a:lnTo>
                      <a:pt x="112" y="2568"/>
                    </a:lnTo>
                    <a:lnTo>
                      <a:pt x="2623" y="3739"/>
                    </a:lnTo>
                    <a:lnTo>
                      <a:pt x="2484" y="1117"/>
                    </a:lnTo>
                    <a:lnTo>
                      <a:pt x="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690;p42"/>
              <p:cNvSpPr/>
              <p:nvPr/>
            </p:nvSpPr>
            <p:spPr>
              <a:xfrm>
                <a:off x="5245400" y="3368400"/>
                <a:ext cx="65575" cy="94175"/>
              </a:xfrm>
              <a:custGeom>
                <a:avLst/>
                <a:gdLst/>
                <a:ahLst/>
                <a:cxnLst/>
                <a:rect l="l" t="t" r="r" b="b"/>
                <a:pathLst>
                  <a:path w="2623" h="3767" extrusionOk="0">
                    <a:moveTo>
                      <a:pt x="0" y="0"/>
                    </a:moveTo>
                    <a:lnTo>
                      <a:pt x="112" y="2595"/>
                    </a:lnTo>
                    <a:lnTo>
                      <a:pt x="2623" y="3766"/>
                    </a:lnTo>
                    <a:lnTo>
                      <a:pt x="2511"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691;p42"/>
              <p:cNvSpPr/>
              <p:nvPr/>
            </p:nvSpPr>
            <p:spPr>
              <a:xfrm>
                <a:off x="5306075" y="3332825"/>
                <a:ext cx="65575" cy="93475"/>
              </a:xfrm>
              <a:custGeom>
                <a:avLst/>
                <a:gdLst/>
                <a:ahLst/>
                <a:cxnLst/>
                <a:rect l="l" t="t" r="r" b="b"/>
                <a:pathLst>
                  <a:path w="2623" h="3739" extrusionOk="0">
                    <a:moveTo>
                      <a:pt x="0" y="0"/>
                    </a:moveTo>
                    <a:lnTo>
                      <a:pt x="112" y="2567"/>
                    </a:lnTo>
                    <a:lnTo>
                      <a:pt x="2623" y="3739"/>
                    </a:lnTo>
                    <a:lnTo>
                      <a:pt x="2483"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692;p42"/>
              <p:cNvSpPr/>
              <p:nvPr/>
            </p:nvSpPr>
            <p:spPr>
              <a:xfrm>
                <a:off x="5216100" y="3398975"/>
                <a:ext cx="364775" cy="191925"/>
              </a:xfrm>
              <a:custGeom>
                <a:avLst/>
                <a:gdLst/>
                <a:ahLst/>
                <a:cxnLst/>
                <a:rect l="l" t="t" r="r" b="b"/>
                <a:pathLst>
                  <a:path w="14591" h="7677" extrusionOk="0">
                    <a:moveTo>
                      <a:pt x="13999" y="0"/>
                    </a:moveTo>
                    <a:cubicBezTo>
                      <a:pt x="12591" y="0"/>
                      <a:pt x="8314" y="1344"/>
                      <a:pt x="8314" y="1344"/>
                    </a:cubicBezTo>
                    <a:lnTo>
                      <a:pt x="7421" y="33"/>
                    </a:lnTo>
                    <a:lnTo>
                      <a:pt x="0" y="4747"/>
                    </a:lnTo>
                    <a:lnTo>
                      <a:pt x="1730" y="7677"/>
                    </a:lnTo>
                    <a:lnTo>
                      <a:pt x="2232" y="7426"/>
                    </a:lnTo>
                    <a:cubicBezTo>
                      <a:pt x="4380" y="6338"/>
                      <a:pt x="13141" y="1679"/>
                      <a:pt x="14285" y="451"/>
                    </a:cubicBezTo>
                    <a:cubicBezTo>
                      <a:pt x="14591" y="125"/>
                      <a:pt x="14428" y="0"/>
                      <a:pt x="139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693;p42"/>
              <p:cNvSpPr/>
              <p:nvPr/>
            </p:nvSpPr>
            <p:spPr>
              <a:xfrm>
                <a:off x="5226550" y="3519775"/>
                <a:ext cx="101175" cy="68350"/>
              </a:xfrm>
              <a:custGeom>
                <a:avLst/>
                <a:gdLst/>
                <a:ahLst/>
                <a:cxnLst/>
                <a:rect l="l" t="t" r="r" b="b"/>
                <a:pathLst>
                  <a:path w="4047" h="2734" extrusionOk="0">
                    <a:moveTo>
                      <a:pt x="1647" y="0"/>
                    </a:moveTo>
                    <a:cubicBezTo>
                      <a:pt x="1058" y="0"/>
                      <a:pt x="479" y="222"/>
                      <a:pt x="1" y="613"/>
                    </a:cubicBezTo>
                    <a:lnTo>
                      <a:pt x="1284" y="2733"/>
                    </a:lnTo>
                    <a:lnTo>
                      <a:pt x="4046" y="1171"/>
                    </a:lnTo>
                    <a:cubicBezTo>
                      <a:pt x="3572" y="585"/>
                      <a:pt x="2902" y="194"/>
                      <a:pt x="2149" y="55"/>
                    </a:cubicBezTo>
                    <a:cubicBezTo>
                      <a:pt x="1982" y="18"/>
                      <a:pt x="1814" y="0"/>
                      <a:pt x="1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694;p42"/>
              <p:cNvSpPr/>
              <p:nvPr/>
            </p:nvSpPr>
            <p:spPr>
              <a:xfrm>
                <a:off x="5257950" y="3399425"/>
                <a:ext cx="321275" cy="191475"/>
              </a:xfrm>
              <a:custGeom>
                <a:avLst/>
                <a:gdLst/>
                <a:ahLst/>
                <a:cxnLst/>
                <a:rect l="l" t="t" r="r" b="b"/>
                <a:pathLst>
                  <a:path w="12851" h="7659" extrusionOk="0">
                    <a:moveTo>
                      <a:pt x="12329" y="0"/>
                    </a:moveTo>
                    <a:cubicBezTo>
                      <a:pt x="11580" y="0"/>
                      <a:pt x="10267" y="321"/>
                      <a:pt x="10267" y="321"/>
                    </a:cubicBezTo>
                    <a:cubicBezTo>
                      <a:pt x="9821" y="600"/>
                      <a:pt x="10155" y="1688"/>
                      <a:pt x="10155" y="1688"/>
                    </a:cubicBezTo>
                    <a:lnTo>
                      <a:pt x="0" y="7491"/>
                    </a:lnTo>
                    <a:lnTo>
                      <a:pt x="84" y="7659"/>
                    </a:lnTo>
                    <a:cubicBezTo>
                      <a:pt x="4101" y="5790"/>
                      <a:pt x="12750" y="740"/>
                      <a:pt x="12834" y="210"/>
                    </a:cubicBezTo>
                    <a:cubicBezTo>
                      <a:pt x="12850" y="55"/>
                      <a:pt x="12638" y="0"/>
                      <a:pt x="12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695;p42"/>
              <p:cNvSpPr/>
              <p:nvPr/>
            </p:nvSpPr>
            <p:spPr>
              <a:xfrm>
                <a:off x="5254450" y="3401175"/>
                <a:ext cx="322250" cy="186950"/>
              </a:xfrm>
              <a:custGeom>
                <a:avLst/>
                <a:gdLst/>
                <a:ahLst/>
                <a:cxnLst/>
                <a:rect l="l" t="t" r="r" b="b"/>
                <a:pathLst>
                  <a:path w="12890" h="7478" extrusionOk="0">
                    <a:moveTo>
                      <a:pt x="12890" y="0"/>
                    </a:moveTo>
                    <a:lnTo>
                      <a:pt x="12890" y="0"/>
                    </a:lnTo>
                    <a:cubicBezTo>
                      <a:pt x="12834" y="28"/>
                      <a:pt x="12778" y="56"/>
                      <a:pt x="12751" y="84"/>
                    </a:cubicBezTo>
                    <a:cubicBezTo>
                      <a:pt x="12806" y="56"/>
                      <a:pt x="12834" y="28"/>
                      <a:pt x="12890" y="0"/>
                    </a:cubicBezTo>
                    <a:close/>
                    <a:moveTo>
                      <a:pt x="12751" y="84"/>
                    </a:moveTo>
                    <a:lnTo>
                      <a:pt x="12388" y="307"/>
                    </a:lnTo>
                    <a:lnTo>
                      <a:pt x="11021" y="1116"/>
                    </a:lnTo>
                    <a:cubicBezTo>
                      <a:pt x="9877" y="1814"/>
                      <a:pt x="8287" y="2790"/>
                      <a:pt x="6501" y="3795"/>
                    </a:cubicBezTo>
                    <a:cubicBezTo>
                      <a:pt x="4716" y="4827"/>
                      <a:pt x="3098" y="5748"/>
                      <a:pt x="1898" y="6389"/>
                    </a:cubicBezTo>
                    <a:lnTo>
                      <a:pt x="503" y="7170"/>
                    </a:lnTo>
                    <a:lnTo>
                      <a:pt x="140" y="7394"/>
                    </a:lnTo>
                    <a:cubicBezTo>
                      <a:pt x="84" y="7421"/>
                      <a:pt x="57" y="7449"/>
                      <a:pt x="1" y="7477"/>
                    </a:cubicBezTo>
                    <a:cubicBezTo>
                      <a:pt x="57" y="7449"/>
                      <a:pt x="112" y="7449"/>
                      <a:pt x="140" y="7421"/>
                    </a:cubicBezTo>
                    <a:lnTo>
                      <a:pt x="531" y="7226"/>
                    </a:lnTo>
                    <a:lnTo>
                      <a:pt x="1954" y="6473"/>
                    </a:lnTo>
                    <a:cubicBezTo>
                      <a:pt x="3153" y="5831"/>
                      <a:pt x="4771" y="4938"/>
                      <a:pt x="6557" y="3906"/>
                    </a:cubicBezTo>
                    <a:cubicBezTo>
                      <a:pt x="8343" y="2874"/>
                      <a:pt x="9933" y="1897"/>
                      <a:pt x="11077" y="1200"/>
                    </a:cubicBezTo>
                    <a:lnTo>
                      <a:pt x="12416" y="335"/>
                    </a:lnTo>
                    <a:lnTo>
                      <a:pt x="12751" y="84"/>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696;p42"/>
              <p:cNvSpPr/>
              <p:nvPr/>
            </p:nvSpPr>
            <p:spPr>
              <a:xfrm>
                <a:off x="5506950" y="3404650"/>
                <a:ext cx="7700" cy="40475"/>
              </a:xfrm>
              <a:custGeom>
                <a:avLst/>
                <a:gdLst/>
                <a:ahLst/>
                <a:cxnLst/>
                <a:rect l="l" t="t" r="r" b="b"/>
                <a:pathLst>
                  <a:path w="308" h="1619" extrusionOk="0">
                    <a:moveTo>
                      <a:pt x="307" y="1"/>
                    </a:moveTo>
                    <a:cubicBezTo>
                      <a:pt x="112" y="224"/>
                      <a:pt x="28" y="503"/>
                      <a:pt x="28" y="782"/>
                    </a:cubicBezTo>
                    <a:cubicBezTo>
                      <a:pt x="0" y="1089"/>
                      <a:pt x="84" y="1368"/>
                      <a:pt x="251" y="1619"/>
                    </a:cubicBezTo>
                    <a:cubicBezTo>
                      <a:pt x="195" y="1340"/>
                      <a:pt x="140" y="1061"/>
                      <a:pt x="140" y="810"/>
                    </a:cubicBezTo>
                    <a:cubicBezTo>
                      <a:pt x="168" y="531"/>
                      <a:pt x="223" y="252"/>
                      <a:pt x="3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697;p42"/>
              <p:cNvSpPr/>
              <p:nvPr/>
            </p:nvSpPr>
            <p:spPr>
              <a:xfrm>
                <a:off x="5439275" y="3426975"/>
                <a:ext cx="3525" cy="21650"/>
              </a:xfrm>
              <a:custGeom>
                <a:avLst/>
                <a:gdLst/>
                <a:ahLst/>
                <a:cxnLst/>
                <a:rect l="l" t="t" r="r" b="b"/>
                <a:pathLst>
                  <a:path w="141" h="866" extrusionOk="0">
                    <a:moveTo>
                      <a:pt x="113" y="1"/>
                    </a:moveTo>
                    <a:cubicBezTo>
                      <a:pt x="29" y="280"/>
                      <a:pt x="1" y="586"/>
                      <a:pt x="57" y="865"/>
                    </a:cubicBezTo>
                    <a:cubicBezTo>
                      <a:pt x="85" y="865"/>
                      <a:pt x="140" y="698"/>
                      <a:pt x="140" y="447"/>
                    </a:cubicBezTo>
                    <a:cubicBezTo>
                      <a:pt x="140" y="196"/>
                      <a:pt x="140" y="1"/>
                      <a:pt x="1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698;p42"/>
              <p:cNvSpPr/>
              <p:nvPr/>
            </p:nvSpPr>
            <p:spPr>
              <a:xfrm>
                <a:off x="5420450" y="3432550"/>
                <a:ext cx="7000" cy="17475"/>
              </a:xfrm>
              <a:custGeom>
                <a:avLst/>
                <a:gdLst/>
                <a:ahLst/>
                <a:cxnLst/>
                <a:rect l="l" t="t" r="r" b="b"/>
                <a:pathLst>
                  <a:path w="280" h="699" extrusionOk="0">
                    <a:moveTo>
                      <a:pt x="252" y="1"/>
                    </a:moveTo>
                    <a:cubicBezTo>
                      <a:pt x="224" y="1"/>
                      <a:pt x="140" y="140"/>
                      <a:pt x="84" y="336"/>
                    </a:cubicBezTo>
                    <a:cubicBezTo>
                      <a:pt x="29" y="559"/>
                      <a:pt x="1" y="670"/>
                      <a:pt x="29" y="698"/>
                    </a:cubicBezTo>
                    <a:cubicBezTo>
                      <a:pt x="56" y="698"/>
                      <a:pt x="112" y="559"/>
                      <a:pt x="168" y="336"/>
                    </a:cubicBezTo>
                    <a:cubicBezTo>
                      <a:pt x="252" y="140"/>
                      <a:pt x="280" y="1"/>
                      <a:pt x="25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699;p42"/>
              <p:cNvSpPr/>
              <p:nvPr/>
            </p:nvSpPr>
            <p:spPr>
              <a:xfrm>
                <a:off x="5400225" y="3426275"/>
                <a:ext cx="20950" cy="11875"/>
              </a:xfrm>
              <a:custGeom>
                <a:avLst/>
                <a:gdLst/>
                <a:ahLst/>
                <a:cxnLst/>
                <a:rect l="l" t="t" r="r" b="b"/>
                <a:pathLst>
                  <a:path w="838" h="475" extrusionOk="0">
                    <a:moveTo>
                      <a:pt x="810" y="1"/>
                    </a:moveTo>
                    <a:cubicBezTo>
                      <a:pt x="810" y="1"/>
                      <a:pt x="614" y="57"/>
                      <a:pt x="391" y="196"/>
                    </a:cubicBezTo>
                    <a:cubicBezTo>
                      <a:pt x="168" y="308"/>
                      <a:pt x="1" y="419"/>
                      <a:pt x="29" y="475"/>
                    </a:cubicBezTo>
                    <a:cubicBezTo>
                      <a:pt x="168" y="419"/>
                      <a:pt x="308" y="363"/>
                      <a:pt x="447" y="280"/>
                    </a:cubicBezTo>
                    <a:cubicBezTo>
                      <a:pt x="670" y="168"/>
                      <a:pt x="838" y="29"/>
                      <a:pt x="8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700;p42"/>
              <p:cNvSpPr/>
              <p:nvPr/>
            </p:nvSpPr>
            <p:spPr>
              <a:xfrm>
                <a:off x="5389775" y="3415125"/>
                <a:ext cx="23725" cy="11875"/>
              </a:xfrm>
              <a:custGeom>
                <a:avLst/>
                <a:gdLst/>
                <a:ahLst/>
                <a:cxnLst/>
                <a:rect l="l" t="t" r="r" b="b"/>
                <a:pathLst>
                  <a:path w="949" h="475" extrusionOk="0">
                    <a:moveTo>
                      <a:pt x="949" y="0"/>
                    </a:moveTo>
                    <a:lnTo>
                      <a:pt x="949" y="0"/>
                    </a:lnTo>
                    <a:cubicBezTo>
                      <a:pt x="781" y="56"/>
                      <a:pt x="642" y="140"/>
                      <a:pt x="474" y="251"/>
                    </a:cubicBezTo>
                    <a:cubicBezTo>
                      <a:pt x="307" y="307"/>
                      <a:pt x="168" y="363"/>
                      <a:pt x="0" y="475"/>
                    </a:cubicBezTo>
                    <a:cubicBezTo>
                      <a:pt x="195" y="475"/>
                      <a:pt x="363" y="419"/>
                      <a:pt x="530" y="335"/>
                    </a:cubicBezTo>
                    <a:cubicBezTo>
                      <a:pt x="698" y="279"/>
                      <a:pt x="837" y="168"/>
                      <a:pt x="9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701;p42"/>
              <p:cNvSpPr/>
              <p:nvPr/>
            </p:nvSpPr>
            <p:spPr>
              <a:xfrm>
                <a:off x="5437625" y="3394200"/>
                <a:ext cx="30275" cy="36300"/>
              </a:xfrm>
              <a:custGeom>
                <a:avLst/>
                <a:gdLst/>
                <a:ahLst/>
                <a:cxnLst/>
                <a:rect l="l" t="t" r="r" b="b"/>
                <a:pathLst>
                  <a:path w="1211" h="1452" extrusionOk="0">
                    <a:moveTo>
                      <a:pt x="988" y="112"/>
                    </a:moveTo>
                    <a:cubicBezTo>
                      <a:pt x="1099" y="112"/>
                      <a:pt x="1127" y="224"/>
                      <a:pt x="1071" y="335"/>
                    </a:cubicBezTo>
                    <a:cubicBezTo>
                      <a:pt x="1016" y="419"/>
                      <a:pt x="932" y="530"/>
                      <a:pt x="848" y="614"/>
                    </a:cubicBezTo>
                    <a:cubicBezTo>
                      <a:pt x="737" y="754"/>
                      <a:pt x="597" y="921"/>
                      <a:pt x="458" y="1061"/>
                    </a:cubicBezTo>
                    <a:cubicBezTo>
                      <a:pt x="315" y="1160"/>
                      <a:pt x="194" y="1238"/>
                      <a:pt x="114" y="1290"/>
                    </a:cubicBezTo>
                    <a:lnTo>
                      <a:pt x="114" y="1290"/>
                    </a:lnTo>
                    <a:cubicBezTo>
                      <a:pt x="98" y="1166"/>
                      <a:pt x="103" y="1037"/>
                      <a:pt x="123" y="921"/>
                    </a:cubicBezTo>
                    <a:cubicBezTo>
                      <a:pt x="151" y="726"/>
                      <a:pt x="234" y="558"/>
                      <a:pt x="374" y="391"/>
                    </a:cubicBezTo>
                    <a:cubicBezTo>
                      <a:pt x="541" y="224"/>
                      <a:pt x="764" y="112"/>
                      <a:pt x="988" y="112"/>
                    </a:cubicBezTo>
                    <a:close/>
                    <a:moveTo>
                      <a:pt x="1016" y="0"/>
                    </a:moveTo>
                    <a:cubicBezTo>
                      <a:pt x="513" y="28"/>
                      <a:pt x="123" y="419"/>
                      <a:pt x="39" y="893"/>
                    </a:cubicBezTo>
                    <a:cubicBezTo>
                      <a:pt x="39" y="1033"/>
                      <a:pt x="39" y="1200"/>
                      <a:pt x="67" y="1312"/>
                    </a:cubicBezTo>
                    <a:cubicBezTo>
                      <a:pt x="68" y="1314"/>
                      <a:pt x="69" y="1317"/>
                      <a:pt x="71" y="1319"/>
                    </a:cubicBezTo>
                    <a:lnTo>
                      <a:pt x="71" y="1319"/>
                    </a:lnTo>
                    <a:cubicBezTo>
                      <a:pt x="23" y="1351"/>
                      <a:pt x="0" y="1367"/>
                      <a:pt x="11" y="1367"/>
                    </a:cubicBezTo>
                    <a:cubicBezTo>
                      <a:pt x="34" y="1360"/>
                      <a:pt x="57" y="1351"/>
                      <a:pt x="80" y="1342"/>
                    </a:cubicBezTo>
                    <a:lnTo>
                      <a:pt x="80" y="1342"/>
                    </a:lnTo>
                    <a:cubicBezTo>
                      <a:pt x="97" y="1387"/>
                      <a:pt x="105" y="1428"/>
                      <a:pt x="151" y="1451"/>
                    </a:cubicBezTo>
                    <a:cubicBezTo>
                      <a:pt x="137" y="1410"/>
                      <a:pt x="127" y="1368"/>
                      <a:pt x="119" y="1324"/>
                    </a:cubicBezTo>
                    <a:lnTo>
                      <a:pt x="119" y="1324"/>
                    </a:lnTo>
                    <a:cubicBezTo>
                      <a:pt x="250" y="1263"/>
                      <a:pt x="376" y="1176"/>
                      <a:pt x="485" y="1088"/>
                    </a:cubicBezTo>
                    <a:cubicBezTo>
                      <a:pt x="653" y="977"/>
                      <a:pt x="792" y="837"/>
                      <a:pt x="932" y="670"/>
                    </a:cubicBezTo>
                    <a:cubicBezTo>
                      <a:pt x="1016" y="586"/>
                      <a:pt x="1099" y="475"/>
                      <a:pt x="1155" y="391"/>
                    </a:cubicBezTo>
                    <a:cubicBezTo>
                      <a:pt x="1211" y="307"/>
                      <a:pt x="1211" y="224"/>
                      <a:pt x="1211" y="168"/>
                    </a:cubicBezTo>
                    <a:cubicBezTo>
                      <a:pt x="1183" y="56"/>
                      <a:pt x="1099" y="0"/>
                      <a:pt x="1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702;p42"/>
              <p:cNvSpPr/>
              <p:nvPr/>
            </p:nvSpPr>
            <p:spPr>
              <a:xfrm>
                <a:off x="5412775" y="3409375"/>
                <a:ext cx="28625" cy="18775"/>
              </a:xfrm>
              <a:custGeom>
                <a:avLst/>
                <a:gdLst/>
                <a:ahLst/>
                <a:cxnLst/>
                <a:rect l="l" t="t" r="r" b="b"/>
                <a:pathLst>
                  <a:path w="1145" h="751" extrusionOk="0">
                    <a:moveTo>
                      <a:pt x="377" y="0"/>
                    </a:moveTo>
                    <a:cubicBezTo>
                      <a:pt x="287" y="0"/>
                      <a:pt x="196" y="21"/>
                      <a:pt x="112" y="63"/>
                    </a:cubicBezTo>
                    <a:cubicBezTo>
                      <a:pt x="1" y="147"/>
                      <a:pt x="1" y="286"/>
                      <a:pt x="85" y="370"/>
                    </a:cubicBezTo>
                    <a:cubicBezTo>
                      <a:pt x="140" y="454"/>
                      <a:pt x="196" y="509"/>
                      <a:pt x="280" y="537"/>
                    </a:cubicBezTo>
                    <a:cubicBezTo>
                      <a:pt x="419" y="621"/>
                      <a:pt x="559" y="677"/>
                      <a:pt x="698" y="705"/>
                    </a:cubicBezTo>
                    <a:cubicBezTo>
                      <a:pt x="764" y="737"/>
                      <a:pt x="839" y="751"/>
                      <a:pt x="918" y="751"/>
                    </a:cubicBezTo>
                    <a:cubicBezTo>
                      <a:pt x="973" y="751"/>
                      <a:pt x="1031" y="744"/>
                      <a:pt x="1089" y="733"/>
                    </a:cubicBezTo>
                    <a:cubicBezTo>
                      <a:pt x="1089" y="733"/>
                      <a:pt x="949" y="705"/>
                      <a:pt x="726" y="649"/>
                    </a:cubicBezTo>
                    <a:cubicBezTo>
                      <a:pt x="587" y="593"/>
                      <a:pt x="447" y="537"/>
                      <a:pt x="336" y="454"/>
                    </a:cubicBezTo>
                    <a:cubicBezTo>
                      <a:pt x="224" y="398"/>
                      <a:pt x="57" y="230"/>
                      <a:pt x="168" y="147"/>
                    </a:cubicBezTo>
                    <a:cubicBezTo>
                      <a:pt x="231" y="122"/>
                      <a:pt x="299" y="108"/>
                      <a:pt x="368" y="108"/>
                    </a:cubicBezTo>
                    <a:cubicBezTo>
                      <a:pt x="453" y="108"/>
                      <a:pt x="538" y="128"/>
                      <a:pt x="615" y="175"/>
                    </a:cubicBezTo>
                    <a:cubicBezTo>
                      <a:pt x="726" y="230"/>
                      <a:pt x="838" y="314"/>
                      <a:pt x="921" y="398"/>
                    </a:cubicBezTo>
                    <a:cubicBezTo>
                      <a:pt x="1005" y="509"/>
                      <a:pt x="1089" y="621"/>
                      <a:pt x="1145" y="733"/>
                    </a:cubicBezTo>
                    <a:cubicBezTo>
                      <a:pt x="1145" y="593"/>
                      <a:pt x="1089" y="454"/>
                      <a:pt x="1005" y="342"/>
                    </a:cubicBezTo>
                    <a:cubicBezTo>
                      <a:pt x="894" y="230"/>
                      <a:pt x="782" y="119"/>
                      <a:pt x="642" y="63"/>
                    </a:cubicBezTo>
                    <a:cubicBezTo>
                      <a:pt x="559" y="21"/>
                      <a:pt x="468" y="0"/>
                      <a:pt x="3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703;p42"/>
              <p:cNvSpPr/>
              <p:nvPr/>
            </p:nvSpPr>
            <p:spPr>
              <a:xfrm>
                <a:off x="5228650" y="3517975"/>
                <a:ext cx="98375" cy="30400"/>
              </a:xfrm>
              <a:custGeom>
                <a:avLst/>
                <a:gdLst/>
                <a:ahLst/>
                <a:cxnLst/>
                <a:rect l="l" t="t" r="r" b="b"/>
                <a:pathLst>
                  <a:path w="3935" h="1216" extrusionOk="0">
                    <a:moveTo>
                      <a:pt x="1705" y="1"/>
                    </a:moveTo>
                    <a:cubicBezTo>
                      <a:pt x="1309" y="1"/>
                      <a:pt x="908" y="88"/>
                      <a:pt x="531" y="266"/>
                    </a:cubicBezTo>
                    <a:cubicBezTo>
                      <a:pt x="391" y="322"/>
                      <a:pt x="252" y="434"/>
                      <a:pt x="112" y="518"/>
                    </a:cubicBezTo>
                    <a:cubicBezTo>
                      <a:pt x="84" y="545"/>
                      <a:pt x="28" y="573"/>
                      <a:pt x="0" y="629"/>
                    </a:cubicBezTo>
                    <a:cubicBezTo>
                      <a:pt x="0" y="631"/>
                      <a:pt x="2" y="632"/>
                      <a:pt x="4" y="632"/>
                    </a:cubicBezTo>
                    <a:cubicBezTo>
                      <a:pt x="30" y="632"/>
                      <a:pt x="223" y="477"/>
                      <a:pt x="558" y="322"/>
                    </a:cubicBezTo>
                    <a:cubicBezTo>
                      <a:pt x="913" y="170"/>
                      <a:pt x="1290" y="95"/>
                      <a:pt x="1664" y="95"/>
                    </a:cubicBezTo>
                    <a:cubicBezTo>
                      <a:pt x="2318" y="95"/>
                      <a:pt x="2963" y="325"/>
                      <a:pt x="3460" y="769"/>
                    </a:cubicBezTo>
                    <a:cubicBezTo>
                      <a:pt x="3767" y="1020"/>
                      <a:pt x="3906" y="1215"/>
                      <a:pt x="3934" y="1215"/>
                    </a:cubicBezTo>
                    <a:cubicBezTo>
                      <a:pt x="3906" y="1159"/>
                      <a:pt x="3878" y="1103"/>
                      <a:pt x="3851" y="1048"/>
                    </a:cubicBezTo>
                    <a:cubicBezTo>
                      <a:pt x="3739" y="936"/>
                      <a:pt x="3627" y="824"/>
                      <a:pt x="3516" y="713"/>
                    </a:cubicBezTo>
                    <a:cubicBezTo>
                      <a:pt x="3011" y="243"/>
                      <a:pt x="2364" y="1"/>
                      <a:pt x="17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704;p42"/>
              <p:cNvSpPr/>
              <p:nvPr/>
            </p:nvSpPr>
            <p:spPr>
              <a:xfrm>
                <a:off x="5340950" y="3485525"/>
                <a:ext cx="55125" cy="31450"/>
              </a:xfrm>
              <a:custGeom>
                <a:avLst/>
                <a:gdLst/>
                <a:ahLst/>
                <a:cxnLst/>
                <a:rect l="l" t="t" r="r" b="b"/>
                <a:pathLst>
                  <a:path w="2205" h="1258" extrusionOk="0">
                    <a:moveTo>
                      <a:pt x="2198" y="0"/>
                    </a:moveTo>
                    <a:cubicBezTo>
                      <a:pt x="2136" y="0"/>
                      <a:pt x="1676" y="297"/>
                      <a:pt x="1088" y="644"/>
                    </a:cubicBezTo>
                    <a:cubicBezTo>
                      <a:pt x="474" y="979"/>
                      <a:pt x="0" y="1230"/>
                      <a:pt x="0" y="1258"/>
                    </a:cubicBezTo>
                    <a:cubicBezTo>
                      <a:pt x="391" y="1118"/>
                      <a:pt x="781" y="951"/>
                      <a:pt x="1172" y="728"/>
                    </a:cubicBezTo>
                    <a:cubicBezTo>
                      <a:pt x="1535" y="532"/>
                      <a:pt x="1897" y="281"/>
                      <a:pt x="2204" y="2"/>
                    </a:cubicBezTo>
                    <a:cubicBezTo>
                      <a:pt x="2203" y="1"/>
                      <a:pt x="2201" y="0"/>
                      <a:pt x="219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705;p42"/>
              <p:cNvSpPr/>
              <p:nvPr/>
            </p:nvSpPr>
            <p:spPr>
              <a:xfrm>
                <a:off x="5303975" y="3538175"/>
                <a:ext cx="11875" cy="8225"/>
              </a:xfrm>
              <a:custGeom>
                <a:avLst/>
                <a:gdLst/>
                <a:ahLst/>
                <a:cxnLst/>
                <a:rect l="l" t="t" r="r" b="b"/>
                <a:pathLst>
                  <a:path w="475" h="329" extrusionOk="0">
                    <a:moveTo>
                      <a:pt x="42" y="1"/>
                    </a:moveTo>
                    <a:cubicBezTo>
                      <a:pt x="16" y="1"/>
                      <a:pt x="1" y="7"/>
                      <a:pt x="1" y="16"/>
                    </a:cubicBezTo>
                    <a:cubicBezTo>
                      <a:pt x="1" y="44"/>
                      <a:pt x="84" y="100"/>
                      <a:pt x="196" y="184"/>
                    </a:cubicBezTo>
                    <a:cubicBezTo>
                      <a:pt x="317" y="256"/>
                      <a:pt x="396" y="329"/>
                      <a:pt x="433" y="329"/>
                    </a:cubicBezTo>
                    <a:cubicBezTo>
                      <a:pt x="438" y="329"/>
                      <a:pt x="443" y="327"/>
                      <a:pt x="447" y="323"/>
                    </a:cubicBezTo>
                    <a:cubicBezTo>
                      <a:pt x="475" y="323"/>
                      <a:pt x="419" y="184"/>
                      <a:pt x="280" y="100"/>
                    </a:cubicBezTo>
                    <a:cubicBezTo>
                      <a:pt x="187" y="26"/>
                      <a:pt x="94"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706;p42"/>
              <p:cNvSpPr/>
              <p:nvPr/>
            </p:nvSpPr>
            <p:spPr>
              <a:xfrm>
                <a:off x="5279575" y="3528700"/>
                <a:ext cx="11175" cy="4150"/>
              </a:xfrm>
              <a:custGeom>
                <a:avLst/>
                <a:gdLst/>
                <a:ahLst/>
                <a:cxnLst/>
                <a:rect l="l" t="t" r="r" b="b"/>
                <a:pathLst>
                  <a:path w="447" h="166" extrusionOk="0">
                    <a:moveTo>
                      <a:pt x="96" y="1"/>
                    </a:moveTo>
                    <a:cubicBezTo>
                      <a:pt x="37" y="1"/>
                      <a:pt x="0" y="17"/>
                      <a:pt x="0" y="33"/>
                    </a:cubicBezTo>
                    <a:cubicBezTo>
                      <a:pt x="0" y="61"/>
                      <a:pt x="84" y="89"/>
                      <a:pt x="223" y="144"/>
                    </a:cubicBezTo>
                    <a:cubicBezTo>
                      <a:pt x="279" y="158"/>
                      <a:pt x="335" y="165"/>
                      <a:pt x="377" y="165"/>
                    </a:cubicBezTo>
                    <a:cubicBezTo>
                      <a:pt x="419" y="165"/>
                      <a:pt x="446" y="158"/>
                      <a:pt x="446" y="144"/>
                    </a:cubicBezTo>
                    <a:cubicBezTo>
                      <a:pt x="446" y="89"/>
                      <a:pt x="363" y="61"/>
                      <a:pt x="251" y="33"/>
                    </a:cubicBezTo>
                    <a:cubicBezTo>
                      <a:pt x="192" y="9"/>
                      <a:pt x="138" y="1"/>
                      <a:pt x="9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707;p42"/>
              <p:cNvSpPr/>
              <p:nvPr/>
            </p:nvSpPr>
            <p:spPr>
              <a:xfrm>
                <a:off x="5254450" y="3528525"/>
                <a:ext cx="13275" cy="4625"/>
              </a:xfrm>
              <a:custGeom>
                <a:avLst/>
                <a:gdLst/>
                <a:ahLst/>
                <a:cxnLst/>
                <a:rect l="l" t="t" r="r" b="b"/>
                <a:pathLst>
                  <a:path w="531" h="185" extrusionOk="0">
                    <a:moveTo>
                      <a:pt x="373" y="1"/>
                    </a:moveTo>
                    <a:cubicBezTo>
                      <a:pt x="338" y="1"/>
                      <a:pt x="297" y="4"/>
                      <a:pt x="252" y="12"/>
                    </a:cubicBezTo>
                    <a:cubicBezTo>
                      <a:pt x="84" y="40"/>
                      <a:pt x="1" y="151"/>
                      <a:pt x="29" y="179"/>
                    </a:cubicBezTo>
                    <a:cubicBezTo>
                      <a:pt x="29" y="183"/>
                      <a:pt x="31" y="185"/>
                      <a:pt x="35" y="185"/>
                    </a:cubicBezTo>
                    <a:cubicBezTo>
                      <a:pt x="61" y="185"/>
                      <a:pt x="160" y="123"/>
                      <a:pt x="280" y="123"/>
                    </a:cubicBezTo>
                    <a:cubicBezTo>
                      <a:pt x="419" y="96"/>
                      <a:pt x="531" y="123"/>
                      <a:pt x="531" y="68"/>
                    </a:cubicBezTo>
                    <a:cubicBezTo>
                      <a:pt x="531" y="27"/>
                      <a:pt x="471" y="1"/>
                      <a:pt x="3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708;p42"/>
              <p:cNvSpPr/>
              <p:nvPr/>
            </p:nvSpPr>
            <p:spPr>
              <a:xfrm>
                <a:off x="5238425" y="3535500"/>
                <a:ext cx="7000" cy="2700"/>
              </a:xfrm>
              <a:custGeom>
                <a:avLst/>
                <a:gdLst/>
                <a:ahLst/>
                <a:cxnLst/>
                <a:rect l="l" t="t" r="r" b="b"/>
                <a:pathLst>
                  <a:path w="280" h="108" extrusionOk="0">
                    <a:moveTo>
                      <a:pt x="205" y="0"/>
                    </a:moveTo>
                    <a:cubicBezTo>
                      <a:pt x="186" y="0"/>
                      <a:pt x="164" y="4"/>
                      <a:pt x="140" y="12"/>
                    </a:cubicBezTo>
                    <a:cubicBezTo>
                      <a:pt x="56" y="12"/>
                      <a:pt x="0" y="40"/>
                      <a:pt x="0" y="68"/>
                    </a:cubicBezTo>
                    <a:cubicBezTo>
                      <a:pt x="0" y="87"/>
                      <a:pt x="28" y="107"/>
                      <a:pt x="74" y="107"/>
                    </a:cubicBezTo>
                    <a:cubicBezTo>
                      <a:pt x="93" y="107"/>
                      <a:pt x="115" y="104"/>
                      <a:pt x="140" y="96"/>
                    </a:cubicBezTo>
                    <a:cubicBezTo>
                      <a:pt x="223" y="96"/>
                      <a:pt x="279" y="68"/>
                      <a:pt x="279" y="40"/>
                    </a:cubicBezTo>
                    <a:cubicBezTo>
                      <a:pt x="279" y="20"/>
                      <a:pt x="251" y="0"/>
                      <a:pt x="2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709;p42"/>
              <p:cNvSpPr/>
              <p:nvPr/>
            </p:nvSpPr>
            <p:spPr>
              <a:xfrm>
                <a:off x="3867875" y="2519550"/>
                <a:ext cx="1507975" cy="914425"/>
              </a:xfrm>
              <a:custGeom>
                <a:avLst/>
                <a:gdLst/>
                <a:ahLst/>
                <a:cxnLst/>
                <a:rect l="l" t="t" r="r" b="b"/>
                <a:pathLst>
                  <a:path w="60319" h="36577" extrusionOk="0">
                    <a:moveTo>
                      <a:pt x="36660" y="1"/>
                    </a:moveTo>
                    <a:cubicBezTo>
                      <a:pt x="34037" y="1"/>
                      <a:pt x="31526" y="1061"/>
                      <a:pt x="29685" y="2930"/>
                    </a:cubicBezTo>
                    <a:lnTo>
                      <a:pt x="1" y="30941"/>
                    </a:lnTo>
                    <a:lnTo>
                      <a:pt x="21399" y="31220"/>
                    </a:lnTo>
                    <a:lnTo>
                      <a:pt x="36046" y="17968"/>
                    </a:lnTo>
                    <a:lnTo>
                      <a:pt x="50693" y="36577"/>
                    </a:lnTo>
                    <a:lnTo>
                      <a:pt x="60318" y="31025"/>
                    </a:lnTo>
                    <a:lnTo>
                      <a:pt x="45141" y="4911"/>
                    </a:lnTo>
                    <a:cubicBezTo>
                      <a:pt x="43383" y="1870"/>
                      <a:pt x="40147" y="1"/>
                      <a:pt x="3666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710;p42"/>
              <p:cNvSpPr/>
              <p:nvPr/>
            </p:nvSpPr>
            <p:spPr>
              <a:xfrm>
                <a:off x="3623750" y="3183550"/>
                <a:ext cx="1375450" cy="392700"/>
              </a:xfrm>
              <a:custGeom>
                <a:avLst/>
                <a:gdLst/>
                <a:ahLst/>
                <a:cxnLst/>
                <a:rect l="l" t="t" r="r" b="b"/>
                <a:pathLst>
                  <a:path w="55018" h="15708" extrusionOk="0">
                    <a:moveTo>
                      <a:pt x="15206" y="1"/>
                    </a:moveTo>
                    <a:cubicBezTo>
                      <a:pt x="14062" y="1"/>
                      <a:pt x="12946" y="252"/>
                      <a:pt x="11914" y="726"/>
                    </a:cubicBezTo>
                    <a:lnTo>
                      <a:pt x="1033" y="5776"/>
                    </a:lnTo>
                    <a:cubicBezTo>
                      <a:pt x="894" y="6167"/>
                      <a:pt x="1" y="15708"/>
                      <a:pt x="12862" y="15708"/>
                    </a:cubicBezTo>
                    <a:lnTo>
                      <a:pt x="47150" y="15708"/>
                    </a:lnTo>
                    <a:cubicBezTo>
                      <a:pt x="51502" y="15708"/>
                      <a:pt x="55018" y="12193"/>
                      <a:pt x="55018" y="7868"/>
                    </a:cubicBezTo>
                    <a:cubicBezTo>
                      <a:pt x="55018" y="3516"/>
                      <a:pt x="51502" y="1"/>
                      <a:pt x="47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711;p42"/>
              <p:cNvSpPr/>
              <p:nvPr/>
            </p:nvSpPr>
            <p:spPr>
              <a:xfrm>
                <a:off x="4087575" y="3180075"/>
                <a:ext cx="790975" cy="7000"/>
              </a:xfrm>
              <a:custGeom>
                <a:avLst/>
                <a:gdLst/>
                <a:ahLst/>
                <a:cxnLst/>
                <a:rect l="l" t="t" r="r" b="b"/>
                <a:pathLst>
                  <a:path w="31639" h="280" extrusionOk="0">
                    <a:moveTo>
                      <a:pt x="15820" y="0"/>
                    </a:moveTo>
                    <a:cubicBezTo>
                      <a:pt x="7087" y="0"/>
                      <a:pt x="1" y="56"/>
                      <a:pt x="1" y="140"/>
                    </a:cubicBezTo>
                    <a:cubicBezTo>
                      <a:pt x="1" y="224"/>
                      <a:pt x="7087" y="279"/>
                      <a:pt x="15820" y="279"/>
                    </a:cubicBezTo>
                    <a:cubicBezTo>
                      <a:pt x="24552" y="279"/>
                      <a:pt x="31638" y="224"/>
                      <a:pt x="31638" y="140"/>
                    </a:cubicBezTo>
                    <a:cubicBezTo>
                      <a:pt x="31638" y="56"/>
                      <a:pt x="24552" y="0"/>
                      <a:pt x="158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712;p42"/>
              <p:cNvSpPr/>
              <p:nvPr/>
            </p:nvSpPr>
            <p:spPr>
              <a:xfrm>
                <a:off x="4741175" y="2805525"/>
                <a:ext cx="30650" cy="163250"/>
              </a:xfrm>
              <a:custGeom>
                <a:avLst/>
                <a:gdLst/>
                <a:ahLst/>
                <a:cxnLst/>
                <a:rect l="l" t="t" r="r" b="b"/>
                <a:pathLst>
                  <a:path w="1226" h="6530" extrusionOk="0">
                    <a:moveTo>
                      <a:pt x="191" y="0"/>
                    </a:moveTo>
                    <a:cubicBezTo>
                      <a:pt x="108" y="0"/>
                      <a:pt x="1" y="1496"/>
                      <a:pt x="277" y="3321"/>
                    </a:cubicBezTo>
                    <a:cubicBezTo>
                      <a:pt x="526" y="5116"/>
                      <a:pt x="1048" y="6529"/>
                      <a:pt x="1139" y="6529"/>
                    </a:cubicBezTo>
                    <a:cubicBezTo>
                      <a:pt x="1140" y="6529"/>
                      <a:pt x="1141" y="6529"/>
                      <a:pt x="1142" y="6529"/>
                    </a:cubicBezTo>
                    <a:cubicBezTo>
                      <a:pt x="1226" y="6501"/>
                      <a:pt x="807" y="5078"/>
                      <a:pt x="528" y="3265"/>
                    </a:cubicBezTo>
                    <a:cubicBezTo>
                      <a:pt x="277" y="1479"/>
                      <a:pt x="277" y="1"/>
                      <a:pt x="193" y="1"/>
                    </a:cubicBezTo>
                    <a:cubicBezTo>
                      <a:pt x="193" y="0"/>
                      <a:pt x="192" y="0"/>
                      <a:pt x="19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713;p42"/>
              <p:cNvSpPr/>
              <p:nvPr/>
            </p:nvSpPr>
            <p:spPr>
              <a:xfrm>
                <a:off x="4766925" y="2799950"/>
                <a:ext cx="19550" cy="167425"/>
              </a:xfrm>
              <a:custGeom>
                <a:avLst/>
                <a:gdLst/>
                <a:ahLst/>
                <a:cxnLst/>
                <a:rect l="l" t="t" r="r" b="b"/>
                <a:pathLst>
                  <a:path w="782" h="6697" extrusionOk="0">
                    <a:moveTo>
                      <a:pt x="642" y="0"/>
                    </a:moveTo>
                    <a:cubicBezTo>
                      <a:pt x="530" y="0"/>
                      <a:pt x="503" y="1507"/>
                      <a:pt x="363" y="3348"/>
                    </a:cubicBezTo>
                    <a:cubicBezTo>
                      <a:pt x="196" y="5190"/>
                      <a:pt x="0" y="6696"/>
                      <a:pt x="56" y="6696"/>
                    </a:cubicBezTo>
                    <a:cubicBezTo>
                      <a:pt x="57" y="6696"/>
                      <a:pt x="58" y="6696"/>
                      <a:pt x="59" y="6696"/>
                    </a:cubicBezTo>
                    <a:cubicBezTo>
                      <a:pt x="146" y="6696"/>
                      <a:pt x="476" y="5228"/>
                      <a:pt x="642" y="3376"/>
                    </a:cubicBezTo>
                    <a:cubicBezTo>
                      <a:pt x="782" y="1507"/>
                      <a:pt x="698" y="0"/>
                      <a:pt x="64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714;p42"/>
              <p:cNvSpPr/>
              <p:nvPr/>
            </p:nvSpPr>
            <p:spPr>
              <a:xfrm>
                <a:off x="4044350" y="1453075"/>
                <a:ext cx="595175" cy="321900"/>
              </a:xfrm>
              <a:custGeom>
                <a:avLst/>
                <a:gdLst/>
                <a:ahLst/>
                <a:cxnLst/>
                <a:rect l="l" t="t" r="r" b="b"/>
                <a:pathLst>
                  <a:path w="23807" h="12876" extrusionOk="0">
                    <a:moveTo>
                      <a:pt x="8548" y="0"/>
                    </a:moveTo>
                    <a:cubicBezTo>
                      <a:pt x="7906" y="0"/>
                      <a:pt x="7298" y="165"/>
                      <a:pt x="6863" y="616"/>
                    </a:cubicBezTo>
                    <a:cubicBezTo>
                      <a:pt x="6333" y="1146"/>
                      <a:pt x="6166" y="1955"/>
                      <a:pt x="5552" y="2346"/>
                    </a:cubicBezTo>
                    <a:cubicBezTo>
                      <a:pt x="5245" y="2544"/>
                      <a:pt x="4906" y="2605"/>
                      <a:pt x="4552" y="2605"/>
                    </a:cubicBezTo>
                    <a:cubicBezTo>
                      <a:pt x="3985" y="2605"/>
                      <a:pt x="3378" y="2448"/>
                      <a:pt x="2798" y="2448"/>
                    </a:cubicBezTo>
                    <a:cubicBezTo>
                      <a:pt x="2721" y="2448"/>
                      <a:pt x="2643" y="2451"/>
                      <a:pt x="2567" y="2457"/>
                    </a:cubicBezTo>
                    <a:cubicBezTo>
                      <a:pt x="1562" y="2569"/>
                      <a:pt x="698" y="3238"/>
                      <a:pt x="363" y="4187"/>
                    </a:cubicBezTo>
                    <a:cubicBezTo>
                      <a:pt x="0" y="5136"/>
                      <a:pt x="140" y="6196"/>
                      <a:pt x="698" y="7033"/>
                    </a:cubicBezTo>
                    <a:cubicBezTo>
                      <a:pt x="1004" y="7507"/>
                      <a:pt x="1451" y="7926"/>
                      <a:pt x="1590" y="8456"/>
                    </a:cubicBezTo>
                    <a:cubicBezTo>
                      <a:pt x="1758" y="9209"/>
                      <a:pt x="1339" y="9906"/>
                      <a:pt x="1088" y="10604"/>
                    </a:cubicBezTo>
                    <a:cubicBezTo>
                      <a:pt x="809" y="11301"/>
                      <a:pt x="725" y="12194"/>
                      <a:pt x="1311" y="12668"/>
                    </a:cubicBezTo>
                    <a:cubicBezTo>
                      <a:pt x="1499" y="12811"/>
                      <a:pt x="1710" y="12875"/>
                      <a:pt x="1915" y="12875"/>
                    </a:cubicBezTo>
                    <a:cubicBezTo>
                      <a:pt x="2471" y="12875"/>
                      <a:pt x="2991" y="12407"/>
                      <a:pt x="2929" y="11776"/>
                    </a:cubicBezTo>
                    <a:lnTo>
                      <a:pt x="17549" y="10185"/>
                    </a:lnTo>
                    <a:cubicBezTo>
                      <a:pt x="17780" y="10235"/>
                      <a:pt x="17999" y="10258"/>
                      <a:pt x="18205" y="10258"/>
                    </a:cubicBezTo>
                    <a:cubicBezTo>
                      <a:pt x="19838" y="10258"/>
                      <a:pt x="20698" y="8836"/>
                      <a:pt x="21120" y="8316"/>
                    </a:cubicBezTo>
                    <a:cubicBezTo>
                      <a:pt x="23806" y="4970"/>
                      <a:pt x="21243" y="243"/>
                      <a:pt x="17299" y="243"/>
                    </a:cubicBezTo>
                    <a:cubicBezTo>
                      <a:pt x="16902" y="243"/>
                      <a:pt x="16491" y="291"/>
                      <a:pt x="16070" y="393"/>
                    </a:cubicBezTo>
                    <a:cubicBezTo>
                      <a:pt x="15149" y="616"/>
                      <a:pt x="14284" y="1090"/>
                      <a:pt x="13336" y="1146"/>
                    </a:cubicBezTo>
                    <a:cubicBezTo>
                      <a:pt x="13284" y="1149"/>
                      <a:pt x="13233" y="1150"/>
                      <a:pt x="13182" y="1150"/>
                    </a:cubicBezTo>
                    <a:cubicBezTo>
                      <a:pt x="12097" y="1150"/>
                      <a:pt x="11084" y="600"/>
                      <a:pt x="10072" y="253"/>
                    </a:cubicBezTo>
                    <a:cubicBezTo>
                      <a:pt x="9589" y="105"/>
                      <a:pt x="9058" y="0"/>
                      <a:pt x="854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715;p42"/>
              <p:cNvSpPr/>
              <p:nvPr/>
            </p:nvSpPr>
            <p:spPr>
              <a:xfrm>
                <a:off x="4019925" y="1552150"/>
                <a:ext cx="488250" cy="734800"/>
              </a:xfrm>
              <a:custGeom>
                <a:avLst/>
                <a:gdLst/>
                <a:ahLst/>
                <a:cxnLst/>
                <a:rect l="l" t="t" r="r" b="b"/>
                <a:pathLst>
                  <a:path w="19530" h="29392" extrusionOk="0">
                    <a:moveTo>
                      <a:pt x="5078" y="1"/>
                    </a:moveTo>
                    <a:lnTo>
                      <a:pt x="4799" y="1480"/>
                    </a:lnTo>
                    <a:lnTo>
                      <a:pt x="503" y="23715"/>
                    </a:lnTo>
                    <a:cubicBezTo>
                      <a:pt x="1" y="26310"/>
                      <a:pt x="1814" y="28793"/>
                      <a:pt x="4576" y="29295"/>
                    </a:cubicBezTo>
                    <a:cubicBezTo>
                      <a:pt x="4920" y="29360"/>
                      <a:pt x="5263" y="29392"/>
                      <a:pt x="5600" y="29392"/>
                    </a:cubicBezTo>
                    <a:cubicBezTo>
                      <a:pt x="8001" y="29392"/>
                      <a:pt x="10141" y="27803"/>
                      <a:pt x="10630" y="25529"/>
                    </a:cubicBezTo>
                    <a:cubicBezTo>
                      <a:pt x="11216" y="22794"/>
                      <a:pt x="11858" y="19949"/>
                      <a:pt x="11858" y="19949"/>
                    </a:cubicBezTo>
                    <a:cubicBezTo>
                      <a:pt x="11858" y="19949"/>
                      <a:pt x="11870" y="19949"/>
                      <a:pt x="11895" y="19949"/>
                    </a:cubicBezTo>
                    <a:cubicBezTo>
                      <a:pt x="12283" y="19949"/>
                      <a:pt x="15611" y="19826"/>
                      <a:pt x="17186" y="15652"/>
                    </a:cubicBezTo>
                    <a:cubicBezTo>
                      <a:pt x="18023" y="13448"/>
                      <a:pt x="18693" y="9682"/>
                      <a:pt x="19139" y="6585"/>
                    </a:cubicBezTo>
                    <a:cubicBezTo>
                      <a:pt x="19530" y="3795"/>
                      <a:pt x="17521" y="1256"/>
                      <a:pt x="14731" y="977"/>
                    </a:cubicBezTo>
                    <a:lnTo>
                      <a:pt x="50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716;p42"/>
              <p:cNvSpPr/>
              <p:nvPr/>
            </p:nvSpPr>
            <p:spPr>
              <a:xfrm>
                <a:off x="4415400" y="1754900"/>
                <a:ext cx="32100" cy="29050"/>
              </a:xfrm>
              <a:custGeom>
                <a:avLst/>
                <a:gdLst/>
                <a:ahLst/>
                <a:cxnLst/>
                <a:rect l="l" t="t" r="r" b="b"/>
                <a:pathLst>
                  <a:path w="1284" h="1162" extrusionOk="0">
                    <a:moveTo>
                      <a:pt x="630" y="1"/>
                    </a:moveTo>
                    <a:cubicBezTo>
                      <a:pt x="357" y="1"/>
                      <a:pt x="103" y="209"/>
                      <a:pt x="28" y="484"/>
                    </a:cubicBezTo>
                    <a:cubicBezTo>
                      <a:pt x="0" y="819"/>
                      <a:pt x="223" y="1098"/>
                      <a:pt x="530" y="1153"/>
                    </a:cubicBezTo>
                    <a:cubicBezTo>
                      <a:pt x="565" y="1159"/>
                      <a:pt x="600" y="1162"/>
                      <a:pt x="633" y="1162"/>
                    </a:cubicBezTo>
                    <a:cubicBezTo>
                      <a:pt x="926" y="1162"/>
                      <a:pt x="1178" y="954"/>
                      <a:pt x="1228" y="679"/>
                    </a:cubicBezTo>
                    <a:cubicBezTo>
                      <a:pt x="1284" y="344"/>
                      <a:pt x="1060" y="65"/>
                      <a:pt x="726" y="10"/>
                    </a:cubicBezTo>
                    <a:cubicBezTo>
                      <a:pt x="694" y="4"/>
                      <a:pt x="662" y="1"/>
                      <a:pt x="63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717;p42"/>
              <p:cNvSpPr/>
              <p:nvPr/>
            </p:nvSpPr>
            <p:spPr>
              <a:xfrm>
                <a:off x="4409125" y="1738600"/>
                <a:ext cx="60000" cy="22400"/>
              </a:xfrm>
              <a:custGeom>
                <a:avLst/>
                <a:gdLst/>
                <a:ahLst/>
                <a:cxnLst/>
                <a:rect l="l" t="t" r="r" b="b"/>
                <a:pathLst>
                  <a:path w="2400" h="896" extrusionOk="0">
                    <a:moveTo>
                      <a:pt x="955" y="1"/>
                    </a:moveTo>
                    <a:cubicBezTo>
                      <a:pt x="740" y="1"/>
                      <a:pt x="527" y="44"/>
                      <a:pt x="335" y="131"/>
                    </a:cubicBezTo>
                    <a:cubicBezTo>
                      <a:pt x="112" y="243"/>
                      <a:pt x="0" y="355"/>
                      <a:pt x="28" y="410"/>
                    </a:cubicBezTo>
                    <a:cubicBezTo>
                      <a:pt x="37" y="424"/>
                      <a:pt x="60" y="430"/>
                      <a:pt x="94" y="430"/>
                    </a:cubicBezTo>
                    <a:cubicBezTo>
                      <a:pt x="213" y="430"/>
                      <a:pt x="472" y="363"/>
                      <a:pt x="801" y="363"/>
                    </a:cubicBezTo>
                    <a:cubicBezTo>
                      <a:pt x="942" y="363"/>
                      <a:pt x="1095" y="376"/>
                      <a:pt x="1256" y="410"/>
                    </a:cubicBezTo>
                    <a:cubicBezTo>
                      <a:pt x="1814" y="537"/>
                      <a:pt x="2188" y="896"/>
                      <a:pt x="2314" y="896"/>
                    </a:cubicBezTo>
                    <a:cubicBezTo>
                      <a:pt x="2326" y="896"/>
                      <a:pt x="2336" y="892"/>
                      <a:pt x="2344" y="885"/>
                    </a:cubicBezTo>
                    <a:cubicBezTo>
                      <a:pt x="2400" y="885"/>
                      <a:pt x="2344" y="717"/>
                      <a:pt x="2176" y="522"/>
                    </a:cubicBezTo>
                    <a:cubicBezTo>
                      <a:pt x="1953" y="271"/>
                      <a:pt x="1674" y="104"/>
                      <a:pt x="1339" y="48"/>
                    </a:cubicBezTo>
                    <a:cubicBezTo>
                      <a:pt x="1214" y="16"/>
                      <a:pt x="1084" y="1"/>
                      <a:pt x="9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718;p42"/>
              <p:cNvSpPr/>
              <p:nvPr/>
            </p:nvSpPr>
            <p:spPr>
              <a:xfrm>
                <a:off x="4263350" y="1724225"/>
                <a:ext cx="32100" cy="29050"/>
              </a:xfrm>
              <a:custGeom>
                <a:avLst/>
                <a:gdLst/>
                <a:ahLst/>
                <a:cxnLst/>
                <a:rect l="l" t="t" r="r" b="b"/>
                <a:pathLst>
                  <a:path w="1284" h="1162" extrusionOk="0">
                    <a:moveTo>
                      <a:pt x="651" y="0"/>
                    </a:moveTo>
                    <a:cubicBezTo>
                      <a:pt x="358" y="0"/>
                      <a:pt x="106" y="208"/>
                      <a:pt x="56" y="483"/>
                    </a:cubicBezTo>
                    <a:cubicBezTo>
                      <a:pt x="0" y="818"/>
                      <a:pt x="224" y="1097"/>
                      <a:pt x="558" y="1153"/>
                    </a:cubicBezTo>
                    <a:cubicBezTo>
                      <a:pt x="590" y="1159"/>
                      <a:pt x="622" y="1161"/>
                      <a:pt x="654" y="1161"/>
                    </a:cubicBezTo>
                    <a:cubicBezTo>
                      <a:pt x="926" y="1161"/>
                      <a:pt x="1181" y="954"/>
                      <a:pt x="1256" y="679"/>
                    </a:cubicBezTo>
                    <a:cubicBezTo>
                      <a:pt x="1284" y="344"/>
                      <a:pt x="1060" y="65"/>
                      <a:pt x="754" y="9"/>
                    </a:cubicBezTo>
                    <a:cubicBezTo>
                      <a:pt x="719" y="3"/>
                      <a:pt x="684" y="0"/>
                      <a:pt x="65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719;p42"/>
              <p:cNvSpPr/>
              <p:nvPr/>
            </p:nvSpPr>
            <p:spPr>
              <a:xfrm>
                <a:off x="4253575" y="1709300"/>
                <a:ext cx="59325" cy="22400"/>
              </a:xfrm>
              <a:custGeom>
                <a:avLst/>
                <a:gdLst/>
                <a:ahLst/>
                <a:cxnLst/>
                <a:rect l="l" t="t" r="r" b="b"/>
                <a:pathLst>
                  <a:path w="2373" h="896" extrusionOk="0">
                    <a:moveTo>
                      <a:pt x="937" y="1"/>
                    </a:moveTo>
                    <a:cubicBezTo>
                      <a:pt x="730" y="1"/>
                      <a:pt x="527" y="44"/>
                      <a:pt x="336" y="132"/>
                    </a:cubicBezTo>
                    <a:cubicBezTo>
                      <a:pt x="84" y="243"/>
                      <a:pt x="1" y="355"/>
                      <a:pt x="1" y="411"/>
                    </a:cubicBezTo>
                    <a:cubicBezTo>
                      <a:pt x="10" y="425"/>
                      <a:pt x="33" y="430"/>
                      <a:pt x="66" y="430"/>
                    </a:cubicBezTo>
                    <a:cubicBezTo>
                      <a:pt x="185" y="430"/>
                      <a:pt x="445" y="364"/>
                      <a:pt x="774" y="364"/>
                    </a:cubicBezTo>
                    <a:cubicBezTo>
                      <a:pt x="914" y="364"/>
                      <a:pt x="1068" y="376"/>
                      <a:pt x="1228" y="411"/>
                    </a:cubicBezTo>
                    <a:cubicBezTo>
                      <a:pt x="1812" y="538"/>
                      <a:pt x="2165" y="896"/>
                      <a:pt x="2308" y="896"/>
                    </a:cubicBezTo>
                    <a:cubicBezTo>
                      <a:pt x="2322" y="896"/>
                      <a:pt x="2334" y="892"/>
                      <a:pt x="2344" y="885"/>
                    </a:cubicBezTo>
                    <a:cubicBezTo>
                      <a:pt x="2372" y="857"/>
                      <a:pt x="2344" y="718"/>
                      <a:pt x="2177" y="522"/>
                    </a:cubicBezTo>
                    <a:cubicBezTo>
                      <a:pt x="1954" y="271"/>
                      <a:pt x="1647" y="104"/>
                      <a:pt x="1312" y="48"/>
                    </a:cubicBezTo>
                    <a:cubicBezTo>
                      <a:pt x="1186" y="17"/>
                      <a:pt x="1061" y="1"/>
                      <a:pt x="9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720;p42"/>
              <p:cNvSpPr/>
              <p:nvPr/>
            </p:nvSpPr>
            <p:spPr>
              <a:xfrm>
                <a:off x="4344250" y="1727925"/>
                <a:ext cx="43975" cy="138825"/>
              </a:xfrm>
              <a:custGeom>
                <a:avLst/>
                <a:gdLst/>
                <a:ahLst/>
                <a:cxnLst/>
                <a:rect l="l" t="t" r="r" b="b"/>
                <a:pathLst>
                  <a:path w="1759" h="5553" extrusionOk="0">
                    <a:moveTo>
                      <a:pt x="839" y="0"/>
                    </a:moveTo>
                    <a:cubicBezTo>
                      <a:pt x="839" y="0"/>
                      <a:pt x="838" y="0"/>
                      <a:pt x="838" y="0"/>
                    </a:cubicBezTo>
                    <a:cubicBezTo>
                      <a:pt x="754" y="0"/>
                      <a:pt x="921" y="1535"/>
                      <a:pt x="1228" y="3432"/>
                    </a:cubicBezTo>
                    <a:cubicBezTo>
                      <a:pt x="1312" y="3906"/>
                      <a:pt x="1396" y="4353"/>
                      <a:pt x="1451" y="4771"/>
                    </a:cubicBezTo>
                    <a:cubicBezTo>
                      <a:pt x="1507" y="4911"/>
                      <a:pt x="1507" y="5106"/>
                      <a:pt x="1451" y="5273"/>
                    </a:cubicBezTo>
                    <a:cubicBezTo>
                      <a:pt x="1396" y="5357"/>
                      <a:pt x="1256" y="5357"/>
                      <a:pt x="1089" y="5357"/>
                    </a:cubicBezTo>
                    <a:cubicBezTo>
                      <a:pt x="876" y="5324"/>
                      <a:pt x="664" y="5311"/>
                      <a:pt x="451" y="5311"/>
                    </a:cubicBezTo>
                    <a:cubicBezTo>
                      <a:pt x="301" y="5311"/>
                      <a:pt x="151" y="5318"/>
                      <a:pt x="1" y="5329"/>
                    </a:cubicBezTo>
                    <a:cubicBezTo>
                      <a:pt x="363" y="5441"/>
                      <a:pt x="698" y="5524"/>
                      <a:pt x="1061" y="5552"/>
                    </a:cubicBezTo>
                    <a:lnTo>
                      <a:pt x="1340" y="5552"/>
                    </a:lnTo>
                    <a:cubicBezTo>
                      <a:pt x="1479" y="5552"/>
                      <a:pt x="1591" y="5469"/>
                      <a:pt x="1647" y="5385"/>
                    </a:cubicBezTo>
                    <a:cubicBezTo>
                      <a:pt x="1758" y="5162"/>
                      <a:pt x="1758" y="4939"/>
                      <a:pt x="1702" y="4715"/>
                    </a:cubicBezTo>
                    <a:cubicBezTo>
                      <a:pt x="1647" y="4297"/>
                      <a:pt x="1563" y="3851"/>
                      <a:pt x="1507" y="3404"/>
                    </a:cubicBezTo>
                    <a:cubicBezTo>
                      <a:pt x="1203" y="1524"/>
                      <a:pt x="899" y="0"/>
                      <a:pt x="8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721;p42"/>
              <p:cNvSpPr/>
              <p:nvPr/>
            </p:nvSpPr>
            <p:spPr>
              <a:xfrm>
                <a:off x="4171275" y="1977625"/>
                <a:ext cx="145100" cy="99750"/>
              </a:xfrm>
              <a:custGeom>
                <a:avLst/>
                <a:gdLst/>
                <a:ahLst/>
                <a:cxnLst/>
                <a:rect l="l" t="t" r="r" b="b"/>
                <a:pathLst>
                  <a:path w="5804" h="3990" extrusionOk="0">
                    <a:moveTo>
                      <a:pt x="1" y="0"/>
                    </a:moveTo>
                    <a:cubicBezTo>
                      <a:pt x="1" y="1"/>
                      <a:pt x="838" y="3460"/>
                      <a:pt x="5525" y="3990"/>
                    </a:cubicBezTo>
                    <a:lnTo>
                      <a:pt x="5804" y="2930"/>
                    </a:lnTo>
                    <a:cubicBezTo>
                      <a:pt x="3655" y="2511"/>
                      <a:pt x="1647" y="1507"/>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722;p42"/>
              <p:cNvSpPr/>
              <p:nvPr/>
            </p:nvSpPr>
            <p:spPr>
              <a:xfrm>
                <a:off x="4289850" y="1862450"/>
                <a:ext cx="48150" cy="53725"/>
              </a:xfrm>
              <a:custGeom>
                <a:avLst/>
                <a:gdLst/>
                <a:ahLst/>
                <a:cxnLst/>
                <a:rect l="l" t="t" r="r" b="b"/>
                <a:pathLst>
                  <a:path w="1926" h="2149" extrusionOk="0">
                    <a:moveTo>
                      <a:pt x="216" y="1"/>
                    </a:moveTo>
                    <a:cubicBezTo>
                      <a:pt x="180" y="1"/>
                      <a:pt x="82" y="164"/>
                      <a:pt x="56" y="422"/>
                    </a:cubicBezTo>
                    <a:cubicBezTo>
                      <a:pt x="0" y="813"/>
                      <a:pt x="140" y="1204"/>
                      <a:pt x="363" y="1511"/>
                    </a:cubicBezTo>
                    <a:cubicBezTo>
                      <a:pt x="642" y="1845"/>
                      <a:pt x="1005" y="2068"/>
                      <a:pt x="1395" y="2124"/>
                    </a:cubicBezTo>
                    <a:cubicBezTo>
                      <a:pt x="1491" y="2142"/>
                      <a:pt x="1575" y="2148"/>
                      <a:pt x="1646" y="2148"/>
                    </a:cubicBezTo>
                    <a:cubicBezTo>
                      <a:pt x="1805" y="2148"/>
                      <a:pt x="1898" y="2116"/>
                      <a:pt x="1898" y="2096"/>
                    </a:cubicBezTo>
                    <a:cubicBezTo>
                      <a:pt x="1926" y="2013"/>
                      <a:pt x="1172" y="1929"/>
                      <a:pt x="698" y="1315"/>
                    </a:cubicBezTo>
                    <a:cubicBezTo>
                      <a:pt x="196" y="701"/>
                      <a:pt x="335" y="4"/>
                      <a:pt x="224" y="4"/>
                    </a:cubicBezTo>
                    <a:cubicBezTo>
                      <a:pt x="222" y="2"/>
                      <a:pt x="219" y="1"/>
                      <a:pt x="21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723;p42"/>
              <p:cNvSpPr/>
              <p:nvPr/>
            </p:nvSpPr>
            <p:spPr>
              <a:xfrm>
                <a:off x="4254275" y="1650625"/>
                <a:ext cx="75350" cy="21350"/>
              </a:xfrm>
              <a:custGeom>
                <a:avLst/>
                <a:gdLst/>
                <a:ahLst/>
                <a:cxnLst/>
                <a:rect l="l" t="t" r="r" b="b"/>
                <a:pathLst>
                  <a:path w="3014" h="854" extrusionOk="0">
                    <a:moveTo>
                      <a:pt x="1303" y="0"/>
                    </a:moveTo>
                    <a:cubicBezTo>
                      <a:pt x="1003" y="0"/>
                      <a:pt x="702" y="54"/>
                      <a:pt x="419" y="163"/>
                    </a:cubicBezTo>
                    <a:cubicBezTo>
                      <a:pt x="140" y="303"/>
                      <a:pt x="1" y="414"/>
                      <a:pt x="29" y="498"/>
                    </a:cubicBezTo>
                    <a:cubicBezTo>
                      <a:pt x="112" y="665"/>
                      <a:pt x="726" y="609"/>
                      <a:pt x="1507" y="665"/>
                    </a:cubicBezTo>
                    <a:cubicBezTo>
                      <a:pt x="2072" y="728"/>
                      <a:pt x="2559" y="854"/>
                      <a:pt x="2802" y="854"/>
                    </a:cubicBezTo>
                    <a:cubicBezTo>
                      <a:pt x="2883" y="854"/>
                      <a:pt x="2937" y="840"/>
                      <a:pt x="2958" y="805"/>
                    </a:cubicBezTo>
                    <a:cubicBezTo>
                      <a:pt x="3014" y="721"/>
                      <a:pt x="2902" y="554"/>
                      <a:pt x="2651" y="386"/>
                    </a:cubicBezTo>
                    <a:cubicBezTo>
                      <a:pt x="2243" y="131"/>
                      <a:pt x="1773" y="0"/>
                      <a:pt x="13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724;p42"/>
              <p:cNvSpPr/>
              <p:nvPr/>
            </p:nvSpPr>
            <p:spPr>
              <a:xfrm>
                <a:off x="4417475" y="1691125"/>
                <a:ext cx="55825" cy="23625"/>
              </a:xfrm>
              <a:custGeom>
                <a:avLst/>
                <a:gdLst/>
                <a:ahLst/>
                <a:cxnLst/>
                <a:rect l="l" t="t" r="r" b="b"/>
                <a:pathLst>
                  <a:path w="2233" h="945" extrusionOk="0">
                    <a:moveTo>
                      <a:pt x="893" y="1"/>
                    </a:moveTo>
                    <a:cubicBezTo>
                      <a:pt x="707" y="1"/>
                      <a:pt x="522" y="38"/>
                      <a:pt x="336" y="105"/>
                    </a:cubicBezTo>
                    <a:cubicBezTo>
                      <a:pt x="113" y="189"/>
                      <a:pt x="1" y="329"/>
                      <a:pt x="57" y="412"/>
                    </a:cubicBezTo>
                    <a:cubicBezTo>
                      <a:pt x="113" y="580"/>
                      <a:pt x="559" y="552"/>
                      <a:pt x="1089" y="691"/>
                    </a:cubicBezTo>
                    <a:cubicBezTo>
                      <a:pt x="1518" y="782"/>
                      <a:pt x="1855" y="945"/>
                      <a:pt x="2043" y="945"/>
                    </a:cubicBezTo>
                    <a:cubicBezTo>
                      <a:pt x="2087" y="945"/>
                      <a:pt x="2123" y="936"/>
                      <a:pt x="2149" y="914"/>
                    </a:cubicBezTo>
                    <a:cubicBezTo>
                      <a:pt x="2233" y="859"/>
                      <a:pt x="2205" y="691"/>
                      <a:pt x="2038" y="496"/>
                    </a:cubicBezTo>
                    <a:cubicBezTo>
                      <a:pt x="1842" y="273"/>
                      <a:pt x="1563" y="105"/>
                      <a:pt x="1256" y="50"/>
                    </a:cubicBezTo>
                    <a:cubicBezTo>
                      <a:pt x="1135" y="17"/>
                      <a:pt x="1014" y="1"/>
                      <a:pt x="8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725;p42"/>
              <p:cNvSpPr/>
              <p:nvPr/>
            </p:nvSpPr>
            <p:spPr>
              <a:xfrm>
                <a:off x="4084100" y="1531225"/>
                <a:ext cx="441525" cy="210025"/>
              </a:xfrm>
              <a:custGeom>
                <a:avLst/>
                <a:gdLst/>
                <a:ahLst/>
                <a:cxnLst/>
                <a:rect l="l" t="t" r="r" b="b"/>
                <a:pathLst>
                  <a:path w="17661" h="8401" extrusionOk="0">
                    <a:moveTo>
                      <a:pt x="1897" y="1"/>
                    </a:moveTo>
                    <a:cubicBezTo>
                      <a:pt x="1897" y="1"/>
                      <a:pt x="0" y="7952"/>
                      <a:pt x="1563" y="8371"/>
                    </a:cubicBezTo>
                    <a:cubicBezTo>
                      <a:pt x="1641" y="8391"/>
                      <a:pt x="1717" y="8401"/>
                      <a:pt x="1790" y="8401"/>
                    </a:cubicBezTo>
                    <a:cubicBezTo>
                      <a:pt x="3206" y="8401"/>
                      <a:pt x="3711" y="4744"/>
                      <a:pt x="3711" y="4744"/>
                    </a:cubicBezTo>
                    <a:cubicBezTo>
                      <a:pt x="5859" y="4493"/>
                      <a:pt x="6333" y="2400"/>
                      <a:pt x="6919" y="2065"/>
                    </a:cubicBezTo>
                    <a:cubicBezTo>
                      <a:pt x="6997" y="2025"/>
                      <a:pt x="7106" y="2005"/>
                      <a:pt x="7240" y="2005"/>
                    </a:cubicBezTo>
                    <a:cubicBezTo>
                      <a:pt x="8113" y="2005"/>
                      <a:pt x="10069" y="2837"/>
                      <a:pt x="11690" y="4046"/>
                    </a:cubicBezTo>
                    <a:cubicBezTo>
                      <a:pt x="13370" y="5282"/>
                      <a:pt x="14963" y="5535"/>
                      <a:pt x="15986" y="5535"/>
                    </a:cubicBezTo>
                    <a:cubicBezTo>
                      <a:pt x="16695" y="5535"/>
                      <a:pt x="17130" y="5413"/>
                      <a:pt x="17130" y="5413"/>
                    </a:cubicBezTo>
                    <a:lnTo>
                      <a:pt x="17660" y="3265"/>
                    </a:lnTo>
                    <a:lnTo>
                      <a:pt x="14703" y="1870"/>
                    </a:lnTo>
                    <a:lnTo>
                      <a:pt x="10769" y="615"/>
                    </a:lnTo>
                    <a:lnTo>
                      <a:pt x="6333" y="670"/>
                    </a:lnTo>
                    <a:lnTo>
                      <a:pt x="189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726;p42"/>
              <p:cNvSpPr/>
              <p:nvPr/>
            </p:nvSpPr>
            <p:spPr>
              <a:xfrm>
                <a:off x="4135000" y="1500050"/>
                <a:ext cx="33525" cy="21450"/>
              </a:xfrm>
              <a:custGeom>
                <a:avLst/>
                <a:gdLst/>
                <a:ahLst/>
                <a:cxnLst/>
                <a:rect l="l" t="t" r="r" b="b"/>
                <a:pathLst>
                  <a:path w="1341" h="858" extrusionOk="0">
                    <a:moveTo>
                      <a:pt x="186" y="1"/>
                    </a:moveTo>
                    <a:cubicBezTo>
                      <a:pt x="72" y="1"/>
                      <a:pt x="1" y="24"/>
                      <a:pt x="1" y="48"/>
                    </a:cubicBezTo>
                    <a:cubicBezTo>
                      <a:pt x="1" y="132"/>
                      <a:pt x="336" y="188"/>
                      <a:pt x="670" y="383"/>
                    </a:cubicBezTo>
                    <a:cubicBezTo>
                      <a:pt x="1005" y="606"/>
                      <a:pt x="1201" y="857"/>
                      <a:pt x="1284" y="857"/>
                    </a:cubicBezTo>
                    <a:cubicBezTo>
                      <a:pt x="1340" y="829"/>
                      <a:pt x="1201" y="439"/>
                      <a:pt x="810" y="188"/>
                    </a:cubicBezTo>
                    <a:cubicBezTo>
                      <a:pt x="570" y="44"/>
                      <a:pt x="339"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727;p42"/>
              <p:cNvSpPr/>
              <p:nvPr/>
            </p:nvSpPr>
            <p:spPr>
              <a:xfrm>
                <a:off x="4165750" y="1474700"/>
                <a:ext cx="11125" cy="51700"/>
              </a:xfrm>
              <a:custGeom>
                <a:avLst/>
                <a:gdLst/>
                <a:ahLst/>
                <a:cxnLst/>
                <a:rect l="l" t="t" r="r" b="b"/>
                <a:pathLst>
                  <a:path w="445" h="2068" extrusionOk="0">
                    <a:moveTo>
                      <a:pt x="355" y="1"/>
                    </a:moveTo>
                    <a:cubicBezTo>
                      <a:pt x="291" y="1"/>
                      <a:pt x="81" y="413"/>
                      <a:pt x="54" y="1034"/>
                    </a:cubicBezTo>
                    <a:cubicBezTo>
                      <a:pt x="0" y="1656"/>
                      <a:pt x="260" y="2068"/>
                      <a:pt x="327" y="2068"/>
                    </a:cubicBezTo>
                    <a:cubicBezTo>
                      <a:pt x="330" y="2068"/>
                      <a:pt x="332" y="2067"/>
                      <a:pt x="333" y="2067"/>
                    </a:cubicBezTo>
                    <a:cubicBezTo>
                      <a:pt x="417" y="2039"/>
                      <a:pt x="250" y="1620"/>
                      <a:pt x="277" y="1062"/>
                    </a:cubicBezTo>
                    <a:cubicBezTo>
                      <a:pt x="333" y="476"/>
                      <a:pt x="445" y="30"/>
                      <a:pt x="361" y="2"/>
                    </a:cubicBezTo>
                    <a:cubicBezTo>
                      <a:pt x="359" y="1"/>
                      <a:pt x="357" y="1"/>
                      <a:pt x="3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728;p42"/>
              <p:cNvSpPr/>
              <p:nvPr/>
            </p:nvSpPr>
            <p:spPr>
              <a:xfrm>
                <a:off x="4045725" y="1689350"/>
                <a:ext cx="88625" cy="106800"/>
              </a:xfrm>
              <a:custGeom>
                <a:avLst/>
                <a:gdLst/>
                <a:ahLst/>
                <a:cxnLst/>
                <a:rect l="l" t="t" r="r" b="b"/>
                <a:pathLst>
                  <a:path w="3545" h="4272" extrusionOk="0">
                    <a:moveTo>
                      <a:pt x="2142" y="0"/>
                    </a:moveTo>
                    <a:cubicBezTo>
                      <a:pt x="1484" y="0"/>
                      <a:pt x="784" y="341"/>
                      <a:pt x="503" y="1627"/>
                    </a:cubicBezTo>
                    <a:cubicBezTo>
                      <a:pt x="1" y="3923"/>
                      <a:pt x="1979" y="4271"/>
                      <a:pt x="2572" y="4271"/>
                    </a:cubicBezTo>
                    <a:cubicBezTo>
                      <a:pt x="2671" y="4271"/>
                      <a:pt x="2731" y="4262"/>
                      <a:pt x="2735" y="4250"/>
                    </a:cubicBezTo>
                    <a:cubicBezTo>
                      <a:pt x="2763" y="4166"/>
                      <a:pt x="3544" y="427"/>
                      <a:pt x="3544" y="427"/>
                    </a:cubicBezTo>
                    <a:cubicBezTo>
                      <a:pt x="3515" y="398"/>
                      <a:pt x="2853" y="0"/>
                      <a:pt x="21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729;p42"/>
              <p:cNvSpPr/>
              <p:nvPr/>
            </p:nvSpPr>
            <p:spPr>
              <a:xfrm>
                <a:off x="4072250" y="1710400"/>
                <a:ext cx="32800" cy="58975"/>
              </a:xfrm>
              <a:custGeom>
                <a:avLst/>
                <a:gdLst/>
                <a:ahLst/>
                <a:cxnLst/>
                <a:rect l="l" t="t" r="r" b="b"/>
                <a:pathLst>
                  <a:path w="1312" h="2359" extrusionOk="0">
                    <a:moveTo>
                      <a:pt x="940" y="0"/>
                    </a:moveTo>
                    <a:cubicBezTo>
                      <a:pt x="716" y="0"/>
                      <a:pt x="521" y="132"/>
                      <a:pt x="418" y="311"/>
                    </a:cubicBezTo>
                    <a:cubicBezTo>
                      <a:pt x="251" y="506"/>
                      <a:pt x="140" y="729"/>
                      <a:pt x="84" y="1008"/>
                    </a:cubicBezTo>
                    <a:cubicBezTo>
                      <a:pt x="0" y="1538"/>
                      <a:pt x="167" y="2096"/>
                      <a:pt x="530" y="2292"/>
                    </a:cubicBezTo>
                    <a:cubicBezTo>
                      <a:pt x="607" y="2338"/>
                      <a:pt x="684" y="2358"/>
                      <a:pt x="765" y="2358"/>
                    </a:cubicBezTo>
                    <a:cubicBezTo>
                      <a:pt x="832" y="2358"/>
                      <a:pt x="901" y="2345"/>
                      <a:pt x="976" y="2320"/>
                    </a:cubicBezTo>
                    <a:cubicBezTo>
                      <a:pt x="1060" y="2292"/>
                      <a:pt x="1088" y="2236"/>
                      <a:pt x="1088" y="2236"/>
                    </a:cubicBezTo>
                    <a:lnTo>
                      <a:pt x="1088" y="2236"/>
                    </a:lnTo>
                    <a:cubicBezTo>
                      <a:pt x="1088" y="2236"/>
                      <a:pt x="1032" y="2236"/>
                      <a:pt x="949" y="2264"/>
                    </a:cubicBezTo>
                    <a:cubicBezTo>
                      <a:pt x="911" y="2271"/>
                      <a:pt x="876" y="2275"/>
                      <a:pt x="842" y="2275"/>
                    </a:cubicBezTo>
                    <a:cubicBezTo>
                      <a:pt x="749" y="2275"/>
                      <a:pt x="668" y="2249"/>
                      <a:pt x="586" y="2208"/>
                    </a:cubicBezTo>
                    <a:cubicBezTo>
                      <a:pt x="335" y="2041"/>
                      <a:pt x="195" y="1538"/>
                      <a:pt x="279" y="1036"/>
                    </a:cubicBezTo>
                    <a:cubicBezTo>
                      <a:pt x="335" y="813"/>
                      <a:pt x="418" y="590"/>
                      <a:pt x="558" y="422"/>
                    </a:cubicBezTo>
                    <a:cubicBezTo>
                      <a:pt x="642" y="255"/>
                      <a:pt x="809" y="143"/>
                      <a:pt x="976" y="116"/>
                    </a:cubicBezTo>
                    <a:cubicBezTo>
                      <a:pt x="1116" y="116"/>
                      <a:pt x="1200" y="199"/>
                      <a:pt x="1228" y="311"/>
                    </a:cubicBezTo>
                    <a:cubicBezTo>
                      <a:pt x="1255" y="395"/>
                      <a:pt x="1228" y="450"/>
                      <a:pt x="1228" y="450"/>
                    </a:cubicBezTo>
                    <a:cubicBezTo>
                      <a:pt x="1228" y="450"/>
                      <a:pt x="1311" y="422"/>
                      <a:pt x="1311" y="311"/>
                    </a:cubicBezTo>
                    <a:cubicBezTo>
                      <a:pt x="1311" y="227"/>
                      <a:pt x="1283" y="171"/>
                      <a:pt x="1228" y="116"/>
                    </a:cubicBezTo>
                    <a:cubicBezTo>
                      <a:pt x="1172" y="32"/>
                      <a:pt x="1088" y="4"/>
                      <a:pt x="1004" y="4"/>
                    </a:cubicBezTo>
                    <a:cubicBezTo>
                      <a:pt x="983" y="2"/>
                      <a:pt x="962" y="0"/>
                      <a:pt x="9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730;p42"/>
              <p:cNvSpPr/>
              <p:nvPr/>
            </p:nvSpPr>
            <p:spPr>
              <a:xfrm>
                <a:off x="4209650" y="1665100"/>
                <a:ext cx="146475" cy="147250"/>
              </a:xfrm>
              <a:custGeom>
                <a:avLst/>
                <a:gdLst/>
                <a:ahLst/>
                <a:cxnLst/>
                <a:rect l="l" t="t" r="r" b="b"/>
                <a:pathLst>
                  <a:path w="5859" h="5890" extrusionOk="0">
                    <a:moveTo>
                      <a:pt x="2971" y="0"/>
                    </a:moveTo>
                    <a:cubicBezTo>
                      <a:pt x="2638" y="0"/>
                      <a:pt x="2303" y="56"/>
                      <a:pt x="1981" y="170"/>
                    </a:cubicBezTo>
                    <a:cubicBezTo>
                      <a:pt x="1423" y="365"/>
                      <a:pt x="949" y="728"/>
                      <a:pt x="586" y="1202"/>
                    </a:cubicBezTo>
                    <a:cubicBezTo>
                      <a:pt x="223" y="1704"/>
                      <a:pt x="0" y="2318"/>
                      <a:pt x="0" y="2932"/>
                    </a:cubicBezTo>
                    <a:cubicBezTo>
                      <a:pt x="0" y="3574"/>
                      <a:pt x="223" y="4187"/>
                      <a:pt x="586" y="4690"/>
                    </a:cubicBezTo>
                    <a:cubicBezTo>
                      <a:pt x="1161" y="5478"/>
                      <a:pt x="2055" y="5889"/>
                      <a:pt x="2960" y="5889"/>
                    </a:cubicBezTo>
                    <a:cubicBezTo>
                      <a:pt x="3593" y="5889"/>
                      <a:pt x="4232" y="5689"/>
                      <a:pt x="4771" y="5275"/>
                    </a:cubicBezTo>
                    <a:cubicBezTo>
                      <a:pt x="5301" y="4857"/>
                      <a:pt x="5664" y="4271"/>
                      <a:pt x="5803" y="3629"/>
                    </a:cubicBezTo>
                    <a:cubicBezTo>
                      <a:pt x="5831" y="3462"/>
                      <a:pt x="5859" y="3295"/>
                      <a:pt x="5859" y="3099"/>
                    </a:cubicBezTo>
                    <a:cubicBezTo>
                      <a:pt x="5859" y="3044"/>
                      <a:pt x="5859" y="2988"/>
                      <a:pt x="5831" y="2932"/>
                    </a:cubicBezTo>
                    <a:cubicBezTo>
                      <a:pt x="5803" y="2932"/>
                      <a:pt x="5803" y="3183"/>
                      <a:pt x="5691" y="3602"/>
                    </a:cubicBezTo>
                    <a:cubicBezTo>
                      <a:pt x="5524" y="4215"/>
                      <a:pt x="5161" y="4745"/>
                      <a:pt x="4631" y="5108"/>
                    </a:cubicBezTo>
                    <a:cubicBezTo>
                      <a:pt x="4131" y="5484"/>
                      <a:pt x="3571" y="5653"/>
                      <a:pt x="3024" y="5653"/>
                    </a:cubicBezTo>
                    <a:cubicBezTo>
                      <a:pt x="1622" y="5653"/>
                      <a:pt x="307" y="4538"/>
                      <a:pt x="307" y="2932"/>
                    </a:cubicBezTo>
                    <a:cubicBezTo>
                      <a:pt x="307" y="1326"/>
                      <a:pt x="1622" y="211"/>
                      <a:pt x="3024" y="211"/>
                    </a:cubicBezTo>
                    <a:cubicBezTo>
                      <a:pt x="3571" y="211"/>
                      <a:pt x="4131" y="380"/>
                      <a:pt x="4631" y="756"/>
                    </a:cubicBezTo>
                    <a:cubicBezTo>
                      <a:pt x="5134" y="1118"/>
                      <a:pt x="5524" y="1649"/>
                      <a:pt x="5691" y="2234"/>
                    </a:cubicBezTo>
                    <a:cubicBezTo>
                      <a:pt x="5803" y="2681"/>
                      <a:pt x="5803" y="2932"/>
                      <a:pt x="5831" y="2932"/>
                    </a:cubicBezTo>
                    <a:cubicBezTo>
                      <a:pt x="5859" y="2876"/>
                      <a:pt x="5859" y="2820"/>
                      <a:pt x="5859" y="2765"/>
                    </a:cubicBezTo>
                    <a:cubicBezTo>
                      <a:pt x="5859" y="2597"/>
                      <a:pt x="5831" y="2430"/>
                      <a:pt x="5803" y="2262"/>
                    </a:cubicBezTo>
                    <a:cubicBezTo>
                      <a:pt x="5664" y="1593"/>
                      <a:pt x="5301" y="1035"/>
                      <a:pt x="4771" y="616"/>
                    </a:cubicBezTo>
                    <a:cubicBezTo>
                      <a:pt x="4255" y="211"/>
                      <a:pt x="3618" y="0"/>
                      <a:pt x="297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731;p42"/>
              <p:cNvSpPr/>
              <p:nvPr/>
            </p:nvSpPr>
            <p:spPr>
              <a:xfrm>
                <a:off x="4375650" y="1695150"/>
                <a:ext cx="151375" cy="147875"/>
              </a:xfrm>
              <a:custGeom>
                <a:avLst/>
                <a:gdLst/>
                <a:ahLst/>
                <a:cxnLst/>
                <a:rect l="l" t="t" r="r" b="b"/>
                <a:pathLst>
                  <a:path w="6055" h="5915" extrusionOk="0">
                    <a:moveTo>
                      <a:pt x="3214" y="237"/>
                    </a:moveTo>
                    <a:cubicBezTo>
                      <a:pt x="3764" y="237"/>
                      <a:pt x="4326" y="406"/>
                      <a:pt x="4827" y="781"/>
                    </a:cubicBezTo>
                    <a:cubicBezTo>
                      <a:pt x="5329" y="1144"/>
                      <a:pt x="5691" y="1674"/>
                      <a:pt x="5887" y="2288"/>
                    </a:cubicBezTo>
                    <a:cubicBezTo>
                      <a:pt x="5981" y="2664"/>
                      <a:pt x="5996" y="2901"/>
                      <a:pt x="6015" y="2967"/>
                    </a:cubicBezTo>
                    <a:lnTo>
                      <a:pt x="6015" y="2967"/>
                    </a:lnTo>
                    <a:cubicBezTo>
                      <a:pt x="5996" y="3022"/>
                      <a:pt x="5981" y="3275"/>
                      <a:pt x="5887" y="3627"/>
                    </a:cubicBezTo>
                    <a:cubicBezTo>
                      <a:pt x="5691" y="4241"/>
                      <a:pt x="5329" y="4771"/>
                      <a:pt x="4827" y="5134"/>
                    </a:cubicBezTo>
                    <a:cubicBezTo>
                      <a:pt x="4326" y="5509"/>
                      <a:pt x="3764" y="5678"/>
                      <a:pt x="3214" y="5678"/>
                    </a:cubicBezTo>
                    <a:cubicBezTo>
                      <a:pt x="1803" y="5678"/>
                      <a:pt x="474" y="4564"/>
                      <a:pt x="474" y="2957"/>
                    </a:cubicBezTo>
                    <a:cubicBezTo>
                      <a:pt x="474" y="1351"/>
                      <a:pt x="1803" y="237"/>
                      <a:pt x="3214" y="237"/>
                    </a:cubicBezTo>
                    <a:close/>
                    <a:moveTo>
                      <a:pt x="3156" y="0"/>
                    </a:moveTo>
                    <a:cubicBezTo>
                      <a:pt x="2250" y="0"/>
                      <a:pt x="1356" y="411"/>
                      <a:pt x="781" y="1200"/>
                    </a:cubicBezTo>
                    <a:cubicBezTo>
                      <a:pt x="0" y="2232"/>
                      <a:pt x="0" y="3683"/>
                      <a:pt x="781" y="4715"/>
                    </a:cubicBezTo>
                    <a:cubicBezTo>
                      <a:pt x="1356" y="5504"/>
                      <a:pt x="2250" y="5915"/>
                      <a:pt x="3156" y="5915"/>
                    </a:cubicBezTo>
                    <a:cubicBezTo>
                      <a:pt x="3788" y="5915"/>
                      <a:pt x="4427" y="5714"/>
                      <a:pt x="4966" y="5301"/>
                    </a:cubicBezTo>
                    <a:cubicBezTo>
                      <a:pt x="5468" y="4883"/>
                      <a:pt x="5831" y="4325"/>
                      <a:pt x="5970" y="3655"/>
                    </a:cubicBezTo>
                    <a:cubicBezTo>
                      <a:pt x="6026" y="3488"/>
                      <a:pt x="6026" y="3320"/>
                      <a:pt x="6026" y="3153"/>
                    </a:cubicBezTo>
                    <a:cubicBezTo>
                      <a:pt x="6026" y="3013"/>
                      <a:pt x="6054" y="2985"/>
                      <a:pt x="6026" y="2957"/>
                    </a:cubicBezTo>
                    <a:cubicBezTo>
                      <a:pt x="6026" y="2922"/>
                      <a:pt x="6026" y="2854"/>
                      <a:pt x="6026" y="2762"/>
                    </a:cubicBezTo>
                    <a:cubicBezTo>
                      <a:pt x="6026" y="2595"/>
                      <a:pt x="6026" y="2427"/>
                      <a:pt x="5970" y="2260"/>
                    </a:cubicBezTo>
                    <a:cubicBezTo>
                      <a:pt x="5831" y="1618"/>
                      <a:pt x="5468" y="1032"/>
                      <a:pt x="4966" y="614"/>
                    </a:cubicBezTo>
                    <a:cubicBezTo>
                      <a:pt x="4427" y="201"/>
                      <a:pt x="3788" y="0"/>
                      <a:pt x="315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732;p42"/>
              <p:cNvSpPr/>
              <p:nvPr/>
            </p:nvSpPr>
            <p:spPr>
              <a:xfrm>
                <a:off x="4136400" y="1695850"/>
                <a:ext cx="85125" cy="7000"/>
              </a:xfrm>
              <a:custGeom>
                <a:avLst/>
                <a:gdLst/>
                <a:ahLst/>
                <a:cxnLst/>
                <a:rect l="l" t="t" r="r" b="b"/>
                <a:pathLst>
                  <a:path w="3405" h="280" extrusionOk="0">
                    <a:moveTo>
                      <a:pt x="1703" y="0"/>
                    </a:moveTo>
                    <a:cubicBezTo>
                      <a:pt x="754" y="0"/>
                      <a:pt x="1" y="84"/>
                      <a:pt x="1" y="167"/>
                    </a:cubicBezTo>
                    <a:cubicBezTo>
                      <a:pt x="1" y="223"/>
                      <a:pt x="754" y="279"/>
                      <a:pt x="1703" y="279"/>
                    </a:cubicBezTo>
                    <a:cubicBezTo>
                      <a:pt x="2651" y="279"/>
                      <a:pt x="3404" y="223"/>
                      <a:pt x="3404" y="140"/>
                    </a:cubicBezTo>
                    <a:cubicBezTo>
                      <a:pt x="3404" y="56"/>
                      <a:pt x="2651" y="0"/>
                      <a:pt x="170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733;p42"/>
              <p:cNvSpPr/>
              <p:nvPr/>
            </p:nvSpPr>
            <p:spPr>
              <a:xfrm>
                <a:off x="4353325" y="1740675"/>
                <a:ext cx="31400" cy="15225"/>
              </a:xfrm>
              <a:custGeom>
                <a:avLst/>
                <a:gdLst/>
                <a:ahLst/>
                <a:cxnLst/>
                <a:rect l="l" t="t" r="r" b="b"/>
                <a:pathLst>
                  <a:path w="1256" h="609" extrusionOk="0">
                    <a:moveTo>
                      <a:pt x="541" y="0"/>
                    </a:moveTo>
                    <a:cubicBezTo>
                      <a:pt x="424" y="0"/>
                      <a:pt x="306" y="25"/>
                      <a:pt x="196" y="76"/>
                    </a:cubicBezTo>
                    <a:cubicBezTo>
                      <a:pt x="84" y="160"/>
                      <a:pt x="0" y="216"/>
                      <a:pt x="56" y="272"/>
                    </a:cubicBezTo>
                    <a:cubicBezTo>
                      <a:pt x="62" y="284"/>
                      <a:pt x="80" y="288"/>
                      <a:pt x="108" y="288"/>
                    </a:cubicBezTo>
                    <a:cubicBezTo>
                      <a:pt x="170" y="288"/>
                      <a:pt x="279" y="267"/>
                      <a:pt x="411" y="267"/>
                    </a:cubicBezTo>
                    <a:cubicBezTo>
                      <a:pt x="491" y="267"/>
                      <a:pt x="579" y="275"/>
                      <a:pt x="670" y="300"/>
                    </a:cubicBezTo>
                    <a:cubicBezTo>
                      <a:pt x="987" y="379"/>
                      <a:pt x="1154" y="609"/>
                      <a:pt x="1218" y="609"/>
                    </a:cubicBezTo>
                    <a:cubicBezTo>
                      <a:pt x="1222" y="609"/>
                      <a:pt x="1225" y="608"/>
                      <a:pt x="1228" y="606"/>
                    </a:cubicBezTo>
                    <a:cubicBezTo>
                      <a:pt x="1256" y="606"/>
                      <a:pt x="1256" y="495"/>
                      <a:pt x="1200" y="383"/>
                    </a:cubicBezTo>
                    <a:cubicBezTo>
                      <a:pt x="1064" y="131"/>
                      <a:pt x="807" y="0"/>
                      <a:pt x="5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734;p42"/>
              <p:cNvSpPr/>
              <p:nvPr/>
            </p:nvSpPr>
            <p:spPr>
              <a:xfrm>
                <a:off x="4227075" y="2569775"/>
                <a:ext cx="1021125" cy="613800"/>
              </a:xfrm>
              <a:custGeom>
                <a:avLst/>
                <a:gdLst/>
                <a:ahLst/>
                <a:cxnLst/>
                <a:rect l="l" t="t" r="r" b="b"/>
                <a:pathLst>
                  <a:path w="40845" h="24552" extrusionOk="0">
                    <a:moveTo>
                      <a:pt x="39506" y="1"/>
                    </a:moveTo>
                    <a:lnTo>
                      <a:pt x="25082" y="23073"/>
                    </a:lnTo>
                    <a:lnTo>
                      <a:pt x="1" y="22571"/>
                    </a:lnTo>
                    <a:lnTo>
                      <a:pt x="1" y="24329"/>
                    </a:lnTo>
                    <a:lnTo>
                      <a:pt x="26058" y="24552"/>
                    </a:lnTo>
                    <a:lnTo>
                      <a:pt x="40845" y="949"/>
                    </a:lnTo>
                    <a:lnTo>
                      <a:pt x="39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735;p42"/>
              <p:cNvSpPr/>
              <p:nvPr/>
            </p:nvSpPr>
            <p:spPr>
              <a:xfrm>
                <a:off x="4482350" y="2956875"/>
                <a:ext cx="209975" cy="172475"/>
              </a:xfrm>
              <a:custGeom>
                <a:avLst/>
                <a:gdLst/>
                <a:ahLst/>
                <a:cxnLst/>
                <a:rect l="l" t="t" r="r" b="b"/>
                <a:pathLst>
                  <a:path w="8399" h="6899" extrusionOk="0">
                    <a:moveTo>
                      <a:pt x="1898" y="1"/>
                    </a:moveTo>
                    <a:lnTo>
                      <a:pt x="1" y="5441"/>
                    </a:lnTo>
                    <a:lnTo>
                      <a:pt x="4660" y="6613"/>
                    </a:lnTo>
                    <a:cubicBezTo>
                      <a:pt x="4770" y="6640"/>
                      <a:pt x="4880" y="6653"/>
                      <a:pt x="4988" y="6653"/>
                    </a:cubicBezTo>
                    <a:cubicBezTo>
                      <a:pt x="5538" y="6653"/>
                      <a:pt x="6040" y="6312"/>
                      <a:pt x="6250" y="5776"/>
                    </a:cubicBezTo>
                    <a:lnTo>
                      <a:pt x="6864" y="4185"/>
                    </a:lnTo>
                    <a:cubicBezTo>
                      <a:pt x="7003" y="4967"/>
                      <a:pt x="7226" y="5748"/>
                      <a:pt x="7478" y="6501"/>
                    </a:cubicBezTo>
                    <a:cubicBezTo>
                      <a:pt x="7632" y="6743"/>
                      <a:pt x="7890" y="6898"/>
                      <a:pt x="8170" y="6898"/>
                    </a:cubicBezTo>
                    <a:cubicBezTo>
                      <a:pt x="8245" y="6898"/>
                      <a:pt x="8322" y="6887"/>
                      <a:pt x="8398" y="6864"/>
                    </a:cubicBezTo>
                    <a:lnTo>
                      <a:pt x="8398" y="3014"/>
                    </a:lnTo>
                    <a:lnTo>
                      <a:pt x="7143" y="1144"/>
                    </a:lnTo>
                    <a:lnTo>
                      <a:pt x="189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736;p42"/>
              <p:cNvSpPr/>
              <p:nvPr/>
            </p:nvSpPr>
            <p:spPr>
              <a:xfrm>
                <a:off x="3519150" y="2055050"/>
                <a:ext cx="816750" cy="1303600"/>
              </a:xfrm>
              <a:custGeom>
                <a:avLst/>
                <a:gdLst/>
                <a:ahLst/>
                <a:cxnLst/>
                <a:rect l="l" t="t" r="r" b="b"/>
                <a:pathLst>
                  <a:path w="32670" h="52144" extrusionOk="0">
                    <a:moveTo>
                      <a:pt x="19976" y="0"/>
                    </a:moveTo>
                    <a:cubicBezTo>
                      <a:pt x="19976" y="0"/>
                      <a:pt x="13057" y="1758"/>
                      <a:pt x="10964" y="4855"/>
                    </a:cubicBezTo>
                    <a:cubicBezTo>
                      <a:pt x="8872" y="7979"/>
                      <a:pt x="6501" y="13168"/>
                      <a:pt x="3962" y="23212"/>
                    </a:cubicBezTo>
                    <a:cubicBezTo>
                      <a:pt x="1730" y="32000"/>
                      <a:pt x="0" y="46006"/>
                      <a:pt x="2427" y="49298"/>
                    </a:cubicBezTo>
                    <a:cubicBezTo>
                      <a:pt x="4073" y="51558"/>
                      <a:pt x="5134" y="52143"/>
                      <a:pt x="5134" y="52143"/>
                    </a:cubicBezTo>
                    <a:lnTo>
                      <a:pt x="10490" y="50218"/>
                    </a:lnTo>
                    <a:cubicBezTo>
                      <a:pt x="15651" y="48377"/>
                      <a:pt x="20394" y="45504"/>
                      <a:pt x="24440" y="41821"/>
                    </a:cubicBezTo>
                    <a:lnTo>
                      <a:pt x="32670" y="34316"/>
                    </a:lnTo>
                    <a:lnTo>
                      <a:pt x="28318" y="30912"/>
                    </a:lnTo>
                    <a:cubicBezTo>
                      <a:pt x="28318" y="30912"/>
                      <a:pt x="31638" y="13029"/>
                      <a:pt x="30745" y="6780"/>
                    </a:cubicBezTo>
                    <a:cubicBezTo>
                      <a:pt x="29964" y="1311"/>
                      <a:pt x="19976" y="0"/>
                      <a:pt x="1997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737;p42"/>
              <p:cNvSpPr/>
              <p:nvPr/>
            </p:nvSpPr>
            <p:spPr>
              <a:xfrm>
                <a:off x="3722100" y="1912500"/>
                <a:ext cx="609625" cy="330800"/>
              </a:xfrm>
              <a:custGeom>
                <a:avLst/>
                <a:gdLst/>
                <a:ahLst/>
                <a:cxnLst/>
                <a:rect l="l" t="t" r="r" b="b"/>
                <a:pathLst>
                  <a:path w="24385" h="13232" extrusionOk="0">
                    <a:moveTo>
                      <a:pt x="10889" y="0"/>
                    </a:moveTo>
                    <a:cubicBezTo>
                      <a:pt x="10270" y="0"/>
                      <a:pt x="9661" y="132"/>
                      <a:pt x="9124" y="429"/>
                    </a:cubicBezTo>
                    <a:cubicBezTo>
                      <a:pt x="8036" y="1015"/>
                      <a:pt x="7366" y="2382"/>
                      <a:pt x="7812" y="3498"/>
                    </a:cubicBezTo>
                    <a:cubicBezTo>
                      <a:pt x="7683" y="3487"/>
                      <a:pt x="7554" y="3482"/>
                      <a:pt x="7426" y="3482"/>
                    </a:cubicBezTo>
                    <a:cubicBezTo>
                      <a:pt x="5265" y="3482"/>
                      <a:pt x="3329" y="4999"/>
                      <a:pt x="2065" y="6790"/>
                    </a:cubicBezTo>
                    <a:cubicBezTo>
                      <a:pt x="810" y="8548"/>
                      <a:pt x="1" y="11198"/>
                      <a:pt x="2316" y="12621"/>
                    </a:cubicBezTo>
                    <a:cubicBezTo>
                      <a:pt x="2955" y="12976"/>
                      <a:pt x="3654" y="13170"/>
                      <a:pt x="4378" y="13170"/>
                    </a:cubicBezTo>
                    <a:cubicBezTo>
                      <a:pt x="4509" y="13170"/>
                      <a:pt x="4640" y="13164"/>
                      <a:pt x="4771" y="13151"/>
                    </a:cubicBezTo>
                    <a:cubicBezTo>
                      <a:pt x="8426" y="12844"/>
                      <a:pt x="10993" y="11756"/>
                      <a:pt x="13671" y="11087"/>
                    </a:cubicBezTo>
                    <a:cubicBezTo>
                      <a:pt x="14363" y="10919"/>
                      <a:pt x="15060" y="10838"/>
                      <a:pt x="15754" y="10838"/>
                    </a:cubicBezTo>
                    <a:cubicBezTo>
                      <a:pt x="17944" y="10838"/>
                      <a:pt x="20094" y="11641"/>
                      <a:pt x="21874" y="13040"/>
                    </a:cubicBezTo>
                    <a:lnTo>
                      <a:pt x="21957" y="13095"/>
                    </a:lnTo>
                    <a:cubicBezTo>
                      <a:pt x="22125" y="13198"/>
                      <a:pt x="22357" y="13232"/>
                      <a:pt x="22593" y="13232"/>
                    </a:cubicBezTo>
                    <a:cubicBezTo>
                      <a:pt x="23064" y="13232"/>
                      <a:pt x="23547" y="13095"/>
                      <a:pt x="23547" y="13095"/>
                    </a:cubicBezTo>
                    <a:cubicBezTo>
                      <a:pt x="24384" y="12370"/>
                      <a:pt x="22487" y="8520"/>
                      <a:pt x="21985" y="7543"/>
                    </a:cubicBezTo>
                    <a:cubicBezTo>
                      <a:pt x="21483" y="6567"/>
                      <a:pt x="20562" y="5870"/>
                      <a:pt x="19697" y="5228"/>
                    </a:cubicBezTo>
                    <a:lnTo>
                      <a:pt x="15764" y="2243"/>
                    </a:lnTo>
                    <a:cubicBezTo>
                      <a:pt x="14843" y="1461"/>
                      <a:pt x="13783" y="820"/>
                      <a:pt x="12667" y="345"/>
                    </a:cubicBezTo>
                    <a:cubicBezTo>
                      <a:pt x="12103" y="125"/>
                      <a:pt x="11491" y="0"/>
                      <a:pt x="108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738;p42"/>
              <p:cNvSpPr/>
              <p:nvPr/>
            </p:nvSpPr>
            <p:spPr>
              <a:xfrm>
                <a:off x="3830225" y="2271250"/>
                <a:ext cx="703075" cy="852350"/>
              </a:xfrm>
              <a:custGeom>
                <a:avLst/>
                <a:gdLst/>
                <a:ahLst/>
                <a:cxnLst/>
                <a:rect l="l" t="t" r="r" b="b"/>
                <a:pathLst>
                  <a:path w="28123" h="34094" extrusionOk="0">
                    <a:moveTo>
                      <a:pt x="5385" y="1"/>
                    </a:moveTo>
                    <a:lnTo>
                      <a:pt x="809" y="21455"/>
                    </a:lnTo>
                    <a:cubicBezTo>
                      <a:pt x="0" y="25194"/>
                      <a:pt x="2092" y="28960"/>
                      <a:pt x="5691" y="30271"/>
                    </a:cubicBezTo>
                    <a:lnTo>
                      <a:pt x="25639" y="34094"/>
                    </a:lnTo>
                    <a:lnTo>
                      <a:pt x="28122" y="26672"/>
                    </a:lnTo>
                    <a:lnTo>
                      <a:pt x="11941" y="21623"/>
                    </a:lnTo>
                    <a:lnTo>
                      <a:pt x="16684" y="894"/>
                    </a:lnTo>
                    <a:lnTo>
                      <a:pt x="538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739;p42"/>
              <p:cNvSpPr/>
              <p:nvPr/>
            </p:nvSpPr>
            <p:spPr>
              <a:xfrm>
                <a:off x="3846250" y="2144300"/>
                <a:ext cx="691225" cy="982775"/>
              </a:xfrm>
              <a:custGeom>
                <a:avLst/>
                <a:gdLst/>
                <a:ahLst/>
                <a:cxnLst/>
                <a:rect l="l" t="t" r="r" b="b"/>
                <a:pathLst>
                  <a:path w="27649" h="39311" extrusionOk="0">
                    <a:moveTo>
                      <a:pt x="10334" y="0"/>
                    </a:moveTo>
                    <a:cubicBezTo>
                      <a:pt x="10303" y="0"/>
                      <a:pt x="10271" y="1"/>
                      <a:pt x="10240" y="1"/>
                    </a:cubicBezTo>
                    <a:cubicBezTo>
                      <a:pt x="8649" y="113"/>
                      <a:pt x="7171" y="866"/>
                      <a:pt x="6166" y="2094"/>
                    </a:cubicBezTo>
                    <a:cubicBezTo>
                      <a:pt x="5218" y="3210"/>
                      <a:pt x="4520" y="4521"/>
                      <a:pt x="4102" y="5916"/>
                    </a:cubicBezTo>
                    <a:cubicBezTo>
                      <a:pt x="3711" y="7199"/>
                      <a:pt x="3432" y="8483"/>
                      <a:pt x="3209" y="9794"/>
                    </a:cubicBezTo>
                    <a:cubicBezTo>
                      <a:pt x="2261" y="14788"/>
                      <a:pt x="1479" y="18833"/>
                      <a:pt x="949" y="21623"/>
                    </a:cubicBezTo>
                    <a:cubicBezTo>
                      <a:pt x="698" y="22990"/>
                      <a:pt x="503" y="24078"/>
                      <a:pt x="363" y="24831"/>
                    </a:cubicBezTo>
                    <a:lnTo>
                      <a:pt x="224" y="25668"/>
                    </a:lnTo>
                    <a:cubicBezTo>
                      <a:pt x="168" y="25864"/>
                      <a:pt x="168" y="25947"/>
                      <a:pt x="168" y="25947"/>
                    </a:cubicBezTo>
                    <a:cubicBezTo>
                      <a:pt x="168" y="25947"/>
                      <a:pt x="196" y="25864"/>
                      <a:pt x="252" y="25668"/>
                    </a:cubicBezTo>
                    <a:cubicBezTo>
                      <a:pt x="280" y="25473"/>
                      <a:pt x="336" y="25194"/>
                      <a:pt x="419" y="24831"/>
                    </a:cubicBezTo>
                    <a:lnTo>
                      <a:pt x="1061" y="21651"/>
                    </a:lnTo>
                    <a:cubicBezTo>
                      <a:pt x="1619" y="18833"/>
                      <a:pt x="2400" y="14816"/>
                      <a:pt x="3377" y="9850"/>
                    </a:cubicBezTo>
                    <a:cubicBezTo>
                      <a:pt x="3628" y="8538"/>
                      <a:pt x="3935" y="7255"/>
                      <a:pt x="4297" y="5972"/>
                    </a:cubicBezTo>
                    <a:cubicBezTo>
                      <a:pt x="4716" y="4605"/>
                      <a:pt x="5413" y="3349"/>
                      <a:pt x="6334" y="2261"/>
                    </a:cubicBezTo>
                    <a:cubicBezTo>
                      <a:pt x="7310" y="1089"/>
                      <a:pt x="8733" y="364"/>
                      <a:pt x="10268" y="280"/>
                    </a:cubicBezTo>
                    <a:cubicBezTo>
                      <a:pt x="10328" y="278"/>
                      <a:pt x="10388" y="277"/>
                      <a:pt x="10448" y="277"/>
                    </a:cubicBezTo>
                    <a:cubicBezTo>
                      <a:pt x="11999" y="277"/>
                      <a:pt x="13460" y="968"/>
                      <a:pt x="14480" y="2149"/>
                    </a:cubicBezTo>
                    <a:cubicBezTo>
                      <a:pt x="15010" y="2791"/>
                      <a:pt x="15401" y="3544"/>
                      <a:pt x="15596" y="4353"/>
                    </a:cubicBezTo>
                    <a:cubicBezTo>
                      <a:pt x="15680" y="4772"/>
                      <a:pt x="15736" y="5190"/>
                      <a:pt x="15736" y="5609"/>
                    </a:cubicBezTo>
                    <a:cubicBezTo>
                      <a:pt x="15680" y="6027"/>
                      <a:pt x="15708" y="6474"/>
                      <a:pt x="15624" y="6892"/>
                    </a:cubicBezTo>
                    <a:cubicBezTo>
                      <a:pt x="15373" y="8622"/>
                      <a:pt x="15010" y="10380"/>
                      <a:pt x="14648" y="12165"/>
                    </a:cubicBezTo>
                    <a:cubicBezTo>
                      <a:pt x="13867" y="15736"/>
                      <a:pt x="13002" y="19419"/>
                      <a:pt x="12053" y="23157"/>
                    </a:cubicBezTo>
                    <a:cubicBezTo>
                      <a:pt x="11746" y="24357"/>
                      <a:pt x="11439" y="25557"/>
                      <a:pt x="11160" y="26645"/>
                    </a:cubicBezTo>
                    <a:lnTo>
                      <a:pt x="11132" y="26784"/>
                    </a:lnTo>
                    <a:lnTo>
                      <a:pt x="11272" y="26812"/>
                    </a:lnTo>
                    <a:lnTo>
                      <a:pt x="27325" y="31822"/>
                    </a:lnTo>
                    <a:lnTo>
                      <a:pt x="27325" y="31822"/>
                    </a:lnTo>
                    <a:cubicBezTo>
                      <a:pt x="26434" y="34333"/>
                      <a:pt x="25596" y="36739"/>
                      <a:pt x="24810" y="39041"/>
                    </a:cubicBezTo>
                    <a:lnTo>
                      <a:pt x="24810" y="39041"/>
                    </a:lnTo>
                    <a:lnTo>
                      <a:pt x="5162" y="35433"/>
                    </a:lnTo>
                    <a:cubicBezTo>
                      <a:pt x="4130" y="35182"/>
                      <a:pt x="3125" y="34763"/>
                      <a:pt x="2233" y="34178"/>
                    </a:cubicBezTo>
                    <a:cubicBezTo>
                      <a:pt x="1591" y="33731"/>
                      <a:pt x="1033" y="33145"/>
                      <a:pt x="615" y="32476"/>
                    </a:cubicBezTo>
                    <a:lnTo>
                      <a:pt x="419" y="32057"/>
                    </a:lnTo>
                    <a:lnTo>
                      <a:pt x="280" y="31695"/>
                    </a:lnTo>
                    <a:lnTo>
                      <a:pt x="168" y="31388"/>
                    </a:lnTo>
                    <a:lnTo>
                      <a:pt x="112" y="31109"/>
                    </a:lnTo>
                    <a:cubicBezTo>
                      <a:pt x="57" y="30941"/>
                      <a:pt x="57" y="30830"/>
                      <a:pt x="29" y="30718"/>
                    </a:cubicBezTo>
                    <a:cubicBezTo>
                      <a:pt x="29" y="30690"/>
                      <a:pt x="1" y="30634"/>
                      <a:pt x="1" y="30606"/>
                    </a:cubicBezTo>
                    <a:cubicBezTo>
                      <a:pt x="1" y="30606"/>
                      <a:pt x="1" y="30662"/>
                      <a:pt x="1" y="30774"/>
                    </a:cubicBezTo>
                    <a:cubicBezTo>
                      <a:pt x="29" y="30858"/>
                      <a:pt x="29" y="30997"/>
                      <a:pt x="57" y="31137"/>
                    </a:cubicBezTo>
                    <a:lnTo>
                      <a:pt x="112" y="31416"/>
                    </a:lnTo>
                    <a:cubicBezTo>
                      <a:pt x="140" y="31527"/>
                      <a:pt x="168" y="31639"/>
                      <a:pt x="224" y="31750"/>
                    </a:cubicBezTo>
                    <a:cubicBezTo>
                      <a:pt x="252" y="31862"/>
                      <a:pt x="308" y="32001"/>
                      <a:pt x="336" y="32141"/>
                    </a:cubicBezTo>
                    <a:lnTo>
                      <a:pt x="559" y="32532"/>
                    </a:lnTo>
                    <a:cubicBezTo>
                      <a:pt x="977" y="33229"/>
                      <a:pt x="1507" y="33843"/>
                      <a:pt x="2177" y="34289"/>
                    </a:cubicBezTo>
                    <a:cubicBezTo>
                      <a:pt x="3070" y="34903"/>
                      <a:pt x="4074" y="35349"/>
                      <a:pt x="5134" y="35600"/>
                    </a:cubicBezTo>
                    <a:cubicBezTo>
                      <a:pt x="9905" y="36521"/>
                      <a:pt x="16684" y="37804"/>
                      <a:pt x="24859" y="39311"/>
                    </a:cubicBezTo>
                    <a:lnTo>
                      <a:pt x="24942" y="39311"/>
                    </a:lnTo>
                    <a:lnTo>
                      <a:pt x="24970" y="39227"/>
                    </a:lnTo>
                    <a:lnTo>
                      <a:pt x="27593" y="31806"/>
                    </a:lnTo>
                    <a:lnTo>
                      <a:pt x="27649" y="31667"/>
                    </a:lnTo>
                    <a:lnTo>
                      <a:pt x="27509" y="31639"/>
                    </a:lnTo>
                    <a:lnTo>
                      <a:pt x="11448" y="26599"/>
                    </a:lnTo>
                    <a:lnTo>
                      <a:pt x="11448" y="26599"/>
                    </a:lnTo>
                    <a:cubicBezTo>
                      <a:pt x="11740" y="25545"/>
                      <a:pt x="12009" y="24393"/>
                      <a:pt x="12304" y="23241"/>
                    </a:cubicBezTo>
                    <a:cubicBezTo>
                      <a:pt x="13253" y="19503"/>
                      <a:pt x="14146" y="15820"/>
                      <a:pt x="14899" y="12249"/>
                    </a:cubicBezTo>
                    <a:cubicBezTo>
                      <a:pt x="15289" y="10463"/>
                      <a:pt x="15624" y="8678"/>
                      <a:pt x="15875" y="6948"/>
                    </a:cubicBezTo>
                    <a:cubicBezTo>
                      <a:pt x="15959" y="6502"/>
                      <a:pt x="15959" y="6055"/>
                      <a:pt x="15987" y="5637"/>
                    </a:cubicBezTo>
                    <a:cubicBezTo>
                      <a:pt x="15987" y="5190"/>
                      <a:pt x="15931" y="4744"/>
                      <a:pt x="15847" y="4326"/>
                    </a:cubicBezTo>
                    <a:cubicBezTo>
                      <a:pt x="15652" y="3461"/>
                      <a:pt x="15234" y="2652"/>
                      <a:pt x="14676" y="1982"/>
                    </a:cubicBezTo>
                    <a:cubicBezTo>
                      <a:pt x="13580" y="722"/>
                      <a:pt x="12001" y="0"/>
                      <a:pt x="10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740;p42"/>
              <p:cNvSpPr/>
              <p:nvPr/>
            </p:nvSpPr>
            <p:spPr>
              <a:xfrm>
                <a:off x="4057600" y="2812100"/>
                <a:ext cx="72550" cy="69475"/>
              </a:xfrm>
              <a:custGeom>
                <a:avLst/>
                <a:gdLst/>
                <a:ahLst/>
                <a:cxnLst/>
                <a:rect l="l" t="t" r="r" b="b"/>
                <a:pathLst>
                  <a:path w="2902" h="2779" extrusionOk="0">
                    <a:moveTo>
                      <a:pt x="2649" y="0"/>
                    </a:moveTo>
                    <a:cubicBezTo>
                      <a:pt x="2545" y="0"/>
                      <a:pt x="2413" y="12"/>
                      <a:pt x="2260" y="44"/>
                    </a:cubicBezTo>
                    <a:cubicBezTo>
                      <a:pt x="1228" y="323"/>
                      <a:pt x="391" y="1105"/>
                      <a:pt x="112" y="2137"/>
                    </a:cubicBezTo>
                    <a:cubicBezTo>
                      <a:pt x="0" y="2527"/>
                      <a:pt x="28" y="2779"/>
                      <a:pt x="56" y="2779"/>
                    </a:cubicBezTo>
                    <a:cubicBezTo>
                      <a:pt x="112" y="2779"/>
                      <a:pt x="140" y="2555"/>
                      <a:pt x="279" y="2221"/>
                    </a:cubicBezTo>
                    <a:cubicBezTo>
                      <a:pt x="642" y="1300"/>
                      <a:pt x="1395" y="574"/>
                      <a:pt x="2316" y="268"/>
                    </a:cubicBezTo>
                    <a:cubicBezTo>
                      <a:pt x="2678" y="128"/>
                      <a:pt x="2902" y="100"/>
                      <a:pt x="2902" y="44"/>
                    </a:cubicBezTo>
                    <a:cubicBezTo>
                      <a:pt x="2902" y="27"/>
                      <a:pt x="2809" y="0"/>
                      <a:pt x="26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741;p42"/>
              <p:cNvSpPr/>
              <p:nvPr/>
            </p:nvSpPr>
            <p:spPr>
              <a:xfrm>
                <a:off x="3799525" y="2264275"/>
                <a:ext cx="366900" cy="842100"/>
              </a:xfrm>
              <a:custGeom>
                <a:avLst/>
                <a:gdLst/>
                <a:ahLst/>
                <a:cxnLst/>
                <a:rect l="l" t="t" r="r" b="b"/>
                <a:pathLst>
                  <a:path w="14676" h="33684" extrusionOk="0">
                    <a:moveTo>
                      <a:pt x="6166" y="1"/>
                    </a:moveTo>
                    <a:cubicBezTo>
                      <a:pt x="3767" y="7422"/>
                      <a:pt x="2316" y="15150"/>
                      <a:pt x="1340" y="22906"/>
                    </a:cubicBezTo>
                    <a:cubicBezTo>
                      <a:pt x="1144" y="24692"/>
                      <a:pt x="949" y="26505"/>
                      <a:pt x="1256" y="28291"/>
                    </a:cubicBezTo>
                    <a:cubicBezTo>
                      <a:pt x="1563" y="30076"/>
                      <a:pt x="2428" y="31806"/>
                      <a:pt x="3934" y="32810"/>
                    </a:cubicBezTo>
                    <a:cubicBezTo>
                      <a:pt x="4915" y="33426"/>
                      <a:pt x="6082" y="33683"/>
                      <a:pt x="7251" y="33683"/>
                    </a:cubicBezTo>
                    <a:cubicBezTo>
                      <a:pt x="7778" y="33683"/>
                      <a:pt x="8305" y="33631"/>
                      <a:pt x="8817" y="33536"/>
                    </a:cubicBezTo>
                    <a:cubicBezTo>
                      <a:pt x="10491" y="33229"/>
                      <a:pt x="13141" y="32866"/>
                      <a:pt x="14675" y="32141"/>
                    </a:cubicBezTo>
                    <a:lnTo>
                      <a:pt x="5748" y="30299"/>
                    </a:lnTo>
                    <a:cubicBezTo>
                      <a:pt x="5748" y="30299"/>
                      <a:pt x="1" y="29964"/>
                      <a:pt x="2484" y="18944"/>
                    </a:cubicBezTo>
                    <a:cubicBezTo>
                      <a:pt x="4938" y="7925"/>
                      <a:pt x="6166" y="2"/>
                      <a:pt x="6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742;p42"/>
              <p:cNvSpPr/>
              <p:nvPr/>
            </p:nvSpPr>
            <p:spPr>
              <a:xfrm>
                <a:off x="3762550" y="2098275"/>
                <a:ext cx="308325" cy="181150"/>
              </a:xfrm>
              <a:custGeom>
                <a:avLst/>
                <a:gdLst/>
                <a:ahLst/>
                <a:cxnLst/>
                <a:rect l="l" t="t" r="r" b="b"/>
                <a:pathLst>
                  <a:path w="12333" h="7246" extrusionOk="0">
                    <a:moveTo>
                      <a:pt x="12332" y="1"/>
                    </a:moveTo>
                    <a:lnTo>
                      <a:pt x="12332" y="1"/>
                    </a:lnTo>
                    <a:cubicBezTo>
                      <a:pt x="7813" y="308"/>
                      <a:pt x="3488" y="2037"/>
                      <a:pt x="29" y="4967"/>
                    </a:cubicBezTo>
                    <a:lnTo>
                      <a:pt x="29" y="4799"/>
                    </a:lnTo>
                    <a:lnTo>
                      <a:pt x="29" y="4799"/>
                    </a:lnTo>
                    <a:cubicBezTo>
                      <a:pt x="1" y="5692"/>
                      <a:pt x="85" y="6780"/>
                      <a:pt x="866" y="7143"/>
                    </a:cubicBezTo>
                    <a:cubicBezTo>
                      <a:pt x="1024" y="7214"/>
                      <a:pt x="1187" y="7246"/>
                      <a:pt x="1351" y="7246"/>
                    </a:cubicBezTo>
                    <a:cubicBezTo>
                      <a:pt x="2026" y="7246"/>
                      <a:pt x="2727" y="6716"/>
                      <a:pt x="3265" y="6222"/>
                    </a:cubicBezTo>
                    <a:cubicBezTo>
                      <a:pt x="5971" y="3711"/>
                      <a:pt x="9012" y="1619"/>
                      <a:pt x="123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743;p42"/>
              <p:cNvSpPr/>
              <p:nvPr/>
            </p:nvSpPr>
            <p:spPr>
              <a:xfrm>
                <a:off x="3758375" y="2093850"/>
                <a:ext cx="442225" cy="119550"/>
              </a:xfrm>
              <a:custGeom>
                <a:avLst/>
                <a:gdLst/>
                <a:ahLst/>
                <a:cxnLst/>
                <a:rect l="l" t="t" r="r" b="b"/>
                <a:pathLst>
                  <a:path w="17689" h="4782" extrusionOk="0">
                    <a:moveTo>
                      <a:pt x="11453" y="1"/>
                    </a:moveTo>
                    <a:cubicBezTo>
                      <a:pt x="10475" y="1"/>
                      <a:pt x="9495" y="148"/>
                      <a:pt x="8565" y="429"/>
                    </a:cubicBezTo>
                    <a:cubicBezTo>
                      <a:pt x="7366" y="820"/>
                      <a:pt x="6222" y="1322"/>
                      <a:pt x="5134" y="1963"/>
                    </a:cubicBezTo>
                    <a:lnTo>
                      <a:pt x="2483" y="3470"/>
                    </a:lnTo>
                    <a:cubicBezTo>
                      <a:pt x="1730" y="3916"/>
                      <a:pt x="1116" y="4223"/>
                      <a:pt x="670" y="4446"/>
                    </a:cubicBezTo>
                    <a:cubicBezTo>
                      <a:pt x="447" y="4530"/>
                      <a:pt x="224" y="4642"/>
                      <a:pt x="0" y="4781"/>
                    </a:cubicBezTo>
                    <a:cubicBezTo>
                      <a:pt x="252" y="4725"/>
                      <a:pt x="503" y="4642"/>
                      <a:pt x="726" y="4530"/>
                    </a:cubicBezTo>
                    <a:cubicBezTo>
                      <a:pt x="1368" y="4279"/>
                      <a:pt x="1981" y="3972"/>
                      <a:pt x="2595" y="3665"/>
                    </a:cubicBezTo>
                    <a:cubicBezTo>
                      <a:pt x="3348" y="3247"/>
                      <a:pt x="4241" y="2745"/>
                      <a:pt x="5245" y="2187"/>
                    </a:cubicBezTo>
                    <a:cubicBezTo>
                      <a:pt x="6334" y="1573"/>
                      <a:pt x="7477" y="1099"/>
                      <a:pt x="8649" y="708"/>
                    </a:cubicBezTo>
                    <a:cubicBezTo>
                      <a:pt x="9557" y="427"/>
                      <a:pt x="10499" y="280"/>
                      <a:pt x="11448" y="280"/>
                    </a:cubicBezTo>
                    <a:cubicBezTo>
                      <a:pt x="11724" y="280"/>
                      <a:pt x="12000" y="292"/>
                      <a:pt x="12276" y="317"/>
                    </a:cubicBezTo>
                    <a:cubicBezTo>
                      <a:pt x="13280" y="401"/>
                      <a:pt x="14257" y="624"/>
                      <a:pt x="15205" y="987"/>
                    </a:cubicBezTo>
                    <a:cubicBezTo>
                      <a:pt x="16767" y="1579"/>
                      <a:pt x="17575" y="2301"/>
                      <a:pt x="17655" y="2301"/>
                    </a:cubicBezTo>
                    <a:cubicBezTo>
                      <a:pt x="17658" y="2301"/>
                      <a:pt x="17660" y="2300"/>
                      <a:pt x="17661" y="2298"/>
                    </a:cubicBezTo>
                    <a:cubicBezTo>
                      <a:pt x="17688" y="2270"/>
                      <a:pt x="17633" y="2242"/>
                      <a:pt x="17521" y="2131"/>
                    </a:cubicBezTo>
                    <a:cubicBezTo>
                      <a:pt x="17382" y="2019"/>
                      <a:pt x="17242" y="1908"/>
                      <a:pt x="17075" y="1796"/>
                    </a:cubicBezTo>
                    <a:cubicBezTo>
                      <a:pt x="16517" y="1378"/>
                      <a:pt x="15931" y="1043"/>
                      <a:pt x="15289" y="792"/>
                    </a:cubicBezTo>
                    <a:cubicBezTo>
                      <a:pt x="14341" y="401"/>
                      <a:pt x="13336" y="150"/>
                      <a:pt x="12304" y="38"/>
                    </a:cubicBezTo>
                    <a:cubicBezTo>
                      <a:pt x="12021" y="13"/>
                      <a:pt x="11737" y="1"/>
                      <a:pt x="114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744;p42"/>
              <p:cNvSpPr/>
              <p:nvPr/>
            </p:nvSpPr>
            <p:spPr>
              <a:xfrm>
                <a:off x="3920200" y="2004825"/>
                <a:ext cx="349450" cy="174425"/>
              </a:xfrm>
              <a:custGeom>
                <a:avLst/>
                <a:gdLst/>
                <a:ahLst/>
                <a:cxnLst/>
                <a:rect l="l" t="t" r="r" b="b"/>
                <a:pathLst>
                  <a:path w="13978" h="6977" extrusionOk="0">
                    <a:moveTo>
                      <a:pt x="28" y="0"/>
                    </a:moveTo>
                    <a:cubicBezTo>
                      <a:pt x="0" y="56"/>
                      <a:pt x="893" y="168"/>
                      <a:pt x="2288" y="530"/>
                    </a:cubicBezTo>
                    <a:cubicBezTo>
                      <a:pt x="5915" y="1423"/>
                      <a:pt x="9290" y="3125"/>
                      <a:pt x="12220" y="5469"/>
                    </a:cubicBezTo>
                    <a:cubicBezTo>
                      <a:pt x="13285" y="6343"/>
                      <a:pt x="13922" y="6976"/>
                      <a:pt x="13975" y="6976"/>
                    </a:cubicBezTo>
                    <a:cubicBezTo>
                      <a:pt x="13976" y="6976"/>
                      <a:pt x="13977" y="6976"/>
                      <a:pt x="13977" y="6975"/>
                    </a:cubicBezTo>
                    <a:cubicBezTo>
                      <a:pt x="13866" y="6780"/>
                      <a:pt x="13726" y="6640"/>
                      <a:pt x="13587" y="6501"/>
                    </a:cubicBezTo>
                    <a:cubicBezTo>
                      <a:pt x="13168" y="6082"/>
                      <a:pt x="12750" y="5692"/>
                      <a:pt x="12331" y="5329"/>
                    </a:cubicBezTo>
                    <a:cubicBezTo>
                      <a:pt x="9458" y="2846"/>
                      <a:pt x="6026" y="1144"/>
                      <a:pt x="2316" y="335"/>
                    </a:cubicBezTo>
                    <a:cubicBezTo>
                      <a:pt x="1758" y="196"/>
                      <a:pt x="1200" y="112"/>
                      <a:pt x="642" y="56"/>
                    </a:cubicBezTo>
                    <a:cubicBezTo>
                      <a:pt x="419" y="0"/>
                      <a:pt x="223" y="0"/>
                      <a:pt x="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745;p42"/>
              <p:cNvSpPr/>
              <p:nvPr/>
            </p:nvSpPr>
            <p:spPr>
              <a:xfrm>
                <a:off x="4294025" y="2230800"/>
                <a:ext cx="47450" cy="382250"/>
              </a:xfrm>
              <a:custGeom>
                <a:avLst/>
                <a:gdLst/>
                <a:ahLst/>
                <a:cxnLst/>
                <a:rect l="l" t="t" r="r" b="b"/>
                <a:pathLst>
                  <a:path w="1898" h="15290" extrusionOk="0">
                    <a:moveTo>
                      <a:pt x="1154" y="10932"/>
                    </a:moveTo>
                    <a:cubicBezTo>
                      <a:pt x="1298" y="10932"/>
                      <a:pt x="1435" y="11011"/>
                      <a:pt x="1507" y="11132"/>
                    </a:cubicBezTo>
                    <a:cubicBezTo>
                      <a:pt x="1612" y="11237"/>
                      <a:pt x="1619" y="11414"/>
                      <a:pt x="1528" y="11528"/>
                    </a:cubicBezTo>
                    <a:lnTo>
                      <a:pt x="1528" y="11528"/>
                    </a:lnTo>
                    <a:cubicBezTo>
                      <a:pt x="1521" y="11528"/>
                      <a:pt x="1514" y="11528"/>
                      <a:pt x="1507" y="11528"/>
                    </a:cubicBezTo>
                    <a:cubicBezTo>
                      <a:pt x="1325" y="11528"/>
                      <a:pt x="1183" y="11449"/>
                      <a:pt x="1061" y="11328"/>
                    </a:cubicBezTo>
                    <a:cubicBezTo>
                      <a:pt x="988" y="11225"/>
                      <a:pt x="922" y="11122"/>
                      <a:pt x="872" y="11015"/>
                    </a:cubicBezTo>
                    <a:lnTo>
                      <a:pt x="872" y="11015"/>
                    </a:lnTo>
                    <a:cubicBezTo>
                      <a:pt x="940" y="10981"/>
                      <a:pt x="1012" y="10955"/>
                      <a:pt x="1089" y="10937"/>
                    </a:cubicBezTo>
                    <a:cubicBezTo>
                      <a:pt x="1111" y="10934"/>
                      <a:pt x="1132" y="10932"/>
                      <a:pt x="1154" y="10932"/>
                    </a:cubicBezTo>
                    <a:close/>
                    <a:moveTo>
                      <a:pt x="85" y="1"/>
                    </a:moveTo>
                    <a:cubicBezTo>
                      <a:pt x="57" y="252"/>
                      <a:pt x="57" y="475"/>
                      <a:pt x="85" y="726"/>
                    </a:cubicBezTo>
                    <a:cubicBezTo>
                      <a:pt x="85" y="1256"/>
                      <a:pt x="112" y="1898"/>
                      <a:pt x="140" y="2679"/>
                    </a:cubicBezTo>
                    <a:cubicBezTo>
                      <a:pt x="196" y="4353"/>
                      <a:pt x="308" y="6641"/>
                      <a:pt x="419" y="9179"/>
                    </a:cubicBezTo>
                    <a:cubicBezTo>
                      <a:pt x="475" y="9710"/>
                      <a:pt x="475" y="10212"/>
                      <a:pt x="531" y="10742"/>
                    </a:cubicBezTo>
                    <a:cubicBezTo>
                      <a:pt x="538" y="10810"/>
                      <a:pt x="549" y="10876"/>
                      <a:pt x="566" y="10941"/>
                    </a:cubicBezTo>
                    <a:lnTo>
                      <a:pt x="566" y="10941"/>
                    </a:lnTo>
                    <a:cubicBezTo>
                      <a:pt x="366" y="11106"/>
                      <a:pt x="218" y="11341"/>
                      <a:pt x="168" y="11607"/>
                    </a:cubicBezTo>
                    <a:cubicBezTo>
                      <a:pt x="57" y="12248"/>
                      <a:pt x="1" y="12918"/>
                      <a:pt x="85" y="13560"/>
                    </a:cubicBezTo>
                    <a:cubicBezTo>
                      <a:pt x="140" y="14118"/>
                      <a:pt x="196" y="14536"/>
                      <a:pt x="252" y="14843"/>
                    </a:cubicBezTo>
                    <a:cubicBezTo>
                      <a:pt x="280" y="14982"/>
                      <a:pt x="308" y="15122"/>
                      <a:pt x="364" y="15289"/>
                    </a:cubicBezTo>
                    <a:cubicBezTo>
                      <a:pt x="391" y="15289"/>
                      <a:pt x="308" y="14648"/>
                      <a:pt x="252" y="13532"/>
                    </a:cubicBezTo>
                    <a:cubicBezTo>
                      <a:pt x="196" y="12918"/>
                      <a:pt x="252" y="12276"/>
                      <a:pt x="391" y="11635"/>
                    </a:cubicBezTo>
                    <a:cubicBezTo>
                      <a:pt x="421" y="11456"/>
                      <a:pt x="514" y="11294"/>
                      <a:pt x="649" y="11169"/>
                    </a:cubicBezTo>
                    <a:lnTo>
                      <a:pt x="649" y="11169"/>
                    </a:lnTo>
                    <a:cubicBezTo>
                      <a:pt x="703" y="11283"/>
                      <a:pt x="776" y="11392"/>
                      <a:pt x="866" y="11495"/>
                    </a:cubicBezTo>
                    <a:cubicBezTo>
                      <a:pt x="1004" y="11680"/>
                      <a:pt x="1220" y="11788"/>
                      <a:pt x="1464" y="11788"/>
                    </a:cubicBezTo>
                    <a:cubicBezTo>
                      <a:pt x="1515" y="11788"/>
                      <a:pt x="1566" y="11784"/>
                      <a:pt x="1619" y="11774"/>
                    </a:cubicBezTo>
                    <a:lnTo>
                      <a:pt x="1675" y="11774"/>
                    </a:lnTo>
                    <a:cubicBezTo>
                      <a:pt x="1870" y="11551"/>
                      <a:pt x="1898" y="11216"/>
                      <a:pt x="1731" y="10993"/>
                    </a:cubicBezTo>
                    <a:cubicBezTo>
                      <a:pt x="1592" y="10808"/>
                      <a:pt x="1396" y="10700"/>
                      <a:pt x="1174" y="10700"/>
                    </a:cubicBezTo>
                    <a:cubicBezTo>
                      <a:pt x="1128" y="10700"/>
                      <a:pt x="1081" y="10704"/>
                      <a:pt x="1033" y="10714"/>
                    </a:cubicBezTo>
                    <a:cubicBezTo>
                      <a:pt x="951" y="10730"/>
                      <a:pt x="872" y="10757"/>
                      <a:pt x="796" y="10794"/>
                    </a:cubicBezTo>
                    <a:lnTo>
                      <a:pt x="796" y="10794"/>
                    </a:lnTo>
                    <a:cubicBezTo>
                      <a:pt x="790" y="10767"/>
                      <a:pt x="785" y="10741"/>
                      <a:pt x="782" y="10714"/>
                    </a:cubicBezTo>
                    <a:cubicBezTo>
                      <a:pt x="726" y="10240"/>
                      <a:pt x="726" y="9682"/>
                      <a:pt x="698" y="9152"/>
                    </a:cubicBezTo>
                    <a:cubicBezTo>
                      <a:pt x="559" y="6641"/>
                      <a:pt x="419" y="4325"/>
                      <a:pt x="308" y="2679"/>
                    </a:cubicBezTo>
                    <a:cubicBezTo>
                      <a:pt x="252" y="1898"/>
                      <a:pt x="196" y="1228"/>
                      <a:pt x="168" y="726"/>
                    </a:cubicBezTo>
                    <a:cubicBezTo>
                      <a:pt x="168" y="475"/>
                      <a:pt x="140" y="224"/>
                      <a:pt x="8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746;p42"/>
              <p:cNvSpPr/>
              <p:nvPr/>
            </p:nvSpPr>
            <p:spPr>
              <a:xfrm>
                <a:off x="3603525" y="3048950"/>
                <a:ext cx="482675" cy="282500"/>
              </a:xfrm>
              <a:custGeom>
                <a:avLst/>
                <a:gdLst/>
                <a:ahLst/>
                <a:cxnLst/>
                <a:rect l="l" t="t" r="r" b="b"/>
                <a:pathLst>
                  <a:path w="19307" h="11300" extrusionOk="0">
                    <a:moveTo>
                      <a:pt x="19307" y="0"/>
                    </a:moveTo>
                    <a:lnTo>
                      <a:pt x="19307" y="0"/>
                    </a:lnTo>
                    <a:cubicBezTo>
                      <a:pt x="19056" y="168"/>
                      <a:pt x="18833" y="363"/>
                      <a:pt x="18610" y="558"/>
                    </a:cubicBezTo>
                    <a:cubicBezTo>
                      <a:pt x="18163" y="893"/>
                      <a:pt x="17494" y="1395"/>
                      <a:pt x="16684" y="2009"/>
                    </a:cubicBezTo>
                    <a:cubicBezTo>
                      <a:pt x="14592" y="3599"/>
                      <a:pt x="12388" y="5078"/>
                      <a:pt x="10100" y="6417"/>
                    </a:cubicBezTo>
                    <a:cubicBezTo>
                      <a:pt x="7813" y="7756"/>
                      <a:pt x="5469" y="8956"/>
                      <a:pt x="3042" y="10016"/>
                    </a:cubicBezTo>
                    <a:cubicBezTo>
                      <a:pt x="2093" y="10435"/>
                      <a:pt x="1340" y="10741"/>
                      <a:pt x="810" y="10965"/>
                    </a:cubicBezTo>
                    <a:cubicBezTo>
                      <a:pt x="531" y="11048"/>
                      <a:pt x="252" y="11160"/>
                      <a:pt x="1" y="11299"/>
                    </a:cubicBezTo>
                    <a:cubicBezTo>
                      <a:pt x="280" y="11244"/>
                      <a:pt x="587" y="11160"/>
                      <a:pt x="838" y="11048"/>
                    </a:cubicBezTo>
                    <a:cubicBezTo>
                      <a:pt x="1396" y="10853"/>
                      <a:pt x="2177" y="10574"/>
                      <a:pt x="3098" y="10183"/>
                    </a:cubicBezTo>
                    <a:cubicBezTo>
                      <a:pt x="5581" y="9179"/>
                      <a:pt x="7952" y="8007"/>
                      <a:pt x="10240" y="6668"/>
                    </a:cubicBezTo>
                    <a:cubicBezTo>
                      <a:pt x="12528" y="5301"/>
                      <a:pt x="14732" y="3795"/>
                      <a:pt x="16824" y="2176"/>
                    </a:cubicBezTo>
                    <a:cubicBezTo>
                      <a:pt x="17633" y="1535"/>
                      <a:pt x="18247" y="1005"/>
                      <a:pt x="18665" y="614"/>
                    </a:cubicBezTo>
                    <a:cubicBezTo>
                      <a:pt x="18916" y="447"/>
                      <a:pt x="19112" y="223"/>
                      <a:pt x="193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747;p42"/>
              <p:cNvSpPr/>
              <p:nvPr/>
            </p:nvSpPr>
            <p:spPr>
              <a:xfrm>
                <a:off x="3653050" y="3309750"/>
                <a:ext cx="32800" cy="39875"/>
              </a:xfrm>
              <a:custGeom>
                <a:avLst/>
                <a:gdLst/>
                <a:ahLst/>
                <a:cxnLst/>
                <a:rect l="l" t="t" r="r" b="b"/>
                <a:pathLst>
                  <a:path w="1312" h="1595" extrusionOk="0">
                    <a:moveTo>
                      <a:pt x="65" y="1"/>
                    </a:moveTo>
                    <a:cubicBezTo>
                      <a:pt x="62" y="1"/>
                      <a:pt x="59" y="1"/>
                      <a:pt x="57" y="3"/>
                    </a:cubicBezTo>
                    <a:cubicBezTo>
                      <a:pt x="1" y="58"/>
                      <a:pt x="224" y="449"/>
                      <a:pt x="559" y="895"/>
                    </a:cubicBezTo>
                    <a:cubicBezTo>
                      <a:pt x="853" y="1296"/>
                      <a:pt x="1147" y="1595"/>
                      <a:pt x="1244" y="1595"/>
                    </a:cubicBezTo>
                    <a:cubicBezTo>
                      <a:pt x="1249" y="1595"/>
                      <a:pt x="1253" y="1594"/>
                      <a:pt x="1256" y="1593"/>
                    </a:cubicBezTo>
                    <a:cubicBezTo>
                      <a:pt x="1312" y="1537"/>
                      <a:pt x="1089" y="1146"/>
                      <a:pt x="754" y="700"/>
                    </a:cubicBezTo>
                    <a:cubicBezTo>
                      <a:pt x="460" y="299"/>
                      <a:pt x="141" y="1"/>
                      <a:pt x="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748;p42"/>
              <p:cNvSpPr/>
              <p:nvPr/>
            </p:nvSpPr>
            <p:spPr>
              <a:xfrm>
                <a:off x="3726300" y="3276275"/>
                <a:ext cx="39075" cy="40025"/>
              </a:xfrm>
              <a:custGeom>
                <a:avLst/>
                <a:gdLst/>
                <a:ahLst/>
                <a:cxnLst/>
                <a:rect l="l" t="t" r="r" b="b"/>
                <a:pathLst>
                  <a:path w="1563" h="1601" extrusionOk="0">
                    <a:moveTo>
                      <a:pt x="91" y="1"/>
                    </a:moveTo>
                    <a:cubicBezTo>
                      <a:pt x="88" y="1"/>
                      <a:pt x="86" y="1"/>
                      <a:pt x="84" y="2"/>
                    </a:cubicBezTo>
                    <a:cubicBezTo>
                      <a:pt x="0" y="30"/>
                      <a:pt x="223" y="477"/>
                      <a:pt x="614" y="951"/>
                    </a:cubicBezTo>
                    <a:cubicBezTo>
                      <a:pt x="994" y="1356"/>
                      <a:pt x="1396" y="1600"/>
                      <a:pt x="1489" y="1600"/>
                    </a:cubicBezTo>
                    <a:cubicBezTo>
                      <a:pt x="1498" y="1600"/>
                      <a:pt x="1504" y="1598"/>
                      <a:pt x="1507" y="1593"/>
                    </a:cubicBezTo>
                    <a:cubicBezTo>
                      <a:pt x="1562" y="1509"/>
                      <a:pt x="1228" y="1174"/>
                      <a:pt x="837" y="756"/>
                    </a:cubicBezTo>
                    <a:cubicBezTo>
                      <a:pt x="434" y="352"/>
                      <a:pt x="160" y="1"/>
                      <a:pt x="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749;p42"/>
              <p:cNvSpPr/>
              <p:nvPr/>
            </p:nvSpPr>
            <p:spPr>
              <a:xfrm>
                <a:off x="3818350" y="3232250"/>
                <a:ext cx="47450" cy="50500"/>
              </a:xfrm>
              <a:custGeom>
                <a:avLst/>
                <a:gdLst/>
                <a:ahLst/>
                <a:cxnLst/>
                <a:rect l="l" t="t" r="r" b="b"/>
                <a:pathLst>
                  <a:path w="1898" h="2020" extrusionOk="0">
                    <a:moveTo>
                      <a:pt x="71" y="1"/>
                    </a:moveTo>
                    <a:cubicBezTo>
                      <a:pt x="65" y="1"/>
                      <a:pt x="60" y="2"/>
                      <a:pt x="57" y="6"/>
                    </a:cubicBezTo>
                    <a:cubicBezTo>
                      <a:pt x="1" y="62"/>
                      <a:pt x="363" y="536"/>
                      <a:pt x="838" y="1094"/>
                    </a:cubicBezTo>
                    <a:cubicBezTo>
                      <a:pt x="1308" y="1642"/>
                      <a:pt x="1729" y="2020"/>
                      <a:pt x="1827" y="2020"/>
                    </a:cubicBezTo>
                    <a:cubicBezTo>
                      <a:pt x="1833" y="2020"/>
                      <a:pt x="1839" y="2018"/>
                      <a:pt x="1842" y="2014"/>
                    </a:cubicBezTo>
                    <a:cubicBezTo>
                      <a:pt x="1898" y="1959"/>
                      <a:pt x="1535" y="1484"/>
                      <a:pt x="1061" y="926"/>
                    </a:cubicBezTo>
                    <a:cubicBezTo>
                      <a:pt x="589" y="402"/>
                      <a:pt x="166"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750;p42"/>
              <p:cNvSpPr/>
              <p:nvPr/>
            </p:nvSpPr>
            <p:spPr>
              <a:xfrm>
                <a:off x="3922975" y="3168800"/>
                <a:ext cx="50250" cy="56750"/>
              </a:xfrm>
              <a:custGeom>
                <a:avLst/>
                <a:gdLst/>
                <a:ahLst/>
                <a:cxnLst/>
                <a:rect l="l" t="t" r="r" b="b"/>
                <a:pathLst>
                  <a:path w="2010" h="2270" extrusionOk="0">
                    <a:moveTo>
                      <a:pt x="69" y="0"/>
                    </a:moveTo>
                    <a:cubicBezTo>
                      <a:pt x="64" y="0"/>
                      <a:pt x="59" y="2"/>
                      <a:pt x="56" y="5"/>
                    </a:cubicBezTo>
                    <a:cubicBezTo>
                      <a:pt x="1" y="33"/>
                      <a:pt x="391" y="619"/>
                      <a:pt x="921" y="1233"/>
                    </a:cubicBezTo>
                    <a:cubicBezTo>
                      <a:pt x="1397" y="1813"/>
                      <a:pt x="1847" y="2269"/>
                      <a:pt x="1941" y="2269"/>
                    </a:cubicBezTo>
                    <a:cubicBezTo>
                      <a:pt x="1946" y="2269"/>
                      <a:pt x="1951" y="2268"/>
                      <a:pt x="1954" y="2265"/>
                    </a:cubicBezTo>
                    <a:cubicBezTo>
                      <a:pt x="2009" y="2237"/>
                      <a:pt x="1619" y="1651"/>
                      <a:pt x="1117" y="1037"/>
                    </a:cubicBezTo>
                    <a:cubicBezTo>
                      <a:pt x="615" y="456"/>
                      <a:pt x="163" y="0"/>
                      <a:pt x="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751;p42"/>
              <p:cNvSpPr/>
              <p:nvPr/>
            </p:nvSpPr>
            <p:spPr>
              <a:xfrm>
                <a:off x="4018525" y="3103900"/>
                <a:ext cx="54425" cy="47050"/>
              </a:xfrm>
              <a:custGeom>
                <a:avLst/>
                <a:gdLst/>
                <a:ahLst/>
                <a:cxnLst/>
                <a:rect l="l" t="t" r="r" b="b"/>
                <a:pathLst>
                  <a:path w="2177" h="1882" extrusionOk="0">
                    <a:moveTo>
                      <a:pt x="69" y="1"/>
                    </a:moveTo>
                    <a:cubicBezTo>
                      <a:pt x="63" y="1"/>
                      <a:pt x="58" y="3"/>
                      <a:pt x="57" y="6"/>
                    </a:cubicBezTo>
                    <a:cubicBezTo>
                      <a:pt x="1" y="62"/>
                      <a:pt x="419" y="536"/>
                      <a:pt x="977" y="1039"/>
                    </a:cubicBezTo>
                    <a:cubicBezTo>
                      <a:pt x="1523" y="1533"/>
                      <a:pt x="1997" y="1881"/>
                      <a:pt x="2104" y="1881"/>
                    </a:cubicBezTo>
                    <a:cubicBezTo>
                      <a:pt x="2111" y="1881"/>
                      <a:pt x="2117" y="1879"/>
                      <a:pt x="2121" y="1876"/>
                    </a:cubicBezTo>
                    <a:cubicBezTo>
                      <a:pt x="2177" y="1820"/>
                      <a:pt x="1731" y="1345"/>
                      <a:pt x="1173" y="843"/>
                    </a:cubicBezTo>
                    <a:cubicBezTo>
                      <a:pt x="627" y="349"/>
                      <a:pt x="153"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752;p42"/>
              <p:cNvSpPr/>
              <p:nvPr/>
            </p:nvSpPr>
            <p:spPr>
              <a:xfrm>
                <a:off x="4964300" y="2049225"/>
                <a:ext cx="67675" cy="61175"/>
              </a:xfrm>
              <a:custGeom>
                <a:avLst/>
                <a:gdLst/>
                <a:ahLst/>
                <a:cxnLst/>
                <a:rect l="l" t="t" r="r" b="b"/>
                <a:pathLst>
                  <a:path w="2707" h="2447" extrusionOk="0">
                    <a:moveTo>
                      <a:pt x="1348" y="1"/>
                    </a:moveTo>
                    <a:cubicBezTo>
                      <a:pt x="789" y="1"/>
                      <a:pt x="287" y="385"/>
                      <a:pt x="168" y="931"/>
                    </a:cubicBezTo>
                    <a:cubicBezTo>
                      <a:pt x="1" y="1600"/>
                      <a:pt x="419" y="2270"/>
                      <a:pt x="1061" y="2409"/>
                    </a:cubicBezTo>
                    <a:cubicBezTo>
                      <a:pt x="1161" y="2434"/>
                      <a:pt x="1262" y="2446"/>
                      <a:pt x="1360" y="2446"/>
                    </a:cubicBezTo>
                    <a:cubicBezTo>
                      <a:pt x="1919" y="2446"/>
                      <a:pt x="2421" y="2062"/>
                      <a:pt x="2540" y="1516"/>
                    </a:cubicBezTo>
                    <a:cubicBezTo>
                      <a:pt x="2707" y="847"/>
                      <a:pt x="2288" y="177"/>
                      <a:pt x="1647" y="38"/>
                    </a:cubicBezTo>
                    <a:cubicBezTo>
                      <a:pt x="1547" y="13"/>
                      <a:pt x="1446" y="1"/>
                      <a:pt x="134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753;p42"/>
              <p:cNvSpPr/>
              <p:nvPr/>
            </p:nvSpPr>
            <p:spPr>
              <a:xfrm>
                <a:off x="4900875" y="1978925"/>
                <a:ext cx="195825" cy="66725"/>
              </a:xfrm>
              <a:custGeom>
                <a:avLst/>
                <a:gdLst/>
                <a:ahLst/>
                <a:cxnLst/>
                <a:rect l="l" t="t" r="r" b="b"/>
                <a:pathLst>
                  <a:path w="7833" h="2669" extrusionOk="0">
                    <a:moveTo>
                      <a:pt x="3935" y="0"/>
                    </a:moveTo>
                    <a:cubicBezTo>
                      <a:pt x="2676" y="0"/>
                      <a:pt x="1418" y="496"/>
                      <a:pt x="473" y="1483"/>
                    </a:cubicBezTo>
                    <a:cubicBezTo>
                      <a:pt x="1" y="1977"/>
                      <a:pt x="454" y="2669"/>
                      <a:pt x="980" y="2669"/>
                    </a:cubicBezTo>
                    <a:cubicBezTo>
                      <a:pt x="1138" y="2669"/>
                      <a:pt x="1302" y="2607"/>
                      <a:pt x="1450" y="2459"/>
                    </a:cubicBezTo>
                    <a:cubicBezTo>
                      <a:pt x="2115" y="1737"/>
                      <a:pt x="3017" y="1374"/>
                      <a:pt x="3924" y="1374"/>
                    </a:cubicBezTo>
                    <a:cubicBezTo>
                      <a:pt x="4803" y="1374"/>
                      <a:pt x="5687" y="1716"/>
                      <a:pt x="6360" y="2403"/>
                    </a:cubicBezTo>
                    <a:cubicBezTo>
                      <a:pt x="6499" y="2549"/>
                      <a:pt x="6658" y="2610"/>
                      <a:pt x="6814" y="2610"/>
                    </a:cubicBezTo>
                    <a:cubicBezTo>
                      <a:pt x="7345" y="2610"/>
                      <a:pt x="7833" y="1902"/>
                      <a:pt x="7336" y="1427"/>
                    </a:cubicBezTo>
                    <a:cubicBezTo>
                      <a:pt x="6398" y="475"/>
                      <a:pt x="5166" y="0"/>
                      <a:pt x="393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754;p42"/>
              <p:cNvSpPr/>
              <p:nvPr/>
            </p:nvSpPr>
            <p:spPr>
              <a:xfrm>
                <a:off x="4795600" y="1797650"/>
                <a:ext cx="406525" cy="104925"/>
              </a:xfrm>
              <a:custGeom>
                <a:avLst/>
                <a:gdLst/>
                <a:ahLst/>
                <a:cxnLst/>
                <a:rect l="l" t="t" r="r" b="b"/>
                <a:pathLst>
                  <a:path w="16261" h="4197" extrusionOk="0">
                    <a:moveTo>
                      <a:pt x="8195" y="1"/>
                    </a:moveTo>
                    <a:cubicBezTo>
                      <a:pt x="8159" y="1"/>
                      <a:pt x="8124" y="1"/>
                      <a:pt x="8088" y="1"/>
                    </a:cubicBezTo>
                    <a:cubicBezTo>
                      <a:pt x="5214" y="1"/>
                      <a:pt x="2676" y="1173"/>
                      <a:pt x="527" y="3042"/>
                    </a:cubicBezTo>
                    <a:cubicBezTo>
                      <a:pt x="1" y="3481"/>
                      <a:pt x="492" y="4196"/>
                      <a:pt x="1052" y="4196"/>
                    </a:cubicBezTo>
                    <a:cubicBezTo>
                      <a:pt x="1204" y="4196"/>
                      <a:pt x="1361" y="4144"/>
                      <a:pt x="1504" y="4019"/>
                    </a:cubicBezTo>
                    <a:cubicBezTo>
                      <a:pt x="3345" y="2401"/>
                      <a:pt x="5577" y="1396"/>
                      <a:pt x="8060" y="1368"/>
                    </a:cubicBezTo>
                    <a:cubicBezTo>
                      <a:pt x="8097" y="1368"/>
                      <a:pt x="8133" y="1368"/>
                      <a:pt x="8170" y="1368"/>
                    </a:cubicBezTo>
                    <a:cubicBezTo>
                      <a:pt x="10614" y="1368"/>
                      <a:pt x="12969" y="2286"/>
                      <a:pt x="14784" y="3963"/>
                    </a:cubicBezTo>
                    <a:cubicBezTo>
                      <a:pt x="14925" y="4092"/>
                      <a:pt x="15083" y="4147"/>
                      <a:pt x="15236" y="4147"/>
                    </a:cubicBezTo>
                    <a:cubicBezTo>
                      <a:pt x="15777" y="4147"/>
                      <a:pt x="16260" y="3465"/>
                      <a:pt x="15760" y="2987"/>
                    </a:cubicBezTo>
                    <a:cubicBezTo>
                      <a:pt x="13694" y="1086"/>
                      <a:pt x="11002" y="1"/>
                      <a:pt x="81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755;p42"/>
              <p:cNvSpPr/>
              <p:nvPr/>
            </p:nvSpPr>
            <p:spPr>
              <a:xfrm>
                <a:off x="4838150" y="1886400"/>
                <a:ext cx="320025" cy="96075"/>
              </a:xfrm>
              <a:custGeom>
                <a:avLst/>
                <a:gdLst/>
                <a:ahLst/>
                <a:cxnLst/>
                <a:rect l="l" t="t" r="r" b="b"/>
                <a:pathLst>
                  <a:path w="12801" h="3843" extrusionOk="0">
                    <a:moveTo>
                      <a:pt x="6463" y="1"/>
                    </a:moveTo>
                    <a:cubicBezTo>
                      <a:pt x="4266" y="1"/>
                      <a:pt x="2073" y="887"/>
                      <a:pt x="471" y="2645"/>
                    </a:cubicBezTo>
                    <a:cubicBezTo>
                      <a:pt x="1" y="3137"/>
                      <a:pt x="465" y="3843"/>
                      <a:pt x="984" y="3843"/>
                    </a:cubicBezTo>
                    <a:cubicBezTo>
                      <a:pt x="1142" y="3843"/>
                      <a:pt x="1305" y="3777"/>
                      <a:pt x="1448" y="3621"/>
                    </a:cubicBezTo>
                    <a:cubicBezTo>
                      <a:pt x="2781" y="2132"/>
                      <a:pt x="4620" y="1385"/>
                      <a:pt x="6460" y="1385"/>
                    </a:cubicBezTo>
                    <a:cubicBezTo>
                      <a:pt x="8240" y="1385"/>
                      <a:pt x="10022" y="2083"/>
                      <a:pt x="11352" y="3482"/>
                    </a:cubicBezTo>
                    <a:cubicBezTo>
                      <a:pt x="11493" y="3630"/>
                      <a:pt x="11654" y="3692"/>
                      <a:pt x="11810" y="3692"/>
                    </a:cubicBezTo>
                    <a:cubicBezTo>
                      <a:pt x="12331" y="3692"/>
                      <a:pt x="12801" y="2999"/>
                      <a:pt x="12328" y="2505"/>
                    </a:cubicBezTo>
                    <a:cubicBezTo>
                      <a:pt x="10723" y="831"/>
                      <a:pt x="8591" y="1"/>
                      <a:pt x="6463"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ounded Rectangle 1"/>
          <p:cNvSpPr/>
          <p:nvPr/>
        </p:nvSpPr>
        <p:spPr>
          <a:xfrm>
            <a:off x="212208" y="1455994"/>
            <a:ext cx="1682496" cy="1050652"/>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smtClean="0"/>
              <a:t>Read Input</a:t>
            </a:r>
            <a:endParaRPr lang="en-IN" dirty="0"/>
          </a:p>
        </p:txBody>
      </p:sp>
      <p:sp>
        <p:nvSpPr>
          <p:cNvPr id="277" name="Rounded Rectangle 276"/>
          <p:cNvSpPr/>
          <p:nvPr/>
        </p:nvSpPr>
        <p:spPr>
          <a:xfrm>
            <a:off x="735130" y="2701188"/>
            <a:ext cx="2115312" cy="110094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smtClean="0"/>
              <a:t>Embed Data in image</a:t>
            </a:r>
            <a:endParaRPr lang="en-IN" dirty="0"/>
          </a:p>
        </p:txBody>
      </p:sp>
      <p:sp>
        <p:nvSpPr>
          <p:cNvPr id="278" name="Rounded Rectangle 277"/>
          <p:cNvSpPr/>
          <p:nvPr/>
        </p:nvSpPr>
        <p:spPr>
          <a:xfrm>
            <a:off x="1554041" y="4128822"/>
            <a:ext cx="2132664" cy="95359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smtClean="0"/>
              <a:t>Stego Image Ready</a:t>
            </a:r>
            <a:endParaRPr lang="en-IN" dirty="0"/>
          </a:p>
        </p:txBody>
      </p:sp>
      <p:sp>
        <p:nvSpPr>
          <p:cNvPr id="279" name="Rectangle 278"/>
          <p:cNvSpPr/>
          <p:nvPr/>
        </p:nvSpPr>
        <p:spPr>
          <a:xfrm>
            <a:off x="241988" y="908882"/>
            <a:ext cx="5331909" cy="461665"/>
          </a:xfrm>
          <a:prstGeom prst="rect">
            <a:avLst/>
          </a:prstGeom>
        </p:spPr>
        <p:txBody>
          <a:bodyPr wrap="none">
            <a:spAutoFit/>
          </a:bodyPr>
          <a:lstStyle/>
          <a:p>
            <a:pPr marL="457200" indent="-457200">
              <a:buFont typeface="Wingdings" panose="05000000000000000000" pitchFamily="2" charset="2"/>
              <a:buChar char="v"/>
            </a:pPr>
            <a:r>
              <a:rPr lang="en-IN" sz="2400" dirty="0" smtClean="0">
                <a:solidFill>
                  <a:schemeClr val="tx1"/>
                </a:solidFill>
                <a:latin typeface="Cambria" panose="02040503050406030204" pitchFamily="18" charset="0"/>
                <a:ea typeface="Cambria" panose="02040503050406030204" pitchFamily="18" charset="0"/>
              </a:rPr>
              <a:t>How LSB Method is embedded Data</a:t>
            </a:r>
            <a:endParaRPr lang="en-IN" sz="2400" dirty="0">
              <a:solidFill>
                <a:schemeClr val="tx1"/>
              </a:solidFill>
              <a:latin typeface="Cambria" panose="02040503050406030204" pitchFamily="18" charset="0"/>
              <a:ea typeface="Cambria" panose="02040503050406030204" pitchFamily="18" charset="0"/>
            </a:endParaRPr>
          </a:p>
        </p:txBody>
      </p:sp>
      <p:sp>
        <p:nvSpPr>
          <p:cNvPr id="4" name="Rectangle 3"/>
          <p:cNvSpPr/>
          <p:nvPr/>
        </p:nvSpPr>
        <p:spPr>
          <a:xfrm>
            <a:off x="1857268" y="1515667"/>
            <a:ext cx="4572000" cy="923330"/>
          </a:xfrm>
          <a:prstGeom prst="rect">
            <a:avLst/>
          </a:prstGeom>
        </p:spPr>
        <p:txBody>
          <a:bodyPr>
            <a:spAutoFit/>
          </a:bodyPr>
          <a:lstStyle/>
          <a:p>
            <a:pPr marL="342900" indent="-342900">
              <a:buFont typeface="Wingdings" panose="05000000000000000000" pitchFamily="2" charset="2"/>
              <a:buChar char="Ø"/>
            </a:pPr>
            <a:r>
              <a:rPr lang="en-IN" sz="1800" dirty="0">
                <a:solidFill>
                  <a:schemeClr val="tx1"/>
                </a:solidFill>
                <a:latin typeface="Cambria" panose="02040503050406030204" pitchFamily="18" charset="0"/>
                <a:ea typeface="Cambria" panose="02040503050406030204" pitchFamily="18" charset="0"/>
              </a:rPr>
              <a:t>Extract Pixels From Cover </a:t>
            </a:r>
            <a:r>
              <a:rPr lang="en-IN" sz="1800" dirty="0" smtClean="0">
                <a:solidFill>
                  <a:schemeClr val="tx1"/>
                </a:solidFill>
                <a:latin typeface="Cambria" panose="02040503050406030204" pitchFamily="18" charset="0"/>
                <a:ea typeface="Cambria" panose="02040503050406030204" pitchFamily="18" charset="0"/>
              </a:rPr>
              <a:t>Image</a:t>
            </a:r>
          </a:p>
          <a:p>
            <a:pPr marL="342900" indent="-342900">
              <a:buFont typeface="Wingdings" panose="05000000000000000000" pitchFamily="2" charset="2"/>
              <a:buChar char="Ø"/>
            </a:pPr>
            <a:r>
              <a:rPr lang="en-IN" sz="1800" dirty="0" smtClean="0">
                <a:solidFill>
                  <a:schemeClr val="tx1"/>
                </a:solidFill>
                <a:latin typeface="Cambria" panose="02040503050406030204" pitchFamily="18" charset="0"/>
                <a:ea typeface="Cambria" panose="02040503050406030204" pitchFamily="18" charset="0"/>
              </a:rPr>
              <a:t>Extract </a:t>
            </a:r>
            <a:r>
              <a:rPr lang="en-IN" sz="1800" dirty="0">
                <a:solidFill>
                  <a:schemeClr val="tx1"/>
                </a:solidFill>
                <a:latin typeface="Cambria" panose="02040503050406030204" pitchFamily="18" charset="0"/>
                <a:ea typeface="Cambria" panose="02040503050406030204" pitchFamily="18" charset="0"/>
              </a:rPr>
              <a:t>Characters From Text </a:t>
            </a:r>
            <a:endParaRPr lang="en-IN" sz="1800" dirty="0" smtClean="0">
              <a:solidFill>
                <a:schemeClr val="tx1"/>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IN" sz="1800" dirty="0" smtClean="0">
                <a:solidFill>
                  <a:schemeClr val="tx1"/>
                </a:solidFill>
                <a:latin typeface="Cambria" panose="02040503050406030204" pitchFamily="18" charset="0"/>
                <a:ea typeface="Cambria" panose="02040503050406030204" pitchFamily="18" charset="0"/>
              </a:rPr>
              <a:t>Extract </a:t>
            </a:r>
            <a:r>
              <a:rPr lang="en-IN" sz="1800" dirty="0">
                <a:solidFill>
                  <a:schemeClr val="tx1"/>
                </a:solidFill>
                <a:latin typeface="Cambria" panose="02040503050406030204" pitchFamily="18" charset="0"/>
                <a:ea typeface="Cambria" panose="02040503050406030204" pitchFamily="18" charset="0"/>
              </a:rPr>
              <a:t>Characters From Key</a:t>
            </a:r>
          </a:p>
        </p:txBody>
      </p:sp>
      <p:sp>
        <p:nvSpPr>
          <p:cNvPr id="5" name="Rectangle 4"/>
          <p:cNvSpPr/>
          <p:nvPr/>
        </p:nvSpPr>
        <p:spPr>
          <a:xfrm>
            <a:off x="2773206" y="2651494"/>
            <a:ext cx="6076194" cy="1200329"/>
          </a:xfrm>
          <a:prstGeom prst="rect">
            <a:avLst/>
          </a:prstGeom>
        </p:spPr>
        <p:txBody>
          <a:bodyPr wrap="square">
            <a:spAutoFit/>
          </a:bodyPr>
          <a:lstStyle/>
          <a:p>
            <a:pPr marL="285750" indent="-285750">
              <a:buFont typeface="Wingdings" panose="05000000000000000000" pitchFamily="2" charset="2"/>
              <a:buChar char="Ø"/>
            </a:pPr>
            <a:r>
              <a:rPr lang="en-IN" sz="1800" dirty="0">
                <a:solidFill>
                  <a:schemeClr val="tx1"/>
                </a:solidFill>
                <a:latin typeface="Cambria" panose="02040503050406030204" pitchFamily="18" charset="0"/>
                <a:ea typeface="Cambria" panose="02040503050406030204" pitchFamily="18" charset="0"/>
              </a:rPr>
              <a:t>Choose Pixels and Place characters from Stego Key in Pixels</a:t>
            </a:r>
            <a:r>
              <a:rPr lang="en-IN" sz="1800" dirty="0" smtClean="0">
                <a:solidFill>
                  <a:schemeClr val="tx1"/>
                </a:solidFill>
                <a:latin typeface="Cambria" panose="02040503050406030204" pitchFamily="18" charset="0"/>
                <a:ea typeface="Cambria" panose="02040503050406030204" pitchFamily="18" charset="0"/>
              </a:rPr>
              <a:t>.</a:t>
            </a:r>
            <a:endParaRPr lang="en-IN" sz="18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1800" dirty="0">
                <a:solidFill>
                  <a:schemeClr val="tx1"/>
                </a:solidFill>
                <a:latin typeface="Cambria" panose="02040503050406030204" pitchFamily="18" charset="0"/>
                <a:ea typeface="Cambria" panose="02040503050406030204" pitchFamily="18" charset="0"/>
              </a:rPr>
              <a:t>Add Terminal Symbol indicating end of key</a:t>
            </a:r>
            <a:r>
              <a:rPr lang="en-IN" sz="1800" dirty="0" smtClean="0">
                <a:solidFill>
                  <a:schemeClr val="tx1"/>
                </a:solidFill>
                <a:latin typeface="Cambria" panose="02040503050406030204" pitchFamily="18" charset="0"/>
                <a:ea typeface="Cambria" panose="02040503050406030204" pitchFamily="18" charset="0"/>
              </a:rPr>
              <a:t>.</a:t>
            </a:r>
            <a:endParaRPr lang="en-IN" sz="18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1800" dirty="0">
                <a:solidFill>
                  <a:schemeClr val="tx1"/>
                </a:solidFill>
                <a:latin typeface="Cambria" panose="02040503050406030204" pitchFamily="18" charset="0"/>
                <a:ea typeface="Cambria" panose="02040503050406030204" pitchFamily="18" charset="0"/>
              </a:rPr>
              <a:t>Insert characters from the message in the pixels.</a:t>
            </a:r>
          </a:p>
        </p:txBody>
      </p:sp>
      <p:sp>
        <p:nvSpPr>
          <p:cNvPr id="6" name="Bent Arrow 5"/>
          <p:cNvSpPr/>
          <p:nvPr/>
        </p:nvSpPr>
        <p:spPr>
          <a:xfrm rot="10800000" flipH="1">
            <a:off x="241988" y="2513258"/>
            <a:ext cx="487974" cy="8656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3" name="Bent Arrow 282"/>
          <p:cNvSpPr/>
          <p:nvPr/>
        </p:nvSpPr>
        <p:spPr>
          <a:xfrm rot="10800000" flipH="1">
            <a:off x="943865" y="3892386"/>
            <a:ext cx="604784" cy="8656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3087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250" tmFilter="0, 0; .2, .5; .8, .5; 1, 0"/>
                                        <p:tgtEl>
                                          <p:spTgt spid="319"/>
                                        </p:tgtEl>
                                      </p:cBhvr>
                                    </p:animEffect>
                                    <p:animScale>
                                      <p:cBhvr>
                                        <p:cTn id="7" dur="125" autoRev="1" fill="hold"/>
                                        <p:tgtEl>
                                          <p:spTgt spid="31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79">
                                            <p:txEl>
                                              <p:pRg st="0" end="0"/>
                                            </p:txEl>
                                          </p:spTgt>
                                        </p:tgtEl>
                                        <p:attrNameLst>
                                          <p:attrName>style.visibility</p:attrName>
                                        </p:attrNameLst>
                                      </p:cBhvr>
                                      <p:to>
                                        <p:strVal val="visible"/>
                                      </p:to>
                                    </p:set>
                                    <p:animEffect transition="in" filter="randombar(horizontal)">
                                      <p:cBhvr>
                                        <p:cTn id="12" dur="250"/>
                                        <p:tgtEl>
                                          <p:spTgt spid="2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249"/>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25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250"/>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25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25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7"/>
                                        </p:tgtEl>
                                        <p:attrNameLst>
                                          <p:attrName>style.visibility</p:attrName>
                                        </p:attrNameLst>
                                      </p:cBhvr>
                                      <p:to>
                                        <p:strVal val="visible"/>
                                      </p:to>
                                    </p:set>
                                    <p:animEffect transition="in" filter="fade">
                                      <p:cBhvr>
                                        <p:cTn id="41" dur="250"/>
                                        <p:tgtEl>
                                          <p:spTgt spid="27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xEl>
                                              <p:pRg st="0" end="0"/>
                                            </p:txEl>
                                          </p:spTgt>
                                        </p:tgtEl>
                                        <p:attrNameLst>
                                          <p:attrName>style.visibility</p:attrName>
                                        </p:attrNameLst>
                                      </p:cBhvr>
                                      <p:to>
                                        <p:strVal val="visible"/>
                                      </p:to>
                                    </p:set>
                                    <p:animEffect transition="in" filter="fade">
                                      <p:cBhvr>
                                        <p:cTn id="46" dur="250"/>
                                        <p:tgtEl>
                                          <p:spTgt spid="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animEffect transition="in" filter="fade">
                                      <p:cBhvr>
                                        <p:cTn id="51" dur="250"/>
                                        <p:tgtEl>
                                          <p:spTgt spid="5">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250"/>
                                        <p:tgtEl>
                                          <p:spTgt spid="5">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3"/>
                                        </p:tgtEl>
                                        <p:attrNameLst>
                                          <p:attrName>style.visibility</p:attrName>
                                        </p:attrNameLst>
                                      </p:cBhvr>
                                      <p:to>
                                        <p:strVal val="visible"/>
                                      </p:to>
                                    </p:set>
                                    <p:anim calcmode="lin" valueType="num">
                                      <p:cBhvr additive="base">
                                        <p:cTn id="61" dur="250" fill="hold"/>
                                        <p:tgtEl>
                                          <p:spTgt spid="283"/>
                                        </p:tgtEl>
                                        <p:attrNameLst>
                                          <p:attrName>ppt_x</p:attrName>
                                        </p:attrNameLst>
                                      </p:cBhvr>
                                      <p:tavLst>
                                        <p:tav tm="0">
                                          <p:val>
                                            <p:strVal val="#ppt_x"/>
                                          </p:val>
                                        </p:tav>
                                        <p:tav tm="100000">
                                          <p:val>
                                            <p:strVal val="#ppt_x"/>
                                          </p:val>
                                        </p:tav>
                                      </p:tavLst>
                                    </p:anim>
                                    <p:anim calcmode="lin" valueType="num">
                                      <p:cBhvr additive="base">
                                        <p:cTn id="62" dur="250" fill="hold"/>
                                        <p:tgtEl>
                                          <p:spTgt spid="28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78"/>
                                        </p:tgtEl>
                                        <p:attrNameLst>
                                          <p:attrName>style.visibility</p:attrName>
                                        </p:attrNameLst>
                                      </p:cBhvr>
                                      <p:to>
                                        <p:strVal val="visible"/>
                                      </p:to>
                                    </p:set>
                                    <p:anim calcmode="lin" valueType="num">
                                      <p:cBhvr additive="base">
                                        <p:cTn id="67" dur="250" fill="hold"/>
                                        <p:tgtEl>
                                          <p:spTgt spid="278"/>
                                        </p:tgtEl>
                                        <p:attrNameLst>
                                          <p:attrName>ppt_x</p:attrName>
                                        </p:attrNameLst>
                                      </p:cBhvr>
                                      <p:tavLst>
                                        <p:tav tm="0">
                                          <p:val>
                                            <p:strVal val="#ppt_x"/>
                                          </p:val>
                                        </p:tav>
                                        <p:tav tm="100000">
                                          <p:val>
                                            <p:strVal val="#ppt_x"/>
                                          </p:val>
                                        </p:tav>
                                      </p:tavLst>
                                    </p:anim>
                                    <p:anim calcmode="lin" valueType="num">
                                      <p:cBhvr additive="base">
                                        <p:cTn id="68" dur="250" fill="hold"/>
                                        <p:tgtEl>
                                          <p:spTgt spid="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7" grpId="0" animBg="1"/>
      <p:bldP spid="278" grpId="0" animBg="1"/>
      <p:bldP spid="6" grpId="0" animBg="1"/>
      <p:bldP spid="28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smtClean="0">
                <a:latin typeface="Cambria" panose="02040503050406030204" pitchFamily="18" charset="0"/>
                <a:ea typeface="Cambria" panose="02040503050406030204" pitchFamily="18" charset="0"/>
              </a:rPr>
              <a:t>Literature</a:t>
            </a:r>
            <a:endParaRPr lang="en-IN" dirty="0">
              <a:latin typeface="Cambria" panose="02040503050406030204" pitchFamily="18" charset="0"/>
              <a:ea typeface="Cambria" panose="02040503050406030204" pitchFamily="18" charset="0"/>
            </a:endParaRPr>
          </a:p>
        </p:txBody>
      </p:sp>
      <p:sp>
        <p:nvSpPr>
          <p:cNvPr id="2" name="Rounded Rectangle 1"/>
          <p:cNvSpPr/>
          <p:nvPr/>
        </p:nvSpPr>
        <p:spPr>
          <a:xfrm>
            <a:off x="212208" y="1455994"/>
            <a:ext cx="1682496" cy="1050652"/>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smtClean="0"/>
              <a:t>Extract Lsbs</a:t>
            </a:r>
            <a:endParaRPr lang="en-IN" dirty="0"/>
          </a:p>
        </p:txBody>
      </p:sp>
      <p:sp>
        <p:nvSpPr>
          <p:cNvPr id="277" name="Rounded Rectangle 276"/>
          <p:cNvSpPr/>
          <p:nvPr/>
        </p:nvSpPr>
        <p:spPr>
          <a:xfrm>
            <a:off x="729962" y="2657449"/>
            <a:ext cx="2115312" cy="107898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smtClean="0"/>
              <a:t>Extract Key</a:t>
            </a:r>
            <a:endParaRPr lang="en-IN" dirty="0"/>
          </a:p>
        </p:txBody>
      </p:sp>
      <p:sp>
        <p:nvSpPr>
          <p:cNvPr id="278" name="Rounded Rectangle 277"/>
          <p:cNvSpPr/>
          <p:nvPr/>
        </p:nvSpPr>
        <p:spPr>
          <a:xfrm>
            <a:off x="1554041" y="4128822"/>
            <a:ext cx="2132664" cy="95359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smtClean="0"/>
              <a:t>Extract Message</a:t>
            </a:r>
            <a:endParaRPr lang="en-IN" dirty="0"/>
          </a:p>
        </p:txBody>
      </p:sp>
      <p:sp>
        <p:nvSpPr>
          <p:cNvPr id="279" name="Rectangle 278"/>
          <p:cNvSpPr/>
          <p:nvPr/>
        </p:nvSpPr>
        <p:spPr>
          <a:xfrm>
            <a:off x="241988" y="908882"/>
            <a:ext cx="5210081" cy="461665"/>
          </a:xfrm>
          <a:prstGeom prst="rect">
            <a:avLst/>
          </a:prstGeom>
        </p:spPr>
        <p:txBody>
          <a:bodyPr wrap="none">
            <a:spAutoFit/>
          </a:bodyPr>
          <a:lstStyle/>
          <a:p>
            <a:pPr marL="457200" indent="-457200">
              <a:buFont typeface="Wingdings" panose="05000000000000000000" pitchFamily="2" charset="2"/>
              <a:buChar char="v"/>
            </a:pPr>
            <a:r>
              <a:rPr lang="en-IN" sz="2400" dirty="0" smtClean="0">
                <a:solidFill>
                  <a:schemeClr val="tx1"/>
                </a:solidFill>
                <a:latin typeface="Cambria" panose="02040503050406030204" pitchFamily="18" charset="0"/>
                <a:ea typeface="Cambria" panose="02040503050406030204" pitchFamily="18" charset="0"/>
              </a:rPr>
              <a:t>How LSB Method is Extracted Data</a:t>
            </a:r>
            <a:endParaRPr lang="en-IN" sz="2400" dirty="0">
              <a:solidFill>
                <a:schemeClr val="tx1"/>
              </a:solidFill>
              <a:latin typeface="Cambria" panose="02040503050406030204" pitchFamily="18" charset="0"/>
              <a:ea typeface="Cambria" panose="02040503050406030204" pitchFamily="18" charset="0"/>
            </a:endParaRPr>
          </a:p>
        </p:txBody>
      </p:sp>
      <p:sp>
        <p:nvSpPr>
          <p:cNvPr id="4" name="Rectangle 3"/>
          <p:cNvSpPr/>
          <p:nvPr/>
        </p:nvSpPr>
        <p:spPr>
          <a:xfrm>
            <a:off x="1857268" y="1515667"/>
            <a:ext cx="4572000" cy="646331"/>
          </a:xfrm>
          <a:prstGeom prst="rect">
            <a:avLst/>
          </a:prstGeom>
        </p:spPr>
        <p:txBody>
          <a:bodyPr>
            <a:spAutoFit/>
          </a:bodyPr>
          <a:lstStyle/>
          <a:p>
            <a:pPr marL="342900" indent="-342900">
              <a:buFont typeface="Wingdings" panose="05000000000000000000" pitchFamily="2" charset="2"/>
              <a:buChar char="Ø"/>
            </a:pPr>
            <a:r>
              <a:rPr lang="en-US" sz="1800" dirty="0">
                <a:solidFill>
                  <a:schemeClr val="tx1"/>
                </a:solidFill>
                <a:latin typeface="Cambria" panose="02040503050406030204" pitchFamily="18" charset="0"/>
                <a:ea typeface="Cambria" panose="02040503050406030204" pitchFamily="18" charset="0"/>
              </a:rPr>
              <a:t>Extract Least Significant Bits from Pixels Of Stego Image</a:t>
            </a:r>
            <a:endParaRPr lang="en-IN" sz="1800" dirty="0">
              <a:solidFill>
                <a:schemeClr val="tx1"/>
              </a:solidFill>
              <a:latin typeface="Cambria" panose="02040503050406030204" pitchFamily="18" charset="0"/>
              <a:ea typeface="Cambria" panose="02040503050406030204" pitchFamily="18" charset="0"/>
            </a:endParaRPr>
          </a:p>
        </p:txBody>
      </p:sp>
      <p:sp>
        <p:nvSpPr>
          <p:cNvPr id="5" name="Rectangle 4"/>
          <p:cNvSpPr/>
          <p:nvPr/>
        </p:nvSpPr>
        <p:spPr>
          <a:xfrm>
            <a:off x="2896351" y="2656898"/>
            <a:ext cx="5309077" cy="1200329"/>
          </a:xfrm>
          <a:prstGeom prst="rect">
            <a:avLst/>
          </a:prstGeom>
        </p:spPr>
        <p:txBody>
          <a:bodyPr wrap="square">
            <a:spAutoFit/>
          </a:bodyPr>
          <a:lstStyle/>
          <a:p>
            <a:pPr marL="285750" indent="-285750">
              <a:buFont typeface="Wingdings" panose="05000000000000000000" pitchFamily="2" charset="2"/>
              <a:buChar char="Ø"/>
            </a:pPr>
            <a:r>
              <a:rPr lang="en-US" sz="1800" dirty="0">
                <a:solidFill>
                  <a:schemeClr val="tx1"/>
                </a:solidFill>
                <a:latin typeface="Cambria" panose="02040503050406030204" pitchFamily="18" charset="0"/>
                <a:ea typeface="Cambria" panose="02040503050406030204" pitchFamily="18" charset="0"/>
              </a:rPr>
              <a:t>Read key in Image, till the occurrence the entered of Termination character</a:t>
            </a:r>
            <a:r>
              <a:rPr lang="en-US" sz="1800" dirty="0" smtClean="0">
                <a:solidFill>
                  <a:schemeClr val="tx1"/>
                </a:solidFill>
                <a:latin typeface="Cambria" panose="02040503050406030204" pitchFamily="18" charset="0"/>
                <a:ea typeface="Cambria" panose="02040503050406030204" pitchFamily="18" charset="0"/>
              </a:rPr>
              <a:t>.</a:t>
            </a:r>
          </a:p>
          <a:p>
            <a:pPr marL="285750" indent="-285750">
              <a:buFont typeface="Wingdings" panose="05000000000000000000" pitchFamily="2" charset="2"/>
              <a:buChar char="Ø"/>
            </a:pPr>
            <a:r>
              <a:rPr lang="en-US" sz="1800" dirty="0" smtClean="0">
                <a:solidFill>
                  <a:schemeClr val="tx1"/>
                </a:solidFill>
                <a:latin typeface="Cambria" panose="02040503050406030204" pitchFamily="18" charset="0"/>
                <a:ea typeface="Cambria" panose="02040503050406030204" pitchFamily="18" charset="0"/>
              </a:rPr>
              <a:t> </a:t>
            </a:r>
            <a:r>
              <a:rPr lang="en-US" sz="1800" dirty="0">
                <a:solidFill>
                  <a:schemeClr val="tx1"/>
                </a:solidFill>
                <a:latin typeface="Cambria" panose="02040503050406030204" pitchFamily="18" charset="0"/>
                <a:ea typeface="Cambria" panose="02040503050406030204" pitchFamily="18" charset="0"/>
              </a:rPr>
              <a:t>If retrieved key matches the entered key, extract data from the</a:t>
            </a:r>
            <a:endParaRPr lang="en-IN" sz="1800" dirty="0">
              <a:solidFill>
                <a:schemeClr val="tx1"/>
              </a:solidFill>
              <a:latin typeface="Cambria" panose="02040503050406030204" pitchFamily="18" charset="0"/>
              <a:ea typeface="Cambria" panose="02040503050406030204" pitchFamily="18" charset="0"/>
            </a:endParaRPr>
          </a:p>
        </p:txBody>
      </p:sp>
      <p:sp>
        <p:nvSpPr>
          <p:cNvPr id="6" name="Bent Arrow 5"/>
          <p:cNvSpPr/>
          <p:nvPr/>
        </p:nvSpPr>
        <p:spPr>
          <a:xfrm rot="10800000" flipH="1">
            <a:off x="241988" y="2513258"/>
            <a:ext cx="487974" cy="8656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3" name="Bent Arrow 282"/>
          <p:cNvSpPr/>
          <p:nvPr/>
        </p:nvSpPr>
        <p:spPr>
          <a:xfrm rot="10800000" flipH="1">
            <a:off x="943865" y="3736435"/>
            <a:ext cx="604784" cy="102156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284" name="Google Shape;2487;p42"/>
          <p:cNvGrpSpPr/>
          <p:nvPr/>
        </p:nvGrpSpPr>
        <p:grpSpPr>
          <a:xfrm>
            <a:off x="7849021" y="1023856"/>
            <a:ext cx="1190945" cy="1156012"/>
            <a:chOff x="6388923" y="1763938"/>
            <a:chExt cx="2119128" cy="2785685"/>
          </a:xfrm>
        </p:grpSpPr>
        <p:sp>
          <p:nvSpPr>
            <p:cNvPr id="285" name="Google Shape;2488;p42"/>
            <p:cNvSpPr/>
            <p:nvPr/>
          </p:nvSpPr>
          <p:spPr>
            <a:xfrm rot="5400000">
              <a:off x="6557211" y="2543488"/>
              <a:ext cx="7475" cy="344052"/>
            </a:xfrm>
            <a:custGeom>
              <a:avLst/>
              <a:gdLst/>
              <a:ahLst/>
              <a:cxnLst/>
              <a:rect l="l" t="t" r="r" b="b"/>
              <a:pathLst>
                <a:path w="280" h="26030" extrusionOk="0">
                  <a:moveTo>
                    <a:pt x="140" y="0"/>
                  </a:moveTo>
                  <a:cubicBezTo>
                    <a:pt x="84" y="0"/>
                    <a:pt x="1" y="5831"/>
                    <a:pt x="1" y="13029"/>
                  </a:cubicBezTo>
                  <a:cubicBezTo>
                    <a:pt x="1" y="20199"/>
                    <a:pt x="84" y="26030"/>
                    <a:pt x="140" y="26030"/>
                  </a:cubicBezTo>
                  <a:cubicBezTo>
                    <a:pt x="224" y="26030"/>
                    <a:pt x="280" y="20199"/>
                    <a:pt x="280" y="13029"/>
                  </a:cubicBezTo>
                  <a:cubicBezTo>
                    <a:pt x="280" y="5831"/>
                    <a:pt x="22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489;p42"/>
            <p:cNvGrpSpPr/>
            <p:nvPr/>
          </p:nvGrpSpPr>
          <p:grpSpPr>
            <a:xfrm>
              <a:off x="6563581" y="1763938"/>
              <a:ext cx="1944470" cy="2785685"/>
              <a:chOff x="3519150" y="1453075"/>
              <a:chExt cx="2803850" cy="4016850"/>
            </a:xfrm>
          </p:grpSpPr>
          <p:sp>
            <p:nvSpPr>
              <p:cNvPr id="287" name="Google Shape;2490;p42"/>
              <p:cNvSpPr/>
              <p:nvPr/>
            </p:nvSpPr>
            <p:spPr>
              <a:xfrm>
                <a:off x="5301875" y="3814175"/>
                <a:ext cx="1021125" cy="1459050"/>
              </a:xfrm>
              <a:custGeom>
                <a:avLst/>
                <a:gdLst/>
                <a:ahLst/>
                <a:cxnLst/>
                <a:rect l="l" t="t" r="r" b="b"/>
                <a:pathLst>
                  <a:path w="40845" h="58362" extrusionOk="0">
                    <a:moveTo>
                      <a:pt x="36334" y="1"/>
                    </a:moveTo>
                    <a:cubicBezTo>
                      <a:pt x="35149" y="1"/>
                      <a:pt x="33054" y="829"/>
                      <a:pt x="30690" y="5521"/>
                    </a:cubicBezTo>
                    <a:cubicBezTo>
                      <a:pt x="27063" y="12774"/>
                      <a:pt x="25696" y="16987"/>
                      <a:pt x="25696" y="16987"/>
                    </a:cubicBezTo>
                    <a:cubicBezTo>
                      <a:pt x="25696" y="16987"/>
                      <a:pt x="25155" y="17846"/>
                      <a:pt x="24433" y="17846"/>
                    </a:cubicBezTo>
                    <a:cubicBezTo>
                      <a:pt x="24199" y="17846"/>
                      <a:pt x="23947" y="17756"/>
                      <a:pt x="23687" y="17517"/>
                    </a:cubicBezTo>
                    <a:cubicBezTo>
                      <a:pt x="22713" y="16620"/>
                      <a:pt x="21410" y="14193"/>
                      <a:pt x="19842" y="14193"/>
                    </a:cubicBezTo>
                    <a:cubicBezTo>
                      <a:pt x="19703" y="14193"/>
                      <a:pt x="19562" y="14212"/>
                      <a:pt x="19419" y="14253"/>
                    </a:cubicBezTo>
                    <a:cubicBezTo>
                      <a:pt x="17577" y="14811"/>
                      <a:pt x="16991" y="16848"/>
                      <a:pt x="17382" y="19861"/>
                    </a:cubicBezTo>
                    <a:cubicBezTo>
                      <a:pt x="17745" y="22874"/>
                      <a:pt x="18330" y="29486"/>
                      <a:pt x="18386" y="30100"/>
                    </a:cubicBezTo>
                    <a:cubicBezTo>
                      <a:pt x="18429" y="30553"/>
                      <a:pt x="18239" y="31172"/>
                      <a:pt x="17764" y="31172"/>
                    </a:cubicBezTo>
                    <a:cubicBezTo>
                      <a:pt x="17624" y="31172"/>
                      <a:pt x="17460" y="31119"/>
                      <a:pt x="17270" y="30992"/>
                    </a:cubicBezTo>
                    <a:cubicBezTo>
                      <a:pt x="16612" y="30538"/>
                      <a:pt x="13328" y="27015"/>
                      <a:pt x="10880" y="27015"/>
                    </a:cubicBezTo>
                    <a:cubicBezTo>
                      <a:pt x="10321" y="27015"/>
                      <a:pt x="9805" y="27199"/>
                      <a:pt x="9375" y="27645"/>
                    </a:cubicBezTo>
                    <a:cubicBezTo>
                      <a:pt x="7031" y="30044"/>
                      <a:pt x="9459" y="38246"/>
                      <a:pt x="9710" y="39139"/>
                    </a:cubicBezTo>
                    <a:cubicBezTo>
                      <a:pt x="9989" y="40060"/>
                      <a:pt x="9793" y="40450"/>
                      <a:pt x="9375" y="40673"/>
                    </a:cubicBezTo>
                    <a:cubicBezTo>
                      <a:pt x="9352" y="40686"/>
                      <a:pt x="9326" y="40691"/>
                      <a:pt x="9298" y="40691"/>
                    </a:cubicBezTo>
                    <a:cubicBezTo>
                      <a:pt x="8799" y="40691"/>
                      <a:pt x="7430" y="38922"/>
                      <a:pt x="6111" y="37577"/>
                    </a:cubicBezTo>
                    <a:cubicBezTo>
                      <a:pt x="5118" y="36584"/>
                      <a:pt x="3909" y="35606"/>
                      <a:pt x="2842" y="35606"/>
                    </a:cubicBezTo>
                    <a:cubicBezTo>
                      <a:pt x="2379" y="35606"/>
                      <a:pt x="1943" y="35790"/>
                      <a:pt x="1563" y="36238"/>
                    </a:cubicBezTo>
                    <a:cubicBezTo>
                      <a:pt x="336" y="37744"/>
                      <a:pt x="1" y="43910"/>
                      <a:pt x="5943" y="53898"/>
                    </a:cubicBezTo>
                    <a:lnTo>
                      <a:pt x="9012" y="58361"/>
                    </a:lnTo>
                    <a:lnTo>
                      <a:pt x="14425" y="57999"/>
                    </a:lnTo>
                    <a:cubicBezTo>
                      <a:pt x="25975" y="56548"/>
                      <a:pt x="30634" y="52475"/>
                      <a:pt x="31052" y="50578"/>
                    </a:cubicBezTo>
                    <a:cubicBezTo>
                      <a:pt x="31471" y="48708"/>
                      <a:pt x="29211" y="48067"/>
                      <a:pt x="27202" y="47844"/>
                    </a:cubicBezTo>
                    <a:cubicBezTo>
                      <a:pt x="25222" y="47620"/>
                      <a:pt x="22850" y="47648"/>
                      <a:pt x="22766" y="47174"/>
                    </a:cubicBezTo>
                    <a:cubicBezTo>
                      <a:pt x="22683" y="46700"/>
                      <a:pt x="22878" y="46309"/>
                      <a:pt x="23743" y="45946"/>
                    </a:cubicBezTo>
                    <a:cubicBezTo>
                      <a:pt x="24608" y="45584"/>
                      <a:pt x="32559" y="42459"/>
                      <a:pt x="33033" y="39139"/>
                    </a:cubicBezTo>
                    <a:cubicBezTo>
                      <a:pt x="33480" y="35791"/>
                      <a:pt x="26449" y="35261"/>
                      <a:pt x="25501" y="34954"/>
                    </a:cubicBezTo>
                    <a:cubicBezTo>
                      <a:pt x="24580" y="34619"/>
                      <a:pt x="25054" y="33838"/>
                      <a:pt x="25556" y="33531"/>
                    </a:cubicBezTo>
                    <a:cubicBezTo>
                      <a:pt x="26031" y="33197"/>
                      <a:pt x="31638" y="29570"/>
                      <a:pt x="34233" y="28007"/>
                    </a:cubicBezTo>
                    <a:cubicBezTo>
                      <a:pt x="36827" y="26473"/>
                      <a:pt x="38083" y="24743"/>
                      <a:pt x="37385" y="22958"/>
                    </a:cubicBezTo>
                    <a:cubicBezTo>
                      <a:pt x="36716" y="21256"/>
                      <a:pt x="33619" y="21814"/>
                      <a:pt x="32196" y="21590"/>
                    </a:cubicBezTo>
                    <a:cubicBezTo>
                      <a:pt x="30773" y="21367"/>
                      <a:pt x="31387" y="19693"/>
                      <a:pt x="31387" y="19693"/>
                    </a:cubicBezTo>
                    <a:cubicBezTo>
                      <a:pt x="31387" y="19693"/>
                      <a:pt x="33842" y="16039"/>
                      <a:pt x="37330" y="8701"/>
                    </a:cubicBezTo>
                    <a:cubicBezTo>
                      <a:pt x="40845" y="1364"/>
                      <a:pt x="37302" y="164"/>
                      <a:pt x="37302" y="164"/>
                    </a:cubicBezTo>
                    <a:lnTo>
                      <a:pt x="37302" y="164"/>
                    </a:lnTo>
                    <a:lnTo>
                      <a:pt x="37358" y="248"/>
                    </a:lnTo>
                    <a:cubicBezTo>
                      <a:pt x="37358" y="248"/>
                      <a:pt x="36982" y="1"/>
                      <a:pt x="36334"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491;p42"/>
              <p:cNvSpPr/>
              <p:nvPr/>
            </p:nvSpPr>
            <p:spPr>
              <a:xfrm>
                <a:off x="5432300" y="3982875"/>
                <a:ext cx="721925" cy="1477975"/>
              </a:xfrm>
              <a:custGeom>
                <a:avLst/>
                <a:gdLst/>
                <a:ahLst/>
                <a:cxnLst/>
                <a:rect l="l" t="t" r="r" b="b"/>
                <a:pathLst>
                  <a:path w="28877" h="59119" extrusionOk="0">
                    <a:moveTo>
                      <a:pt x="28876" y="0"/>
                    </a:moveTo>
                    <a:lnTo>
                      <a:pt x="28793" y="140"/>
                    </a:lnTo>
                    <a:lnTo>
                      <a:pt x="28570" y="586"/>
                    </a:lnTo>
                    <a:lnTo>
                      <a:pt x="27733" y="2344"/>
                    </a:lnTo>
                    <a:cubicBezTo>
                      <a:pt x="27007" y="3850"/>
                      <a:pt x="25947" y="5998"/>
                      <a:pt x="24636" y="8677"/>
                    </a:cubicBezTo>
                    <a:cubicBezTo>
                      <a:pt x="22013" y="14061"/>
                      <a:pt x="18386" y="21455"/>
                      <a:pt x="14341" y="29601"/>
                    </a:cubicBezTo>
                    <a:cubicBezTo>
                      <a:pt x="10268" y="37748"/>
                      <a:pt x="6641" y="45169"/>
                      <a:pt x="4046" y="50525"/>
                    </a:cubicBezTo>
                    <a:cubicBezTo>
                      <a:pt x="2763" y="53232"/>
                      <a:pt x="1703" y="55408"/>
                      <a:pt x="1005" y="56914"/>
                    </a:cubicBezTo>
                    <a:lnTo>
                      <a:pt x="196" y="58672"/>
                    </a:lnTo>
                    <a:lnTo>
                      <a:pt x="1" y="59118"/>
                    </a:lnTo>
                    <a:cubicBezTo>
                      <a:pt x="57" y="59035"/>
                      <a:pt x="140" y="58867"/>
                      <a:pt x="224" y="58672"/>
                    </a:cubicBezTo>
                    <a:cubicBezTo>
                      <a:pt x="419" y="58253"/>
                      <a:pt x="726" y="57668"/>
                      <a:pt x="1089" y="56942"/>
                    </a:cubicBezTo>
                    <a:cubicBezTo>
                      <a:pt x="1814" y="55436"/>
                      <a:pt x="2875" y="53260"/>
                      <a:pt x="4158" y="50581"/>
                    </a:cubicBezTo>
                    <a:cubicBezTo>
                      <a:pt x="6780" y="45197"/>
                      <a:pt x="10435" y="37803"/>
                      <a:pt x="14481" y="29657"/>
                    </a:cubicBezTo>
                    <a:cubicBezTo>
                      <a:pt x="18526" y="21510"/>
                      <a:pt x="22181" y="14117"/>
                      <a:pt x="24775" y="8733"/>
                    </a:cubicBezTo>
                    <a:cubicBezTo>
                      <a:pt x="26059" y="6054"/>
                      <a:pt x="27119" y="3878"/>
                      <a:pt x="27816" y="2344"/>
                    </a:cubicBezTo>
                    <a:cubicBezTo>
                      <a:pt x="28151" y="1590"/>
                      <a:pt x="28430" y="1005"/>
                      <a:pt x="28625" y="614"/>
                    </a:cubicBezTo>
                    <a:cubicBezTo>
                      <a:pt x="28709" y="419"/>
                      <a:pt x="28793" y="251"/>
                      <a:pt x="28821" y="168"/>
                    </a:cubicBezTo>
                    <a:cubicBezTo>
                      <a:pt x="28876" y="56"/>
                      <a:pt x="28876" y="0"/>
                      <a:pt x="288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492;p42"/>
              <p:cNvSpPr/>
              <p:nvPr/>
            </p:nvSpPr>
            <p:spPr>
              <a:xfrm>
                <a:off x="5834050" y="4270925"/>
                <a:ext cx="62800" cy="239950"/>
              </a:xfrm>
              <a:custGeom>
                <a:avLst/>
                <a:gdLst/>
                <a:ahLst/>
                <a:cxnLst/>
                <a:rect l="l" t="t" r="r" b="b"/>
                <a:pathLst>
                  <a:path w="2512" h="9598" extrusionOk="0">
                    <a:moveTo>
                      <a:pt x="1" y="0"/>
                    </a:moveTo>
                    <a:cubicBezTo>
                      <a:pt x="1" y="140"/>
                      <a:pt x="29" y="252"/>
                      <a:pt x="84" y="391"/>
                    </a:cubicBezTo>
                    <a:cubicBezTo>
                      <a:pt x="140" y="670"/>
                      <a:pt x="224" y="1033"/>
                      <a:pt x="336" y="1423"/>
                    </a:cubicBezTo>
                    <a:cubicBezTo>
                      <a:pt x="559" y="2344"/>
                      <a:pt x="866" y="3488"/>
                      <a:pt x="1173" y="4827"/>
                    </a:cubicBezTo>
                    <a:cubicBezTo>
                      <a:pt x="1507" y="6166"/>
                      <a:pt x="1814" y="7366"/>
                      <a:pt x="2065" y="8231"/>
                    </a:cubicBezTo>
                    <a:cubicBezTo>
                      <a:pt x="2177" y="8649"/>
                      <a:pt x="2288" y="8984"/>
                      <a:pt x="2372" y="9235"/>
                    </a:cubicBezTo>
                    <a:cubicBezTo>
                      <a:pt x="2400" y="9347"/>
                      <a:pt x="2456" y="9486"/>
                      <a:pt x="2512" y="9598"/>
                    </a:cubicBezTo>
                    <a:cubicBezTo>
                      <a:pt x="2512" y="9458"/>
                      <a:pt x="2484" y="9319"/>
                      <a:pt x="2428" y="9207"/>
                    </a:cubicBezTo>
                    <a:cubicBezTo>
                      <a:pt x="2372" y="8928"/>
                      <a:pt x="2288" y="8566"/>
                      <a:pt x="2177" y="8175"/>
                    </a:cubicBezTo>
                    <a:lnTo>
                      <a:pt x="1368" y="4771"/>
                    </a:lnTo>
                    <a:cubicBezTo>
                      <a:pt x="1033" y="3432"/>
                      <a:pt x="726" y="2232"/>
                      <a:pt x="447" y="1368"/>
                    </a:cubicBezTo>
                    <a:cubicBezTo>
                      <a:pt x="336" y="949"/>
                      <a:pt x="224" y="614"/>
                      <a:pt x="140" y="363"/>
                    </a:cubicBezTo>
                    <a:cubicBezTo>
                      <a:pt x="112" y="224"/>
                      <a:pt x="57"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493;p42"/>
              <p:cNvSpPr/>
              <p:nvPr/>
            </p:nvSpPr>
            <p:spPr>
              <a:xfrm>
                <a:off x="5909375" y="4431325"/>
                <a:ext cx="274150" cy="81725"/>
              </a:xfrm>
              <a:custGeom>
                <a:avLst/>
                <a:gdLst/>
                <a:ahLst/>
                <a:cxnLst/>
                <a:rect l="l" t="t" r="r" b="b"/>
                <a:pathLst>
                  <a:path w="10966" h="3269" extrusionOk="0">
                    <a:moveTo>
                      <a:pt x="10934" y="0"/>
                    </a:moveTo>
                    <a:cubicBezTo>
                      <a:pt x="10837" y="0"/>
                      <a:pt x="8394" y="661"/>
                      <a:pt x="5441" y="1536"/>
                    </a:cubicBezTo>
                    <a:cubicBezTo>
                      <a:pt x="2428" y="2456"/>
                      <a:pt x="1" y="3210"/>
                      <a:pt x="1" y="3265"/>
                    </a:cubicBezTo>
                    <a:cubicBezTo>
                      <a:pt x="1" y="3268"/>
                      <a:pt x="4" y="3269"/>
                      <a:pt x="11" y="3269"/>
                    </a:cubicBezTo>
                    <a:cubicBezTo>
                      <a:pt x="188" y="3269"/>
                      <a:pt x="2597" y="2590"/>
                      <a:pt x="5497" y="1731"/>
                    </a:cubicBezTo>
                    <a:cubicBezTo>
                      <a:pt x="8510" y="838"/>
                      <a:pt x="10965" y="57"/>
                      <a:pt x="10937" y="1"/>
                    </a:cubicBezTo>
                    <a:cubicBezTo>
                      <a:pt x="10937" y="1"/>
                      <a:pt x="10936" y="0"/>
                      <a:pt x="109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494;p42"/>
              <p:cNvSpPr/>
              <p:nvPr/>
            </p:nvSpPr>
            <p:spPr>
              <a:xfrm>
                <a:off x="5739900" y="4807450"/>
                <a:ext cx="252500" cy="14975"/>
              </a:xfrm>
              <a:custGeom>
                <a:avLst/>
                <a:gdLst/>
                <a:ahLst/>
                <a:cxnLst/>
                <a:rect l="l" t="t" r="r" b="b"/>
                <a:pathLst>
                  <a:path w="10100" h="599" extrusionOk="0">
                    <a:moveTo>
                      <a:pt x="9891" y="1"/>
                    </a:moveTo>
                    <a:cubicBezTo>
                      <a:pt x="9821" y="1"/>
                      <a:pt x="9751" y="8"/>
                      <a:pt x="9681" y="22"/>
                    </a:cubicBezTo>
                    <a:lnTo>
                      <a:pt x="8621" y="105"/>
                    </a:lnTo>
                    <a:cubicBezTo>
                      <a:pt x="7701" y="189"/>
                      <a:pt x="6445" y="273"/>
                      <a:pt x="5050" y="357"/>
                    </a:cubicBezTo>
                    <a:cubicBezTo>
                      <a:pt x="3655" y="412"/>
                      <a:pt x="2400" y="440"/>
                      <a:pt x="1479" y="440"/>
                    </a:cubicBezTo>
                    <a:lnTo>
                      <a:pt x="391" y="440"/>
                    </a:lnTo>
                    <a:cubicBezTo>
                      <a:pt x="252" y="440"/>
                      <a:pt x="112" y="440"/>
                      <a:pt x="0" y="468"/>
                    </a:cubicBezTo>
                    <a:cubicBezTo>
                      <a:pt x="112" y="496"/>
                      <a:pt x="252" y="524"/>
                      <a:pt x="391" y="524"/>
                    </a:cubicBezTo>
                    <a:cubicBezTo>
                      <a:pt x="642" y="552"/>
                      <a:pt x="1005" y="580"/>
                      <a:pt x="1479" y="580"/>
                    </a:cubicBezTo>
                    <a:cubicBezTo>
                      <a:pt x="1860" y="591"/>
                      <a:pt x="2299" y="598"/>
                      <a:pt x="2782" y="598"/>
                    </a:cubicBezTo>
                    <a:cubicBezTo>
                      <a:pt x="3464" y="598"/>
                      <a:pt x="4233" y="585"/>
                      <a:pt x="5050" y="552"/>
                    </a:cubicBezTo>
                    <a:cubicBezTo>
                      <a:pt x="6445" y="496"/>
                      <a:pt x="7701" y="357"/>
                      <a:pt x="8621" y="245"/>
                    </a:cubicBezTo>
                    <a:cubicBezTo>
                      <a:pt x="9068" y="189"/>
                      <a:pt x="9458" y="133"/>
                      <a:pt x="9709" y="105"/>
                    </a:cubicBezTo>
                    <a:cubicBezTo>
                      <a:pt x="9821" y="78"/>
                      <a:pt x="9960" y="50"/>
                      <a:pt x="10100" y="22"/>
                    </a:cubicBezTo>
                    <a:cubicBezTo>
                      <a:pt x="10030" y="8"/>
                      <a:pt x="9960" y="1"/>
                      <a:pt x="98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495;p42"/>
              <p:cNvSpPr/>
              <p:nvPr/>
            </p:nvSpPr>
            <p:spPr>
              <a:xfrm>
                <a:off x="5623425" y="4614775"/>
                <a:ext cx="118600" cy="202300"/>
              </a:xfrm>
              <a:custGeom>
                <a:avLst/>
                <a:gdLst/>
                <a:ahLst/>
                <a:cxnLst/>
                <a:rect l="l" t="t" r="r" b="b"/>
                <a:pathLst>
                  <a:path w="4744" h="8092" extrusionOk="0">
                    <a:moveTo>
                      <a:pt x="0" y="1"/>
                    </a:moveTo>
                    <a:cubicBezTo>
                      <a:pt x="56" y="112"/>
                      <a:pt x="112" y="252"/>
                      <a:pt x="168" y="363"/>
                    </a:cubicBezTo>
                    <a:cubicBezTo>
                      <a:pt x="279" y="559"/>
                      <a:pt x="447" y="866"/>
                      <a:pt x="642" y="1228"/>
                    </a:cubicBezTo>
                    <a:cubicBezTo>
                      <a:pt x="1060" y="1982"/>
                      <a:pt x="1646" y="2986"/>
                      <a:pt x="2288" y="4102"/>
                    </a:cubicBezTo>
                    <a:cubicBezTo>
                      <a:pt x="2958" y="5218"/>
                      <a:pt x="3543" y="6222"/>
                      <a:pt x="3990" y="6920"/>
                    </a:cubicBezTo>
                    <a:cubicBezTo>
                      <a:pt x="4213" y="7282"/>
                      <a:pt x="4408" y="7589"/>
                      <a:pt x="4520" y="7785"/>
                    </a:cubicBezTo>
                    <a:cubicBezTo>
                      <a:pt x="4576" y="7896"/>
                      <a:pt x="4659" y="7980"/>
                      <a:pt x="4743" y="8091"/>
                    </a:cubicBezTo>
                    <a:cubicBezTo>
                      <a:pt x="4715" y="7952"/>
                      <a:pt x="4659" y="7840"/>
                      <a:pt x="4576" y="7729"/>
                    </a:cubicBezTo>
                    <a:cubicBezTo>
                      <a:pt x="4464" y="7533"/>
                      <a:pt x="4297" y="7227"/>
                      <a:pt x="4101" y="6864"/>
                    </a:cubicBezTo>
                    <a:cubicBezTo>
                      <a:pt x="3683" y="6111"/>
                      <a:pt x="3097" y="5106"/>
                      <a:pt x="2455" y="3990"/>
                    </a:cubicBezTo>
                    <a:cubicBezTo>
                      <a:pt x="1814" y="2874"/>
                      <a:pt x="1200" y="1870"/>
                      <a:pt x="754" y="1145"/>
                    </a:cubicBezTo>
                    <a:cubicBezTo>
                      <a:pt x="530" y="782"/>
                      <a:pt x="363" y="503"/>
                      <a:pt x="223" y="308"/>
                    </a:cubicBezTo>
                    <a:cubicBezTo>
                      <a:pt x="168" y="196"/>
                      <a:pt x="84" y="84"/>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496;p42"/>
              <p:cNvSpPr/>
              <p:nvPr/>
            </p:nvSpPr>
            <p:spPr>
              <a:xfrm>
                <a:off x="5439975" y="4866575"/>
                <a:ext cx="154175" cy="256700"/>
              </a:xfrm>
              <a:custGeom>
                <a:avLst/>
                <a:gdLst/>
                <a:ahLst/>
                <a:cxnLst/>
                <a:rect l="l" t="t" r="r" b="b"/>
                <a:pathLst>
                  <a:path w="6167" h="10268" extrusionOk="0">
                    <a:moveTo>
                      <a:pt x="1" y="0"/>
                    </a:moveTo>
                    <a:lnTo>
                      <a:pt x="1" y="0"/>
                    </a:lnTo>
                    <a:cubicBezTo>
                      <a:pt x="57" y="140"/>
                      <a:pt x="112" y="279"/>
                      <a:pt x="196" y="419"/>
                    </a:cubicBezTo>
                    <a:lnTo>
                      <a:pt x="838" y="1535"/>
                    </a:lnTo>
                    <a:cubicBezTo>
                      <a:pt x="1396" y="2483"/>
                      <a:pt x="2149" y="3767"/>
                      <a:pt x="2986" y="5190"/>
                    </a:cubicBezTo>
                    <a:cubicBezTo>
                      <a:pt x="3851" y="6612"/>
                      <a:pt x="4632" y="7868"/>
                      <a:pt x="5190" y="8789"/>
                    </a:cubicBezTo>
                    <a:lnTo>
                      <a:pt x="5888" y="9877"/>
                    </a:lnTo>
                    <a:cubicBezTo>
                      <a:pt x="5971" y="10016"/>
                      <a:pt x="6055" y="10156"/>
                      <a:pt x="6167" y="10267"/>
                    </a:cubicBezTo>
                    <a:cubicBezTo>
                      <a:pt x="6111" y="10128"/>
                      <a:pt x="6027" y="9988"/>
                      <a:pt x="5943" y="9849"/>
                    </a:cubicBezTo>
                    <a:lnTo>
                      <a:pt x="5302" y="8733"/>
                    </a:lnTo>
                    <a:cubicBezTo>
                      <a:pt x="4772" y="7784"/>
                      <a:pt x="4018" y="6501"/>
                      <a:pt x="3153" y="5078"/>
                    </a:cubicBezTo>
                    <a:cubicBezTo>
                      <a:pt x="2316" y="3683"/>
                      <a:pt x="1535" y="2400"/>
                      <a:pt x="949" y="1479"/>
                    </a:cubicBezTo>
                    <a:lnTo>
                      <a:pt x="252" y="391"/>
                    </a:lnTo>
                    <a:cubicBezTo>
                      <a:pt x="196" y="251"/>
                      <a:pt x="85"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497;p42"/>
              <p:cNvSpPr/>
              <p:nvPr/>
            </p:nvSpPr>
            <p:spPr>
              <a:xfrm>
                <a:off x="5592025" y="5092550"/>
                <a:ext cx="319475" cy="24450"/>
              </a:xfrm>
              <a:custGeom>
                <a:avLst/>
                <a:gdLst/>
                <a:ahLst/>
                <a:cxnLst/>
                <a:rect l="l" t="t" r="r" b="b"/>
                <a:pathLst>
                  <a:path w="12779" h="978" extrusionOk="0">
                    <a:moveTo>
                      <a:pt x="12779" y="1"/>
                    </a:moveTo>
                    <a:cubicBezTo>
                      <a:pt x="12611" y="1"/>
                      <a:pt x="12444" y="1"/>
                      <a:pt x="12276" y="29"/>
                    </a:cubicBezTo>
                    <a:lnTo>
                      <a:pt x="10909" y="196"/>
                    </a:lnTo>
                    <a:cubicBezTo>
                      <a:pt x="9765" y="308"/>
                      <a:pt x="8175" y="475"/>
                      <a:pt x="6390" y="586"/>
                    </a:cubicBezTo>
                    <a:cubicBezTo>
                      <a:pt x="4632" y="726"/>
                      <a:pt x="3014" y="782"/>
                      <a:pt x="1870" y="838"/>
                    </a:cubicBezTo>
                    <a:lnTo>
                      <a:pt x="503" y="893"/>
                    </a:lnTo>
                    <a:cubicBezTo>
                      <a:pt x="336" y="893"/>
                      <a:pt x="168" y="921"/>
                      <a:pt x="1" y="949"/>
                    </a:cubicBezTo>
                    <a:cubicBezTo>
                      <a:pt x="140" y="977"/>
                      <a:pt x="308" y="977"/>
                      <a:pt x="475" y="977"/>
                    </a:cubicBezTo>
                    <a:lnTo>
                      <a:pt x="1870" y="977"/>
                    </a:lnTo>
                    <a:cubicBezTo>
                      <a:pt x="3014" y="949"/>
                      <a:pt x="4604" y="893"/>
                      <a:pt x="6390" y="782"/>
                    </a:cubicBezTo>
                    <a:cubicBezTo>
                      <a:pt x="8175" y="642"/>
                      <a:pt x="9793" y="475"/>
                      <a:pt x="10937" y="308"/>
                    </a:cubicBezTo>
                    <a:cubicBezTo>
                      <a:pt x="11495" y="224"/>
                      <a:pt x="11969" y="168"/>
                      <a:pt x="12304" y="112"/>
                    </a:cubicBezTo>
                    <a:cubicBezTo>
                      <a:pt x="12472" y="84"/>
                      <a:pt x="12611" y="56"/>
                      <a:pt x="127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498;p42"/>
              <p:cNvSpPr/>
              <p:nvPr/>
            </p:nvSpPr>
            <p:spPr>
              <a:xfrm>
                <a:off x="3812775" y="3743625"/>
                <a:ext cx="1487750" cy="1632125"/>
              </a:xfrm>
              <a:custGeom>
                <a:avLst/>
                <a:gdLst/>
                <a:ahLst/>
                <a:cxnLst/>
                <a:rect l="l" t="t" r="r" b="b"/>
                <a:pathLst>
                  <a:path w="59510" h="65285" extrusionOk="0">
                    <a:moveTo>
                      <a:pt x="1" y="1"/>
                    </a:moveTo>
                    <a:lnTo>
                      <a:pt x="1" y="65285"/>
                    </a:lnTo>
                    <a:lnTo>
                      <a:pt x="59509" y="65285"/>
                    </a:lnTo>
                    <a:lnTo>
                      <a:pt x="5950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499;p42"/>
              <p:cNvSpPr/>
              <p:nvPr/>
            </p:nvSpPr>
            <p:spPr>
              <a:xfrm>
                <a:off x="3595875" y="4070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500;p42"/>
              <p:cNvSpPr/>
              <p:nvPr/>
            </p:nvSpPr>
            <p:spPr>
              <a:xfrm>
                <a:off x="3667700" y="4153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501;p42"/>
              <p:cNvSpPr/>
              <p:nvPr/>
            </p:nvSpPr>
            <p:spPr>
              <a:xfrm>
                <a:off x="3667700" y="4238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502;p42"/>
              <p:cNvSpPr/>
              <p:nvPr/>
            </p:nvSpPr>
            <p:spPr>
              <a:xfrm>
                <a:off x="3667700" y="4326025"/>
                <a:ext cx="320175" cy="48850"/>
              </a:xfrm>
              <a:custGeom>
                <a:avLst/>
                <a:gdLst/>
                <a:ahLst/>
                <a:cxnLst/>
                <a:rect l="l" t="t" r="r" b="b"/>
                <a:pathLst>
                  <a:path w="12807" h="1954" extrusionOk="0">
                    <a:moveTo>
                      <a:pt x="1" y="1"/>
                    </a:moveTo>
                    <a:lnTo>
                      <a:pt x="1" y="1953"/>
                    </a:lnTo>
                    <a:lnTo>
                      <a:pt x="12806" y="1953"/>
                    </a:lnTo>
                    <a:lnTo>
                      <a:pt x="12806"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503;p42"/>
              <p:cNvSpPr/>
              <p:nvPr/>
            </p:nvSpPr>
            <p:spPr>
              <a:xfrm>
                <a:off x="4071550" y="4164900"/>
                <a:ext cx="43250" cy="36975"/>
              </a:xfrm>
              <a:custGeom>
                <a:avLst/>
                <a:gdLst/>
                <a:ahLst/>
                <a:cxnLst/>
                <a:rect l="l" t="t" r="r" b="b"/>
                <a:pathLst>
                  <a:path w="1730" h="1479" extrusionOk="0">
                    <a:moveTo>
                      <a:pt x="1004" y="1"/>
                    </a:moveTo>
                    <a:cubicBezTo>
                      <a:pt x="335" y="1"/>
                      <a:pt x="0" y="782"/>
                      <a:pt x="474" y="1256"/>
                    </a:cubicBezTo>
                    <a:cubicBezTo>
                      <a:pt x="628" y="1410"/>
                      <a:pt x="814" y="1479"/>
                      <a:pt x="995" y="1479"/>
                    </a:cubicBezTo>
                    <a:cubicBezTo>
                      <a:pt x="1373" y="1479"/>
                      <a:pt x="1730" y="1179"/>
                      <a:pt x="1730" y="726"/>
                    </a:cubicBezTo>
                    <a:cubicBezTo>
                      <a:pt x="1730" y="336"/>
                      <a:pt x="1395" y="1"/>
                      <a:pt x="10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504;p42"/>
              <p:cNvSpPr/>
              <p:nvPr/>
            </p:nvSpPr>
            <p:spPr>
              <a:xfrm>
                <a:off x="41524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505;p42"/>
              <p:cNvSpPr/>
              <p:nvPr/>
            </p:nvSpPr>
            <p:spPr>
              <a:xfrm>
                <a:off x="4234050" y="4164900"/>
                <a:ext cx="43275" cy="36975"/>
              </a:xfrm>
              <a:custGeom>
                <a:avLst/>
                <a:gdLst/>
                <a:ahLst/>
                <a:cxnLst/>
                <a:rect l="l" t="t" r="r" b="b"/>
                <a:pathLst>
                  <a:path w="1731" h="1479" extrusionOk="0">
                    <a:moveTo>
                      <a:pt x="977" y="1"/>
                    </a:moveTo>
                    <a:cubicBezTo>
                      <a:pt x="335" y="1"/>
                      <a:pt x="1" y="782"/>
                      <a:pt x="475" y="1256"/>
                    </a:cubicBezTo>
                    <a:cubicBezTo>
                      <a:pt x="619" y="1410"/>
                      <a:pt x="802" y="1479"/>
                      <a:pt x="983" y="1479"/>
                    </a:cubicBezTo>
                    <a:cubicBezTo>
                      <a:pt x="1360" y="1479"/>
                      <a:pt x="1730" y="1179"/>
                      <a:pt x="1730" y="726"/>
                    </a:cubicBezTo>
                    <a:cubicBezTo>
                      <a:pt x="1702"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506;p42"/>
              <p:cNvSpPr/>
              <p:nvPr/>
            </p:nvSpPr>
            <p:spPr>
              <a:xfrm>
                <a:off x="4314950"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507;p42"/>
              <p:cNvSpPr/>
              <p:nvPr/>
            </p:nvSpPr>
            <p:spPr>
              <a:xfrm>
                <a:off x="4942675" y="4164900"/>
                <a:ext cx="43275" cy="36975"/>
              </a:xfrm>
              <a:custGeom>
                <a:avLst/>
                <a:gdLst/>
                <a:ahLst/>
                <a:cxnLst/>
                <a:rect l="l" t="t" r="r" b="b"/>
                <a:pathLst>
                  <a:path w="1731" h="1479" extrusionOk="0">
                    <a:moveTo>
                      <a:pt x="1005" y="1"/>
                    </a:moveTo>
                    <a:cubicBezTo>
                      <a:pt x="336" y="1"/>
                      <a:pt x="1" y="782"/>
                      <a:pt x="475" y="1256"/>
                    </a:cubicBezTo>
                    <a:cubicBezTo>
                      <a:pt x="629" y="1410"/>
                      <a:pt x="815" y="1479"/>
                      <a:pt x="996" y="1479"/>
                    </a:cubicBezTo>
                    <a:cubicBezTo>
                      <a:pt x="1374" y="1479"/>
                      <a:pt x="1731" y="1179"/>
                      <a:pt x="1731" y="726"/>
                    </a:cubicBezTo>
                    <a:cubicBezTo>
                      <a:pt x="1731" y="336"/>
                      <a:pt x="1396"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508;p42"/>
              <p:cNvSpPr/>
              <p:nvPr/>
            </p:nvSpPr>
            <p:spPr>
              <a:xfrm>
                <a:off x="50256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509;p42"/>
              <p:cNvSpPr/>
              <p:nvPr/>
            </p:nvSpPr>
            <p:spPr>
              <a:xfrm>
                <a:off x="4395875" y="4164900"/>
                <a:ext cx="43250" cy="36975"/>
              </a:xfrm>
              <a:custGeom>
                <a:avLst/>
                <a:gdLst/>
                <a:ahLst/>
                <a:cxnLst/>
                <a:rect l="l" t="t" r="r" b="b"/>
                <a:pathLst>
                  <a:path w="1730" h="1479" extrusionOk="0">
                    <a:moveTo>
                      <a:pt x="977" y="1"/>
                    </a:moveTo>
                    <a:cubicBezTo>
                      <a:pt x="335" y="1"/>
                      <a:pt x="0" y="782"/>
                      <a:pt x="474" y="1256"/>
                    </a:cubicBezTo>
                    <a:cubicBezTo>
                      <a:pt x="619" y="1410"/>
                      <a:pt x="802" y="1479"/>
                      <a:pt x="982"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510;p42"/>
              <p:cNvSpPr/>
              <p:nvPr/>
            </p:nvSpPr>
            <p:spPr>
              <a:xfrm>
                <a:off x="4794125" y="4164900"/>
                <a:ext cx="43275" cy="36975"/>
              </a:xfrm>
              <a:custGeom>
                <a:avLst/>
                <a:gdLst/>
                <a:ahLst/>
                <a:cxnLst/>
                <a:rect l="l" t="t" r="r" b="b"/>
                <a:pathLst>
                  <a:path w="1731" h="1479" extrusionOk="0">
                    <a:moveTo>
                      <a:pt x="977" y="1"/>
                    </a:moveTo>
                    <a:cubicBezTo>
                      <a:pt x="335" y="1"/>
                      <a:pt x="0" y="782"/>
                      <a:pt x="475" y="1256"/>
                    </a:cubicBezTo>
                    <a:cubicBezTo>
                      <a:pt x="619" y="1410"/>
                      <a:pt x="802" y="1479"/>
                      <a:pt x="983"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511;p42"/>
              <p:cNvSpPr/>
              <p:nvPr/>
            </p:nvSpPr>
            <p:spPr>
              <a:xfrm>
                <a:off x="4476775"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512;p42"/>
              <p:cNvSpPr/>
              <p:nvPr/>
            </p:nvSpPr>
            <p:spPr>
              <a:xfrm>
                <a:off x="4558375" y="4164900"/>
                <a:ext cx="42575" cy="36975"/>
              </a:xfrm>
              <a:custGeom>
                <a:avLst/>
                <a:gdLst/>
                <a:ahLst/>
                <a:cxnLst/>
                <a:rect l="l" t="t" r="r" b="b"/>
                <a:pathLst>
                  <a:path w="1703" h="1479" extrusionOk="0">
                    <a:moveTo>
                      <a:pt x="977" y="1"/>
                    </a:moveTo>
                    <a:cubicBezTo>
                      <a:pt x="307" y="1"/>
                      <a:pt x="1" y="782"/>
                      <a:pt x="447" y="1256"/>
                    </a:cubicBezTo>
                    <a:cubicBezTo>
                      <a:pt x="601" y="1410"/>
                      <a:pt x="786" y="1479"/>
                      <a:pt x="967" y="1479"/>
                    </a:cubicBezTo>
                    <a:cubicBezTo>
                      <a:pt x="1345" y="1479"/>
                      <a:pt x="1702" y="1179"/>
                      <a:pt x="1702" y="726"/>
                    </a:cubicBezTo>
                    <a:cubicBezTo>
                      <a:pt x="1702" y="336"/>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513;p42"/>
              <p:cNvSpPr/>
              <p:nvPr/>
            </p:nvSpPr>
            <p:spPr>
              <a:xfrm>
                <a:off x="47222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514;p42"/>
              <p:cNvSpPr/>
              <p:nvPr/>
            </p:nvSpPr>
            <p:spPr>
              <a:xfrm>
                <a:off x="5092650" y="4164900"/>
                <a:ext cx="43250" cy="36975"/>
              </a:xfrm>
              <a:custGeom>
                <a:avLst/>
                <a:gdLst/>
                <a:ahLst/>
                <a:cxnLst/>
                <a:rect l="l" t="t" r="r" b="b"/>
                <a:pathLst>
                  <a:path w="1730" h="1479" extrusionOk="0">
                    <a:moveTo>
                      <a:pt x="1005" y="1"/>
                    </a:moveTo>
                    <a:cubicBezTo>
                      <a:pt x="335" y="1"/>
                      <a:pt x="0" y="782"/>
                      <a:pt x="474"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515;p42"/>
              <p:cNvSpPr/>
              <p:nvPr/>
            </p:nvSpPr>
            <p:spPr>
              <a:xfrm>
                <a:off x="4639275" y="4164900"/>
                <a:ext cx="42575" cy="36975"/>
              </a:xfrm>
              <a:custGeom>
                <a:avLst/>
                <a:gdLst/>
                <a:ahLst/>
                <a:cxnLst/>
                <a:rect l="l" t="t" r="r" b="b"/>
                <a:pathLst>
                  <a:path w="1703" h="1479" extrusionOk="0">
                    <a:moveTo>
                      <a:pt x="977" y="1"/>
                    </a:moveTo>
                    <a:cubicBezTo>
                      <a:pt x="336" y="1"/>
                      <a:pt x="1" y="782"/>
                      <a:pt x="447" y="1256"/>
                    </a:cubicBezTo>
                    <a:cubicBezTo>
                      <a:pt x="601" y="1410"/>
                      <a:pt x="787" y="1479"/>
                      <a:pt x="968" y="1479"/>
                    </a:cubicBezTo>
                    <a:cubicBezTo>
                      <a:pt x="1346" y="1479"/>
                      <a:pt x="1703" y="1179"/>
                      <a:pt x="1703" y="726"/>
                    </a:cubicBezTo>
                    <a:cubicBezTo>
                      <a:pt x="1703" y="336"/>
                      <a:pt x="1396" y="1"/>
                      <a:pt x="97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516;p42"/>
              <p:cNvSpPr/>
              <p:nvPr/>
            </p:nvSpPr>
            <p:spPr>
              <a:xfrm>
                <a:off x="48708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517;p42"/>
              <p:cNvSpPr/>
              <p:nvPr/>
            </p:nvSpPr>
            <p:spPr>
              <a:xfrm>
                <a:off x="5098925" y="4253475"/>
                <a:ext cx="43250" cy="37000"/>
              </a:xfrm>
              <a:custGeom>
                <a:avLst/>
                <a:gdLst/>
                <a:ahLst/>
                <a:cxnLst/>
                <a:rect l="l" t="t" r="r" b="b"/>
                <a:pathLst>
                  <a:path w="1730"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518;p42"/>
              <p:cNvSpPr/>
              <p:nvPr/>
            </p:nvSpPr>
            <p:spPr>
              <a:xfrm>
                <a:off x="5018000" y="4253475"/>
                <a:ext cx="43275" cy="37000"/>
              </a:xfrm>
              <a:custGeom>
                <a:avLst/>
                <a:gdLst/>
                <a:ahLst/>
                <a:cxnLst/>
                <a:rect l="l" t="t" r="r" b="b"/>
                <a:pathLst>
                  <a:path w="1731" h="1480" extrusionOk="0">
                    <a:moveTo>
                      <a:pt x="732" y="1"/>
                    </a:moveTo>
                    <a:cubicBezTo>
                      <a:pt x="356" y="1"/>
                      <a:pt x="1" y="294"/>
                      <a:pt x="1" y="726"/>
                    </a:cubicBezTo>
                    <a:cubicBezTo>
                      <a:pt x="1" y="1145"/>
                      <a:pt x="336" y="1480"/>
                      <a:pt x="726" y="1480"/>
                    </a:cubicBezTo>
                    <a:cubicBezTo>
                      <a:pt x="1396" y="1480"/>
                      <a:pt x="1731"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519;p42"/>
              <p:cNvSpPr/>
              <p:nvPr/>
            </p:nvSpPr>
            <p:spPr>
              <a:xfrm>
                <a:off x="4937100" y="4253475"/>
                <a:ext cx="43275" cy="37000"/>
              </a:xfrm>
              <a:custGeom>
                <a:avLst/>
                <a:gdLst/>
                <a:ahLst/>
                <a:cxnLst/>
                <a:rect l="l" t="t" r="r" b="b"/>
                <a:pathLst>
                  <a:path w="1731" h="1480" extrusionOk="0">
                    <a:moveTo>
                      <a:pt x="732" y="1"/>
                    </a:moveTo>
                    <a:cubicBezTo>
                      <a:pt x="355" y="1"/>
                      <a:pt x="1" y="294"/>
                      <a:pt x="1" y="726"/>
                    </a:cubicBezTo>
                    <a:cubicBezTo>
                      <a:pt x="1" y="1145"/>
                      <a:pt x="336" y="1480"/>
                      <a:pt x="726" y="1480"/>
                    </a:cubicBezTo>
                    <a:cubicBezTo>
                      <a:pt x="1396" y="1480"/>
                      <a:pt x="1730"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520;p42"/>
              <p:cNvSpPr/>
              <p:nvPr/>
            </p:nvSpPr>
            <p:spPr>
              <a:xfrm>
                <a:off x="4856200" y="4253475"/>
                <a:ext cx="42575" cy="37000"/>
              </a:xfrm>
              <a:custGeom>
                <a:avLst/>
                <a:gdLst/>
                <a:ahLst/>
                <a:cxnLst/>
                <a:rect l="l" t="t" r="r" b="b"/>
                <a:pathLst>
                  <a:path w="1703" h="1480" extrusionOk="0">
                    <a:moveTo>
                      <a:pt x="732" y="1"/>
                    </a:moveTo>
                    <a:cubicBezTo>
                      <a:pt x="355" y="1"/>
                      <a:pt x="0" y="294"/>
                      <a:pt x="0" y="726"/>
                    </a:cubicBezTo>
                    <a:cubicBezTo>
                      <a:pt x="0" y="1145"/>
                      <a:pt x="335" y="1480"/>
                      <a:pt x="726" y="1480"/>
                    </a:cubicBezTo>
                    <a:cubicBezTo>
                      <a:pt x="1395"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521;p42"/>
              <p:cNvSpPr/>
              <p:nvPr/>
            </p:nvSpPr>
            <p:spPr>
              <a:xfrm>
                <a:off x="4227775" y="4253475"/>
                <a:ext cx="43275" cy="37000"/>
              </a:xfrm>
              <a:custGeom>
                <a:avLst/>
                <a:gdLst/>
                <a:ahLst/>
                <a:cxnLst/>
                <a:rect l="l" t="t" r="r" b="b"/>
                <a:pathLst>
                  <a:path w="1731"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522;p42"/>
              <p:cNvSpPr/>
              <p:nvPr/>
            </p:nvSpPr>
            <p:spPr>
              <a:xfrm>
                <a:off x="4145475" y="4253475"/>
                <a:ext cx="42575" cy="37000"/>
              </a:xfrm>
              <a:custGeom>
                <a:avLst/>
                <a:gdLst/>
                <a:ahLst/>
                <a:cxnLst/>
                <a:rect l="l" t="t" r="r" b="b"/>
                <a:pathLst>
                  <a:path w="1703" h="1480" extrusionOk="0">
                    <a:moveTo>
                      <a:pt x="732" y="1"/>
                    </a:moveTo>
                    <a:cubicBezTo>
                      <a:pt x="355" y="1"/>
                      <a:pt x="0" y="294"/>
                      <a:pt x="0" y="726"/>
                    </a:cubicBezTo>
                    <a:cubicBezTo>
                      <a:pt x="0" y="1145"/>
                      <a:pt x="307" y="1480"/>
                      <a:pt x="726" y="1480"/>
                    </a:cubicBezTo>
                    <a:cubicBezTo>
                      <a:pt x="1367"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523;p42"/>
              <p:cNvSpPr/>
              <p:nvPr/>
            </p:nvSpPr>
            <p:spPr>
              <a:xfrm>
                <a:off x="4775300" y="4253475"/>
                <a:ext cx="42550" cy="37000"/>
              </a:xfrm>
              <a:custGeom>
                <a:avLst/>
                <a:gdLst/>
                <a:ahLst/>
                <a:cxnLst/>
                <a:rect l="l" t="t" r="r" b="b"/>
                <a:pathLst>
                  <a:path w="1702" h="1480" extrusionOk="0">
                    <a:moveTo>
                      <a:pt x="731" y="1"/>
                    </a:moveTo>
                    <a:cubicBezTo>
                      <a:pt x="355" y="1"/>
                      <a:pt x="0" y="294"/>
                      <a:pt x="0" y="726"/>
                    </a:cubicBezTo>
                    <a:cubicBezTo>
                      <a:pt x="0" y="1145"/>
                      <a:pt x="307" y="1480"/>
                      <a:pt x="726" y="1480"/>
                    </a:cubicBezTo>
                    <a:cubicBezTo>
                      <a:pt x="1367" y="1480"/>
                      <a:pt x="1702" y="671"/>
                      <a:pt x="1256" y="224"/>
                    </a:cubicBezTo>
                    <a:cubicBezTo>
                      <a:pt x="1101" y="70"/>
                      <a:pt x="914" y="1"/>
                      <a:pt x="7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524;p42"/>
              <p:cNvSpPr/>
              <p:nvPr/>
            </p:nvSpPr>
            <p:spPr>
              <a:xfrm>
                <a:off x="4377025" y="4253475"/>
                <a:ext cx="42575" cy="37000"/>
              </a:xfrm>
              <a:custGeom>
                <a:avLst/>
                <a:gdLst/>
                <a:ahLst/>
                <a:cxnLst/>
                <a:rect l="l" t="t" r="r" b="b"/>
                <a:pathLst>
                  <a:path w="1703" h="1480" extrusionOk="0">
                    <a:moveTo>
                      <a:pt x="732" y="1"/>
                    </a:moveTo>
                    <a:cubicBezTo>
                      <a:pt x="356" y="1"/>
                      <a:pt x="1" y="294"/>
                      <a:pt x="1" y="726"/>
                    </a:cubicBezTo>
                    <a:cubicBezTo>
                      <a:pt x="1" y="1145"/>
                      <a:pt x="336" y="1480"/>
                      <a:pt x="726" y="1480"/>
                    </a:cubicBezTo>
                    <a:cubicBezTo>
                      <a:pt x="1396" y="1480"/>
                      <a:pt x="1703"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525;p42"/>
              <p:cNvSpPr/>
              <p:nvPr/>
            </p:nvSpPr>
            <p:spPr>
              <a:xfrm>
                <a:off x="4693675" y="4253475"/>
                <a:ext cx="43275" cy="37000"/>
              </a:xfrm>
              <a:custGeom>
                <a:avLst/>
                <a:gdLst/>
                <a:ahLst/>
                <a:cxnLst/>
                <a:rect l="l" t="t" r="r" b="b"/>
                <a:pathLst>
                  <a:path w="1731" h="1480" extrusionOk="0">
                    <a:moveTo>
                      <a:pt x="745" y="1"/>
                    </a:moveTo>
                    <a:cubicBezTo>
                      <a:pt x="368" y="1"/>
                      <a:pt x="1" y="294"/>
                      <a:pt x="1" y="726"/>
                    </a:cubicBezTo>
                    <a:cubicBezTo>
                      <a:pt x="1" y="1145"/>
                      <a:pt x="336" y="1480"/>
                      <a:pt x="754" y="1480"/>
                    </a:cubicBezTo>
                    <a:cubicBezTo>
                      <a:pt x="1396" y="1480"/>
                      <a:pt x="1731" y="671"/>
                      <a:pt x="1256" y="224"/>
                    </a:cubicBezTo>
                    <a:cubicBezTo>
                      <a:pt x="1111" y="70"/>
                      <a:pt x="927" y="1"/>
                      <a:pt x="74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526;p42"/>
              <p:cNvSpPr/>
              <p:nvPr/>
            </p:nvSpPr>
            <p:spPr>
              <a:xfrm>
                <a:off x="46127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1"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527;p42"/>
              <p:cNvSpPr/>
              <p:nvPr/>
            </p:nvSpPr>
            <p:spPr>
              <a:xfrm>
                <a:off x="44481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528;p42"/>
              <p:cNvSpPr/>
              <p:nvPr/>
            </p:nvSpPr>
            <p:spPr>
              <a:xfrm>
                <a:off x="4077825" y="4253475"/>
                <a:ext cx="43250" cy="37000"/>
              </a:xfrm>
              <a:custGeom>
                <a:avLst/>
                <a:gdLst/>
                <a:ahLst/>
                <a:cxnLst/>
                <a:rect l="l" t="t" r="r" b="b"/>
                <a:pathLst>
                  <a:path w="1730" h="1480" extrusionOk="0">
                    <a:moveTo>
                      <a:pt x="744" y="1"/>
                    </a:moveTo>
                    <a:cubicBezTo>
                      <a:pt x="368"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529;p42"/>
              <p:cNvSpPr/>
              <p:nvPr/>
            </p:nvSpPr>
            <p:spPr>
              <a:xfrm>
                <a:off x="4531875" y="4253475"/>
                <a:ext cx="43275" cy="37000"/>
              </a:xfrm>
              <a:custGeom>
                <a:avLst/>
                <a:gdLst/>
                <a:ahLst/>
                <a:cxnLst/>
                <a:rect l="l" t="t" r="r" b="b"/>
                <a:pathLst>
                  <a:path w="1731" h="1480" extrusionOk="0">
                    <a:moveTo>
                      <a:pt x="732" y="1"/>
                    </a:moveTo>
                    <a:cubicBezTo>
                      <a:pt x="355" y="1"/>
                      <a:pt x="0" y="294"/>
                      <a:pt x="0" y="726"/>
                    </a:cubicBezTo>
                    <a:cubicBezTo>
                      <a:pt x="0" y="1145"/>
                      <a:pt x="335" y="1480"/>
                      <a:pt x="726" y="1480"/>
                    </a:cubicBezTo>
                    <a:cubicBezTo>
                      <a:pt x="1395" y="1480"/>
                      <a:pt x="1730" y="671"/>
                      <a:pt x="1256" y="224"/>
                    </a:cubicBezTo>
                    <a:cubicBezTo>
                      <a:pt x="1101" y="70"/>
                      <a:pt x="914" y="1"/>
                      <a:pt x="7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530;p42"/>
              <p:cNvSpPr/>
              <p:nvPr/>
            </p:nvSpPr>
            <p:spPr>
              <a:xfrm>
                <a:off x="4299625" y="4253475"/>
                <a:ext cx="43250" cy="37000"/>
              </a:xfrm>
              <a:custGeom>
                <a:avLst/>
                <a:gdLst/>
                <a:ahLst/>
                <a:cxnLst/>
                <a:rect l="l" t="t" r="r" b="b"/>
                <a:pathLst>
                  <a:path w="1730" h="1480" extrusionOk="0">
                    <a:moveTo>
                      <a:pt x="744" y="1"/>
                    </a:moveTo>
                    <a:cubicBezTo>
                      <a:pt x="367"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531;p42"/>
              <p:cNvSpPr/>
              <p:nvPr/>
            </p:nvSpPr>
            <p:spPr>
              <a:xfrm>
                <a:off x="407782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532;p42"/>
              <p:cNvSpPr/>
              <p:nvPr/>
            </p:nvSpPr>
            <p:spPr>
              <a:xfrm>
                <a:off x="41587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533;p42"/>
              <p:cNvSpPr/>
              <p:nvPr/>
            </p:nvSpPr>
            <p:spPr>
              <a:xfrm>
                <a:off x="4240325" y="4332300"/>
                <a:ext cx="36300" cy="37000"/>
              </a:xfrm>
              <a:custGeom>
                <a:avLst/>
                <a:gdLst/>
                <a:ahLst/>
                <a:cxnLst/>
                <a:rect l="l" t="t" r="r" b="b"/>
                <a:pathLst>
                  <a:path w="1452" h="1480" extrusionOk="0">
                    <a:moveTo>
                      <a:pt x="726" y="1"/>
                    </a:moveTo>
                    <a:cubicBezTo>
                      <a:pt x="308" y="1"/>
                      <a:pt x="1" y="335"/>
                      <a:pt x="1" y="726"/>
                    </a:cubicBezTo>
                    <a:cubicBezTo>
                      <a:pt x="1" y="1144"/>
                      <a:pt x="308" y="1479"/>
                      <a:pt x="726" y="1479"/>
                    </a:cubicBezTo>
                    <a:cubicBezTo>
                      <a:pt x="1145" y="1479"/>
                      <a:pt x="1451" y="1144"/>
                      <a:pt x="1451" y="726"/>
                    </a:cubicBezTo>
                    <a:cubicBezTo>
                      <a:pt x="1451"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534;p42"/>
              <p:cNvSpPr/>
              <p:nvPr/>
            </p:nvSpPr>
            <p:spPr>
              <a:xfrm>
                <a:off x="4321225"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535;p42"/>
              <p:cNvSpPr/>
              <p:nvPr/>
            </p:nvSpPr>
            <p:spPr>
              <a:xfrm>
                <a:off x="494897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536;p42"/>
              <p:cNvSpPr/>
              <p:nvPr/>
            </p:nvSpPr>
            <p:spPr>
              <a:xfrm>
                <a:off x="5031950"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537;p42"/>
              <p:cNvSpPr/>
              <p:nvPr/>
            </p:nvSpPr>
            <p:spPr>
              <a:xfrm>
                <a:off x="4402150"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538;p42"/>
              <p:cNvSpPr/>
              <p:nvPr/>
            </p:nvSpPr>
            <p:spPr>
              <a:xfrm>
                <a:off x="4794125" y="4332300"/>
                <a:ext cx="43275" cy="36675"/>
              </a:xfrm>
              <a:custGeom>
                <a:avLst/>
                <a:gdLst/>
                <a:ahLst/>
                <a:cxnLst/>
                <a:rect l="l" t="t" r="r" b="b"/>
                <a:pathLst>
                  <a:path w="1731" h="1467" extrusionOk="0">
                    <a:moveTo>
                      <a:pt x="977" y="1"/>
                    </a:moveTo>
                    <a:cubicBezTo>
                      <a:pt x="335" y="1"/>
                      <a:pt x="0" y="782"/>
                      <a:pt x="447" y="1256"/>
                    </a:cubicBezTo>
                    <a:cubicBezTo>
                      <a:pt x="600" y="1400"/>
                      <a:pt x="789" y="1466"/>
                      <a:pt x="973" y="1466"/>
                    </a:cubicBezTo>
                    <a:cubicBezTo>
                      <a:pt x="1360" y="1466"/>
                      <a:pt x="1730" y="1179"/>
                      <a:pt x="1730" y="726"/>
                    </a:cubicBezTo>
                    <a:cubicBezTo>
                      <a:pt x="1730" y="335"/>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539;p42"/>
              <p:cNvSpPr/>
              <p:nvPr/>
            </p:nvSpPr>
            <p:spPr>
              <a:xfrm>
                <a:off x="4483050" y="4332300"/>
                <a:ext cx="37000" cy="37000"/>
              </a:xfrm>
              <a:custGeom>
                <a:avLst/>
                <a:gdLst/>
                <a:ahLst/>
                <a:cxnLst/>
                <a:rect l="l" t="t" r="r" b="b"/>
                <a:pathLst>
                  <a:path w="1480" h="1480" extrusionOk="0">
                    <a:moveTo>
                      <a:pt x="754" y="1"/>
                    </a:moveTo>
                    <a:cubicBezTo>
                      <a:pt x="335" y="1"/>
                      <a:pt x="1" y="335"/>
                      <a:pt x="1" y="726"/>
                    </a:cubicBezTo>
                    <a:cubicBezTo>
                      <a:pt x="1" y="1144"/>
                      <a:pt x="335" y="1479"/>
                      <a:pt x="754" y="1479"/>
                    </a:cubicBezTo>
                    <a:cubicBezTo>
                      <a:pt x="1144" y="1479"/>
                      <a:pt x="1479" y="1144"/>
                      <a:pt x="1479" y="726"/>
                    </a:cubicBezTo>
                    <a:cubicBezTo>
                      <a:pt x="1479" y="335"/>
                      <a:pt x="1144"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540;p42"/>
              <p:cNvSpPr/>
              <p:nvPr/>
            </p:nvSpPr>
            <p:spPr>
              <a:xfrm>
                <a:off x="4558375" y="4332300"/>
                <a:ext cx="42575" cy="36675"/>
              </a:xfrm>
              <a:custGeom>
                <a:avLst/>
                <a:gdLst/>
                <a:ahLst/>
                <a:cxnLst/>
                <a:rect l="l" t="t" r="r" b="b"/>
                <a:pathLst>
                  <a:path w="1703" h="1467" extrusionOk="0">
                    <a:moveTo>
                      <a:pt x="977" y="1"/>
                    </a:moveTo>
                    <a:cubicBezTo>
                      <a:pt x="307" y="1"/>
                      <a:pt x="1" y="782"/>
                      <a:pt x="447" y="1256"/>
                    </a:cubicBezTo>
                    <a:cubicBezTo>
                      <a:pt x="600" y="1400"/>
                      <a:pt x="786" y="1466"/>
                      <a:pt x="967" y="1466"/>
                    </a:cubicBezTo>
                    <a:cubicBezTo>
                      <a:pt x="1345" y="1466"/>
                      <a:pt x="1702" y="1179"/>
                      <a:pt x="1702" y="726"/>
                    </a:cubicBezTo>
                    <a:cubicBezTo>
                      <a:pt x="1702" y="335"/>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541;p42"/>
              <p:cNvSpPr/>
              <p:nvPr/>
            </p:nvSpPr>
            <p:spPr>
              <a:xfrm>
                <a:off x="4728550" y="4332300"/>
                <a:ext cx="37000" cy="37000"/>
              </a:xfrm>
              <a:custGeom>
                <a:avLst/>
                <a:gdLst/>
                <a:ahLst/>
                <a:cxnLst/>
                <a:rect l="l" t="t" r="r" b="b"/>
                <a:pathLst>
                  <a:path w="1480" h="1480" extrusionOk="0">
                    <a:moveTo>
                      <a:pt x="754" y="1"/>
                    </a:moveTo>
                    <a:cubicBezTo>
                      <a:pt x="336" y="1"/>
                      <a:pt x="1" y="335"/>
                      <a:pt x="1" y="726"/>
                    </a:cubicBezTo>
                    <a:cubicBezTo>
                      <a:pt x="1" y="1144"/>
                      <a:pt x="336" y="1479"/>
                      <a:pt x="754" y="1479"/>
                    </a:cubicBezTo>
                    <a:cubicBezTo>
                      <a:pt x="1145" y="1479"/>
                      <a:pt x="1480" y="1144"/>
                      <a:pt x="1480" y="726"/>
                    </a:cubicBezTo>
                    <a:cubicBezTo>
                      <a:pt x="1480" y="335"/>
                      <a:pt x="1145"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542;p42"/>
              <p:cNvSpPr/>
              <p:nvPr/>
            </p:nvSpPr>
            <p:spPr>
              <a:xfrm>
                <a:off x="5092650" y="4332300"/>
                <a:ext cx="43250" cy="36675"/>
              </a:xfrm>
              <a:custGeom>
                <a:avLst/>
                <a:gdLst/>
                <a:ahLst/>
                <a:cxnLst/>
                <a:rect l="l" t="t" r="r" b="b"/>
                <a:pathLst>
                  <a:path w="1730" h="1467" extrusionOk="0">
                    <a:moveTo>
                      <a:pt x="1005" y="1"/>
                    </a:moveTo>
                    <a:cubicBezTo>
                      <a:pt x="335" y="1"/>
                      <a:pt x="0" y="782"/>
                      <a:pt x="474" y="1256"/>
                    </a:cubicBezTo>
                    <a:cubicBezTo>
                      <a:pt x="628" y="1400"/>
                      <a:pt x="813" y="1466"/>
                      <a:pt x="994" y="1466"/>
                    </a:cubicBezTo>
                    <a:cubicBezTo>
                      <a:pt x="1372" y="1466"/>
                      <a:pt x="1730" y="1179"/>
                      <a:pt x="1730" y="726"/>
                    </a:cubicBezTo>
                    <a:cubicBezTo>
                      <a:pt x="1730" y="335"/>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543;p42"/>
              <p:cNvSpPr/>
              <p:nvPr/>
            </p:nvSpPr>
            <p:spPr>
              <a:xfrm>
                <a:off x="4645550" y="4332300"/>
                <a:ext cx="36300" cy="37000"/>
              </a:xfrm>
              <a:custGeom>
                <a:avLst/>
                <a:gdLst/>
                <a:ahLst/>
                <a:cxnLst/>
                <a:rect l="l" t="t" r="r" b="b"/>
                <a:pathLst>
                  <a:path w="1452" h="1480" extrusionOk="0">
                    <a:moveTo>
                      <a:pt x="726" y="1"/>
                    </a:moveTo>
                    <a:cubicBezTo>
                      <a:pt x="336" y="1"/>
                      <a:pt x="1" y="335"/>
                      <a:pt x="1" y="726"/>
                    </a:cubicBezTo>
                    <a:cubicBezTo>
                      <a:pt x="1" y="1144"/>
                      <a:pt x="336" y="1479"/>
                      <a:pt x="726" y="1479"/>
                    </a:cubicBezTo>
                    <a:cubicBezTo>
                      <a:pt x="1145" y="1479"/>
                      <a:pt x="1452" y="1144"/>
                      <a:pt x="1452" y="726"/>
                    </a:cubicBezTo>
                    <a:cubicBezTo>
                      <a:pt x="1452" y="335"/>
                      <a:pt x="1145" y="1"/>
                      <a:pt x="72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544;p42"/>
              <p:cNvSpPr/>
              <p:nvPr/>
            </p:nvSpPr>
            <p:spPr>
              <a:xfrm>
                <a:off x="48771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2545;p42"/>
              <p:cNvSpPr/>
              <p:nvPr/>
            </p:nvSpPr>
            <p:spPr>
              <a:xfrm>
                <a:off x="3595875" y="4568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2546;p42"/>
              <p:cNvSpPr/>
              <p:nvPr/>
            </p:nvSpPr>
            <p:spPr>
              <a:xfrm>
                <a:off x="4067350" y="4658725"/>
                <a:ext cx="43275" cy="36975"/>
              </a:xfrm>
              <a:custGeom>
                <a:avLst/>
                <a:gdLst/>
                <a:ahLst/>
                <a:cxnLst/>
                <a:rect l="l" t="t" r="r" b="b"/>
                <a:pathLst>
                  <a:path w="1731" h="1479" extrusionOk="0">
                    <a:moveTo>
                      <a:pt x="1005" y="0"/>
                    </a:moveTo>
                    <a:cubicBezTo>
                      <a:pt x="336" y="0"/>
                      <a:pt x="1" y="782"/>
                      <a:pt x="475" y="1256"/>
                    </a:cubicBezTo>
                    <a:cubicBezTo>
                      <a:pt x="629" y="1409"/>
                      <a:pt x="814" y="1478"/>
                      <a:pt x="995" y="1478"/>
                    </a:cubicBezTo>
                    <a:cubicBezTo>
                      <a:pt x="1373" y="1478"/>
                      <a:pt x="1730" y="1179"/>
                      <a:pt x="1730" y="726"/>
                    </a:cubicBezTo>
                    <a:cubicBezTo>
                      <a:pt x="1730"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2547;p42"/>
              <p:cNvSpPr/>
              <p:nvPr/>
            </p:nvSpPr>
            <p:spPr>
              <a:xfrm>
                <a:off x="41489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2548;p42"/>
              <p:cNvSpPr/>
              <p:nvPr/>
            </p:nvSpPr>
            <p:spPr>
              <a:xfrm>
                <a:off x="4229875" y="4658725"/>
                <a:ext cx="43250" cy="36975"/>
              </a:xfrm>
              <a:custGeom>
                <a:avLst/>
                <a:gdLst/>
                <a:ahLst/>
                <a:cxnLst/>
                <a:rect l="l" t="t" r="r" b="b"/>
                <a:pathLst>
                  <a:path w="1730" h="1479" extrusionOk="0">
                    <a:moveTo>
                      <a:pt x="977" y="0"/>
                    </a:moveTo>
                    <a:cubicBezTo>
                      <a:pt x="335" y="0"/>
                      <a:pt x="0" y="782"/>
                      <a:pt x="474" y="1256"/>
                    </a:cubicBezTo>
                    <a:cubicBezTo>
                      <a:pt x="619" y="1409"/>
                      <a:pt x="802"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2549;p42"/>
              <p:cNvSpPr/>
              <p:nvPr/>
            </p:nvSpPr>
            <p:spPr>
              <a:xfrm>
                <a:off x="4310775"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2550;p42"/>
              <p:cNvSpPr/>
              <p:nvPr/>
            </p:nvSpPr>
            <p:spPr>
              <a:xfrm>
                <a:off x="4939200" y="4658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9"/>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2551;p42"/>
              <p:cNvSpPr/>
              <p:nvPr/>
            </p:nvSpPr>
            <p:spPr>
              <a:xfrm>
                <a:off x="5021500"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2552;p42"/>
              <p:cNvSpPr/>
              <p:nvPr/>
            </p:nvSpPr>
            <p:spPr>
              <a:xfrm>
                <a:off x="4391675" y="4658675"/>
                <a:ext cx="43275" cy="36500"/>
              </a:xfrm>
              <a:custGeom>
                <a:avLst/>
                <a:gdLst/>
                <a:ahLst/>
                <a:cxnLst/>
                <a:rect l="l" t="t" r="r" b="b"/>
                <a:pathLst>
                  <a:path w="1731" h="1460" extrusionOk="0">
                    <a:moveTo>
                      <a:pt x="1047" y="1"/>
                    </a:moveTo>
                    <a:cubicBezTo>
                      <a:pt x="1033" y="1"/>
                      <a:pt x="1019" y="1"/>
                      <a:pt x="1005" y="2"/>
                    </a:cubicBezTo>
                    <a:cubicBezTo>
                      <a:pt x="336" y="2"/>
                      <a:pt x="1" y="784"/>
                      <a:pt x="475" y="1230"/>
                    </a:cubicBezTo>
                    <a:cubicBezTo>
                      <a:pt x="624" y="1388"/>
                      <a:pt x="813" y="1459"/>
                      <a:pt x="999" y="1459"/>
                    </a:cubicBezTo>
                    <a:cubicBezTo>
                      <a:pt x="1371" y="1459"/>
                      <a:pt x="1730" y="1174"/>
                      <a:pt x="1730" y="728"/>
                    </a:cubicBezTo>
                    <a:cubicBezTo>
                      <a:pt x="1730" y="351"/>
                      <a:pt x="1420" y="1"/>
                      <a:pt x="10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2553;p42"/>
              <p:cNvSpPr/>
              <p:nvPr/>
            </p:nvSpPr>
            <p:spPr>
              <a:xfrm>
                <a:off x="4789950" y="4658725"/>
                <a:ext cx="43250" cy="36975"/>
              </a:xfrm>
              <a:custGeom>
                <a:avLst/>
                <a:gdLst/>
                <a:ahLst/>
                <a:cxnLst/>
                <a:rect l="l" t="t" r="r" b="b"/>
                <a:pathLst>
                  <a:path w="1730" h="1479" extrusionOk="0">
                    <a:moveTo>
                      <a:pt x="977" y="0"/>
                    </a:moveTo>
                    <a:cubicBezTo>
                      <a:pt x="335" y="0"/>
                      <a:pt x="0" y="782"/>
                      <a:pt x="474" y="1256"/>
                    </a:cubicBezTo>
                    <a:cubicBezTo>
                      <a:pt x="619" y="1409"/>
                      <a:pt x="801"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2554;p42"/>
              <p:cNvSpPr/>
              <p:nvPr/>
            </p:nvSpPr>
            <p:spPr>
              <a:xfrm>
                <a:off x="4473275" y="4658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9"/>
                      <a:pt x="1703" y="726"/>
                    </a:cubicBezTo>
                    <a:cubicBezTo>
                      <a:pt x="1703" y="335"/>
                      <a:pt x="1368"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555;p42"/>
              <p:cNvSpPr/>
              <p:nvPr/>
            </p:nvSpPr>
            <p:spPr>
              <a:xfrm>
                <a:off x="4554200" y="4658725"/>
                <a:ext cx="43250" cy="36975"/>
              </a:xfrm>
              <a:custGeom>
                <a:avLst/>
                <a:gdLst/>
                <a:ahLst/>
                <a:cxnLst/>
                <a:rect l="l" t="t" r="r" b="b"/>
                <a:pathLst>
                  <a:path w="1730" h="1479" extrusionOk="0">
                    <a:moveTo>
                      <a:pt x="977" y="0"/>
                    </a:moveTo>
                    <a:cubicBezTo>
                      <a:pt x="335" y="0"/>
                      <a:pt x="0" y="782"/>
                      <a:pt x="447" y="1256"/>
                    </a:cubicBezTo>
                    <a:cubicBezTo>
                      <a:pt x="600" y="1409"/>
                      <a:pt x="789" y="1478"/>
                      <a:pt x="974" y="1478"/>
                    </a:cubicBezTo>
                    <a:cubicBezTo>
                      <a:pt x="1360" y="1478"/>
                      <a:pt x="1730" y="1179"/>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556;p42"/>
              <p:cNvSpPr/>
              <p:nvPr/>
            </p:nvSpPr>
            <p:spPr>
              <a:xfrm>
                <a:off x="4718800" y="4658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9"/>
                      <a:pt x="1702" y="726"/>
                    </a:cubicBezTo>
                    <a:cubicBezTo>
                      <a:pt x="1702" y="335"/>
                      <a:pt x="1367"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557;p42"/>
              <p:cNvSpPr/>
              <p:nvPr/>
            </p:nvSpPr>
            <p:spPr>
              <a:xfrm>
                <a:off x="5089350" y="4658700"/>
                <a:ext cx="43075" cy="36475"/>
              </a:xfrm>
              <a:custGeom>
                <a:avLst/>
                <a:gdLst/>
                <a:ahLst/>
                <a:cxnLst/>
                <a:rect l="l" t="t" r="r" b="b"/>
                <a:pathLst>
                  <a:path w="1723" h="1459" extrusionOk="0">
                    <a:moveTo>
                      <a:pt x="962" y="1"/>
                    </a:moveTo>
                    <a:cubicBezTo>
                      <a:pt x="316" y="1"/>
                      <a:pt x="0" y="763"/>
                      <a:pt x="439" y="1229"/>
                    </a:cubicBezTo>
                    <a:cubicBezTo>
                      <a:pt x="588" y="1387"/>
                      <a:pt x="777" y="1458"/>
                      <a:pt x="963" y="1458"/>
                    </a:cubicBezTo>
                    <a:cubicBezTo>
                      <a:pt x="1335" y="1458"/>
                      <a:pt x="1695" y="1173"/>
                      <a:pt x="1695" y="727"/>
                    </a:cubicBezTo>
                    <a:cubicBezTo>
                      <a:pt x="1722" y="336"/>
                      <a:pt x="1388" y="1"/>
                      <a:pt x="997" y="1"/>
                    </a:cubicBezTo>
                    <a:cubicBezTo>
                      <a:pt x="985" y="1"/>
                      <a:pt x="974" y="1"/>
                      <a:pt x="9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2558;p42"/>
              <p:cNvSpPr/>
              <p:nvPr/>
            </p:nvSpPr>
            <p:spPr>
              <a:xfrm>
                <a:off x="4635100" y="4658725"/>
                <a:ext cx="43275" cy="36975"/>
              </a:xfrm>
              <a:custGeom>
                <a:avLst/>
                <a:gdLst/>
                <a:ahLst/>
                <a:cxnLst/>
                <a:rect l="l" t="t" r="r" b="b"/>
                <a:pathLst>
                  <a:path w="1731" h="1479" extrusionOk="0">
                    <a:moveTo>
                      <a:pt x="977" y="0"/>
                    </a:moveTo>
                    <a:cubicBezTo>
                      <a:pt x="335" y="0"/>
                      <a:pt x="0" y="782"/>
                      <a:pt x="447" y="1256"/>
                    </a:cubicBezTo>
                    <a:cubicBezTo>
                      <a:pt x="600" y="1409"/>
                      <a:pt x="786" y="1478"/>
                      <a:pt x="968" y="1478"/>
                    </a:cubicBezTo>
                    <a:cubicBezTo>
                      <a:pt x="1348" y="1478"/>
                      <a:pt x="1711" y="1179"/>
                      <a:pt x="1730" y="726"/>
                    </a:cubicBezTo>
                    <a:cubicBezTo>
                      <a:pt x="1730"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2559;p42"/>
              <p:cNvSpPr/>
              <p:nvPr/>
            </p:nvSpPr>
            <p:spPr>
              <a:xfrm>
                <a:off x="48673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2560;p42"/>
              <p:cNvSpPr/>
              <p:nvPr/>
            </p:nvSpPr>
            <p:spPr>
              <a:xfrm>
                <a:off x="5095425" y="4747300"/>
                <a:ext cx="42575" cy="37000"/>
              </a:xfrm>
              <a:custGeom>
                <a:avLst/>
                <a:gdLst/>
                <a:ahLst/>
                <a:cxnLst/>
                <a:rect l="l" t="t" r="r" b="b"/>
                <a:pathLst>
                  <a:path w="1703" h="1480" extrusionOk="0">
                    <a:moveTo>
                      <a:pt x="732" y="0"/>
                    </a:moveTo>
                    <a:cubicBezTo>
                      <a:pt x="356" y="0"/>
                      <a:pt x="1" y="294"/>
                      <a:pt x="1" y="726"/>
                    </a:cubicBezTo>
                    <a:cubicBezTo>
                      <a:pt x="1" y="1144"/>
                      <a:pt x="308"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2561;p42"/>
              <p:cNvSpPr/>
              <p:nvPr/>
            </p:nvSpPr>
            <p:spPr>
              <a:xfrm>
                <a:off x="50138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2562;p42"/>
              <p:cNvSpPr/>
              <p:nvPr/>
            </p:nvSpPr>
            <p:spPr>
              <a:xfrm>
                <a:off x="4932925"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2563;p42"/>
              <p:cNvSpPr/>
              <p:nvPr/>
            </p:nvSpPr>
            <p:spPr>
              <a:xfrm>
                <a:off x="4852025" y="4747300"/>
                <a:ext cx="43250" cy="37000"/>
              </a:xfrm>
              <a:custGeom>
                <a:avLst/>
                <a:gdLst/>
                <a:ahLst/>
                <a:cxnLst/>
                <a:rect l="l" t="t" r="r" b="b"/>
                <a:pathLst>
                  <a:path w="1730" h="1480" extrusionOk="0">
                    <a:moveTo>
                      <a:pt x="745" y="0"/>
                    </a:moveTo>
                    <a:cubicBezTo>
                      <a:pt x="370" y="0"/>
                      <a:pt x="9" y="294"/>
                      <a:pt x="28" y="726"/>
                    </a:cubicBezTo>
                    <a:cubicBezTo>
                      <a:pt x="0" y="1144"/>
                      <a:pt x="335" y="1479"/>
                      <a:pt x="753" y="1479"/>
                    </a:cubicBezTo>
                    <a:cubicBezTo>
                      <a:pt x="1395" y="1479"/>
                      <a:pt x="1730" y="670"/>
                      <a:pt x="1256" y="224"/>
                    </a:cubicBezTo>
                    <a:cubicBezTo>
                      <a:pt x="1110" y="69"/>
                      <a:pt x="926" y="0"/>
                      <a:pt x="7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2564;p42"/>
              <p:cNvSpPr/>
              <p:nvPr/>
            </p:nvSpPr>
            <p:spPr>
              <a:xfrm>
                <a:off x="4223600" y="4747300"/>
                <a:ext cx="43250" cy="37000"/>
              </a:xfrm>
              <a:custGeom>
                <a:avLst/>
                <a:gdLst/>
                <a:ahLst/>
                <a:cxnLst/>
                <a:rect l="l" t="t" r="r" b="b"/>
                <a:pathLst>
                  <a:path w="1730" h="1480" extrusionOk="0">
                    <a:moveTo>
                      <a:pt x="744" y="0"/>
                    </a:moveTo>
                    <a:cubicBezTo>
                      <a:pt x="368" y="0"/>
                      <a:pt x="0" y="294"/>
                      <a:pt x="0" y="726"/>
                    </a:cubicBezTo>
                    <a:cubicBezTo>
                      <a:pt x="0" y="1144"/>
                      <a:pt x="335" y="1479"/>
                      <a:pt x="753"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2565;p42"/>
              <p:cNvSpPr/>
              <p:nvPr/>
            </p:nvSpPr>
            <p:spPr>
              <a:xfrm>
                <a:off x="4141300" y="4747300"/>
                <a:ext cx="43250" cy="37000"/>
              </a:xfrm>
              <a:custGeom>
                <a:avLst/>
                <a:gdLst/>
                <a:ahLst/>
                <a:cxnLst/>
                <a:rect l="l" t="t" r="r" b="b"/>
                <a:pathLst>
                  <a:path w="1730" h="1480" extrusionOk="0">
                    <a:moveTo>
                      <a:pt x="731" y="0"/>
                    </a:moveTo>
                    <a:cubicBezTo>
                      <a:pt x="355" y="0"/>
                      <a:pt x="0" y="294"/>
                      <a:pt x="0" y="726"/>
                    </a:cubicBezTo>
                    <a:cubicBezTo>
                      <a:pt x="0" y="1144"/>
                      <a:pt x="335" y="1479"/>
                      <a:pt x="725" y="1479"/>
                    </a:cubicBezTo>
                    <a:cubicBezTo>
                      <a:pt x="1395" y="1479"/>
                      <a:pt x="1730" y="670"/>
                      <a:pt x="1255" y="224"/>
                    </a:cubicBezTo>
                    <a:cubicBezTo>
                      <a:pt x="1101" y="69"/>
                      <a:pt x="913" y="0"/>
                      <a:pt x="7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2566;p42"/>
              <p:cNvSpPr/>
              <p:nvPr/>
            </p:nvSpPr>
            <p:spPr>
              <a:xfrm>
                <a:off x="4771100" y="4747300"/>
                <a:ext cx="42575" cy="37000"/>
              </a:xfrm>
              <a:custGeom>
                <a:avLst/>
                <a:gdLst/>
                <a:ahLst/>
                <a:cxnLst/>
                <a:rect l="l" t="t" r="r" b="b"/>
                <a:pathLst>
                  <a:path w="1703" h="1480" extrusionOk="0">
                    <a:moveTo>
                      <a:pt x="732" y="0"/>
                    </a:moveTo>
                    <a:cubicBezTo>
                      <a:pt x="356" y="0"/>
                      <a:pt x="1" y="294"/>
                      <a:pt x="1" y="726"/>
                    </a:cubicBezTo>
                    <a:cubicBezTo>
                      <a:pt x="1" y="1144"/>
                      <a:pt x="336"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2567;p42"/>
              <p:cNvSpPr/>
              <p:nvPr/>
            </p:nvSpPr>
            <p:spPr>
              <a:xfrm>
                <a:off x="4372850" y="4747300"/>
                <a:ext cx="43275" cy="37000"/>
              </a:xfrm>
              <a:custGeom>
                <a:avLst/>
                <a:gdLst/>
                <a:ahLst/>
                <a:cxnLst/>
                <a:rect l="l" t="t" r="r" b="b"/>
                <a:pathLst>
                  <a:path w="1731" h="1480" extrusionOk="0">
                    <a:moveTo>
                      <a:pt x="732" y="0"/>
                    </a:moveTo>
                    <a:cubicBezTo>
                      <a:pt x="355" y="0"/>
                      <a:pt x="0" y="294"/>
                      <a:pt x="0" y="726"/>
                    </a:cubicBezTo>
                    <a:cubicBezTo>
                      <a:pt x="0" y="1144"/>
                      <a:pt x="335" y="1479"/>
                      <a:pt x="726" y="1479"/>
                    </a:cubicBezTo>
                    <a:cubicBezTo>
                      <a:pt x="1395" y="1479"/>
                      <a:pt x="1730" y="670"/>
                      <a:pt x="1256" y="224"/>
                    </a:cubicBezTo>
                    <a:cubicBezTo>
                      <a:pt x="1101"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2568;p42"/>
              <p:cNvSpPr/>
              <p:nvPr/>
            </p:nvSpPr>
            <p:spPr>
              <a:xfrm>
                <a:off x="4689725" y="4747300"/>
                <a:ext cx="43050" cy="37000"/>
              </a:xfrm>
              <a:custGeom>
                <a:avLst/>
                <a:gdLst/>
                <a:ahLst/>
                <a:cxnLst/>
                <a:rect l="l" t="t" r="r" b="b"/>
                <a:pathLst>
                  <a:path w="1722" h="1480" extrusionOk="0">
                    <a:moveTo>
                      <a:pt x="736" y="0"/>
                    </a:moveTo>
                    <a:cubicBezTo>
                      <a:pt x="362" y="0"/>
                      <a:pt x="1" y="294"/>
                      <a:pt x="19" y="726"/>
                    </a:cubicBezTo>
                    <a:cubicBezTo>
                      <a:pt x="19" y="1144"/>
                      <a:pt x="326" y="1479"/>
                      <a:pt x="745" y="1479"/>
                    </a:cubicBezTo>
                    <a:cubicBezTo>
                      <a:pt x="1387"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2569;p42"/>
              <p:cNvSpPr/>
              <p:nvPr/>
            </p:nvSpPr>
            <p:spPr>
              <a:xfrm>
                <a:off x="4608600"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2570;p42"/>
              <p:cNvSpPr/>
              <p:nvPr/>
            </p:nvSpPr>
            <p:spPr>
              <a:xfrm>
                <a:off x="4444225" y="4747300"/>
                <a:ext cx="43025" cy="37000"/>
              </a:xfrm>
              <a:custGeom>
                <a:avLst/>
                <a:gdLst/>
                <a:ahLst/>
                <a:cxnLst/>
                <a:rect l="l" t="t" r="r" b="b"/>
                <a:pathLst>
                  <a:path w="1721" h="1480" extrusionOk="0">
                    <a:moveTo>
                      <a:pt x="736" y="0"/>
                    </a:moveTo>
                    <a:cubicBezTo>
                      <a:pt x="362" y="0"/>
                      <a:pt x="0" y="294"/>
                      <a:pt x="19" y="726"/>
                    </a:cubicBezTo>
                    <a:cubicBezTo>
                      <a:pt x="19" y="1144"/>
                      <a:pt x="326" y="1479"/>
                      <a:pt x="744" y="1479"/>
                    </a:cubicBezTo>
                    <a:cubicBezTo>
                      <a:pt x="1386"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2571;p42"/>
              <p:cNvSpPr/>
              <p:nvPr/>
            </p:nvSpPr>
            <p:spPr>
              <a:xfrm>
                <a:off x="4073850" y="4747300"/>
                <a:ext cx="43050" cy="37000"/>
              </a:xfrm>
              <a:custGeom>
                <a:avLst/>
                <a:gdLst/>
                <a:ahLst/>
                <a:cxnLst/>
                <a:rect l="l" t="t" r="r" b="b"/>
                <a:pathLst>
                  <a:path w="1722" h="1480" extrusionOk="0">
                    <a:moveTo>
                      <a:pt x="745" y="0"/>
                    </a:moveTo>
                    <a:cubicBezTo>
                      <a:pt x="362" y="0"/>
                      <a:pt x="1" y="294"/>
                      <a:pt x="20" y="726"/>
                    </a:cubicBezTo>
                    <a:cubicBezTo>
                      <a:pt x="20" y="1144"/>
                      <a:pt x="327" y="1479"/>
                      <a:pt x="745" y="1479"/>
                    </a:cubicBezTo>
                    <a:cubicBezTo>
                      <a:pt x="1387" y="1479"/>
                      <a:pt x="1722" y="670"/>
                      <a:pt x="1275" y="224"/>
                    </a:cubicBezTo>
                    <a:cubicBezTo>
                      <a:pt x="1120" y="69"/>
                      <a:pt x="930" y="0"/>
                      <a:pt x="74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572;p42"/>
              <p:cNvSpPr/>
              <p:nvPr/>
            </p:nvSpPr>
            <p:spPr>
              <a:xfrm>
                <a:off x="4527700" y="4747300"/>
                <a:ext cx="43250" cy="37000"/>
              </a:xfrm>
              <a:custGeom>
                <a:avLst/>
                <a:gdLst/>
                <a:ahLst/>
                <a:cxnLst/>
                <a:rect l="l" t="t" r="r" b="b"/>
                <a:pathLst>
                  <a:path w="1730" h="1480" extrusionOk="0">
                    <a:moveTo>
                      <a:pt x="731" y="0"/>
                    </a:moveTo>
                    <a:cubicBezTo>
                      <a:pt x="355" y="0"/>
                      <a:pt x="0" y="294"/>
                      <a:pt x="0" y="726"/>
                    </a:cubicBezTo>
                    <a:cubicBezTo>
                      <a:pt x="0" y="1144"/>
                      <a:pt x="335" y="1479"/>
                      <a:pt x="753" y="1479"/>
                    </a:cubicBezTo>
                    <a:cubicBezTo>
                      <a:pt x="1395" y="1479"/>
                      <a:pt x="1730" y="670"/>
                      <a:pt x="1255" y="224"/>
                    </a:cubicBezTo>
                    <a:cubicBezTo>
                      <a:pt x="1101" y="69"/>
                      <a:pt x="914" y="0"/>
                      <a:pt x="7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573;p42"/>
              <p:cNvSpPr/>
              <p:nvPr/>
            </p:nvSpPr>
            <p:spPr>
              <a:xfrm>
                <a:off x="42954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1" y="69"/>
                      <a:pt x="926" y="0"/>
                      <a:pt x="7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574;p42"/>
              <p:cNvSpPr/>
              <p:nvPr/>
            </p:nvSpPr>
            <p:spPr>
              <a:xfrm>
                <a:off x="4073625"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575;p42"/>
              <p:cNvSpPr/>
              <p:nvPr/>
            </p:nvSpPr>
            <p:spPr>
              <a:xfrm>
                <a:off x="4155225" y="4826125"/>
                <a:ext cx="36300" cy="36975"/>
              </a:xfrm>
              <a:custGeom>
                <a:avLst/>
                <a:gdLst/>
                <a:ahLst/>
                <a:cxnLst/>
                <a:rect l="l" t="t" r="r" b="b"/>
                <a:pathLst>
                  <a:path w="1452" h="1479" extrusionOk="0">
                    <a:moveTo>
                      <a:pt x="726" y="0"/>
                    </a:moveTo>
                    <a:cubicBezTo>
                      <a:pt x="308" y="0"/>
                      <a:pt x="1" y="335"/>
                      <a:pt x="1" y="726"/>
                    </a:cubicBezTo>
                    <a:cubicBezTo>
                      <a:pt x="1" y="1144"/>
                      <a:pt x="308" y="1479"/>
                      <a:pt x="726" y="1479"/>
                    </a:cubicBezTo>
                    <a:cubicBezTo>
                      <a:pt x="1145" y="1479"/>
                      <a:pt x="1452" y="1144"/>
                      <a:pt x="1452" y="726"/>
                    </a:cubicBezTo>
                    <a:cubicBezTo>
                      <a:pt x="1452" y="335"/>
                      <a:pt x="1145"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576;p42"/>
              <p:cNvSpPr/>
              <p:nvPr/>
            </p:nvSpPr>
            <p:spPr>
              <a:xfrm>
                <a:off x="4236150"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577;p42"/>
              <p:cNvSpPr/>
              <p:nvPr/>
            </p:nvSpPr>
            <p:spPr>
              <a:xfrm>
                <a:off x="4317050" y="4826125"/>
                <a:ext cx="37000" cy="36975"/>
              </a:xfrm>
              <a:custGeom>
                <a:avLst/>
                <a:gdLst/>
                <a:ahLst/>
                <a:cxnLst/>
                <a:rect l="l" t="t" r="r" b="b"/>
                <a:pathLst>
                  <a:path w="1480" h="1479" extrusionOk="0">
                    <a:moveTo>
                      <a:pt x="754" y="0"/>
                    </a:moveTo>
                    <a:cubicBezTo>
                      <a:pt x="335" y="0"/>
                      <a:pt x="1" y="335"/>
                      <a:pt x="1" y="726"/>
                    </a:cubicBezTo>
                    <a:cubicBezTo>
                      <a:pt x="1" y="1144"/>
                      <a:pt x="335" y="1479"/>
                      <a:pt x="754" y="1479"/>
                    </a:cubicBezTo>
                    <a:cubicBezTo>
                      <a:pt x="1144" y="1479"/>
                      <a:pt x="1479" y="1144"/>
                      <a:pt x="1479" y="726"/>
                    </a:cubicBezTo>
                    <a:cubicBezTo>
                      <a:pt x="1479" y="335"/>
                      <a:pt x="1144"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578;p42"/>
              <p:cNvSpPr/>
              <p:nvPr/>
            </p:nvSpPr>
            <p:spPr>
              <a:xfrm>
                <a:off x="4945475" y="4826125"/>
                <a:ext cx="36300" cy="36975"/>
              </a:xfrm>
              <a:custGeom>
                <a:avLst/>
                <a:gdLst/>
                <a:ahLst/>
                <a:cxnLst/>
                <a:rect l="l" t="t" r="r" b="b"/>
                <a:pathLst>
                  <a:path w="1452" h="1479" extrusionOk="0">
                    <a:moveTo>
                      <a:pt x="726" y="0"/>
                    </a:moveTo>
                    <a:cubicBezTo>
                      <a:pt x="307" y="0"/>
                      <a:pt x="1" y="335"/>
                      <a:pt x="1" y="726"/>
                    </a:cubicBezTo>
                    <a:cubicBezTo>
                      <a:pt x="1" y="1144"/>
                      <a:pt x="307" y="1479"/>
                      <a:pt x="726" y="1479"/>
                    </a:cubicBezTo>
                    <a:cubicBezTo>
                      <a:pt x="1144" y="1479"/>
                      <a:pt x="1451" y="1144"/>
                      <a:pt x="1451" y="726"/>
                    </a:cubicBezTo>
                    <a:cubicBezTo>
                      <a:pt x="1451"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579;p42"/>
              <p:cNvSpPr/>
              <p:nvPr/>
            </p:nvSpPr>
            <p:spPr>
              <a:xfrm>
                <a:off x="50277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580;p42"/>
              <p:cNvSpPr/>
              <p:nvPr/>
            </p:nvSpPr>
            <p:spPr>
              <a:xfrm>
                <a:off x="4397950"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581;p42"/>
              <p:cNvSpPr/>
              <p:nvPr/>
            </p:nvSpPr>
            <p:spPr>
              <a:xfrm>
                <a:off x="4796225"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582;p42"/>
              <p:cNvSpPr/>
              <p:nvPr/>
            </p:nvSpPr>
            <p:spPr>
              <a:xfrm>
                <a:off x="4478875" y="4826125"/>
                <a:ext cx="36975" cy="36975"/>
              </a:xfrm>
              <a:custGeom>
                <a:avLst/>
                <a:gdLst/>
                <a:ahLst/>
                <a:cxnLst/>
                <a:rect l="l" t="t" r="r" b="b"/>
                <a:pathLst>
                  <a:path w="1479" h="1479" extrusionOk="0">
                    <a:moveTo>
                      <a:pt x="753" y="0"/>
                    </a:moveTo>
                    <a:cubicBezTo>
                      <a:pt x="335" y="0"/>
                      <a:pt x="0" y="335"/>
                      <a:pt x="0" y="726"/>
                    </a:cubicBezTo>
                    <a:cubicBezTo>
                      <a:pt x="0" y="1144"/>
                      <a:pt x="335" y="1479"/>
                      <a:pt x="753" y="1479"/>
                    </a:cubicBezTo>
                    <a:cubicBezTo>
                      <a:pt x="1144" y="1479"/>
                      <a:pt x="1479" y="1144"/>
                      <a:pt x="1479" y="726"/>
                    </a:cubicBezTo>
                    <a:cubicBezTo>
                      <a:pt x="1479" y="335"/>
                      <a:pt x="1144" y="0"/>
                      <a:pt x="75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583;p42"/>
              <p:cNvSpPr/>
              <p:nvPr/>
            </p:nvSpPr>
            <p:spPr>
              <a:xfrm>
                <a:off x="4560475" y="4826125"/>
                <a:ext cx="36300" cy="36975"/>
              </a:xfrm>
              <a:custGeom>
                <a:avLst/>
                <a:gdLst/>
                <a:ahLst/>
                <a:cxnLst/>
                <a:rect l="l" t="t" r="r" b="b"/>
                <a:pathLst>
                  <a:path w="1452" h="1479" extrusionOk="0">
                    <a:moveTo>
                      <a:pt x="726" y="0"/>
                    </a:moveTo>
                    <a:cubicBezTo>
                      <a:pt x="335" y="0"/>
                      <a:pt x="0" y="335"/>
                      <a:pt x="0" y="726"/>
                    </a:cubicBezTo>
                    <a:cubicBezTo>
                      <a:pt x="0" y="1144"/>
                      <a:pt x="335" y="1479"/>
                      <a:pt x="726" y="1479"/>
                    </a:cubicBezTo>
                    <a:cubicBezTo>
                      <a:pt x="1144" y="1479"/>
                      <a:pt x="1451" y="1144"/>
                      <a:pt x="1451" y="726"/>
                    </a:cubicBezTo>
                    <a:cubicBezTo>
                      <a:pt x="1451" y="335"/>
                      <a:pt x="1144"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584;p42"/>
              <p:cNvSpPr/>
              <p:nvPr/>
            </p:nvSpPr>
            <p:spPr>
              <a:xfrm>
                <a:off x="4725075" y="4826125"/>
                <a:ext cx="36300" cy="36975"/>
              </a:xfrm>
              <a:custGeom>
                <a:avLst/>
                <a:gdLst/>
                <a:ahLst/>
                <a:cxnLst/>
                <a:rect l="l" t="t" r="r" b="b"/>
                <a:pathLst>
                  <a:path w="1452" h="1479" extrusionOk="0">
                    <a:moveTo>
                      <a:pt x="726" y="0"/>
                    </a:moveTo>
                    <a:cubicBezTo>
                      <a:pt x="307" y="0"/>
                      <a:pt x="0" y="335"/>
                      <a:pt x="0" y="726"/>
                    </a:cubicBezTo>
                    <a:cubicBezTo>
                      <a:pt x="0" y="1144"/>
                      <a:pt x="307" y="1479"/>
                      <a:pt x="726" y="1479"/>
                    </a:cubicBezTo>
                    <a:cubicBezTo>
                      <a:pt x="1116" y="1479"/>
                      <a:pt x="1451" y="1144"/>
                      <a:pt x="1451" y="726"/>
                    </a:cubicBezTo>
                    <a:cubicBezTo>
                      <a:pt x="1451" y="335"/>
                      <a:pt x="1116"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585;p42"/>
              <p:cNvSpPr/>
              <p:nvPr/>
            </p:nvSpPr>
            <p:spPr>
              <a:xfrm>
                <a:off x="5089150" y="4826125"/>
                <a:ext cx="42575" cy="36950"/>
              </a:xfrm>
              <a:custGeom>
                <a:avLst/>
                <a:gdLst/>
                <a:ahLst/>
                <a:cxnLst/>
                <a:rect l="l" t="t" r="r" b="b"/>
                <a:pathLst>
                  <a:path w="1703" h="1478" extrusionOk="0">
                    <a:moveTo>
                      <a:pt x="977" y="0"/>
                    </a:moveTo>
                    <a:cubicBezTo>
                      <a:pt x="308" y="0"/>
                      <a:pt x="1" y="781"/>
                      <a:pt x="447" y="1256"/>
                    </a:cubicBezTo>
                    <a:cubicBezTo>
                      <a:pt x="601" y="1409"/>
                      <a:pt x="786" y="1478"/>
                      <a:pt x="967" y="1478"/>
                    </a:cubicBezTo>
                    <a:cubicBezTo>
                      <a:pt x="1345" y="1478"/>
                      <a:pt x="1703" y="1178"/>
                      <a:pt x="1703" y="726"/>
                    </a:cubicBezTo>
                    <a:cubicBezTo>
                      <a:pt x="1703" y="335"/>
                      <a:pt x="1396"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586;p42"/>
              <p:cNvSpPr/>
              <p:nvPr/>
            </p:nvSpPr>
            <p:spPr>
              <a:xfrm>
                <a:off x="46413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587;p42"/>
              <p:cNvSpPr/>
              <p:nvPr/>
            </p:nvSpPr>
            <p:spPr>
              <a:xfrm>
                <a:off x="4873625" y="4826125"/>
                <a:ext cx="36300" cy="36975"/>
              </a:xfrm>
              <a:custGeom>
                <a:avLst/>
                <a:gdLst/>
                <a:ahLst/>
                <a:cxnLst/>
                <a:rect l="l" t="t" r="r" b="b"/>
                <a:pathLst>
                  <a:path w="1452" h="1479" extrusionOk="0">
                    <a:moveTo>
                      <a:pt x="726" y="0"/>
                    </a:moveTo>
                    <a:cubicBezTo>
                      <a:pt x="336" y="0"/>
                      <a:pt x="1" y="335"/>
                      <a:pt x="1" y="726"/>
                    </a:cubicBezTo>
                    <a:cubicBezTo>
                      <a:pt x="1" y="1144"/>
                      <a:pt x="336" y="1479"/>
                      <a:pt x="726" y="1479"/>
                    </a:cubicBezTo>
                    <a:cubicBezTo>
                      <a:pt x="1145" y="1479"/>
                      <a:pt x="1452" y="1144"/>
                      <a:pt x="1452" y="726"/>
                    </a:cubicBezTo>
                    <a:cubicBezTo>
                      <a:pt x="1452" y="335"/>
                      <a:pt x="1145"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588;p42"/>
              <p:cNvSpPr/>
              <p:nvPr/>
            </p:nvSpPr>
            <p:spPr>
              <a:xfrm>
                <a:off x="3667700" y="4651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589;p42"/>
              <p:cNvSpPr/>
              <p:nvPr/>
            </p:nvSpPr>
            <p:spPr>
              <a:xfrm>
                <a:off x="3667700" y="4736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590;p42"/>
              <p:cNvSpPr/>
              <p:nvPr/>
            </p:nvSpPr>
            <p:spPr>
              <a:xfrm>
                <a:off x="3667700" y="4824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591;p42"/>
              <p:cNvSpPr/>
              <p:nvPr/>
            </p:nvSpPr>
            <p:spPr>
              <a:xfrm>
                <a:off x="3595875" y="5066050"/>
                <a:ext cx="1625825" cy="403875"/>
              </a:xfrm>
              <a:custGeom>
                <a:avLst/>
                <a:gdLst/>
                <a:ahLst/>
                <a:cxnLst/>
                <a:rect l="l" t="t" r="r" b="b"/>
                <a:pathLst>
                  <a:path w="65033" h="16155" extrusionOk="0">
                    <a:moveTo>
                      <a:pt x="0" y="0"/>
                    </a:moveTo>
                    <a:lnTo>
                      <a:pt x="0" y="16154"/>
                    </a:lnTo>
                    <a:lnTo>
                      <a:pt x="65032" y="16154"/>
                    </a:lnTo>
                    <a:lnTo>
                      <a:pt x="65032"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592;p42"/>
              <p:cNvSpPr/>
              <p:nvPr/>
            </p:nvSpPr>
            <p:spPr>
              <a:xfrm>
                <a:off x="3667700" y="51490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593;p42"/>
              <p:cNvSpPr/>
              <p:nvPr/>
            </p:nvSpPr>
            <p:spPr>
              <a:xfrm>
                <a:off x="3667700" y="5234150"/>
                <a:ext cx="320175" cy="49525"/>
              </a:xfrm>
              <a:custGeom>
                <a:avLst/>
                <a:gdLst/>
                <a:ahLst/>
                <a:cxnLst/>
                <a:rect l="l" t="t" r="r" b="b"/>
                <a:pathLst>
                  <a:path w="12807" h="1981"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594;p42"/>
              <p:cNvSpPr/>
              <p:nvPr/>
            </p:nvSpPr>
            <p:spPr>
              <a:xfrm>
                <a:off x="3667700" y="5322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595;p42"/>
              <p:cNvSpPr/>
              <p:nvPr/>
            </p:nvSpPr>
            <p:spPr>
              <a:xfrm>
                <a:off x="4061775"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596;p42"/>
              <p:cNvSpPr/>
              <p:nvPr/>
            </p:nvSpPr>
            <p:spPr>
              <a:xfrm>
                <a:off x="4142675"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597;p42"/>
              <p:cNvSpPr/>
              <p:nvPr/>
            </p:nvSpPr>
            <p:spPr>
              <a:xfrm>
                <a:off x="4223600" y="5156725"/>
                <a:ext cx="43250" cy="36975"/>
              </a:xfrm>
              <a:custGeom>
                <a:avLst/>
                <a:gdLst/>
                <a:ahLst/>
                <a:cxnLst/>
                <a:rect l="l" t="t" r="r" b="b"/>
                <a:pathLst>
                  <a:path w="1730" h="1479" extrusionOk="0">
                    <a:moveTo>
                      <a:pt x="1004" y="0"/>
                    </a:moveTo>
                    <a:cubicBezTo>
                      <a:pt x="335" y="0"/>
                      <a:pt x="0" y="782"/>
                      <a:pt x="474" y="1256"/>
                    </a:cubicBezTo>
                    <a:cubicBezTo>
                      <a:pt x="628" y="1409"/>
                      <a:pt x="814" y="1478"/>
                      <a:pt x="995" y="1478"/>
                    </a:cubicBezTo>
                    <a:cubicBezTo>
                      <a:pt x="1373" y="1478"/>
                      <a:pt x="1730" y="1178"/>
                      <a:pt x="1730" y="726"/>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598;p42"/>
              <p:cNvSpPr/>
              <p:nvPr/>
            </p:nvSpPr>
            <p:spPr>
              <a:xfrm>
                <a:off x="4305200"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599;p42"/>
              <p:cNvSpPr/>
              <p:nvPr/>
            </p:nvSpPr>
            <p:spPr>
              <a:xfrm>
                <a:off x="4932925" y="5156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8"/>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600;p42"/>
              <p:cNvSpPr/>
              <p:nvPr/>
            </p:nvSpPr>
            <p:spPr>
              <a:xfrm>
                <a:off x="5015925"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601;p42"/>
              <p:cNvSpPr/>
              <p:nvPr/>
            </p:nvSpPr>
            <p:spPr>
              <a:xfrm>
                <a:off x="4386100"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602;p42"/>
              <p:cNvSpPr/>
              <p:nvPr/>
            </p:nvSpPr>
            <p:spPr>
              <a:xfrm>
                <a:off x="4784350" y="5156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8"/>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603;p42"/>
              <p:cNvSpPr/>
              <p:nvPr/>
            </p:nvSpPr>
            <p:spPr>
              <a:xfrm>
                <a:off x="4467000"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604;p42"/>
              <p:cNvSpPr/>
              <p:nvPr/>
            </p:nvSpPr>
            <p:spPr>
              <a:xfrm>
                <a:off x="4547925" y="5156725"/>
                <a:ext cx="43250" cy="36975"/>
              </a:xfrm>
              <a:custGeom>
                <a:avLst/>
                <a:gdLst/>
                <a:ahLst/>
                <a:cxnLst/>
                <a:rect l="l" t="t" r="r" b="b"/>
                <a:pathLst>
                  <a:path w="1730" h="1479" extrusionOk="0">
                    <a:moveTo>
                      <a:pt x="977" y="0"/>
                    </a:moveTo>
                    <a:cubicBezTo>
                      <a:pt x="335" y="0"/>
                      <a:pt x="0" y="782"/>
                      <a:pt x="446" y="1256"/>
                    </a:cubicBezTo>
                    <a:cubicBezTo>
                      <a:pt x="600" y="1409"/>
                      <a:pt x="786" y="1478"/>
                      <a:pt x="968" y="1478"/>
                    </a:cubicBezTo>
                    <a:cubicBezTo>
                      <a:pt x="1348" y="1478"/>
                      <a:pt x="1711"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605;p42"/>
              <p:cNvSpPr/>
              <p:nvPr/>
            </p:nvSpPr>
            <p:spPr>
              <a:xfrm>
                <a:off x="4712525" y="5156725"/>
                <a:ext cx="43250" cy="36975"/>
              </a:xfrm>
              <a:custGeom>
                <a:avLst/>
                <a:gdLst/>
                <a:ahLst/>
                <a:cxnLst/>
                <a:rect l="l" t="t" r="r" b="b"/>
                <a:pathLst>
                  <a:path w="1730" h="1479" extrusionOk="0">
                    <a:moveTo>
                      <a:pt x="977" y="0"/>
                    </a:moveTo>
                    <a:cubicBezTo>
                      <a:pt x="335" y="0"/>
                      <a:pt x="0"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606;p42"/>
              <p:cNvSpPr/>
              <p:nvPr/>
            </p:nvSpPr>
            <p:spPr>
              <a:xfrm>
                <a:off x="5082875" y="5156725"/>
                <a:ext cx="43275" cy="36975"/>
              </a:xfrm>
              <a:custGeom>
                <a:avLst/>
                <a:gdLst/>
                <a:ahLst/>
                <a:cxnLst/>
                <a:rect l="l" t="t" r="r" b="b"/>
                <a:pathLst>
                  <a:path w="1731" h="1479" extrusionOk="0">
                    <a:moveTo>
                      <a:pt x="1005" y="0"/>
                    </a:moveTo>
                    <a:cubicBezTo>
                      <a:pt x="335" y="0"/>
                      <a:pt x="1" y="782"/>
                      <a:pt x="475" y="1256"/>
                    </a:cubicBezTo>
                    <a:cubicBezTo>
                      <a:pt x="619" y="1409"/>
                      <a:pt x="802" y="1478"/>
                      <a:pt x="983" y="1478"/>
                    </a:cubicBezTo>
                    <a:cubicBezTo>
                      <a:pt x="1360" y="1478"/>
                      <a:pt x="1730" y="1178"/>
                      <a:pt x="1730" y="726"/>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607;p42"/>
              <p:cNvSpPr/>
              <p:nvPr/>
            </p:nvSpPr>
            <p:spPr>
              <a:xfrm>
                <a:off x="4629525" y="5156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8"/>
                      <a:pt x="1702" y="726"/>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608;p42"/>
              <p:cNvSpPr/>
              <p:nvPr/>
            </p:nvSpPr>
            <p:spPr>
              <a:xfrm>
                <a:off x="4861775" y="5156725"/>
                <a:ext cx="43275" cy="36975"/>
              </a:xfrm>
              <a:custGeom>
                <a:avLst/>
                <a:gdLst/>
                <a:ahLst/>
                <a:cxnLst/>
                <a:rect l="l" t="t" r="r" b="b"/>
                <a:pathLst>
                  <a:path w="1731" h="1479" extrusionOk="0">
                    <a:moveTo>
                      <a:pt x="977" y="0"/>
                    </a:moveTo>
                    <a:cubicBezTo>
                      <a:pt x="335" y="0"/>
                      <a:pt x="1" y="782"/>
                      <a:pt x="447" y="1256"/>
                    </a:cubicBezTo>
                    <a:cubicBezTo>
                      <a:pt x="601" y="1409"/>
                      <a:pt x="786" y="1478"/>
                      <a:pt x="968" y="1478"/>
                    </a:cubicBezTo>
                    <a:cubicBezTo>
                      <a:pt x="1348" y="1478"/>
                      <a:pt x="1712" y="1178"/>
                      <a:pt x="1730" y="726"/>
                    </a:cubicBezTo>
                    <a:cubicBezTo>
                      <a:pt x="1702"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609;p42"/>
              <p:cNvSpPr/>
              <p:nvPr/>
            </p:nvSpPr>
            <p:spPr>
              <a:xfrm>
                <a:off x="5089150" y="5245075"/>
                <a:ext cx="43275" cy="37225"/>
              </a:xfrm>
              <a:custGeom>
                <a:avLst/>
                <a:gdLst/>
                <a:ahLst/>
                <a:cxnLst/>
                <a:rect l="l" t="t" r="r" b="b"/>
                <a:pathLst>
                  <a:path w="1731" h="1489" extrusionOk="0">
                    <a:moveTo>
                      <a:pt x="749" y="1"/>
                    </a:moveTo>
                    <a:cubicBezTo>
                      <a:pt x="366" y="1"/>
                      <a:pt x="1" y="296"/>
                      <a:pt x="1" y="735"/>
                    </a:cubicBezTo>
                    <a:cubicBezTo>
                      <a:pt x="1" y="1153"/>
                      <a:pt x="335" y="1488"/>
                      <a:pt x="754" y="1488"/>
                    </a:cubicBezTo>
                    <a:cubicBezTo>
                      <a:pt x="1396" y="1460"/>
                      <a:pt x="1730"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610;p42"/>
              <p:cNvSpPr/>
              <p:nvPr/>
            </p:nvSpPr>
            <p:spPr>
              <a:xfrm>
                <a:off x="50082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88"/>
                      <a:pt x="1730" y="679"/>
                      <a:pt x="1256" y="205"/>
                    </a:cubicBezTo>
                    <a:cubicBezTo>
                      <a:pt x="1106" y="64"/>
                      <a:pt x="925"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611;p42"/>
              <p:cNvSpPr/>
              <p:nvPr/>
            </p:nvSpPr>
            <p:spPr>
              <a:xfrm>
                <a:off x="4927350" y="5245075"/>
                <a:ext cx="42550" cy="37225"/>
              </a:xfrm>
              <a:custGeom>
                <a:avLst/>
                <a:gdLst/>
                <a:ahLst/>
                <a:cxnLst/>
                <a:rect l="l" t="t" r="r" b="b"/>
                <a:pathLst>
                  <a:path w="1702" h="1489" extrusionOk="0">
                    <a:moveTo>
                      <a:pt x="748" y="1"/>
                    </a:moveTo>
                    <a:cubicBezTo>
                      <a:pt x="366" y="1"/>
                      <a:pt x="0" y="296"/>
                      <a:pt x="0" y="735"/>
                    </a:cubicBezTo>
                    <a:cubicBezTo>
                      <a:pt x="0" y="1153"/>
                      <a:pt x="335" y="1488"/>
                      <a:pt x="726" y="1488"/>
                    </a:cubicBezTo>
                    <a:cubicBezTo>
                      <a:pt x="1395"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612;p42"/>
              <p:cNvSpPr/>
              <p:nvPr/>
            </p:nvSpPr>
            <p:spPr>
              <a:xfrm>
                <a:off x="4845950"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2" y="679"/>
                      <a:pt x="1247" y="205"/>
                    </a:cubicBezTo>
                    <a:cubicBezTo>
                      <a:pt x="1106" y="64"/>
                      <a:pt x="929"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613;p42"/>
              <p:cNvSpPr/>
              <p:nvPr/>
            </p:nvSpPr>
            <p:spPr>
              <a:xfrm>
                <a:off x="42180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614;p42"/>
              <p:cNvSpPr/>
              <p:nvPr/>
            </p:nvSpPr>
            <p:spPr>
              <a:xfrm>
                <a:off x="4135225" y="5245075"/>
                <a:ext cx="43050" cy="37225"/>
              </a:xfrm>
              <a:custGeom>
                <a:avLst/>
                <a:gdLst/>
                <a:ahLst/>
                <a:cxnLst/>
                <a:rect l="l" t="t" r="r" b="b"/>
                <a:pathLst>
                  <a:path w="1722" h="1489" extrusionOk="0">
                    <a:moveTo>
                      <a:pt x="762" y="1"/>
                    </a:moveTo>
                    <a:cubicBezTo>
                      <a:pt x="373" y="1"/>
                      <a:pt x="1" y="296"/>
                      <a:pt x="20" y="735"/>
                    </a:cubicBezTo>
                    <a:cubicBezTo>
                      <a:pt x="20" y="1153"/>
                      <a:pt x="327" y="1488"/>
                      <a:pt x="745" y="1488"/>
                    </a:cubicBezTo>
                    <a:cubicBezTo>
                      <a:pt x="1387" y="1488"/>
                      <a:pt x="1722"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615;p42"/>
              <p:cNvSpPr/>
              <p:nvPr/>
            </p:nvSpPr>
            <p:spPr>
              <a:xfrm>
                <a:off x="4765050" y="5245075"/>
                <a:ext cx="43050" cy="37225"/>
              </a:xfrm>
              <a:custGeom>
                <a:avLst/>
                <a:gdLst/>
                <a:ahLst/>
                <a:cxnLst/>
                <a:rect l="l" t="t" r="r" b="b"/>
                <a:pathLst>
                  <a:path w="1722" h="1489" extrusionOk="0">
                    <a:moveTo>
                      <a:pt x="762" y="1"/>
                    </a:moveTo>
                    <a:cubicBezTo>
                      <a:pt x="373" y="1"/>
                      <a:pt x="0" y="296"/>
                      <a:pt x="20" y="735"/>
                    </a:cubicBezTo>
                    <a:cubicBezTo>
                      <a:pt x="20" y="1153"/>
                      <a:pt x="326" y="1488"/>
                      <a:pt x="745" y="1488"/>
                    </a:cubicBezTo>
                    <a:cubicBezTo>
                      <a:pt x="1387" y="1488"/>
                      <a:pt x="1721"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616;p42"/>
              <p:cNvSpPr/>
              <p:nvPr/>
            </p:nvSpPr>
            <p:spPr>
              <a:xfrm>
                <a:off x="4367275" y="5245075"/>
                <a:ext cx="42575" cy="37225"/>
              </a:xfrm>
              <a:custGeom>
                <a:avLst/>
                <a:gdLst/>
                <a:ahLst/>
                <a:cxnLst/>
                <a:rect l="l" t="t" r="r" b="b"/>
                <a:pathLst>
                  <a:path w="1703" h="1489" extrusionOk="0">
                    <a:moveTo>
                      <a:pt x="748" y="1"/>
                    </a:moveTo>
                    <a:cubicBezTo>
                      <a:pt x="366" y="1"/>
                      <a:pt x="0" y="296"/>
                      <a:pt x="0" y="735"/>
                    </a:cubicBezTo>
                    <a:cubicBezTo>
                      <a:pt x="0" y="1153"/>
                      <a:pt x="307" y="1488"/>
                      <a:pt x="726" y="1488"/>
                    </a:cubicBezTo>
                    <a:cubicBezTo>
                      <a:pt x="1367" y="1488"/>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617;p42"/>
              <p:cNvSpPr/>
              <p:nvPr/>
            </p:nvSpPr>
            <p:spPr>
              <a:xfrm>
                <a:off x="4683925" y="5245075"/>
                <a:ext cx="43275" cy="37225"/>
              </a:xfrm>
              <a:custGeom>
                <a:avLst/>
                <a:gdLst/>
                <a:ahLst/>
                <a:cxnLst/>
                <a:rect l="l" t="t" r="r" b="b"/>
                <a:pathLst>
                  <a:path w="1731" h="1489" extrusionOk="0">
                    <a:moveTo>
                      <a:pt x="749" y="1"/>
                    </a:moveTo>
                    <a:cubicBezTo>
                      <a:pt x="366" y="1"/>
                      <a:pt x="0" y="296"/>
                      <a:pt x="0" y="735"/>
                    </a:cubicBezTo>
                    <a:cubicBezTo>
                      <a:pt x="0" y="1153"/>
                      <a:pt x="335" y="1488"/>
                      <a:pt x="754" y="1488"/>
                    </a:cubicBezTo>
                    <a:cubicBezTo>
                      <a:pt x="1395" y="1460"/>
                      <a:pt x="1730" y="679"/>
                      <a:pt x="1256" y="205"/>
                    </a:cubicBezTo>
                    <a:cubicBezTo>
                      <a:pt x="1106" y="64"/>
                      <a:pt x="925"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618;p42"/>
              <p:cNvSpPr/>
              <p:nvPr/>
            </p:nvSpPr>
            <p:spPr>
              <a:xfrm>
                <a:off x="4603025" y="5245075"/>
                <a:ext cx="43250" cy="37225"/>
              </a:xfrm>
              <a:custGeom>
                <a:avLst/>
                <a:gdLst/>
                <a:ahLst/>
                <a:cxnLst/>
                <a:rect l="l" t="t" r="r" b="b"/>
                <a:pathLst>
                  <a:path w="1730" h="1489" extrusionOk="0">
                    <a:moveTo>
                      <a:pt x="748" y="1"/>
                    </a:moveTo>
                    <a:cubicBezTo>
                      <a:pt x="366" y="1"/>
                      <a:pt x="0" y="296"/>
                      <a:pt x="0" y="735"/>
                    </a:cubicBezTo>
                    <a:cubicBezTo>
                      <a:pt x="0" y="1153"/>
                      <a:pt x="335" y="1488"/>
                      <a:pt x="725" y="1488"/>
                    </a:cubicBezTo>
                    <a:cubicBezTo>
                      <a:pt x="1395" y="1460"/>
                      <a:pt x="1730" y="679"/>
                      <a:pt x="1256" y="205"/>
                    </a:cubicBezTo>
                    <a:cubicBezTo>
                      <a:pt x="1106" y="64"/>
                      <a:pt x="925"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619;p42"/>
              <p:cNvSpPr/>
              <p:nvPr/>
            </p:nvSpPr>
            <p:spPr>
              <a:xfrm>
                <a:off x="44384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620;p42"/>
              <p:cNvSpPr/>
              <p:nvPr/>
            </p:nvSpPr>
            <p:spPr>
              <a:xfrm>
                <a:off x="4067575"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1" y="679"/>
                      <a:pt x="1247" y="205"/>
                    </a:cubicBezTo>
                    <a:cubicBezTo>
                      <a:pt x="1106" y="64"/>
                      <a:pt x="929" y="1"/>
                      <a:pt x="75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621;p42"/>
              <p:cNvSpPr/>
              <p:nvPr/>
            </p:nvSpPr>
            <p:spPr>
              <a:xfrm>
                <a:off x="4522100" y="5245075"/>
                <a:ext cx="42575" cy="37225"/>
              </a:xfrm>
              <a:custGeom>
                <a:avLst/>
                <a:gdLst/>
                <a:ahLst/>
                <a:cxnLst/>
                <a:rect l="l" t="t" r="r" b="b"/>
                <a:pathLst>
                  <a:path w="1703" h="1489" extrusionOk="0">
                    <a:moveTo>
                      <a:pt x="749" y="1"/>
                    </a:moveTo>
                    <a:cubicBezTo>
                      <a:pt x="366" y="1"/>
                      <a:pt x="1" y="296"/>
                      <a:pt x="1" y="735"/>
                    </a:cubicBezTo>
                    <a:cubicBezTo>
                      <a:pt x="1" y="1153"/>
                      <a:pt x="308" y="1488"/>
                      <a:pt x="726" y="1488"/>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622;p42"/>
              <p:cNvSpPr/>
              <p:nvPr/>
            </p:nvSpPr>
            <p:spPr>
              <a:xfrm>
                <a:off x="42898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60"/>
                      <a:pt x="1730"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623;p42"/>
              <p:cNvSpPr/>
              <p:nvPr/>
            </p:nvSpPr>
            <p:spPr>
              <a:xfrm>
                <a:off x="4061775"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624;p42"/>
              <p:cNvSpPr/>
              <p:nvPr/>
            </p:nvSpPr>
            <p:spPr>
              <a:xfrm>
                <a:off x="4142675"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625;p42"/>
              <p:cNvSpPr/>
              <p:nvPr/>
            </p:nvSpPr>
            <p:spPr>
              <a:xfrm>
                <a:off x="4223600" y="5324125"/>
                <a:ext cx="43250" cy="36650"/>
              </a:xfrm>
              <a:custGeom>
                <a:avLst/>
                <a:gdLst/>
                <a:ahLst/>
                <a:cxnLst/>
                <a:rect l="l" t="t" r="r" b="b"/>
                <a:pathLst>
                  <a:path w="1730" h="1466" extrusionOk="0">
                    <a:moveTo>
                      <a:pt x="1004" y="0"/>
                    </a:moveTo>
                    <a:cubicBezTo>
                      <a:pt x="335" y="0"/>
                      <a:pt x="0" y="781"/>
                      <a:pt x="474" y="1256"/>
                    </a:cubicBezTo>
                    <a:cubicBezTo>
                      <a:pt x="628" y="1400"/>
                      <a:pt x="813" y="1466"/>
                      <a:pt x="994" y="1466"/>
                    </a:cubicBezTo>
                    <a:cubicBezTo>
                      <a:pt x="1372" y="1466"/>
                      <a:pt x="1730" y="1179"/>
                      <a:pt x="1730" y="725"/>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626;p42"/>
              <p:cNvSpPr/>
              <p:nvPr/>
            </p:nvSpPr>
            <p:spPr>
              <a:xfrm>
                <a:off x="4305200"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627;p42"/>
              <p:cNvSpPr/>
              <p:nvPr/>
            </p:nvSpPr>
            <p:spPr>
              <a:xfrm>
                <a:off x="4932925" y="5324125"/>
                <a:ext cx="43275" cy="36650"/>
              </a:xfrm>
              <a:custGeom>
                <a:avLst/>
                <a:gdLst/>
                <a:ahLst/>
                <a:cxnLst/>
                <a:rect l="l" t="t" r="r" b="b"/>
                <a:pathLst>
                  <a:path w="1731" h="1466" extrusionOk="0">
                    <a:moveTo>
                      <a:pt x="1005" y="0"/>
                    </a:moveTo>
                    <a:cubicBezTo>
                      <a:pt x="335" y="0"/>
                      <a:pt x="0" y="781"/>
                      <a:pt x="475" y="1256"/>
                    </a:cubicBezTo>
                    <a:cubicBezTo>
                      <a:pt x="619" y="1400"/>
                      <a:pt x="801" y="1466"/>
                      <a:pt x="982" y="1466"/>
                    </a:cubicBezTo>
                    <a:cubicBezTo>
                      <a:pt x="1360" y="1466"/>
                      <a:pt x="1730" y="1179"/>
                      <a:pt x="1730" y="725"/>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628;p42"/>
              <p:cNvSpPr/>
              <p:nvPr/>
            </p:nvSpPr>
            <p:spPr>
              <a:xfrm>
                <a:off x="5015925"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629;p42"/>
              <p:cNvSpPr/>
              <p:nvPr/>
            </p:nvSpPr>
            <p:spPr>
              <a:xfrm>
                <a:off x="4386100"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630;p42"/>
              <p:cNvSpPr/>
              <p:nvPr/>
            </p:nvSpPr>
            <p:spPr>
              <a:xfrm>
                <a:off x="4784350" y="5324125"/>
                <a:ext cx="42575" cy="36650"/>
              </a:xfrm>
              <a:custGeom>
                <a:avLst/>
                <a:gdLst/>
                <a:ahLst/>
                <a:cxnLst/>
                <a:rect l="l" t="t" r="r" b="b"/>
                <a:pathLst>
                  <a:path w="1703" h="1466" extrusionOk="0">
                    <a:moveTo>
                      <a:pt x="977" y="0"/>
                    </a:moveTo>
                    <a:cubicBezTo>
                      <a:pt x="308" y="0"/>
                      <a:pt x="1" y="781"/>
                      <a:pt x="447" y="1256"/>
                    </a:cubicBezTo>
                    <a:cubicBezTo>
                      <a:pt x="601" y="1400"/>
                      <a:pt x="786" y="1466"/>
                      <a:pt x="967" y="1466"/>
                    </a:cubicBezTo>
                    <a:cubicBezTo>
                      <a:pt x="1345" y="1466"/>
                      <a:pt x="1703" y="1179"/>
                      <a:pt x="1703" y="725"/>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631;p42"/>
              <p:cNvSpPr/>
              <p:nvPr/>
            </p:nvSpPr>
            <p:spPr>
              <a:xfrm>
                <a:off x="4467000"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632;p42"/>
              <p:cNvSpPr/>
              <p:nvPr/>
            </p:nvSpPr>
            <p:spPr>
              <a:xfrm>
                <a:off x="4547925" y="5324125"/>
                <a:ext cx="43250" cy="36650"/>
              </a:xfrm>
              <a:custGeom>
                <a:avLst/>
                <a:gdLst/>
                <a:ahLst/>
                <a:cxnLst/>
                <a:rect l="l" t="t" r="r" b="b"/>
                <a:pathLst>
                  <a:path w="1730" h="1466" extrusionOk="0">
                    <a:moveTo>
                      <a:pt x="977" y="0"/>
                    </a:moveTo>
                    <a:cubicBezTo>
                      <a:pt x="335" y="0"/>
                      <a:pt x="0" y="781"/>
                      <a:pt x="446" y="1256"/>
                    </a:cubicBezTo>
                    <a:cubicBezTo>
                      <a:pt x="600" y="1400"/>
                      <a:pt x="785" y="1466"/>
                      <a:pt x="967" y="1466"/>
                    </a:cubicBezTo>
                    <a:cubicBezTo>
                      <a:pt x="1347" y="1466"/>
                      <a:pt x="1711"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633;p42"/>
              <p:cNvSpPr/>
              <p:nvPr/>
            </p:nvSpPr>
            <p:spPr>
              <a:xfrm>
                <a:off x="4712525" y="5324125"/>
                <a:ext cx="43250" cy="36650"/>
              </a:xfrm>
              <a:custGeom>
                <a:avLst/>
                <a:gdLst/>
                <a:ahLst/>
                <a:cxnLst/>
                <a:rect l="l" t="t" r="r" b="b"/>
                <a:pathLst>
                  <a:path w="1730" h="1466" extrusionOk="0">
                    <a:moveTo>
                      <a:pt x="977" y="0"/>
                    </a:moveTo>
                    <a:cubicBezTo>
                      <a:pt x="335" y="0"/>
                      <a:pt x="0"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634;p42"/>
              <p:cNvSpPr/>
              <p:nvPr/>
            </p:nvSpPr>
            <p:spPr>
              <a:xfrm>
                <a:off x="5082875" y="5324125"/>
                <a:ext cx="43275" cy="36650"/>
              </a:xfrm>
              <a:custGeom>
                <a:avLst/>
                <a:gdLst/>
                <a:ahLst/>
                <a:cxnLst/>
                <a:rect l="l" t="t" r="r" b="b"/>
                <a:pathLst>
                  <a:path w="1731" h="1466" extrusionOk="0">
                    <a:moveTo>
                      <a:pt x="1005" y="0"/>
                    </a:moveTo>
                    <a:cubicBezTo>
                      <a:pt x="335" y="0"/>
                      <a:pt x="1" y="781"/>
                      <a:pt x="475" y="1256"/>
                    </a:cubicBezTo>
                    <a:cubicBezTo>
                      <a:pt x="619" y="1400"/>
                      <a:pt x="802" y="1466"/>
                      <a:pt x="982" y="1466"/>
                    </a:cubicBezTo>
                    <a:cubicBezTo>
                      <a:pt x="1360" y="1466"/>
                      <a:pt x="1730" y="1179"/>
                      <a:pt x="1730" y="725"/>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635;p42"/>
              <p:cNvSpPr/>
              <p:nvPr/>
            </p:nvSpPr>
            <p:spPr>
              <a:xfrm>
                <a:off x="4629525" y="5324125"/>
                <a:ext cx="42575" cy="36650"/>
              </a:xfrm>
              <a:custGeom>
                <a:avLst/>
                <a:gdLst/>
                <a:ahLst/>
                <a:cxnLst/>
                <a:rect l="l" t="t" r="r" b="b"/>
                <a:pathLst>
                  <a:path w="1703" h="1466" extrusionOk="0">
                    <a:moveTo>
                      <a:pt x="977" y="0"/>
                    </a:moveTo>
                    <a:cubicBezTo>
                      <a:pt x="307" y="0"/>
                      <a:pt x="0" y="781"/>
                      <a:pt x="447" y="1256"/>
                    </a:cubicBezTo>
                    <a:cubicBezTo>
                      <a:pt x="600" y="1400"/>
                      <a:pt x="786" y="1466"/>
                      <a:pt x="966" y="1466"/>
                    </a:cubicBezTo>
                    <a:cubicBezTo>
                      <a:pt x="1345" y="1466"/>
                      <a:pt x="1702" y="1179"/>
                      <a:pt x="1702" y="725"/>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636;p42"/>
              <p:cNvSpPr/>
              <p:nvPr/>
            </p:nvSpPr>
            <p:spPr>
              <a:xfrm>
                <a:off x="4861775" y="5324125"/>
                <a:ext cx="43275" cy="36650"/>
              </a:xfrm>
              <a:custGeom>
                <a:avLst/>
                <a:gdLst/>
                <a:ahLst/>
                <a:cxnLst/>
                <a:rect l="l" t="t" r="r" b="b"/>
                <a:pathLst>
                  <a:path w="1731" h="1466" extrusionOk="0">
                    <a:moveTo>
                      <a:pt x="977" y="0"/>
                    </a:moveTo>
                    <a:cubicBezTo>
                      <a:pt x="335" y="0"/>
                      <a:pt x="1" y="781"/>
                      <a:pt x="447" y="1256"/>
                    </a:cubicBezTo>
                    <a:cubicBezTo>
                      <a:pt x="600" y="1400"/>
                      <a:pt x="786" y="1466"/>
                      <a:pt x="968" y="1466"/>
                    </a:cubicBezTo>
                    <a:cubicBezTo>
                      <a:pt x="1348" y="1466"/>
                      <a:pt x="1711" y="1179"/>
                      <a:pt x="1730" y="725"/>
                    </a:cubicBezTo>
                    <a:cubicBezTo>
                      <a:pt x="1730"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637;p42"/>
              <p:cNvSpPr/>
              <p:nvPr/>
            </p:nvSpPr>
            <p:spPr>
              <a:xfrm>
                <a:off x="5221675" y="4070050"/>
                <a:ext cx="244850" cy="403875"/>
              </a:xfrm>
              <a:custGeom>
                <a:avLst/>
                <a:gdLst/>
                <a:ahLst/>
                <a:cxnLst/>
                <a:rect l="l" t="t" r="r" b="b"/>
                <a:pathLst>
                  <a:path w="9794" h="16155" extrusionOk="0">
                    <a:moveTo>
                      <a:pt x="9793" y="1"/>
                    </a:moveTo>
                    <a:lnTo>
                      <a:pt x="0" y="28"/>
                    </a:lnTo>
                    <a:lnTo>
                      <a:pt x="0" y="16154"/>
                    </a:lnTo>
                    <a:lnTo>
                      <a:pt x="9793" y="16126"/>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638;p42"/>
              <p:cNvSpPr/>
              <p:nvPr/>
            </p:nvSpPr>
            <p:spPr>
              <a:xfrm>
                <a:off x="5221675" y="3579025"/>
                <a:ext cx="244850" cy="404575"/>
              </a:xfrm>
              <a:custGeom>
                <a:avLst/>
                <a:gdLst/>
                <a:ahLst/>
                <a:cxnLst/>
                <a:rect l="l" t="t" r="r" b="b"/>
                <a:pathLst>
                  <a:path w="9794" h="16183" extrusionOk="0">
                    <a:moveTo>
                      <a:pt x="9793" y="1"/>
                    </a:moveTo>
                    <a:lnTo>
                      <a:pt x="0" y="29"/>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639;p42"/>
              <p:cNvSpPr/>
              <p:nvPr/>
            </p:nvSpPr>
            <p:spPr>
              <a:xfrm>
                <a:off x="5221675" y="4564575"/>
                <a:ext cx="244850" cy="403850"/>
              </a:xfrm>
              <a:custGeom>
                <a:avLst/>
                <a:gdLst/>
                <a:ahLst/>
                <a:cxnLst/>
                <a:rect l="l" t="t" r="r" b="b"/>
                <a:pathLst>
                  <a:path w="9794" h="16154" extrusionOk="0">
                    <a:moveTo>
                      <a:pt x="9793" y="0"/>
                    </a:moveTo>
                    <a:lnTo>
                      <a:pt x="0" y="28"/>
                    </a:lnTo>
                    <a:lnTo>
                      <a:pt x="0" y="16154"/>
                    </a:lnTo>
                    <a:lnTo>
                      <a:pt x="9793" y="16126"/>
                    </a:lnTo>
                    <a:lnTo>
                      <a:pt x="979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640;p42"/>
              <p:cNvSpPr/>
              <p:nvPr/>
            </p:nvSpPr>
            <p:spPr>
              <a:xfrm>
                <a:off x="5221675" y="5065350"/>
                <a:ext cx="244850" cy="404575"/>
              </a:xfrm>
              <a:custGeom>
                <a:avLst/>
                <a:gdLst/>
                <a:ahLst/>
                <a:cxnLst/>
                <a:rect l="l" t="t" r="r" b="b"/>
                <a:pathLst>
                  <a:path w="9794" h="16183" extrusionOk="0">
                    <a:moveTo>
                      <a:pt x="9793" y="1"/>
                    </a:moveTo>
                    <a:lnTo>
                      <a:pt x="0" y="28"/>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641;p42"/>
              <p:cNvSpPr/>
              <p:nvPr/>
            </p:nvSpPr>
            <p:spPr>
              <a:xfrm>
                <a:off x="3607725" y="3576250"/>
                <a:ext cx="1625825" cy="403150"/>
              </a:xfrm>
              <a:custGeom>
                <a:avLst/>
                <a:gdLst/>
                <a:ahLst/>
                <a:cxnLst/>
                <a:rect l="l" t="t" r="r" b="b"/>
                <a:pathLst>
                  <a:path w="65033" h="16126" extrusionOk="0">
                    <a:moveTo>
                      <a:pt x="0" y="0"/>
                    </a:moveTo>
                    <a:lnTo>
                      <a:pt x="0" y="16126"/>
                    </a:lnTo>
                    <a:lnTo>
                      <a:pt x="65033" y="16126"/>
                    </a:lnTo>
                    <a:lnTo>
                      <a:pt x="65033"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642;p42"/>
              <p:cNvSpPr/>
              <p:nvPr/>
            </p:nvSpPr>
            <p:spPr>
              <a:xfrm>
                <a:off x="3679550" y="3659250"/>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643;p42"/>
              <p:cNvSpPr/>
              <p:nvPr/>
            </p:nvSpPr>
            <p:spPr>
              <a:xfrm>
                <a:off x="3679550" y="3743625"/>
                <a:ext cx="320175" cy="49550"/>
              </a:xfrm>
              <a:custGeom>
                <a:avLst/>
                <a:gdLst/>
                <a:ahLst/>
                <a:cxnLst/>
                <a:rect l="l" t="t" r="r" b="b"/>
                <a:pathLst>
                  <a:path w="12807" h="1982" extrusionOk="0">
                    <a:moveTo>
                      <a:pt x="1" y="1"/>
                    </a:moveTo>
                    <a:lnTo>
                      <a:pt x="1" y="1982"/>
                    </a:lnTo>
                    <a:lnTo>
                      <a:pt x="12807" y="1982"/>
                    </a:lnTo>
                    <a:lnTo>
                      <a:pt x="1280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644;p42"/>
              <p:cNvSpPr/>
              <p:nvPr/>
            </p:nvSpPr>
            <p:spPr>
              <a:xfrm>
                <a:off x="3679550" y="3831525"/>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645;p42"/>
              <p:cNvSpPr/>
              <p:nvPr/>
            </p:nvSpPr>
            <p:spPr>
              <a:xfrm>
                <a:off x="4083400" y="3670400"/>
                <a:ext cx="43275" cy="37000"/>
              </a:xfrm>
              <a:custGeom>
                <a:avLst/>
                <a:gdLst/>
                <a:ahLst/>
                <a:cxnLst/>
                <a:rect l="l" t="t" r="r" b="b"/>
                <a:pathLst>
                  <a:path w="1731" h="1480" extrusionOk="0">
                    <a:moveTo>
                      <a:pt x="1005" y="0"/>
                    </a:moveTo>
                    <a:cubicBezTo>
                      <a:pt x="335" y="0"/>
                      <a:pt x="0" y="809"/>
                      <a:pt x="475" y="1256"/>
                    </a:cubicBezTo>
                    <a:cubicBezTo>
                      <a:pt x="620" y="1411"/>
                      <a:pt x="804" y="1479"/>
                      <a:pt x="986" y="1479"/>
                    </a:cubicBezTo>
                    <a:cubicBezTo>
                      <a:pt x="1363"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646;p42"/>
              <p:cNvSpPr/>
              <p:nvPr/>
            </p:nvSpPr>
            <p:spPr>
              <a:xfrm>
                <a:off x="4164300" y="3670400"/>
                <a:ext cx="43275" cy="37000"/>
              </a:xfrm>
              <a:custGeom>
                <a:avLst/>
                <a:gdLst/>
                <a:ahLst/>
                <a:cxnLst/>
                <a:rect l="l" t="t" r="r" b="b"/>
                <a:pathLst>
                  <a:path w="1731" h="1480" extrusionOk="0">
                    <a:moveTo>
                      <a:pt x="977" y="0"/>
                    </a:moveTo>
                    <a:cubicBezTo>
                      <a:pt x="335" y="0"/>
                      <a:pt x="1" y="809"/>
                      <a:pt x="447" y="1256"/>
                    </a:cubicBezTo>
                    <a:cubicBezTo>
                      <a:pt x="602" y="1411"/>
                      <a:pt x="792" y="1479"/>
                      <a:pt x="978" y="1479"/>
                    </a:cubicBezTo>
                    <a:cubicBezTo>
                      <a:pt x="1363" y="1479"/>
                      <a:pt x="1730" y="1186"/>
                      <a:pt x="1730" y="754"/>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647;p42"/>
              <p:cNvSpPr/>
              <p:nvPr/>
            </p:nvSpPr>
            <p:spPr>
              <a:xfrm>
                <a:off x="4245900" y="3670400"/>
                <a:ext cx="42575" cy="37000"/>
              </a:xfrm>
              <a:custGeom>
                <a:avLst/>
                <a:gdLst/>
                <a:ahLst/>
                <a:cxnLst/>
                <a:rect l="l" t="t" r="r" b="b"/>
                <a:pathLst>
                  <a:path w="1703" h="1480" extrusionOk="0">
                    <a:moveTo>
                      <a:pt x="977" y="0"/>
                    </a:moveTo>
                    <a:cubicBezTo>
                      <a:pt x="308" y="0"/>
                      <a:pt x="1" y="809"/>
                      <a:pt x="447" y="1256"/>
                    </a:cubicBezTo>
                    <a:cubicBezTo>
                      <a:pt x="602" y="1411"/>
                      <a:pt x="789" y="1479"/>
                      <a:pt x="971" y="1479"/>
                    </a:cubicBezTo>
                    <a:cubicBezTo>
                      <a:pt x="1348" y="1479"/>
                      <a:pt x="1703" y="1186"/>
                      <a:pt x="1703" y="754"/>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648;p42"/>
              <p:cNvSpPr/>
              <p:nvPr/>
            </p:nvSpPr>
            <p:spPr>
              <a:xfrm>
                <a:off x="4326825" y="3670400"/>
                <a:ext cx="43250" cy="37000"/>
              </a:xfrm>
              <a:custGeom>
                <a:avLst/>
                <a:gdLst/>
                <a:ahLst/>
                <a:cxnLst/>
                <a:rect l="l" t="t" r="r" b="b"/>
                <a:pathLst>
                  <a:path w="1730" h="1480" extrusionOk="0">
                    <a:moveTo>
                      <a:pt x="977" y="0"/>
                    </a:moveTo>
                    <a:cubicBezTo>
                      <a:pt x="335" y="0"/>
                      <a:pt x="0" y="809"/>
                      <a:pt x="447" y="1256"/>
                    </a:cubicBezTo>
                    <a:cubicBezTo>
                      <a:pt x="601" y="1411"/>
                      <a:pt x="791" y="1479"/>
                      <a:pt x="978" y="1479"/>
                    </a:cubicBezTo>
                    <a:cubicBezTo>
                      <a:pt x="1362"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649;p42"/>
              <p:cNvSpPr/>
              <p:nvPr/>
            </p:nvSpPr>
            <p:spPr>
              <a:xfrm>
                <a:off x="4954550" y="3670400"/>
                <a:ext cx="43250" cy="37000"/>
              </a:xfrm>
              <a:custGeom>
                <a:avLst/>
                <a:gdLst/>
                <a:ahLst/>
                <a:cxnLst/>
                <a:rect l="l" t="t" r="r" b="b"/>
                <a:pathLst>
                  <a:path w="1730" h="1480" extrusionOk="0">
                    <a:moveTo>
                      <a:pt x="1005" y="0"/>
                    </a:moveTo>
                    <a:cubicBezTo>
                      <a:pt x="335" y="0"/>
                      <a:pt x="0" y="809"/>
                      <a:pt x="474" y="1256"/>
                    </a:cubicBezTo>
                    <a:cubicBezTo>
                      <a:pt x="629" y="1411"/>
                      <a:pt x="816" y="1479"/>
                      <a:pt x="999" y="1479"/>
                    </a:cubicBezTo>
                    <a:cubicBezTo>
                      <a:pt x="1375"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650;p42"/>
              <p:cNvSpPr/>
              <p:nvPr/>
            </p:nvSpPr>
            <p:spPr>
              <a:xfrm>
                <a:off x="5037550" y="3670400"/>
                <a:ext cx="43250" cy="37000"/>
              </a:xfrm>
              <a:custGeom>
                <a:avLst/>
                <a:gdLst/>
                <a:ahLst/>
                <a:cxnLst/>
                <a:rect l="l" t="t" r="r" b="b"/>
                <a:pathLst>
                  <a:path w="1730" h="1480" extrusionOk="0">
                    <a:moveTo>
                      <a:pt x="977" y="0"/>
                    </a:moveTo>
                    <a:cubicBezTo>
                      <a:pt x="335" y="0"/>
                      <a:pt x="0" y="809"/>
                      <a:pt x="447" y="1256"/>
                    </a:cubicBezTo>
                    <a:cubicBezTo>
                      <a:pt x="601" y="1411"/>
                      <a:pt x="789" y="1479"/>
                      <a:pt x="972" y="1479"/>
                    </a:cubicBezTo>
                    <a:cubicBezTo>
                      <a:pt x="1350" y="1479"/>
                      <a:pt x="1711"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651;p42"/>
              <p:cNvSpPr/>
              <p:nvPr/>
            </p:nvSpPr>
            <p:spPr>
              <a:xfrm>
                <a:off x="4407725" y="3670400"/>
                <a:ext cx="43275" cy="37000"/>
              </a:xfrm>
              <a:custGeom>
                <a:avLst/>
                <a:gdLst/>
                <a:ahLst/>
                <a:cxnLst/>
                <a:rect l="l" t="t" r="r" b="b"/>
                <a:pathLst>
                  <a:path w="1731" h="1480" extrusionOk="0">
                    <a:moveTo>
                      <a:pt x="977" y="0"/>
                    </a:moveTo>
                    <a:cubicBezTo>
                      <a:pt x="335" y="0"/>
                      <a:pt x="0" y="809"/>
                      <a:pt x="475" y="1256"/>
                    </a:cubicBezTo>
                    <a:cubicBezTo>
                      <a:pt x="620" y="1411"/>
                      <a:pt x="804" y="1479"/>
                      <a:pt x="986" y="1479"/>
                    </a:cubicBezTo>
                    <a:cubicBezTo>
                      <a:pt x="1363"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652;p42"/>
              <p:cNvSpPr/>
              <p:nvPr/>
            </p:nvSpPr>
            <p:spPr>
              <a:xfrm>
                <a:off x="4805975" y="3670400"/>
                <a:ext cx="42575" cy="37000"/>
              </a:xfrm>
              <a:custGeom>
                <a:avLst/>
                <a:gdLst/>
                <a:ahLst/>
                <a:cxnLst/>
                <a:rect l="l" t="t" r="r" b="b"/>
                <a:pathLst>
                  <a:path w="1703" h="1480" extrusionOk="0">
                    <a:moveTo>
                      <a:pt x="977" y="0"/>
                    </a:moveTo>
                    <a:cubicBezTo>
                      <a:pt x="336" y="0"/>
                      <a:pt x="1" y="809"/>
                      <a:pt x="447" y="1256"/>
                    </a:cubicBezTo>
                    <a:cubicBezTo>
                      <a:pt x="602" y="1411"/>
                      <a:pt x="789" y="1479"/>
                      <a:pt x="971" y="1479"/>
                    </a:cubicBezTo>
                    <a:cubicBezTo>
                      <a:pt x="1348" y="1479"/>
                      <a:pt x="1703" y="1186"/>
                      <a:pt x="1703" y="754"/>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653;p42"/>
              <p:cNvSpPr/>
              <p:nvPr/>
            </p:nvSpPr>
            <p:spPr>
              <a:xfrm>
                <a:off x="4488625" y="3670400"/>
                <a:ext cx="43275" cy="37000"/>
              </a:xfrm>
              <a:custGeom>
                <a:avLst/>
                <a:gdLst/>
                <a:ahLst/>
                <a:cxnLst/>
                <a:rect l="l" t="t" r="r" b="b"/>
                <a:pathLst>
                  <a:path w="1731" h="1480" extrusionOk="0">
                    <a:moveTo>
                      <a:pt x="1005" y="0"/>
                    </a:moveTo>
                    <a:cubicBezTo>
                      <a:pt x="335" y="0"/>
                      <a:pt x="1" y="809"/>
                      <a:pt x="475" y="1256"/>
                    </a:cubicBezTo>
                    <a:cubicBezTo>
                      <a:pt x="621" y="1411"/>
                      <a:pt x="805" y="1479"/>
                      <a:pt x="987" y="1479"/>
                    </a:cubicBezTo>
                    <a:cubicBezTo>
                      <a:pt x="1363" y="1479"/>
                      <a:pt x="1730" y="1186"/>
                      <a:pt x="1730" y="754"/>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654;p42"/>
              <p:cNvSpPr/>
              <p:nvPr/>
            </p:nvSpPr>
            <p:spPr>
              <a:xfrm>
                <a:off x="4569525" y="3670400"/>
                <a:ext cx="43275" cy="37000"/>
              </a:xfrm>
              <a:custGeom>
                <a:avLst/>
                <a:gdLst/>
                <a:ahLst/>
                <a:cxnLst/>
                <a:rect l="l" t="t" r="r" b="b"/>
                <a:pathLst>
                  <a:path w="1731" h="1480" extrusionOk="0">
                    <a:moveTo>
                      <a:pt x="1005" y="0"/>
                    </a:moveTo>
                    <a:cubicBezTo>
                      <a:pt x="336" y="0"/>
                      <a:pt x="1" y="809"/>
                      <a:pt x="475" y="1256"/>
                    </a:cubicBezTo>
                    <a:cubicBezTo>
                      <a:pt x="630" y="1411"/>
                      <a:pt x="817" y="1479"/>
                      <a:pt x="999" y="1479"/>
                    </a:cubicBezTo>
                    <a:cubicBezTo>
                      <a:pt x="1376" y="1479"/>
                      <a:pt x="1731" y="1186"/>
                      <a:pt x="1731" y="754"/>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655;p42"/>
              <p:cNvSpPr/>
              <p:nvPr/>
            </p:nvSpPr>
            <p:spPr>
              <a:xfrm>
                <a:off x="4734150" y="3670400"/>
                <a:ext cx="43250" cy="37000"/>
              </a:xfrm>
              <a:custGeom>
                <a:avLst/>
                <a:gdLst/>
                <a:ahLst/>
                <a:cxnLst/>
                <a:rect l="l" t="t" r="r" b="b"/>
                <a:pathLst>
                  <a:path w="1730" h="1480" extrusionOk="0">
                    <a:moveTo>
                      <a:pt x="1004" y="0"/>
                    </a:moveTo>
                    <a:cubicBezTo>
                      <a:pt x="335" y="0"/>
                      <a:pt x="0" y="809"/>
                      <a:pt x="474" y="1256"/>
                    </a:cubicBezTo>
                    <a:cubicBezTo>
                      <a:pt x="620" y="1411"/>
                      <a:pt x="804" y="1479"/>
                      <a:pt x="986" y="1479"/>
                    </a:cubicBezTo>
                    <a:cubicBezTo>
                      <a:pt x="1362" y="1479"/>
                      <a:pt x="1730" y="1186"/>
                      <a:pt x="1730" y="754"/>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656;p42"/>
              <p:cNvSpPr/>
              <p:nvPr/>
            </p:nvSpPr>
            <p:spPr>
              <a:xfrm>
                <a:off x="5104500" y="3670400"/>
                <a:ext cx="43275" cy="37000"/>
              </a:xfrm>
              <a:custGeom>
                <a:avLst/>
                <a:gdLst/>
                <a:ahLst/>
                <a:cxnLst/>
                <a:rect l="l" t="t" r="r" b="b"/>
                <a:pathLst>
                  <a:path w="1731" h="1480" extrusionOk="0">
                    <a:moveTo>
                      <a:pt x="1005" y="0"/>
                    </a:moveTo>
                    <a:cubicBezTo>
                      <a:pt x="335" y="0"/>
                      <a:pt x="0" y="809"/>
                      <a:pt x="475" y="1256"/>
                    </a:cubicBezTo>
                    <a:cubicBezTo>
                      <a:pt x="629" y="1411"/>
                      <a:pt x="817" y="1479"/>
                      <a:pt x="999" y="1479"/>
                    </a:cubicBezTo>
                    <a:cubicBezTo>
                      <a:pt x="1375" y="1479"/>
                      <a:pt x="1730" y="1186"/>
                      <a:pt x="1730" y="754"/>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657;p42"/>
              <p:cNvSpPr/>
              <p:nvPr/>
            </p:nvSpPr>
            <p:spPr>
              <a:xfrm>
                <a:off x="4651150" y="3670400"/>
                <a:ext cx="42550" cy="37000"/>
              </a:xfrm>
              <a:custGeom>
                <a:avLst/>
                <a:gdLst/>
                <a:ahLst/>
                <a:cxnLst/>
                <a:rect l="l" t="t" r="r" b="b"/>
                <a:pathLst>
                  <a:path w="1702" h="1480" extrusionOk="0">
                    <a:moveTo>
                      <a:pt x="977" y="0"/>
                    </a:moveTo>
                    <a:cubicBezTo>
                      <a:pt x="335" y="0"/>
                      <a:pt x="0" y="809"/>
                      <a:pt x="447" y="1256"/>
                    </a:cubicBezTo>
                    <a:cubicBezTo>
                      <a:pt x="601" y="1411"/>
                      <a:pt x="789" y="1479"/>
                      <a:pt x="971" y="1479"/>
                    </a:cubicBezTo>
                    <a:cubicBezTo>
                      <a:pt x="1347" y="1479"/>
                      <a:pt x="1702" y="1186"/>
                      <a:pt x="1702" y="754"/>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658;p42"/>
              <p:cNvSpPr/>
              <p:nvPr/>
            </p:nvSpPr>
            <p:spPr>
              <a:xfrm>
                <a:off x="4882700" y="3670400"/>
                <a:ext cx="43275" cy="37000"/>
              </a:xfrm>
              <a:custGeom>
                <a:avLst/>
                <a:gdLst/>
                <a:ahLst/>
                <a:cxnLst/>
                <a:rect l="l" t="t" r="r" b="b"/>
                <a:pathLst>
                  <a:path w="1731" h="1480" extrusionOk="0">
                    <a:moveTo>
                      <a:pt x="1005" y="0"/>
                    </a:moveTo>
                    <a:cubicBezTo>
                      <a:pt x="335" y="0"/>
                      <a:pt x="1" y="809"/>
                      <a:pt x="475" y="1256"/>
                    </a:cubicBezTo>
                    <a:cubicBezTo>
                      <a:pt x="630" y="1411"/>
                      <a:pt x="817" y="1479"/>
                      <a:pt x="999" y="1479"/>
                    </a:cubicBezTo>
                    <a:cubicBezTo>
                      <a:pt x="1376" y="1479"/>
                      <a:pt x="1730" y="1186"/>
                      <a:pt x="1730" y="754"/>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659;p42"/>
              <p:cNvSpPr/>
              <p:nvPr/>
            </p:nvSpPr>
            <p:spPr>
              <a:xfrm>
                <a:off x="5110775"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6"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660;p42"/>
              <p:cNvSpPr/>
              <p:nvPr/>
            </p:nvSpPr>
            <p:spPr>
              <a:xfrm>
                <a:off x="5029875" y="3759300"/>
                <a:ext cx="43275" cy="36675"/>
              </a:xfrm>
              <a:custGeom>
                <a:avLst/>
                <a:gdLst/>
                <a:ahLst/>
                <a:cxnLst/>
                <a:rect l="l" t="t" r="r" b="b"/>
                <a:pathLst>
                  <a:path w="1731" h="1467" extrusionOk="0">
                    <a:moveTo>
                      <a:pt x="748" y="1"/>
                    </a:moveTo>
                    <a:cubicBezTo>
                      <a:pt x="371" y="1"/>
                      <a:pt x="0" y="288"/>
                      <a:pt x="0" y="741"/>
                    </a:cubicBezTo>
                    <a:cubicBezTo>
                      <a:pt x="0" y="1159"/>
                      <a:pt x="335" y="1466"/>
                      <a:pt x="726" y="1466"/>
                    </a:cubicBezTo>
                    <a:cubicBezTo>
                      <a:pt x="1395" y="1466"/>
                      <a:pt x="1730" y="685"/>
                      <a:pt x="1256" y="211"/>
                    </a:cubicBezTo>
                    <a:cubicBezTo>
                      <a:pt x="1111" y="66"/>
                      <a:pt x="929"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661;p42"/>
              <p:cNvSpPr/>
              <p:nvPr/>
            </p:nvSpPr>
            <p:spPr>
              <a:xfrm>
                <a:off x="4948975" y="3759450"/>
                <a:ext cx="43250" cy="36525"/>
              </a:xfrm>
              <a:custGeom>
                <a:avLst/>
                <a:gdLst/>
                <a:ahLst/>
                <a:cxnLst/>
                <a:rect l="l" t="t" r="r" b="b"/>
                <a:pathLst>
                  <a:path w="1730" h="1461" extrusionOk="0">
                    <a:moveTo>
                      <a:pt x="748" y="1"/>
                    </a:moveTo>
                    <a:cubicBezTo>
                      <a:pt x="365" y="1"/>
                      <a:pt x="0" y="296"/>
                      <a:pt x="0" y="735"/>
                    </a:cubicBezTo>
                    <a:cubicBezTo>
                      <a:pt x="0" y="1153"/>
                      <a:pt x="335" y="1460"/>
                      <a:pt x="725" y="1460"/>
                    </a:cubicBezTo>
                    <a:cubicBezTo>
                      <a:pt x="1395" y="1460"/>
                      <a:pt x="1730" y="679"/>
                      <a:pt x="1255"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662;p42"/>
              <p:cNvSpPr/>
              <p:nvPr/>
            </p:nvSpPr>
            <p:spPr>
              <a:xfrm>
                <a:off x="4868050"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663;p42"/>
              <p:cNvSpPr/>
              <p:nvPr/>
            </p:nvSpPr>
            <p:spPr>
              <a:xfrm>
                <a:off x="4239625" y="3759300"/>
                <a:ext cx="43275" cy="36675"/>
              </a:xfrm>
              <a:custGeom>
                <a:avLst/>
                <a:gdLst/>
                <a:ahLst/>
                <a:cxnLst/>
                <a:rect l="l" t="t" r="r" b="b"/>
                <a:pathLst>
                  <a:path w="1731" h="1467" extrusionOk="0">
                    <a:moveTo>
                      <a:pt x="749" y="1"/>
                    </a:moveTo>
                    <a:cubicBezTo>
                      <a:pt x="371" y="1"/>
                      <a:pt x="1" y="288"/>
                      <a:pt x="1" y="741"/>
                    </a:cubicBezTo>
                    <a:cubicBezTo>
                      <a:pt x="1" y="1159"/>
                      <a:pt x="336" y="1466"/>
                      <a:pt x="726" y="1466"/>
                    </a:cubicBezTo>
                    <a:cubicBezTo>
                      <a:pt x="1396" y="1466"/>
                      <a:pt x="1730" y="685"/>
                      <a:pt x="1256" y="211"/>
                    </a:cubicBezTo>
                    <a:cubicBezTo>
                      <a:pt x="1112" y="66"/>
                      <a:pt x="930"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664;p42"/>
              <p:cNvSpPr/>
              <p:nvPr/>
            </p:nvSpPr>
            <p:spPr>
              <a:xfrm>
                <a:off x="4157325"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665;p42"/>
              <p:cNvSpPr/>
              <p:nvPr/>
            </p:nvSpPr>
            <p:spPr>
              <a:xfrm>
                <a:off x="4786450"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5"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666;p42"/>
              <p:cNvSpPr/>
              <p:nvPr/>
            </p:nvSpPr>
            <p:spPr>
              <a:xfrm>
                <a:off x="4388900" y="3759450"/>
                <a:ext cx="42550" cy="36525"/>
              </a:xfrm>
              <a:custGeom>
                <a:avLst/>
                <a:gdLst/>
                <a:ahLst/>
                <a:cxnLst/>
                <a:rect l="l" t="t" r="r" b="b"/>
                <a:pathLst>
                  <a:path w="1702"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667;p42"/>
              <p:cNvSpPr/>
              <p:nvPr/>
            </p:nvSpPr>
            <p:spPr>
              <a:xfrm>
                <a:off x="4705550" y="3759300"/>
                <a:ext cx="43250" cy="36675"/>
              </a:xfrm>
              <a:custGeom>
                <a:avLst/>
                <a:gdLst/>
                <a:ahLst/>
                <a:cxnLst/>
                <a:rect l="l" t="t" r="r" b="b"/>
                <a:pathLst>
                  <a:path w="1730" h="1467" extrusionOk="0">
                    <a:moveTo>
                      <a:pt x="748" y="1"/>
                    </a:moveTo>
                    <a:cubicBezTo>
                      <a:pt x="371" y="1"/>
                      <a:pt x="0" y="288"/>
                      <a:pt x="0" y="741"/>
                    </a:cubicBezTo>
                    <a:cubicBezTo>
                      <a:pt x="0" y="1159"/>
                      <a:pt x="335" y="1466"/>
                      <a:pt x="754" y="1466"/>
                    </a:cubicBezTo>
                    <a:cubicBezTo>
                      <a:pt x="1395" y="1466"/>
                      <a:pt x="1730" y="685"/>
                      <a:pt x="1256" y="211"/>
                    </a:cubicBezTo>
                    <a:cubicBezTo>
                      <a:pt x="1111" y="66"/>
                      <a:pt x="929"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668;p42"/>
              <p:cNvSpPr/>
              <p:nvPr/>
            </p:nvSpPr>
            <p:spPr>
              <a:xfrm>
                <a:off x="4624625" y="3759450"/>
                <a:ext cx="43275" cy="36525"/>
              </a:xfrm>
              <a:custGeom>
                <a:avLst/>
                <a:gdLst/>
                <a:ahLst/>
                <a:cxnLst/>
                <a:rect l="l" t="t" r="r" b="b"/>
                <a:pathLst>
                  <a:path w="1731" h="1461" extrusionOk="0">
                    <a:moveTo>
                      <a:pt x="749" y="1"/>
                    </a:moveTo>
                    <a:cubicBezTo>
                      <a:pt x="366" y="1"/>
                      <a:pt x="1" y="296"/>
                      <a:pt x="1" y="735"/>
                    </a:cubicBezTo>
                    <a:cubicBezTo>
                      <a:pt x="1" y="1153"/>
                      <a:pt x="336" y="1460"/>
                      <a:pt x="726" y="1460"/>
                    </a:cubicBezTo>
                    <a:cubicBezTo>
                      <a:pt x="1396" y="1460"/>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669;p42"/>
              <p:cNvSpPr/>
              <p:nvPr/>
            </p:nvSpPr>
            <p:spPr>
              <a:xfrm>
                <a:off x="4460025" y="3759300"/>
                <a:ext cx="43275" cy="36675"/>
              </a:xfrm>
              <a:custGeom>
                <a:avLst/>
                <a:gdLst/>
                <a:ahLst/>
                <a:cxnLst/>
                <a:rect l="l" t="t" r="r" b="b"/>
                <a:pathLst>
                  <a:path w="1731" h="1467" extrusionOk="0">
                    <a:moveTo>
                      <a:pt x="737" y="1"/>
                    </a:moveTo>
                    <a:cubicBezTo>
                      <a:pt x="358" y="1"/>
                      <a:pt x="1" y="288"/>
                      <a:pt x="1" y="741"/>
                    </a:cubicBezTo>
                    <a:cubicBezTo>
                      <a:pt x="1" y="1159"/>
                      <a:pt x="336" y="1466"/>
                      <a:pt x="726" y="1466"/>
                    </a:cubicBezTo>
                    <a:cubicBezTo>
                      <a:pt x="1396" y="1466"/>
                      <a:pt x="1731" y="685"/>
                      <a:pt x="1256" y="211"/>
                    </a:cubicBezTo>
                    <a:cubicBezTo>
                      <a:pt x="1103" y="66"/>
                      <a:pt x="917" y="1"/>
                      <a:pt x="7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670;p42"/>
              <p:cNvSpPr/>
              <p:nvPr/>
            </p:nvSpPr>
            <p:spPr>
              <a:xfrm>
                <a:off x="4089675" y="3759450"/>
                <a:ext cx="43275" cy="36525"/>
              </a:xfrm>
              <a:custGeom>
                <a:avLst/>
                <a:gdLst/>
                <a:ahLst/>
                <a:cxnLst/>
                <a:rect l="l" t="t" r="r" b="b"/>
                <a:pathLst>
                  <a:path w="1731" h="1461" extrusionOk="0">
                    <a:moveTo>
                      <a:pt x="761" y="1"/>
                    </a:moveTo>
                    <a:cubicBezTo>
                      <a:pt x="379" y="1"/>
                      <a:pt x="0" y="296"/>
                      <a:pt x="0" y="735"/>
                    </a:cubicBezTo>
                    <a:cubicBezTo>
                      <a:pt x="0" y="1153"/>
                      <a:pt x="335" y="1460"/>
                      <a:pt x="754" y="1460"/>
                    </a:cubicBezTo>
                    <a:cubicBezTo>
                      <a:pt x="1395" y="1460"/>
                      <a:pt x="1730" y="679"/>
                      <a:pt x="1256" y="205"/>
                    </a:cubicBezTo>
                    <a:cubicBezTo>
                      <a:pt x="1115" y="64"/>
                      <a:pt x="938" y="1"/>
                      <a:pt x="7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671;p42"/>
              <p:cNvSpPr/>
              <p:nvPr/>
            </p:nvSpPr>
            <p:spPr>
              <a:xfrm>
                <a:off x="4543725" y="3759450"/>
                <a:ext cx="42575" cy="36525"/>
              </a:xfrm>
              <a:custGeom>
                <a:avLst/>
                <a:gdLst/>
                <a:ahLst/>
                <a:cxnLst/>
                <a:rect l="l" t="t" r="r" b="b"/>
                <a:pathLst>
                  <a:path w="1703" h="1461" extrusionOk="0">
                    <a:moveTo>
                      <a:pt x="749" y="1"/>
                    </a:moveTo>
                    <a:cubicBezTo>
                      <a:pt x="366" y="1"/>
                      <a:pt x="1" y="296"/>
                      <a:pt x="1" y="735"/>
                    </a:cubicBezTo>
                    <a:cubicBezTo>
                      <a:pt x="1" y="1153"/>
                      <a:pt x="335" y="1460"/>
                      <a:pt x="726" y="1460"/>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672;p42"/>
              <p:cNvSpPr/>
              <p:nvPr/>
            </p:nvSpPr>
            <p:spPr>
              <a:xfrm>
                <a:off x="4312175" y="3759450"/>
                <a:ext cx="42575" cy="36525"/>
              </a:xfrm>
              <a:custGeom>
                <a:avLst/>
                <a:gdLst/>
                <a:ahLst/>
                <a:cxnLst/>
                <a:rect l="l" t="t" r="r" b="b"/>
                <a:pathLst>
                  <a:path w="1703"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673;p42"/>
              <p:cNvSpPr/>
              <p:nvPr/>
            </p:nvSpPr>
            <p:spPr>
              <a:xfrm>
                <a:off x="4083400" y="3837800"/>
                <a:ext cx="43275" cy="36975"/>
              </a:xfrm>
              <a:custGeom>
                <a:avLst/>
                <a:gdLst/>
                <a:ahLst/>
                <a:cxnLst/>
                <a:rect l="l" t="t" r="r" b="b"/>
                <a:pathLst>
                  <a:path w="1731" h="1479" extrusionOk="0">
                    <a:moveTo>
                      <a:pt x="1005" y="0"/>
                    </a:moveTo>
                    <a:cubicBezTo>
                      <a:pt x="335" y="0"/>
                      <a:pt x="0" y="809"/>
                      <a:pt x="475" y="1256"/>
                    </a:cubicBezTo>
                    <a:cubicBezTo>
                      <a:pt x="620" y="1410"/>
                      <a:pt x="804" y="1479"/>
                      <a:pt x="986" y="1479"/>
                    </a:cubicBezTo>
                    <a:cubicBezTo>
                      <a:pt x="1363"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674;p42"/>
              <p:cNvSpPr/>
              <p:nvPr/>
            </p:nvSpPr>
            <p:spPr>
              <a:xfrm>
                <a:off x="4164300" y="3837800"/>
                <a:ext cx="43275" cy="36975"/>
              </a:xfrm>
              <a:custGeom>
                <a:avLst/>
                <a:gdLst/>
                <a:ahLst/>
                <a:cxnLst/>
                <a:rect l="l" t="t" r="r" b="b"/>
                <a:pathLst>
                  <a:path w="1731" h="1479" extrusionOk="0">
                    <a:moveTo>
                      <a:pt x="977" y="0"/>
                    </a:moveTo>
                    <a:cubicBezTo>
                      <a:pt x="335" y="0"/>
                      <a:pt x="1" y="809"/>
                      <a:pt x="475" y="1256"/>
                    </a:cubicBezTo>
                    <a:cubicBezTo>
                      <a:pt x="621" y="1410"/>
                      <a:pt x="805" y="1479"/>
                      <a:pt x="987" y="1479"/>
                    </a:cubicBezTo>
                    <a:cubicBezTo>
                      <a:pt x="1363" y="1479"/>
                      <a:pt x="1730" y="1186"/>
                      <a:pt x="1730" y="753"/>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675;p42"/>
              <p:cNvSpPr/>
              <p:nvPr/>
            </p:nvSpPr>
            <p:spPr>
              <a:xfrm>
                <a:off x="4245900" y="3837800"/>
                <a:ext cx="42575" cy="36975"/>
              </a:xfrm>
              <a:custGeom>
                <a:avLst/>
                <a:gdLst/>
                <a:ahLst/>
                <a:cxnLst/>
                <a:rect l="l" t="t" r="r" b="b"/>
                <a:pathLst>
                  <a:path w="1703" h="1479" extrusionOk="0">
                    <a:moveTo>
                      <a:pt x="977" y="0"/>
                    </a:moveTo>
                    <a:cubicBezTo>
                      <a:pt x="308" y="0"/>
                      <a:pt x="1" y="809"/>
                      <a:pt x="447" y="1256"/>
                    </a:cubicBezTo>
                    <a:cubicBezTo>
                      <a:pt x="602" y="1410"/>
                      <a:pt x="789" y="1479"/>
                      <a:pt x="971" y="1479"/>
                    </a:cubicBezTo>
                    <a:cubicBezTo>
                      <a:pt x="1348" y="1479"/>
                      <a:pt x="1703" y="1186"/>
                      <a:pt x="1703" y="753"/>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676;p42"/>
              <p:cNvSpPr/>
              <p:nvPr/>
            </p:nvSpPr>
            <p:spPr>
              <a:xfrm>
                <a:off x="4326825" y="3837800"/>
                <a:ext cx="43250" cy="36975"/>
              </a:xfrm>
              <a:custGeom>
                <a:avLst/>
                <a:gdLst/>
                <a:ahLst/>
                <a:cxnLst/>
                <a:rect l="l" t="t" r="r" b="b"/>
                <a:pathLst>
                  <a:path w="1730" h="1479" extrusionOk="0">
                    <a:moveTo>
                      <a:pt x="977" y="0"/>
                    </a:moveTo>
                    <a:cubicBezTo>
                      <a:pt x="335" y="0"/>
                      <a:pt x="0" y="809"/>
                      <a:pt x="474" y="1256"/>
                    </a:cubicBezTo>
                    <a:cubicBezTo>
                      <a:pt x="620" y="1410"/>
                      <a:pt x="804" y="1479"/>
                      <a:pt x="986" y="1479"/>
                    </a:cubicBezTo>
                    <a:cubicBezTo>
                      <a:pt x="1362" y="1479"/>
                      <a:pt x="1730" y="1186"/>
                      <a:pt x="1730" y="753"/>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677;p42"/>
              <p:cNvSpPr/>
              <p:nvPr/>
            </p:nvSpPr>
            <p:spPr>
              <a:xfrm>
                <a:off x="4954550" y="3837800"/>
                <a:ext cx="43250" cy="36975"/>
              </a:xfrm>
              <a:custGeom>
                <a:avLst/>
                <a:gdLst/>
                <a:ahLst/>
                <a:cxnLst/>
                <a:rect l="l" t="t" r="r" b="b"/>
                <a:pathLst>
                  <a:path w="1730" h="1479" extrusionOk="0">
                    <a:moveTo>
                      <a:pt x="1005" y="0"/>
                    </a:moveTo>
                    <a:cubicBezTo>
                      <a:pt x="335" y="0"/>
                      <a:pt x="0" y="809"/>
                      <a:pt x="474" y="1256"/>
                    </a:cubicBezTo>
                    <a:cubicBezTo>
                      <a:pt x="629" y="1410"/>
                      <a:pt x="816" y="1479"/>
                      <a:pt x="999" y="1479"/>
                    </a:cubicBezTo>
                    <a:cubicBezTo>
                      <a:pt x="1375"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678;p42"/>
              <p:cNvSpPr/>
              <p:nvPr/>
            </p:nvSpPr>
            <p:spPr>
              <a:xfrm>
                <a:off x="5037550" y="3837800"/>
                <a:ext cx="43250" cy="36975"/>
              </a:xfrm>
              <a:custGeom>
                <a:avLst/>
                <a:gdLst/>
                <a:ahLst/>
                <a:cxnLst/>
                <a:rect l="l" t="t" r="r" b="b"/>
                <a:pathLst>
                  <a:path w="1730" h="1479" extrusionOk="0">
                    <a:moveTo>
                      <a:pt x="977" y="0"/>
                    </a:moveTo>
                    <a:cubicBezTo>
                      <a:pt x="335" y="0"/>
                      <a:pt x="0" y="809"/>
                      <a:pt x="447" y="1256"/>
                    </a:cubicBezTo>
                    <a:cubicBezTo>
                      <a:pt x="601" y="1410"/>
                      <a:pt x="791" y="1479"/>
                      <a:pt x="978" y="1479"/>
                    </a:cubicBezTo>
                    <a:cubicBezTo>
                      <a:pt x="1362"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679;p42"/>
              <p:cNvSpPr/>
              <p:nvPr/>
            </p:nvSpPr>
            <p:spPr>
              <a:xfrm>
                <a:off x="4407725" y="3837800"/>
                <a:ext cx="43275" cy="36975"/>
              </a:xfrm>
              <a:custGeom>
                <a:avLst/>
                <a:gdLst/>
                <a:ahLst/>
                <a:cxnLst/>
                <a:rect l="l" t="t" r="r" b="b"/>
                <a:pathLst>
                  <a:path w="1731" h="1479" extrusionOk="0">
                    <a:moveTo>
                      <a:pt x="977" y="0"/>
                    </a:moveTo>
                    <a:cubicBezTo>
                      <a:pt x="335" y="0"/>
                      <a:pt x="0" y="809"/>
                      <a:pt x="475" y="1256"/>
                    </a:cubicBezTo>
                    <a:cubicBezTo>
                      <a:pt x="620" y="1410"/>
                      <a:pt x="804" y="1479"/>
                      <a:pt x="986" y="1479"/>
                    </a:cubicBezTo>
                    <a:cubicBezTo>
                      <a:pt x="1363"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680;p42"/>
              <p:cNvSpPr/>
              <p:nvPr/>
            </p:nvSpPr>
            <p:spPr>
              <a:xfrm>
                <a:off x="4805975" y="3837800"/>
                <a:ext cx="42575" cy="36975"/>
              </a:xfrm>
              <a:custGeom>
                <a:avLst/>
                <a:gdLst/>
                <a:ahLst/>
                <a:cxnLst/>
                <a:rect l="l" t="t" r="r" b="b"/>
                <a:pathLst>
                  <a:path w="1703" h="1479" extrusionOk="0">
                    <a:moveTo>
                      <a:pt x="977" y="0"/>
                    </a:moveTo>
                    <a:cubicBezTo>
                      <a:pt x="336" y="0"/>
                      <a:pt x="1" y="809"/>
                      <a:pt x="447" y="1256"/>
                    </a:cubicBezTo>
                    <a:cubicBezTo>
                      <a:pt x="602" y="1410"/>
                      <a:pt x="789" y="1479"/>
                      <a:pt x="971" y="1479"/>
                    </a:cubicBezTo>
                    <a:cubicBezTo>
                      <a:pt x="1348" y="1479"/>
                      <a:pt x="1703" y="1186"/>
                      <a:pt x="1703" y="753"/>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681;p42"/>
              <p:cNvSpPr/>
              <p:nvPr/>
            </p:nvSpPr>
            <p:spPr>
              <a:xfrm>
                <a:off x="4488625"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682;p42"/>
              <p:cNvSpPr/>
              <p:nvPr/>
            </p:nvSpPr>
            <p:spPr>
              <a:xfrm>
                <a:off x="4569525" y="3837800"/>
                <a:ext cx="43275" cy="36975"/>
              </a:xfrm>
              <a:custGeom>
                <a:avLst/>
                <a:gdLst/>
                <a:ahLst/>
                <a:cxnLst/>
                <a:rect l="l" t="t" r="r" b="b"/>
                <a:pathLst>
                  <a:path w="1731" h="1479" extrusionOk="0">
                    <a:moveTo>
                      <a:pt x="1005" y="0"/>
                    </a:moveTo>
                    <a:cubicBezTo>
                      <a:pt x="336" y="0"/>
                      <a:pt x="1" y="809"/>
                      <a:pt x="475" y="1256"/>
                    </a:cubicBezTo>
                    <a:cubicBezTo>
                      <a:pt x="630" y="1410"/>
                      <a:pt x="817" y="1479"/>
                      <a:pt x="999" y="1479"/>
                    </a:cubicBezTo>
                    <a:cubicBezTo>
                      <a:pt x="1376" y="1479"/>
                      <a:pt x="1731" y="1186"/>
                      <a:pt x="1731" y="753"/>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683;p42"/>
              <p:cNvSpPr/>
              <p:nvPr/>
            </p:nvSpPr>
            <p:spPr>
              <a:xfrm>
                <a:off x="4734150" y="3837800"/>
                <a:ext cx="43250" cy="36975"/>
              </a:xfrm>
              <a:custGeom>
                <a:avLst/>
                <a:gdLst/>
                <a:ahLst/>
                <a:cxnLst/>
                <a:rect l="l" t="t" r="r" b="b"/>
                <a:pathLst>
                  <a:path w="1730" h="1479" extrusionOk="0">
                    <a:moveTo>
                      <a:pt x="1004" y="0"/>
                    </a:moveTo>
                    <a:cubicBezTo>
                      <a:pt x="335" y="0"/>
                      <a:pt x="0" y="809"/>
                      <a:pt x="474" y="1256"/>
                    </a:cubicBezTo>
                    <a:cubicBezTo>
                      <a:pt x="629" y="1410"/>
                      <a:pt x="816" y="1479"/>
                      <a:pt x="999" y="1479"/>
                    </a:cubicBezTo>
                    <a:cubicBezTo>
                      <a:pt x="1375" y="1479"/>
                      <a:pt x="1730" y="1186"/>
                      <a:pt x="1730" y="753"/>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684;p42"/>
              <p:cNvSpPr/>
              <p:nvPr/>
            </p:nvSpPr>
            <p:spPr>
              <a:xfrm>
                <a:off x="5104500" y="3837800"/>
                <a:ext cx="43275" cy="36975"/>
              </a:xfrm>
              <a:custGeom>
                <a:avLst/>
                <a:gdLst/>
                <a:ahLst/>
                <a:cxnLst/>
                <a:rect l="l" t="t" r="r" b="b"/>
                <a:pathLst>
                  <a:path w="1731" h="1479" extrusionOk="0">
                    <a:moveTo>
                      <a:pt x="1005" y="0"/>
                    </a:moveTo>
                    <a:cubicBezTo>
                      <a:pt x="335" y="0"/>
                      <a:pt x="0" y="809"/>
                      <a:pt x="475" y="1256"/>
                    </a:cubicBezTo>
                    <a:cubicBezTo>
                      <a:pt x="629" y="1410"/>
                      <a:pt x="817" y="1479"/>
                      <a:pt x="999" y="1479"/>
                    </a:cubicBezTo>
                    <a:cubicBezTo>
                      <a:pt x="1375" y="1479"/>
                      <a:pt x="1730" y="1186"/>
                      <a:pt x="1730" y="753"/>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685;p42"/>
              <p:cNvSpPr/>
              <p:nvPr/>
            </p:nvSpPr>
            <p:spPr>
              <a:xfrm>
                <a:off x="4651150" y="3837800"/>
                <a:ext cx="42550" cy="36975"/>
              </a:xfrm>
              <a:custGeom>
                <a:avLst/>
                <a:gdLst/>
                <a:ahLst/>
                <a:cxnLst/>
                <a:rect l="l" t="t" r="r" b="b"/>
                <a:pathLst>
                  <a:path w="1702" h="1479" extrusionOk="0">
                    <a:moveTo>
                      <a:pt x="977" y="0"/>
                    </a:moveTo>
                    <a:cubicBezTo>
                      <a:pt x="307" y="0"/>
                      <a:pt x="0" y="809"/>
                      <a:pt x="447" y="1256"/>
                    </a:cubicBezTo>
                    <a:cubicBezTo>
                      <a:pt x="601" y="1410"/>
                      <a:pt x="789" y="1479"/>
                      <a:pt x="971" y="1479"/>
                    </a:cubicBezTo>
                    <a:cubicBezTo>
                      <a:pt x="1347" y="1479"/>
                      <a:pt x="1702" y="1186"/>
                      <a:pt x="1702" y="753"/>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686;p42"/>
              <p:cNvSpPr/>
              <p:nvPr/>
            </p:nvSpPr>
            <p:spPr>
              <a:xfrm>
                <a:off x="4882700"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687;p42"/>
              <p:cNvSpPr/>
              <p:nvPr/>
            </p:nvSpPr>
            <p:spPr>
              <a:xfrm>
                <a:off x="5107300" y="2816000"/>
                <a:ext cx="679350" cy="1002625"/>
              </a:xfrm>
              <a:custGeom>
                <a:avLst/>
                <a:gdLst/>
                <a:ahLst/>
                <a:cxnLst/>
                <a:rect l="l" t="t" r="r" b="b"/>
                <a:pathLst>
                  <a:path w="27174" h="40105" extrusionOk="0">
                    <a:moveTo>
                      <a:pt x="0" y="0"/>
                    </a:moveTo>
                    <a:lnTo>
                      <a:pt x="530" y="28"/>
                    </a:lnTo>
                    <a:lnTo>
                      <a:pt x="2678" y="56"/>
                    </a:lnTo>
                    <a:lnTo>
                      <a:pt x="10490" y="167"/>
                    </a:lnTo>
                    <a:lnTo>
                      <a:pt x="15875" y="223"/>
                    </a:lnTo>
                    <a:cubicBezTo>
                      <a:pt x="16184" y="237"/>
                      <a:pt x="16498" y="240"/>
                      <a:pt x="16817" y="240"/>
                    </a:cubicBezTo>
                    <a:cubicBezTo>
                      <a:pt x="17139" y="240"/>
                      <a:pt x="17464" y="237"/>
                      <a:pt x="17793" y="237"/>
                    </a:cubicBezTo>
                    <a:cubicBezTo>
                      <a:pt x="19170" y="237"/>
                      <a:pt x="20595" y="297"/>
                      <a:pt x="21957" y="921"/>
                    </a:cubicBezTo>
                    <a:cubicBezTo>
                      <a:pt x="24021" y="1813"/>
                      <a:pt x="25667" y="3543"/>
                      <a:pt x="26420" y="5691"/>
                    </a:cubicBezTo>
                    <a:cubicBezTo>
                      <a:pt x="26616" y="6249"/>
                      <a:pt x="26755" y="6835"/>
                      <a:pt x="26839" y="7421"/>
                    </a:cubicBezTo>
                    <a:cubicBezTo>
                      <a:pt x="26895" y="8007"/>
                      <a:pt x="26923" y="8621"/>
                      <a:pt x="26895" y="9235"/>
                    </a:cubicBezTo>
                    <a:lnTo>
                      <a:pt x="26895" y="12973"/>
                    </a:lnTo>
                    <a:lnTo>
                      <a:pt x="26895" y="27174"/>
                    </a:lnTo>
                    <a:cubicBezTo>
                      <a:pt x="26867" y="28262"/>
                      <a:pt x="26923" y="29322"/>
                      <a:pt x="26867" y="30354"/>
                    </a:cubicBezTo>
                    <a:cubicBezTo>
                      <a:pt x="26839" y="31331"/>
                      <a:pt x="26644" y="32307"/>
                      <a:pt x="26281" y="33256"/>
                    </a:cubicBezTo>
                    <a:cubicBezTo>
                      <a:pt x="25165" y="36380"/>
                      <a:pt x="22598" y="38752"/>
                      <a:pt x="19390" y="39617"/>
                    </a:cubicBezTo>
                    <a:cubicBezTo>
                      <a:pt x="18393" y="39872"/>
                      <a:pt x="17396" y="40011"/>
                      <a:pt x="16378" y="40011"/>
                    </a:cubicBezTo>
                    <a:cubicBezTo>
                      <a:pt x="16285" y="40011"/>
                      <a:pt x="16191" y="40010"/>
                      <a:pt x="16098" y="40007"/>
                    </a:cubicBezTo>
                    <a:lnTo>
                      <a:pt x="13950" y="40035"/>
                    </a:lnTo>
                    <a:lnTo>
                      <a:pt x="13224" y="40035"/>
                    </a:lnTo>
                    <a:lnTo>
                      <a:pt x="13419" y="40063"/>
                    </a:lnTo>
                    <a:lnTo>
                      <a:pt x="13977" y="40063"/>
                    </a:lnTo>
                    <a:lnTo>
                      <a:pt x="16098" y="40091"/>
                    </a:lnTo>
                    <a:cubicBezTo>
                      <a:pt x="16284" y="40100"/>
                      <a:pt x="16471" y="40105"/>
                      <a:pt x="16658" y="40105"/>
                    </a:cubicBezTo>
                    <a:cubicBezTo>
                      <a:pt x="17593" y="40105"/>
                      <a:pt x="18539" y="39989"/>
                      <a:pt x="19446" y="39756"/>
                    </a:cubicBezTo>
                    <a:cubicBezTo>
                      <a:pt x="22710" y="38891"/>
                      <a:pt x="25360" y="36464"/>
                      <a:pt x="26504" y="33312"/>
                    </a:cubicBezTo>
                    <a:cubicBezTo>
                      <a:pt x="26867" y="32363"/>
                      <a:pt x="27090" y="31359"/>
                      <a:pt x="27118" y="30326"/>
                    </a:cubicBezTo>
                    <a:cubicBezTo>
                      <a:pt x="27174" y="29294"/>
                      <a:pt x="27146" y="28234"/>
                      <a:pt x="27174" y="27146"/>
                    </a:cubicBezTo>
                    <a:lnTo>
                      <a:pt x="27174" y="12945"/>
                    </a:lnTo>
                    <a:lnTo>
                      <a:pt x="27174" y="9235"/>
                    </a:lnTo>
                    <a:cubicBezTo>
                      <a:pt x="27174" y="8593"/>
                      <a:pt x="27146" y="7979"/>
                      <a:pt x="27090" y="7393"/>
                    </a:cubicBezTo>
                    <a:cubicBezTo>
                      <a:pt x="27006" y="6779"/>
                      <a:pt x="26867" y="6194"/>
                      <a:pt x="26671" y="5608"/>
                    </a:cubicBezTo>
                    <a:cubicBezTo>
                      <a:pt x="25862" y="3404"/>
                      <a:pt x="24188" y="1618"/>
                      <a:pt x="22040" y="697"/>
                    </a:cubicBezTo>
                    <a:cubicBezTo>
                      <a:pt x="21036" y="279"/>
                      <a:pt x="19976" y="28"/>
                      <a:pt x="18888" y="28"/>
                    </a:cubicBezTo>
                    <a:lnTo>
                      <a:pt x="15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688;p42"/>
              <p:cNvSpPr/>
              <p:nvPr/>
            </p:nvSpPr>
            <p:spPr>
              <a:xfrm>
                <a:off x="5126825" y="3240750"/>
                <a:ext cx="289475" cy="278325"/>
              </a:xfrm>
              <a:custGeom>
                <a:avLst/>
                <a:gdLst/>
                <a:ahLst/>
                <a:cxnLst/>
                <a:rect l="l" t="t" r="r" b="b"/>
                <a:pathLst>
                  <a:path w="11579" h="11133" extrusionOk="0">
                    <a:moveTo>
                      <a:pt x="6724" y="1"/>
                    </a:moveTo>
                    <a:lnTo>
                      <a:pt x="0" y="5943"/>
                    </a:lnTo>
                    <a:lnTo>
                      <a:pt x="3990" y="11132"/>
                    </a:lnTo>
                    <a:lnTo>
                      <a:pt x="11578" y="7784"/>
                    </a:lnTo>
                    <a:lnTo>
                      <a:pt x="67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689;p42"/>
              <p:cNvSpPr/>
              <p:nvPr/>
            </p:nvSpPr>
            <p:spPr>
              <a:xfrm>
                <a:off x="5186100" y="3404650"/>
                <a:ext cx="65600" cy="93500"/>
              </a:xfrm>
              <a:custGeom>
                <a:avLst/>
                <a:gdLst/>
                <a:ahLst/>
                <a:cxnLst/>
                <a:rect l="l" t="t" r="r" b="b"/>
                <a:pathLst>
                  <a:path w="2624" h="3740" extrusionOk="0">
                    <a:moveTo>
                      <a:pt x="1" y="1"/>
                    </a:moveTo>
                    <a:lnTo>
                      <a:pt x="112" y="2568"/>
                    </a:lnTo>
                    <a:lnTo>
                      <a:pt x="2623" y="3739"/>
                    </a:lnTo>
                    <a:lnTo>
                      <a:pt x="2484" y="1117"/>
                    </a:lnTo>
                    <a:lnTo>
                      <a:pt x="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690;p42"/>
              <p:cNvSpPr/>
              <p:nvPr/>
            </p:nvSpPr>
            <p:spPr>
              <a:xfrm>
                <a:off x="5245400" y="3368400"/>
                <a:ext cx="65575" cy="94175"/>
              </a:xfrm>
              <a:custGeom>
                <a:avLst/>
                <a:gdLst/>
                <a:ahLst/>
                <a:cxnLst/>
                <a:rect l="l" t="t" r="r" b="b"/>
                <a:pathLst>
                  <a:path w="2623" h="3767" extrusionOk="0">
                    <a:moveTo>
                      <a:pt x="0" y="0"/>
                    </a:moveTo>
                    <a:lnTo>
                      <a:pt x="112" y="2595"/>
                    </a:lnTo>
                    <a:lnTo>
                      <a:pt x="2623" y="3766"/>
                    </a:lnTo>
                    <a:lnTo>
                      <a:pt x="2511"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691;p42"/>
              <p:cNvSpPr/>
              <p:nvPr/>
            </p:nvSpPr>
            <p:spPr>
              <a:xfrm>
                <a:off x="5306075" y="3332825"/>
                <a:ext cx="65575" cy="93475"/>
              </a:xfrm>
              <a:custGeom>
                <a:avLst/>
                <a:gdLst/>
                <a:ahLst/>
                <a:cxnLst/>
                <a:rect l="l" t="t" r="r" b="b"/>
                <a:pathLst>
                  <a:path w="2623" h="3739" extrusionOk="0">
                    <a:moveTo>
                      <a:pt x="0" y="0"/>
                    </a:moveTo>
                    <a:lnTo>
                      <a:pt x="112" y="2567"/>
                    </a:lnTo>
                    <a:lnTo>
                      <a:pt x="2623" y="3739"/>
                    </a:lnTo>
                    <a:lnTo>
                      <a:pt x="2483"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692;p42"/>
              <p:cNvSpPr/>
              <p:nvPr/>
            </p:nvSpPr>
            <p:spPr>
              <a:xfrm>
                <a:off x="5216100" y="3398975"/>
                <a:ext cx="364775" cy="191925"/>
              </a:xfrm>
              <a:custGeom>
                <a:avLst/>
                <a:gdLst/>
                <a:ahLst/>
                <a:cxnLst/>
                <a:rect l="l" t="t" r="r" b="b"/>
                <a:pathLst>
                  <a:path w="14591" h="7677" extrusionOk="0">
                    <a:moveTo>
                      <a:pt x="13999" y="0"/>
                    </a:moveTo>
                    <a:cubicBezTo>
                      <a:pt x="12591" y="0"/>
                      <a:pt x="8314" y="1344"/>
                      <a:pt x="8314" y="1344"/>
                    </a:cubicBezTo>
                    <a:lnTo>
                      <a:pt x="7421" y="33"/>
                    </a:lnTo>
                    <a:lnTo>
                      <a:pt x="0" y="4747"/>
                    </a:lnTo>
                    <a:lnTo>
                      <a:pt x="1730" y="7677"/>
                    </a:lnTo>
                    <a:lnTo>
                      <a:pt x="2232" y="7426"/>
                    </a:lnTo>
                    <a:cubicBezTo>
                      <a:pt x="4380" y="6338"/>
                      <a:pt x="13141" y="1679"/>
                      <a:pt x="14285" y="451"/>
                    </a:cubicBezTo>
                    <a:cubicBezTo>
                      <a:pt x="14591" y="125"/>
                      <a:pt x="14428" y="0"/>
                      <a:pt x="139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693;p42"/>
              <p:cNvSpPr/>
              <p:nvPr/>
            </p:nvSpPr>
            <p:spPr>
              <a:xfrm>
                <a:off x="5226550" y="3519775"/>
                <a:ext cx="101175" cy="68350"/>
              </a:xfrm>
              <a:custGeom>
                <a:avLst/>
                <a:gdLst/>
                <a:ahLst/>
                <a:cxnLst/>
                <a:rect l="l" t="t" r="r" b="b"/>
                <a:pathLst>
                  <a:path w="4047" h="2734" extrusionOk="0">
                    <a:moveTo>
                      <a:pt x="1647" y="0"/>
                    </a:moveTo>
                    <a:cubicBezTo>
                      <a:pt x="1058" y="0"/>
                      <a:pt x="479" y="222"/>
                      <a:pt x="1" y="613"/>
                    </a:cubicBezTo>
                    <a:lnTo>
                      <a:pt x="1284" y="2733"/>
                    </a:lnTo>
                    <a:lnTo>
                      <a:pt x="4046" y="1171"/>
                    </a:lnTo>
                    <a:cubicBezTo>
                      <a:pt x="3572" y="585"/>
                      <a:pt x="2902" y="194"/>
                      <a:pt x="2149" y="55"/>
                    </a:cubicBezTo>
                    <a:cubicBezTo>
                      <a:pt x="1982" y="18"/>
                      <a:pt x="1814" y="0"/>
                      <a:pt x="1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694;p42"/>
              <p:cNvSpPr/>
              <p:nvPr/>
            </p:nvSpPr>
            <p:spPr>
              <a:xfrm>
                <a:off x="5257950" y="3399425"/>
                <a:ext cx="321275" cy="191475"/>
              </a:xfrm>
              <a:custGeom>
                <a:avLst/>
                <a:gdLst/>
                <a:ahLst/>
                <a:cxnLst/>
                <a:rect l="l" t="t" r="r" b="b"/>
                <a:pathLst>
                  <a:path w="12851" h="7659" extrusionOk="0">
                    <a:moveTo>
                      <a:pt x="12329" y="0"/>
                    </a:moveTo>
                    <a:cubicBezTo>
                      <a:pt x="11580" y="0"/>
                      <a:pt x="10267" y="321"/>
                      <a:pt x="10267" y="321"/>
                    </a:cubicBezTo>
                    <a:cubicBezTo>
                      <a:pt x="9821" y="600"/>
                      <a:pt x="10155" y="1688"/>
                      <a:pt x="10155" y="1688"/>
                    </a:cubicBezTo>
                    <a:lnTo>
                      <a:pt x="0" y="7491"/>
                    </a:lnTo>
                    <a:lnTo>
                      <a:pt x="84" y="7659"/>
                    </a:lnTo>
                    <a:cubicBezTo>
                      <a:pt x="4101" y="5790"/>
                      <a:pt x="12750" y="740"/>
                      <a:pt x="12834" y="210"/>
                    </a:cubicBezTo>
                    <a:cubicBezTo>
                      <a:pt x="12850" y="55"/>
                      <a:pt x="12638" y="0"/>
                      <a:pt x="12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695;p42"/>
              <p:cNvSpPr/>
              <p:nvPr/>
            </p:nvSpPr>
            <p:spPr>
              <a:xfrm>
                <a:off x="5254450" y="3401175"/>
                <a:ext cx="322250" cy="186950"/>
              </a:xfrm>
              <a:custGeom>
                <a:avLst/>
                <a:gdLst/>
                <a:ahLst/>
                <a:cxnLst/>
                <a:rect l="l" t="t" r="r" b="b"/>
                <a:pathLst>
                  <a:path w="12890" h="7478" extrusionOk="0">
                    <a:moveTo>
                      <a:pt x="12890" y="0"/>
                    </a:moveTo>
                    <a:lnTo>
                      <a:pt x="12890" y="0"/>
                    </a:lnTo>
                    <a:cubicBezTo>
                      <a:pt x="12834" y="28"/>
                      <a:pt x="12778" y="56"/>
                      <a:pt x="12751" y="84"/>
                    </a:cubicBezTo>
                    <a:cubicBezTo>
                      <a:pt x="12806" y="56"/>
                      <a:pt x="12834" y="28"/>
                      <a:pt x="12890" y="0"/>
                    </a:cubicBezTo>
                    <a:close/>
                    <a:moveTo>
                      <a:pt x="12751" y="84"/>
                    </a:moveTo>
                    <a:lnTo>
                      <a:pt x="12388" y="307"/>
                    </a:lnTo>
                    <a:lnTo>
                      <a:pt x="11021" y="1116"/>
                    </a:lnTo>
                    <a:cubicBezTo>
                      <a:pt x="9877" y="1814"/>
                      <a:pt x="8287" y="2790"/>
                      <a:pt x="6501" y="3795"/>
                    </a:cubicBezTo>
                    <a:cubicBezTo>
                      <a:pt x="4716" y="4827"/>
                      <a:pt x="3098" y="5748"/>
                      <a:pt x="1898" y="6389"/>
                    </a:cubicBezTo>
                    <a:lnTo>
                      <a:pt x="503" y="7170"/>
                    </a:lnTo>
                    <a:lnTo>
                      <a:pt x="140" y="7394"/>
                    </a:lnTo>
                    <a:cubicBezTo>
                      <a:pt x="84" y="7421"/>
                      <a:pt x="57" y="7449"/>
                      <a:pt x="1" y="7477"/>
                    </a:cubicBezTo>
                    <a:cubicBezTo>
                      <a:pt x="57" y="7449"/>
                      <a:pt x="112" y="7449"/>
                      <a:pt x="140" y="7421"/>
                    </a:cubicBezTo>
                    <a:lnTo>
                      <a:pt x="531" y="7226"/>
                    </a:lnTo>
                    <a:lnTo>
                      <a:pt x="1954" y="6473"/>
                    </a:lnTo>
                    <a:cubicBezTo>
                      <a:pt x="3153" y="5831"/>
                      <a:pt x="4771" y="4938"/>
                      <a:pt x="6557" y="3906"/>
                    </a:cubicBezTo>
                    <a:cubicBezTo>
                      <a:pt x="8343" y="2874"/>
                      <a:pt x="9933" y="1897"/>
                      <a:pt x="11077" y="1200"/>
                    </a:cubicBezTo>
                    <a:lnTo>
                      <a:pt x="12416" y="335"/>
                    </a:lnTo>
                    <a:lnTo>
                      <a:pt x="12751" y="84"/>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696;p42"/>
              <p:cNvSpPr/>
              <p:nvPr/>
            </p:nvSpPr>
            <p:spPr>
              <a:xfrm>
                <a:off x="5506950" y="3404650"/>
                <a:ext cx="7700" cy="40475"/>
              </a:xfrm>
              <a:custGeom>
                <a:avLst/>
                <a:gdLst/>
                <a:ahLst/>
                <a:cxnLst/>
                <a:rect l="l" t="t" r="r" b="b"/>
                <a:pathLst>
                  <a:path w="308" h="1619" extrusionOk="0">
                    <a:moveTo>
                      <a:pt x="307" y="1"/>
                    </a:moveTo>
                    <a:cubicBezTo>
                      <a:pt x="112" y="224"/>
                      <a:pt x="28" y="503"/>
                      <a:pt x="28" y="782"/>
                    </a:cubicBezTo>
                    <a:cubicBezTo>
                      <a:pt x="0" y="1089"/>
                      <a:pt x="84" y="1368"/>
                      <a:pt x="251" y="1619"/>
                    </a:cubicBezTo>
                    <a:cubicBezTo>
                      <a:pt x="195" y="1340"/>
                      <a:pt x="140" y="1061"/>
                      <a:pt x="140" y="810"/>
                    </a:cubicBezTo>
                    <a:cubicBezTo>
                      <a:pt x="168" y="531"/>
                      <a:pt x="223" y="252"/>
                      <a:pt x="3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697;p42"/>
              <p:cNvSpPr/>
              <p:nvPr/>
            </p:nvSpPr>
            <p:spPr>
              <a:xfrm>
                <a:off x="5439275" y="3426975"/>
                <a:ext cx="3525" cy="21650"/>
              </a:xfrm>
              <a:custGeom>
                <a:avLst/>
                <a:gdLst/>
                <a:ahLst/>
                <a:cxnLst/>
                <a:rect l="l" t="t" r="r" b="b"/>
                <a:pathLst>
                  <a:path w="141" h="866" extrusionOk="0">
                    <a:moveTo>
                      <a:pt x="113" y="1"/>
                    </a:moveTo>
                    <a:cubicBezTo>
                      <a:pt x="29" y="280"/>
                      <a:pt x="1" y="586"/>
                      <a:pt x="57" y="865"/>
                    </a:cubicBezTo>
                    <a:cubicBezTo>
                      <a:pt x="85" y="865"/>
                      <a:pt x="140" y="698"/>
                      <a:pt x="140" y="447"/>
                    </a:cubicBezTo>
                    <a:cubicBezTo>
                      <a:pt x="140" y="196"/>
                      <a:pt x="140" y="1"/>
                      <a:pt x="1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698;p42"/>
              <p:cNvSpPr/>
              <p:nvPr/>
            </p:nvSpPr>
            <p:spPr>
              <a:xfrm>
                <a:off x="5420450" y="3432550"/>
                <a:ext cx="7000" cy="17475"/>
              </a:xfrm>
              <a:custGeom>
                <a:avLst/>
                <a:gdLst/>
                <a:ahLst/>
                <a:cxnLst/>
                <a:rect l="l" t="t" r="r" b="b"/>
                <a:pathLst>
                  <a:path w="280" h="699" extrusionOk="0">
                    <a:moveTo>
                      <a:pt x="252" y="1"/>
                    </a:moveTo>
                    <a:cubicBezTo>
                      <a:pt x="224" y="1"/>
                      <a:pt x="140" y="140"/>
                      <a:pt x="84" y="336"/>
                    </a:cubicBezTo>
                    <a:cubicBezTo>
                      <a:pt x="29" y="559"/>
                      <a:pt x="1" y="670"/>
                      <a:pt x="29" y="698"/>
                    </a:cubicBezTo>
                    <a:cubicBezTo>
                      <a:pt x="56" y="698"/>
                      <a:pt x="112" y="559"/>
                      <a:pt x="168" y="336"/>
                    </a:cubicBezTo>
                    <a:cubicBezTo>
                      <a:pt x="252" y="140"/>
                      <a:pt x="280" y="1"/>
                      <a:pt x="25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699;p42"/>
              <p:cNvSpPr/>
              <p:nvPr/>
            </p:nvSpPr>
            <p:spPr>
              <a:xfrm>
                <a:off x="5400225" y="3426275"/>
                <a:ext cx="20950" cy="11875"/>
              </a:xfrm>
              <a:custGeom>
                <a:avLst/>
                <a:gdLst/>
                <a:ahLst/>
                <a:cxnLst/>
                <a:rect l="l" t="t" r="r" b="b"/>
                <a:pathLst>
                  <a:path w="838" h="475" extrusionOk="0">
                    <a:moveTo>
                      <a:pt x="810" y="1"/>
                    </a:moveTo>
                    <a:cubicBezTo>
                      <a:pt x="810" y="1"/>
                      <a:pt x="614" y="57"/>
                      <a:pt x="391" y="196"/>
                    </a:cubicBezTo>
                    <a:cubicBezTo>
                      <a:pt x="168" y="308"/>
                      <a:pt x="1" y="419"/>
                      <a:pt x="29" y="475"/>
                    </a:cubicBezTo>
                    <a:cubicBezTo>
                      <a:pt x="168" y="419"/>
                      <a:pt x="308" y="363"/>
                      <a:pt x="447" y="280"/>
                    </a:cubicBezTo>
                    <a:cubicBezTo>
                      <a:pt x="670" y="168"/>
                      <a:pt x="838" y="29"/>
                      <a:pt x="8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700;p42"/>
              <p:cNvSpPr/>
              <p:nvPr/>
            </p:nvSpPr>
            <p:spPr>
              <a:xfrm>
                <a:off x="5389775" y="3415125"/>
                <a:ext cx="23725" cy="11875"/>
              </a:xfrm>
              <a:custGeom>
                <a:avLst/>
                <a:gdLst/>
                <a:ahLst/>
                <a:cxnLst/>
                <a:rect l="l" t="t" r="r" b="b"/>
                <a:pathLst>
                  <a:path w="949" h="475" extrusionOk="0">
                    <a:moveTo>
                      <a:pt x="949" y="0"/>
                    </a:moveTo>
                    <a:lnTo>
                      <a:pt x="949" y="0"/>
                    </a:lnTo>
                    <a:cubicBezTo>
                      <a:pt x="781" y="56"/>
                      <a:pt x="642" y="140"/>
                      <a:pt x="474" y="251"/>
                    </a:cubicBezTo>
                    <a:cubicBezTo>
                      <a:pt x="307" y="307"/>
                      <a:pt x="168" y="363"/>
                      <a:pt x="0" y="475"/>
                    </a:cubicBezTo>
                    <a:cubicBezTo>
                      <a:pt x="195" y="475"/>
                      <a:pt x="363" y="419"/>
                      <a:pt x="530" y="335"/>
                    </a:cubicBezTo>
                    <a:cubicBezTo>
                      <a:pt x="698" y="279"/>
                      <a:pt x="837" y="168"/>
                      <a:pt x="9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701;p42"/>
              <p:cNvSpPr/>
              <p:nvPr/>
            </p:nvSpPr>
            <p:spPr>
              <a:xfrm>
                <a:off x="5437625" y="3394200"/>
                <a:ext cx="30275" cy="36300"/>
              </a:xfrm>
              <a:custGeom>
                <a:avLst/>
                <a:gdLst/>
                <a:ahLst/>
                <a:cxnLst/>
                <a:rect l="l" t="t" r="r" b="b"/>
                <a:pathLst>
                  <a:path w="1211" h="1452" extrusionOk="0">
                    <a:moveTo>
                      <a:pt x="988" y="112"/>
                    </a:moveTo>
                    <a:cubicBezTo>
                      <a:pt x="1099" y="112"/>
                      <a:pt x="1127" y="224"/>
                      <a:pt x="1071" y="335"/>
                    </a:cubicBezTo>
                    <a:cubicBezTo>
                      <a:pt x="1016" y="419"/>
                      <a:pt x="932" y="530"/>
                      <a:pt x="848" y="614"/>
                    </a:cubicBezTo>
                    <a:cubicBezTo>
                      <a:pt x="737" y="754"/>
                      <a:pt x="597" y="921"/>
                      <a:pt x="458" y="1061"/>
                    </a:cubicBezTo>
                    <a:cubicBezTo>
                      <a:pt x="315" y="1160"/>
                      <a:pt x="194" y="1238"/>
                      <a:pt x="114" y="1290"/>
                    </a:cubicBezTo>
                    <a:lnTo>
                      <a:pt x="114" y="1290"/>
                    </a:lnTo>
                    <a:cubicBezTo>
                      <a:pt x="98" y="1166"/>
                      <a:pt x="103" y="1037"/>
                      <a:pt x="123" y="921"/>
                    </a:cubicBezTo>
                    <a:cubicBezTo>
                      <a:pt x="151" y="726"/>
                      <a:pt x="234" y="558"/>
                      <a:pt x="374" y="391"/>
                    </a:cubicBezTo>
                    <a:cubicBezTo>
                      <a:pt x="541" y="224"/>
                      <a:pt x="764" y="112"/>
                      <a:pt x="988" y="112"/>
                    </a:cubicBezTo>
                    <a:close/>
                    <a:moveTo>
                      <a:pt x="1016" y="0"/>
                    </a:moveTo>
                    <a:cubicBezTo>
                      <a:pt x="513" y="28"/>
                      <a:pt x="123" y="419"/>
                      <a:pt x="39" y="893"/>
                    </a:cubicBezTo>
                    <a:cubicBezTo>
                      <a:pt x="39" y="1033"/>
                      <a:pt x="39" y="1200"/>
                      <a:pt x="67" y="1312"/>
                    </a:cubicBezTo>
                    <a:cubicBezTo>
                      <a:pt x="68" y="1314"/>
                      <a:pt x="69" y="1317"/>
                      <a:pt x="71" y="1319"/>
                    </a:cubicBezTo>
                    <a:lnTo>
                      <a:pt x="71" y="1319"/>
                    </a:lnTo>
                    <a:cubicBezTo>
                      <a:pt x="23" y="1351"/>
                      <a:pt x="0" y="1367"/>
                      <a:pt x="11" y="1367"/>
                    </a:cubicBezTo>
                    <a:cubicBezTo>
                      <a:pt x="34" y="1360"/>
                      <a:pt x="57" y="1351"/>
                      <a:pt x="80" y="1342"/>
                    </a:cubicBezTo>
                    <a:lnTo>
                      <a:pt x="80" y="1342"/>
                    </a:lnTo>
                    <a:cubicBezTo>
                      <a:pt x="97" y="1387"/>
                      <a:pt x="105" y="1428"/>
                      <a:pt x="151" y="1451"/>
                    </a:cubicBezTo>
                    <a:cubicBezTo>
                      <a:pt x="137" y="1410"/>
                      <a:pt x="127" y="1368"/>
                      <a:pt x="119" y="1324"/>
                    </a:cubicBezTo>
                    <a:lnTo>
                      <a:pt x="119" y="1324"/>
                    </a:lnTo>
                    <a:cubicBezTo>
                      <a:pt x="250" y="1263"/>
                      <a:pt x="376" y="1176"/>
                      <a:pt x="485" y="1088"/>
                    </a:cubicBezTo>
                    <a:cubicBezTo>
                      <a:pt x="653" y="977"/>
                      <a:pt x="792" y="837"/>
                      <a:pt x="932" y="670"/>
                    </a:cubicBezTo>
                    <a:cubicBezTo>
                      <a:pt x="1016" y="586"/>
                      <a:pt x="1099" y="475"/>
                      <a:pt x="1155" y="391"/>
                    </a:cubicBezTo>
                    <a:cubicBezTo>
                      <a:pt x="1211" y="307"/>
                      <a:pt x="1211" y="224"/>
                      <a:pt x="1211" y="168"/>
                    </a:cubicBezTo>
                    <a:cubicBezTo>
                      <a:pt x="1183" y="56"/>
                      <a:pt x="1099" y="0"/>
                      <a:pt x="1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702;p42"/>
              <p:cNvSpPr/>
              <p:nvPr/>
            </p:nvSpPr>
            <p:spPr>
              <a:xfrm>
                <a:off x="5412775" y="3409375"/>
                <a:ext cx="28625" cy="18775"/>
              </a:xfrm>
              <a:custGeom>
                <a:avLst/>
                <a:gdLst/>
                <a:ahLst/>
                <a:cxnLst/>
                <a:rect l="l" t="t" r="r" b="b"/>
                <a:pathLst>
                  <a:path w="1145" h="751" extrusionOk="0">
                    <a:moveTo>
                      <a:pt x="377" y="0"/>
                    </a:moveTo>
                    <a:cubicBezTo>
                      <a:pt x="287" y="0"/>
                      <a:pt x="196" y="21"/>
                      <a:pt x="112" y="63"/>
                    </a:cubicBezTo>
                    <a:cubicBezTo>
                      <a:pt x="1" y="147"/>
                      <a:pt x="1" y="286"/>
                      <a:pt x="85" y="370"/>
                    </a:cubicBezTo>
                    <a:cubicBezTo>
                      <a:pt x="140" y="454"/>
                      <a:pt x="196" y="509"/>
                      <a:pt x="280" y="537"/>
                    </a:cubicBezTo>
                    <a:cubicBezTo>
                      <a:pt x="419" y="621"/>
                      <a:pt x="559" y="677"/>
                      <a:pt x="698" y="705"/>
                    </a:cubicBezTo>
                    <a:cubicBezTo>
                      <a:pt x="764" y="737"/>
                      <a:pt x="839" y="751"/>
                      <a:pt x="918" y="751"/>
                    </a:cubicBezTo>
                    <a:cubicBezTo>
                      <a:pt x="973" y="751"/>
                      <a:pt x="1031" y="744"/>
                      <a:pt x="1089" y="733"/>
                    </a:cubicBezTo>
                    <a:cubicBezTo>
                      <a:pt x="1089" y="733"/>
                      <a:pt x="949" y="705"/>
                      <a:pt x="726" y="649"/>
                    </a:cubicBezTo>
                    <a:cubicBezTo>
                      <a:pt x="587" y="593"/>
                      <a:pt x="447" y="537"/>
                      <a:pt x="336" y="454"/>
                    </a:cubicBezTo>
                    <a:cubicBezTo>
                      <a:pt x="224" y="398"/>
                      <a:pt x="57" y="230"/>
                      <a:pt x="168" y="147"/>
                    </a:cubicBezTo>
                    <a:cubicBezTo>
                      <a:pt x="231" y="122"/>
                      <a:pt x="299" y="108"/>
                      <a:pt x="368" y="108"/>
                    </a:cubicBezTo>
                    <a:cubicBezTo>
                      <a:pt x="453" y="108"/>
                      <a:pt x="538" y="128"/>
                      <a:pt x="615" y="175"/>
                    </a:cubicBezTo>
                    <a:cubicBezTo>
                      <a:pt x="726" y="230"/>
                      <a:pt x="838" y="314"/>
                      <a:pt x="921" y="398"/>
                    </a:cubicBezTo>
                    <a:cubicBezTo>
                      <a:pt x="1005" y="509"/>
                      <a:pt x="1089" y="621"/>
                      <a:pt x="1145" y="733"/>
                    </a:cubicBezTo>
                    <a:cubicBezTo>
                      <a:pt x="1145" y="593"/>
                      <a:pt x="1089" y="454"/>
                      <a:pt x="1005" y="342"/>
                    </a:cubicBezTo>
                    <a:cubicBezTo>
                      <a:pt x="894" y="230"/>
                      <a:pt x="782" y="119"/>
                      <a:pt x="642" y="63"/>
                    </a:cubicBezTo>
                    <a:cubicBezTo>
                      <a:pt x="559" y="21"/>
                      <a:pt x="468" y="0"/>
                      <a:pt x="3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703;p42"/>
              <p:cNvSpPr/>
              <p:nvPr/>
            </p:nvSpPr>
            <p:spPr>
              <a:xfrm>
                <a:off x="5228650" y="3517975"/>
                <a:ext cx="98375" cy="30400"/>
              </a:xfrm>
              <a:custGeom>
                <a:avLst/>
                <a:gdLst/>
                <a:ahLst/>
                <a:cxnLst/>
                <a:rect l="l" t="t" r="r" b="b"/>
                <a:pathLst>
                  <a:path w="3935" h="1216" extrusionOk="0">
                    <a:moveTo>
                      <a:pt x="1705" y="1"/>
                    </a:moveTo>
                    <a:cubicBezTo>
                      <a:pt x="1309" y="1"/>
                      <a:pt x="908" y="88"/>
                      <a:pt x="531" y="266"/>
                    </a:cubicBezTo>
                    <a:cubicBezTo>
                      <a:pt x="391" y="322"/>
                      <a:pt x="252" y="434"/>
                      <a:pt x="112" y="518"/>
                    </a:cubicBezTo>
                    <a:cubicBezTo>
                      <a:pt x="84" y="545"/>
                      <a:pt x="28" y="573"/>
                      <a:pt x="0" y="629"/>
                    </a:cubicBezTo>
                    <a:cubicBezTo>
                      <a:pt x="0" y="631"/>
                      <a:pt x="2" y="632"/>
                      <a:pt x="4" y="632"/>
                    </a:cubicBezTo>
                    <a:cubicBezTo>
                      <a:pt x="30" y="632"/>
                      <a:pt x="223" y="477"/>
                      <a:pt x="558" y="322"/>
                    </a:cubicBezTo>
                    <a:cubicBezTo>
                      <a:pt x="913" y="170"/>
                      <a:pt x="1290" y="95"/>
                      <a:pt x="1664" y="95"/>
                    </a:cubicBezTo>
                    <a:cubicBezTo>
                      <a:pt x="2318" y="95"/>
                      <a:pt x="2963" y="325"/>
                      <a:pt x="3460" y="769"/>
                    </a:cubicBezTo>
                    <a:cubicBezTo>
                      <a:pt x="3767" y="1020"/>
                      <a:pt x="3906" y="1215"/>
                      <a:pt x="3934" y="1215"/>
                    </a:cubicBezTo>
                    <a:cubicBezTo>
                      <a:pt x="3906" y="1159"/>
                      <a:pt x="3878" y="1103"/>
                      <a:pt x="3851" y="1048"/>
                    </a:cubicBezTo>
                    <a:cubicBezTo>
                      <a:pt x="3739" y="936"/>
                      <a:pt x="3627" y="824"/>
                      <a:pt x="3516" y="713"/>
                    </a:cubicBezTo>
                    <a:cubicBezTo>
                      <a:pt x="3011" y="243"/>
                      <a:pt x="2364" y="1"/>
                      <a:pt x="17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704;p42"/>
              <p:cNvSpPr/>
              <p:nvPr/>
            </p:nvSpPr>
            <p:spPr>
              <a:xfrm>
                <a:off x="5340950" y="3485525"/>
                <a:ext cx="55125" cy="31450"/>
              </a:xfrm>
              <a:custGeom>
                <a:avLst/>
                <a:gdLst/>
                <a:ahLst/>
                <a:cxnLst/>
                <a:rect l="l" t="t" r="r" b="b"/>
                <a:pathLst>
                  <a:path w="2205" h="1258" extrusionOk="0">
                    <a:moveTo>
                      <a:pt x="2198" y="0"/>
                    </a:moveTo>
                    <a:cubicBezTo>
                      <a:pt x="2136" y="0"/>
                      <a:pt x="1676" y="297"/>
                      <a:pt x="1088" y="644"/>
                    </a:cubicBezTo>
                    <a:cubicBezTo>
                      <a:pt x="474" y="979"/>
                      <a:pt x="0" y="1230"/>
                      <a:pt x="0" y="1258"/>
                    </a:cubicBezTo>
                    <a:cubicBezTo>
                      <a:pt x="391" y="1118"/>
                      <a:pt x="781" y="951"/>
                      <a:pt x="1172" y="728"/>
                    </a:cubicBezTo>
                    <a:cubicBezTo>
                      <a:pt x="1535" y="532"/>
                      <a:pt x="1897" y="281"/>
                      <a:pt x="2204" y="2"/>
                    </a:cubicBezTo>
                    <a:cubicBezTo>
                      <a:pt x="2203" y="1"/>
                      <a:pt x="2201" y="0"/>
                      <a:pt x="219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705;p42"/>
              <p:cNvSpPr/>
              <p:nvPr/>
            </p:nvSpPr>
            <p:spPr>
              <a:xfrm>
                <a:off x="5303975" y="3538175"/>
                <a:ext cx="11875" cy="8225"/>
              </a:xfrm>
              <a:custGeom>
                <a:avLst/>
                <a:gdLst/>
                <a:ahLst/>
                <a:cxnLst/>
                <a:rect l="l" t="t" r="r" b="b"/>
                <a:pathLst>
                  <a:path w="475" h="329" extrusionOk="0">
                    <a:moveTo>
                      <a:pt x="42" y="1"/>
                    </a:moveTo>
                    <a:cubicBezTo>
                      <a:pt x="16" y="1"/>
                      <a:pt x="1" y="7"/>
                      <a:pt x="1" y="16"/>
                    </a:cubicBezTo>
                    <a:cubicBezTo>
                      <a:pt x="1" y="44"/>
                      <a:pt x="84" y="100"/>
                      <a:pt x="196" y="184"/>
                    </a:cubicBezTo>
                    <a:cubicBezTo>
                      <a:pt x="317" y="256"/>
                      <a:pt x="396" y="329"/>
                      <a:pt x="433" y="329"/>
                    </a:cubicBezTo>
                    <a:cubicBezTo>
                      <a:pt x="438" y="329"/>
                      <a:pt x="443" y="327"/>
                      <a:pt x="447" y="323"/>
                    </a:cubicBezTo>
                    <a:cubicBezTo>
                      <a:pt x="475" y="323"/>
                      <a:pt x="419" y="184"/>
                      <a:pt x="280" y="100"/>
                    </a:cubicBezTo>
                    <a:cubicBezTo>
                      <a:pt x="187" y="26"/>
                      <a:pt x="94"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706;p42"/>
              <p:cNvSpPr/>
              <p:nvPr/>
            </p:nvSpPr>
            <p:spPr>
              <a:xfrm>
                <a:off x="5279575" y="3528700"/>
                <a:ext cx="11175" cy="4150"/>
              </a:xfrm>
              <a:custGeom>
                <a:avLst/>
                <a:gdLst/>
                <a:ahLst/>
                <a:cxnLst/>
                <a:rect l="l" t="t" r="r" b="b"/>
                <a:pathLst>
                  <a:path w="447" h="166" extrusionOk="0">
                    <a:moveTo>
                      <a:pt x="96" y="1"/>
                    </a:moveTo>
                    <a:cubicBezTo>
                      <a:pt x="37" y="1"/>
                      <a:pt x="0" y="17"/>
                      <a:pt x="0" y="33"/>
                    </a:cubicBezTo>
                    <a:cubicBezTo>
                      <a:pt x="0" y="61"/>
                      <a:pt x="84" y="89"/>
                      <a:pt x="223" y="144"/>
                    </a:cubicBezTo>
                    <a:cubicBezTo>
                      <a:pt x="279" y="158"/>
                      <a:pt x="335" y="165"/>
                      <a:pt x="377" y="165"/>
                    </a:cubicBezTo>
                    <a:cubicBezTo>
                      <a:pt x="419" y="165"/>
                      <a:pt x="446" y="158"/>
                      <a:pt x="446" y="144"/>
                    </a:cubicBezTo>
                    <a:cubicBezTo>
                      <a:pt x="446" y="89"/>
                      <a:pt x="363" y="61"/>
                      <a:pt x="251" y="33"/>
                    </a:cubicBezTo>
                    <a:cubicBezTo>
                      <a:pt x="192" y="9"/>
                      <a:pt x="138" y="1"/>
                      <a:pt x="9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707;p42"/>
              <p:cNvSpPr/>
              <p:nvPr/>
            </p:nvSpPr>
            <p:spPr>
              <a:xfrm>
                <a:off x="5254450" y="3528525"/>
                <a:ext cx="13275" cy="4625"/>
              </a:xfrm>
              <a:custGeom>
                <a:avLst/>
                <a:gdLst/>
                <a:ahLst/>
                <a:cxnLst/>
                <a:rect l="l" t="t" r="r" b="b"/>
                <a:pathLst>
                  <a:path w="531" h="185" extrusionOk="0">
                    <a:moveTo>
                      <a:pt x="373" y="1"/>
                    </a:moveTo>
                    <a:cubicBezTo>
                      <a:pt x="338" y="1"/>
                      <a:pt x="297" y="4"/>
                      <a:pt x="252" y="12"/>
                    </a:cubicBezTo>
                    <a:cubicBezTo>
                      <a:pt x="84" y="40"/>
                      <a:pt x="1" y="151"/>
                      <a:pt x="29" y="179"/>
                    </a:cubicBezTo>
                    <a:cubicBezTo>
                      <a:pt x="29" y="183"/>
                      <a:pt x="31" y="185"/>
                      <a:pt x="35" y="185"/>
                    </a:cubicBezTo>
                    <a:cubicBezTo>
                      <a:pt x="61" y="185"/>
                      <a:pt x="160" y="123"/>
                      <a:pt x="280" y="123"/>
                    </a:cubicBezTo>
                    <a:cubicBezTo>
                      <a:pt x="419" y="96"/>
                      <a:pt x="531" y="123"/>
                      <a:pt x="531" y="68"/>
                    </a:cubicBezTo>
                    <a:cubicBezTo>
                      <a:pt x="531" y="27"/>
                      <a:pt x="471" y="1"/>
                      <a:pt x="3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708;p42"/>
              <p:cNvSpPr/>
              <p:nvPr/>
            </p:nvSpPr>
            <p:spPr>
              <a:xfrm>
                <a:off x="5238425" y="3535500"/>
                <a:ext cx="7000" cy="2700"/>
              </a:xfrm>
              <a:custGeom>
                <a:avLst/>
                <a:gdLst/>
                <a:ahLst/>
                <a:cxnLst/>
                <a:rect l="l" t="t" r="r" b="b"/>
                <a:pathLst>
                  <a:path w="280" h="108" extrusionOk="0">
                    <a:moveTo>
                      <a:pt x="205" y="0"/>
                    </a:moveTo>
                    <a:cubicBezTo>
                      <a:pt x="186" y="0"/>
                      <a:pt x="164" y="4"/>
                      <a:pt x="140" y="12"/>
                    </a:cubicBezTo>
                    <a:cubicBezTo>
                      <a:pt x="56" y="12"/>
                      <a:pt x="0" y="40"/>
                      <a:pt x="0" y="68"/>
                    </a:cubicBezTo>
                    <a:cubicBezTo>
                      <a:pt x="0" y="87"/>
                      <a:pt x="28" y="107"/>
                      <a:pt x="74" y="107"/>
                    </a:cubicBezTo>
                    <a:cubicBezTo>
                      <a:pt x="93" y="107"/>
                      <a:pt x="115" y="104"/>
                      <a:pt x="140" y="96"/>
                    </a:cubicBezTo>
                    <a:cubicBezTo>
                      <a:pt x="223" y="96"/>
                      <a:pt x="279" y="68"/>
                      <a:pt x="279" y="40"/>
                    </a:cubicBezTo>
                    <a:cubicBezTo>
                      <a:pt x="279" y="20"/>
                      <a:pt x="251" y="0"/>
                      <a:pt x="2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709;p42"/>
              <p:cNvSpPr/>
              <p:nvPr/>
            </p:nvSpPr>
            <p:spPr>
              <a:xfrm>
                <a:off x="3867875" y="2519550"/>
                <a:ext cx="1507975" cy="914425"/>
              </a:xfrm>
              <a:custGeom>
                <a:avLst/>
                <a:gdLst/>
                <a:ahLst/>
                <a:cxnLst/>
                <a:rect l="l" t="t" r="r" b="b"/>
                <a:pathLst>
                  <a:path w="60319" h="36577" extrusionOk="0">
                    <a:moveTo>
                      <a:pt x="36660" y="1"/>
                    </a:moveTo>
                    <a:cubicBezTo>
                      <a:pt x="34037" y="1"/>
                      <a:pt x="31526" y="1061"/>
                      <a:pt x="29685" y="2930"/>
                    </a:cubicBezTo>
                    <a:lnTo>
                      <a:pt x="1" y="30941"/>
                    </a:lnTo>
                    <a:lnTo>
                      <a:pt x="21399" y="31220"/>
                    </a:lnTo>
                    <a:lnTo>
                      <a:pt x="36046" y="17968"/>
                    </a:lnTo>
                    <a:lnTo>
                      <a:pt x="50693" y="36577"/>
                    </a:lnTo>
                    <a:lnTo>
                      <a:pt x="60318" y="31025"/>
                    </a:lnTo>
                    <a:lnTo>
                      <a:pt x="45141" y="4911"/>
                    </a:lnTo>
                    <a:cubicBezTo>
                      <a:pt x="43383" y="1870"/>
                      <a:pt x="40147" y="1"/>
                      <a:pt x="3666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710;p42"/>
              <p:cNvSpPr/>
              <p:nvPr/>
            </p:nvSpPr>
            <p:spPr>
              <a:xfrm>
                <a:off x="3623750" y="3183550"/>
                <a:ext cx="1375450" cy="392700"/>
              </a:xfrm>
              <a:custGeom>
                <a:avLst/>
                <a:gdLst/>
                <a:ahLst/>
                <a:cxnLst/>
                <a:rect l="l" t="t" r="r" b="b"/>
                <a:pathLst>
                  <a:path w="55018" h="15708" extrusionOk="0">
                    <a:moveTo>
                      <a:pt x="15206" y="1"/>
                    </a:moveTo>
                    <a:cubicBezTo>
                      <a:pt x="14062" y="1"/>
                      <a:pt x="12946" y="252"/>
                      <a:pt x="11914" y="726"/>
                    </a:cubicBezTo>
                    <a:lnTo>
                      <a:pt x="1033" y="5776"/>
                    </a:lnTo>
                    <a:cubicBezTo>
                      <a:pt x="894" y="6167"/>
                      <a:pt x="1" y="15708"/>
                      <a:pt x="12862" y="15708"/>
                    </a:cubicBezTo>
                    <a:lnTo>
                      <a:pt x="47150" y="15708"/>
                    </a:lnTo>
                    <a:cubicBezTo>
                      <a:pt x="51502" y="15708"/>
                      <a:pt x="55018" y="12193"/>
                      <a:pt x="55018" y="7868"/>
                    </a:cubicBezTo>
                    <a:cubicBezTo>
                      <a:pt x="55018" y="3516"/>
                      <a:pt x="51502" y="1"/>
                      <a:pt x="47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711;p42"/>
              <p:cNvSpPr/>
              <p:nvPr/>
            </p:nvSpPr>
            <p:spPr>
              <a:xfrm>
                <a:off x="4087575" y="3180075"/>
                <a:ext cx="790975" cy="7000"/>
              </a:xfrm>
              <a:custGeom>
                <a:avLst/>
                <a:gdLst/>
                <a:ahLst/>
                <a:cxnLst/>
                <a:rect l="l" t="t" r="r" b="b"/>
                <a:pathLst>
                  <a:path w="31639" h="280" extrusionOk="0">
                    <a:moveTo>
                      <a:pt x="15820" y="0"/>
                    </a:moveTo>
                    <a:cubicBezTo>
                      <a:pt x="7087" y="0"/>
                      <a:pt x="1" y="56"/>
                      <a:pt x="1" y="140"/>
                    </a:cubicBezTo>
                    <a:cubicBezTo>
                      <a:pt x="1" y="224"/>
                      <a:pt x="7087" y="279"/>
                      <a:pt x="15820" y="279"/>
                    </a:cubicBezTo>
                    <a:cubicBezTo>
                      <a:pt x="24552" y="279"/>
                      <a:pt x="31638" y="224"/>
                      <a:pt x="31638" y="140"/>
                    </a:cubicBezTo>
                    <a:cubicBezTo>
                      <a:pt x="31638" y="56"/>
                      <a:pt x="24552" y="0"/>
                      <a:pt x="158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712;p42"/>
              <p:cNvSpPr/>
              <p:nvPr/>
            </p:nvSpPr>
            <p:spPr>
              <a:xfrm>
                <a:off x="4741175" y="2805525"/>
                <a:ext cx="30650" cy="163250"/>
              </a:xfrm>
              <a:custGeom>
                <a:avLst/>
                <a:gdLst/>
                <a:ahLst/>
                <a:cxnLst/>
                <a:rect l="l" t="t" r="r" b="b"/>
                <a:pathLst>
                  <a:path w="1226" h="6530" extrusionOk="0">
                    <a:moveTo>
                      <a:pt x="191" y="0"/>
                    </a:moveTo>
                    <a:cubicBezTo>
                      <a:pt x="108" y="0"/>
                      <a:pt x="1" y="1496"/>
                      <a:pt x="277" y="3321"/>
                    </a:cubicBezTo>
                    <a:cubicBezTo>
                      <a:pt x="526" y="5116"/>
                      <a:pt x="1048" y="6529"/>
                      <a:pt x="1139" y="6529"/>
                    </a:cubicBezTo>
                    <a:cubicBezTo>
                      <a:pt x="1140" y="6529"/>
                      <a:pt x="1141" y="6529"/>
                      <a:pt x="1142" y="6529"/>
                    </a:cubicBezTo>
                    <a:cubicBezTo>
                      <a:pt x="1226" y="6501"/>
                      <a:pt x="807" y="5078"/>
                      <a:pt x="528" y="3265"/>
                    </a:cubicBezTo>
                    <a:cubicBezTo>
                      <a:pt x="277" y="1479"/>
                      <a:pt x="277" y="1"/>
                      <a:pt x="193" y="1"/>
                    </a:cubicBezTo>
                    <a:cubicBezTo>
                      <a:pt x="193" y="0"/>
                      <a:pt x="192" y="0"/>
                      <a:pt x="19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713;p42"/>
              <p:cNvSpPr/>
              <p:nvPr/>
            </p:nvSpPr>
            <p:spPr>
              <a:xfrm>
                <a:off x="4766925" y="2799950"/>
                <a:ext cx="19550" cy="167425"/>
              </a:xfrm>
              <a:custGeom>
                <a:avLst/>
                <a:gdLst/>
                <a:ahLst/>
                <a:cxnLst/>
                <a:rect l="l" t="t" r="r" b="b"/>
                <a:pathLst>
                  <a:path w="782" h="6697" extrusionOk="0">
                    <a:moveTo>
                      <a:pt x="642" y="0"/>
                    </a:moveTo>
                    <a:cubicBezTo>
                      <a:pt x="530" y="0"/>
                      <a:pt x="503" y="1507"/>
                      <a:pt x="363" y="3348"/>
                    </a:cubicBezTo>
                    <a:cubicBezTo>
                      <a:pt x="196" y="5190"/>
                      <a:pt x="0" y="6696"/>
                      <a:pt x="56" y="6696"/>
                    </a:cubicBezTo>
                    <a:cubicBezTo>
                      <a:pt x="57" y="6696"/>
                      <a:pt x="58" y="6696"/>
                      <a:pt x="59" y="6696"/>
                    </a:cubicBezTo>
                    <a:cubicBezTo>
                      <a:pt x="146" y="6696"/>
                      <a:pt x="476" y="5228"/>
                      <a:pt x="642" y="3376"/>
                    </a:cubicBezTo>
                    <a:cubicBezTo>
                      <a:pt x="782" y="1507"/>
                      <a:pt x="698" y="0"/>
                      <a:pt x="64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714;p42"/>
              <p:cNvSpPr/>
              <p:nvPr/>
            </p:nvSpPr>
            <p:spPr>
              <a:xfrm>
                <a:off x="4044350" y="1453075"/>
                <a:ext cx="595175" cy="321900"/>
              </a:xfrm>
              <a:custGeom>
                <a:avLst/>
                <a:gdLst/>
                <a:ahLst/>
                <a:cxnLst/>
                <a:rect l="l" t="t" r="r" b="b"/>
                <a:pathLst>
                  <a:path w="23807" h="12876" extrusionOk="0">
                    <a:moveTo>
                      <a:pt x="8548" y="0"/>
                    </a:moveTo>
                    <a:cubicBezTo>
                      <a:pt x="7906" y="0"/>
                      <a:pt x="7298" y="165"/>
                      <a:pt x="6863" y="616"/>
                    </a:cubicBezTo>
                    <a:cubicBezTo>
                      <a:pt x="6333" y="1146"/>
                      <a:pt x="6166" y="1955"/>
                      <a:pt x="5552" y="2346"/>
                    </a:cubicBezTo>
                    <a:cubicBezTo>
                      <a:pt x="5245" y="2544"/>
                      <a:pt x="4906" y="2605"/>
                      <a:pt x="4552" y="2605"/>
                    </a:cubicBezTo>
                    <a:cubicBezTo>
                      <a:pt x="3985" y="2605"/>
                      <a:pt x="3378" y="2448"/>
                      <a:pt x="2798" y="2448"/>
                    </a:cubicBezTo>
                    <a:cubicBezTo>
                      <a:pt x="2721" y="2448"/>
                      <a:pt x="2643" y="2451"/>
                      <a:pt x="2567" y="2457"/>
                    </a:cubicBezTo>
                    <a:cubicBezTo>
                      <a:pt x="1562" y="2569"/>
                      <a:pt x="698" y="3238"/>
                      <a:pt x="363" y="4187"/>
                    </a:cubicBezTo>
                    <a:cubicBezTo>
                      <a:pt x="0" y="5136"/>
                      <a:pt x="140" y="6196"/>
                      <a:pt x="698" y="7033"/>
                    </a:cubicBezTo>
                    <a:cubicBezTo>
                      <a:pt x="1004" y="7507"/>
                      <a:pt x="1451" y="7926"/>
                      <a:pt x="1590" y="8456"/>
                    </a:cubicBezTo>
                    <a:cubicBezTo>
                      <a:pt x="1758" y="9209"/>
                      <a:pt x="1339" y="9906"/>
                      <a:pt x="1088" y="10604"/>
                    </a:cubicBezTo>
                    <a:cubicBezTo>
                      <a:pt x="809" y="11301"/>
                      <a:pt x="725" y="12194"/>
                      <a:pt x="1311" y="12668"/>
                    </a:cubicBezTo>
                    <a:cubicBezTo>
                      <a:pt x="1499" y="12811"/>
                      <a:pt x="1710" y="12875"/>
                      <a:pt x="1915" y="12875"/>
                    </a:cubicBezTo>
                    <a:cubicBezTo>
                      <a:pt x="2471" y="12875"/>
                      <a:pt x="2991" y="12407"/>
                      <a:pt x="2929" y="11776"/>
                    </a:cubicBezTo>
                    <a:lnTo>
                      <a:pt x="17549" y="10185"/>
                    </a:lnTo>
                    <a:cubicBezTo>
                      <a:pt x="17780" y="10235"/>
                      <a:pt x="17999" y="10258"/>
                      <a:pt x="18205" y="10258"/>
                    </a:cubicBezTo>
                    <a:cubicBezTo>
                      <a:pt x="19838" y="10258"/>
                      <a:pt x="20698" y="8836"/>
                      <a:pt x="21120" y="8316"/>
                    </a:cubicBezTo>
                    <a:cubicBezTo>
                      <a:pt x="23806" y="4970"/>
                      <a:pt x="21243" y="243"/>
                      <a:pt x="17299" y="243"/>
                    </a:cubicBezTo>
                    <a:cubicBezTo>
                      <a:pt x="16902" y="243"/>
                      <a:pt x="16491" y="291"/>
                      <a:pt x="16070" y="393"/>
                    </a:cubicBezTo>
                    <a:cubicBezTo>
                      <a:pt x="15149" y="616"/>
                      <a:pt x="14284" y="1090"/>
                      <a:pt x="13336" y="1146"/>
                    </a:cubicBezTo>
                    <a:cubicBezTo>
                      <a:pt x="13284" y="1149"/>
                      <a:pt x="13233" y="1150"/>
                      <a:pt x="13182" y="1150"/>
                    </a:cubicBezTo>
                    <a:cubicBezTo>
                      <a:pt x="12097" y="1150"/>
                      <a:pt x="11084" y="600"/>
                      <a:pt x="10072" y="253"/>
                    </a:cubicBezTo>
                    <a:cubicBezTo>
                      <a:pt x="9589" y="105"/>
                      <a:pt x="9058" y="0"/>
                      <a:pt x="854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715;p42"/>
              <p:cNvSpPr/>
              <p:nvPr/>
            </p:nvSpPr>
            <p:spPr>
              <a:xfrm>
                <a:off x="4019925" y="1552150"/>
                <a:ext cx="488250" cy="734800"/>
              </a:xfrm>
              <a:custGeom>
                <a:avLst/>
                <a:gdLst/>
                <a:ahLst/>
                <a:cxnLst/>
                <a:rect l="l" t="t" r="r" b="b"/>
                <a:pathLst>
                  <a:path w="19530" h="29392" extrusionOk="0">
                    <a:moveTo>
                      <a:pt x="5078" y="1"/>
                    </a:moveTo>
                    <a:lnTo>
                      <a:pt x="4799" y="1480"/>
                    </a:lnTo>
                    <a:lnTo>
                      <a:pt x="503" y="23715"/>
                    </a:lnTo>
                    <a:cubicBezTo>
                      <a:pt x="1" y="26310"/>
                      <a:pt x="1814" y="28793"/>
                      <a:pt x="4576" y="29295"/>
                    </a:cubicBezTo>
                    <a:cubicBezTo>
                      <a:pt x="4920" y="29360"/>
                      <a:pt x="5263" y="29392"/>
                      <a:pt x="5600" y="29392"/>
                    </a:cubicBezTo>
                    <a:cubicBezTo>
                      <a:pt x="8001" y="29392"/>
                      <a:pt x="10141" y="27803"/>
                      <a:pt x="10630" y="25529"/>
                    </a:cubicBezTo>
                    <a:cubicBezTo>
                      <a:pt x="11216" y="22794"/>
                      <a:pt x="11858" y="19949"/>
                      <a:pt x="11858" y="19949"/>
                    </a:cubicBezTo>
                    <a:cubicBezTo>
                      <a:pt x="11858" y="19949"/>
                      <a:pt x="11870" y="19949"/>
                      <a:pt x="11895" y="19949"/>
                    </a:cubicBezTo>
                    <a:cubicBezTo>
                      <a:pt x="12283" y="19949"/>
                      <a:pt x="15611" y="19826"/>
                      <a:pt x="17186" y="15652"/>
                    </a:cubicBezTo>
                    <a:cubicBezTo>
                      <a:pt x="18023" y="13448"/>
                      <a:pt x="18693" y="9682"/>
                      <a:pt x="19139" y="6585"/>
                    </a:cubicBezTo>
                    <a:cubicBezTo>
                      <a:pt x="19530" y="3795"/>
                      <a:pt x="17521" y="1256"/>
                      <a:pt x="14731" y="977"/>
                    </a:cubicBezTo>
                    <a:lnTo>
                      <a:pt x="50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716;p42"/>
              <p:cNvSpPr/>
              <p:nvPr/>
            </p:nvSpPr>
            <p:spPr>
              <a:xfrm>
                <a:off x="4415400" y="1754900"/>
                <a:ext cx="32100" cy="29050"/>
              </a:xfrm>
              <a:custGeom>
                <a:avLst/>
                <a:gdLst/>
                <a:ahLst/>
                <a:cxnLst/>
                <a:rect l="l" t="t" r="r" b="b"/>
                <a:pathLst>
                  <a:path w="1284" h="1162" extrusionOk="0">
                    <a:moveTo>
                      <a:pt x="630" y="1"/>
                    </a:moveTo>
                    <a:cubicBezTo>
                      <a:pt x="357" y="1"/>
                      <a:pt x="103" y="209"/>
                      <a:pt x="28" y="484"/>
                    </a:cubicBezTo>
                    <a:cubicBezTo>
                      <a:pt x="0" y="819"/>
                      <a:pt x="223" y="1098"/>
                      <a:pt x="530" y="1153"/>
                    </a:cubicBezTo>
                    <a:cubicBezTo>
                      <a:pt x="565" y="1159"/>
                      <a:pt x="600" y="1162"/>
                      <a:pt x="633" y="1162"/>
                    </a:cubicBezTo>
                    <a:cubicBezTo>
                      <a:pt x="926" y="1162"/>
                      <a:pt x="1178" y="954"/>
                      <a:pt x="1228" y="679"/>
                    </a:cubicBezTo>
                    <a:cubicBezTo>
                      <a:pt x="1284" y="344"/>
                      <a:pt x="1060" y="65"/>
                      <a:pt x="726" y="10"/>
                    </a:cubicBezTo>
                    <a:cubicBezTo>
                      <a:pt x="694" y="4"/>
                      <a:pt x="662" y="1"/>
                      <a:pt x="63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717;p42"/>
              <p:cNvSpPr/>
              <p:nvPr/>
            </p:nvSpPr>
            <p:spPr>
              <a:xfrm>
                <a:off x="4409125" y="1738600"/>
                <a:ext cx="60000" cy="22400"/>
              </a:xfrm>
              <a:custGeom>
                <a:avLst/>
                <a:gdLst/>
                <a:ahLst/>
                <a:cxnLst/>
                <a:rect l="l" t="t" r="r" b="b"/>
                <a:pathLst>
                  <a:path w="2400" h="896" extrusionOk="0">
                    <a:moveTo>
                      <a:pt x="955" y="1"/>
                    </a:moveTo>
                    <a:cubicBezTo>
                      <a:pt x="740" y="1"/>
                      <a:pt x="527" y="44"/>
                      <a:pt x="335" y="131"/>
                    </a:cubicBezTo>
                    <a:cubicBezTo>
                      <a:pt x="112" y="243"/>
                      <a:pt x="0" y="355"/>
                      <a:pt x="28" y="410"/>
                    </a:cubicBezTo>
                    <a:cubicBezTo>
                      <a:pt x="37" y="424"/>
                      <a:pt x="60" y="430"/>
                      <a:pt x="94" y="430"/>
                    </a:cubicBezTo>
                    <a:cubicBezTo>
                      <a:pt x="213" y="430"/>
                      <a:pt x="472" y="363"/>
                      <a:pt x="801" y="363"/>
                    </a:cubicBezTo>
                    <a:cubicBezTo>
                      <a:pt x="942" y="363"/>
                      <a:pt x="1095" y="376"/>
                      <a:pt x="1256" y="410"/>
                    </a:cubicBezTo>
                    <a:cubicBezTo>
                      <a:pt x="1814" y="537"/>
                      <a:pt x="2188" y="896"/>
                      <a:pt x="2314" y="896"/>
                    </a:cubicBezTo>
                    <a:cubicBezTo>
                      <a:pt x="2326" y="896"/>
                      <a:pt x="2336" y="892"/>
                      <a:pt x="2344" y="885"/>
                    </a:cubicBezTo>
                    <a:cubicBezTo>
                      <a:pt x="2400" y="885"/>
                      <a:pt x="2344" y="717"/>
                      <a:pt x="2176" y="522"/>
                    </a:cubicBezTo>
                    <a:cubicBezTo>
                      <a:pt x="1953" y="271"/>
                      <a:pt x="1674" y="104"/>
                      <a:pt x="1339" y="48"/>
                    </a:cubicBezTo>
                    <a:cubicBezTo>
                      <a:pt x="1214" y="16"/>
                      <a:pt x="1084" y="1"/>
                      <a:pt x="9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718;p42"/>
              <p:cNvSpPr/>
              <p:nvPr/>
            </p:nvSpPr>
            <p:spPr>
              <a:xfrm>
                <a:off x="4263350" y="1724225"/>
                <a:ext cx="32100" cy="29050"/>
              </a:xfrm>
              <a:custGeom>
                <a:avLst/>
                <a:gdLst/>
                <a:ahLst/>
                <a:cxnLst/>
                <a:rect l="l" t="t" r="r" b="b"/>
                <a:pathLst>
                  <a:path w="1284" h="1162" extrusionOk="0">
                    <a:moveTo>
                      <a:pt x="651" y="0"/>
                    </a:moveTo>
                    <a:cubicBezTo>
                      <a:pt x="358" y="0"/>
                      <a:pt x="106" y="208"/>
                      <a:pt x="56" y="483"/>
                    </a:cubicBezTo>
                    <a:cubicBezTo>
                      <a:pt x="0" y="818"/>
                      <a:pt x="224" y="1097"/>
                      <a:pt x="558" y="1153"/>
                    </a:cubicBezTo>
                    <a:cubicBezTo>
                      <a:pt x="590" y="1159"/>
                      <a:pt x="622" y="1161"/>
                      <a:pt x="654" y="1161"/>
                    </a:cubicBezTo>
                    <a:cubicBezTo>
                      <a:pt x="926" y="1161"/>
                      <a:pt x="1181" y="954"/>
                      <a:pt x="1256" y="679"/>
                    </a:cubicBezTo>
                    <a:cubicBezTo>
                      <a:pt x="1284" y="344"/>
                      <a:pt x="1060" y="65"/>
                      <a:pt x="754" y="9"/>
                    </a:cubicBezTo>
                    <a:cubicBezTo>
                      <a:pt x="719" y="3"/>
                      <a:pt x="684" y="0"/>
                      <a:pt x="65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719;p42"/>
              <p:cNvSpPr/>
              <p:nvPr/>
            </p:nvSpPr>
            <p:spPr>
              <a:xfrm>
                <a:off x="4253575" y="1709300"/>
                <a:ext cx="59325" cy="22400"/>
              </a:xfrm>
              <a:custGeom>
                <a:avLst/>
                <a:gdLst/>
                <a:ahLst/>
                <a:cxnLst/>
                <a:rect l="l" t="t" r="r" b="b"/>
                <a:pathLst>
                  <a:path w="2373" h="896" extrusionOk="0">
                    <a:moveTo>
                      <a:pt x="937" y="1"/>
                    </a:moveTo>
                    <a:cubicBezTo>
                      <a:pt x="730" y="1"/>
                      <a:pt x="527" y="44"/>
                      <a:pt x="336" y="132"/>
                    </a:cubicBezTo>
                    <a:cubicBezTo>
                      <a:pt x="84" y="243"/>
                      <a:pt x="1" y="355"/>
                      <a:pt x="1" y="411"/>
                    </a:cubicBezTo>
                    <a:cubicBezTo>
                      <a:pt x="10" y="425"/>
                      <a:pt x="33" y="430"/>
                      <a:pt x="66" y="430"/>
                    </a:cubicBezTo>
                    <a:cubicBezTo>
                      <a:pt x="185" y="430"/>
                      <a:pt x="445" y="364"/>
                      <a:pt x="774" y="364"/>
                    </a:cubicBezTo>
                    <a:cubicBezTo>
                      <a:pt x="914" y="364"/>
                      <a:pt x="1068" y="376"/>
                      <a:pt x="1228" y="411"/>
                    </a:cubicBezTo>
                    <a:cubicBezTo>
                      <a:pt x="1812" y="538"/>
                      <a:pt x="2165" y="896"/>
                      <a:pt x="2308" y="896"/>
                    </a:cubicBezTo>
                    <a:cubicBezTo>
                      <a:pt x="2322" y="896"/>
                      <a:pt x="2334" y="892"/>
                      <a:pt x="2344" y="885"/>
                    </a:cubicBezTo>
                    <a:cubicBezTo>
                      <a:pt x="2372" y="857"/>
                      <a:pt x="2344" y="718"/>
                      <a:pt x="2177" y="522"/>
                    </a:cubicBezTo>
                    <a:cubicBezTo>
                      <a:pt x="1954" y="271"/>
                      <a:pt x="1647" y="104"/>
                      <a:pt x="1312" y="48"/>
                    </a:cubicBezTo>
                    <a:cubicBezTo>
                      <a:pt x="1186" y="17"/>
                      <a:pt x="1061" y="1"/>
                      <a:pt x="9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720;p42"/>
              <p:cNvSpPr/>
              <p:nvPr/>
            </p:nvSpPr>
            <p:spPr>
              <a:xfrm>
                <a:off x="4344250" y="1727925"/>
                <a:ext cx="43975" cy="138825"/>
              </a:xfrm>
              <a:custGeom>
                <a:avLst/>
                <a:gdLst/>
                <a:ahLst/>
                <a:cxnLst/>
                <a:rect l="l" t="t" r="r" b="b"/>
                <a:pathLst>
                  <a:path w="1759" h="5553" extrusionOk="0">
                    <a:moveTo>
                      <a:pt x="839" y="0"/>
                    </a:moveTo>
                    <a:cubicBezTo>
                      <a:pt x="839" y="0"/>
                      <a:pt x="838" y="0"/>
                      <a:pt x="838" y="0"/>
                    </a:cubicBezTo>
                    <a:cubicBezTo>
                      <a:pt x="754" y="0"/>
                      <a:pt x="921" y="1535"/>
                      <a:pt x="1228" y="3432"/>
                    </a:cubicBezTo>
                    <a:cubicBezTo>
                      <a:pt x="1312" y="3906"/>
                      <a:pt x="1396" y="4353"/>
                      <a:pt x="1451" y="4771"/>
                    </a:cubicBezTo>
                    <a:cubicBezTo>
                      <a:pt x="1507" y="4911"/>
                      <a:pt x="1507" y="5106"/>
                      <a:pt x="1451" y="5273"/>
                    </a:cubicBezTo>
                    <a:cubicBezTo>
                      <a:pt x="1396" y="5357"/>
                      <a:pt x="1256" y="5357"/>
                      <a:pt x="1089" y="5357"/>
                    </a:cubicBezTo>
                    <a:cubicBezTo>
                      <a:pt x="876" y="5324"/>
                      <a:pt x="664" y="5311"/>
                      <a:pt x="451" y="5311"/>
                    </a:cubicBezTo>
                    <a:cubicBezTo>
                      <a:pt x="301" y="5311"/>
                      <a:pt x="151" y="5318"/>
                      <a:pt x="1" y="5329"/>
                    </a:cubicBezTo>
                    <a:cubicBezTo>
                      <a:pt x="363" y="5441"/>
                      <a:pt x="698" y="5524"/>
                      <a:pt x="1061" y="5552"/>
                    </a:cubicBezTo>
                    <a:lnTo>
                      <a:pt x="1340" y="5552"/>
                    </a:lnTo>
                    <a:cubicBezTo>
                      <a:pt x="1479" y="5552"/>
                      <a:pt x="1591" y="5469"/>
                      <a:pt x="1647" y="5385"/>
                    </a:cubicBezTo>
                    <a:cubicBezTo>
                      <a:pt x="1758" y="5162"/>
                      <a:pt x="1758" y="4939"/>
                      <a:pt x="1702" y="4715"/>
                    </a:cubicBezTo>
                    <a:cubicBezTo>
                      <a:pt x="1647" y="4297"/>
                      <a:pt x="1563" y="3851"/>
                      <a:pt x="1507" y="3404"/>
                    </a:cubicBezTo>
                    <a:cubicBezTo>
                      <a:pt x="1203" y="1524"/>
                      <a:pt x="899" y="0"/>
                      <a:pt x="8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721;p42"/>
              <p:cNvSpPr/>
              <p:nvPr/>
            </p:nvSpPr>
            <p:spPr>
              <a:xfrm>
                <a:off x="4171275" y="1977625"/>
                <a:ext cx="145100" cy="99750"/>
              </a:xfrm>
              <a:custGeom>
                <a:avLst/>
                <a:gdLst/>
                <a:ahLst/>
                <a:cxnLst/>
                <a:rect l="l" t="t" r="r" b="b"/>
                <a:pathLst>
                  <a:path w="5804" h="3990" extrusionOk="0">
                    <a:moveTo>
                      <a:pt x="1" y="0"/>
                    </a:moveTo>
                    <a:cubicBezTo>
                      <a:pt x="1" y="1"/>
                      <a:pt x="838" y="3460"/>
                      <a:pt x="5525" y="3990"/>
                    </a:cubicBezTo>
                    <a:lnTo>
                      <a:pt x="5804" y="2930"/>
                    </a:lnTo>
                    <a:cubicBezTo>
                      <a:pt x="3655" y="2511"/>
                      <a:pt x="1647" y="1507"/>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722;p42"/>
              <p:cNvSpPr/>
              <p:nvPr/>
            </p:nvSpPr>
            <p:spPr>
              <a:xfrm>
                <a:off x="4289850" y="1862450"/>
                <a:ext cx="48150" cy="53725"/>
              </a:xfrm>
              <a:custGeom>
                <a:avLst/>
                <a:gdLst/>
                <a:ahLst/>
                <a:cxnLst/>
                <a:rect l="l" t="t" r="r" b="b"/>
                <a:pathLst>
                  <a:path w="1926" h="2149" extrusionOk="0">
                    <a:moveTo>
                      <a:pt x="216" y="1"/>
                    </a:moveTo>
                    <a:cubicBezTo>
                      <a:pt x="180" y="1"/>
                      <a:pt x="82" y="164"/>
                      <a:pt x="56" y="422"/>
                    </a:cubicBezTo>
                    <a:cubicBezTo>
                      <a:pt x="0" y="813"/>
                      <a:pt x="140" y="1204"/>
                      <a:pt x="363" y="1511"/>
                    </a:cubicBezTo>
                    <a:cubicBezTo>
                      <a:pt x="642" y="1845"/>
                      <a:pt x="1005" y="2068"/>
                      <a:pt x="1395" y="2124"/>
                    </a:cubicBezTo>
                    <a:cubicBezTo>
                      <a:pt x="1491" y="2142"/>
                      <a:pt x="1575" y="2148"/>
                      <a:pt x="1646" y="2148"/>
                    </a:cubicBezTo>
                    <a:cubicBezTo>
                      <a:pt x="1805" y="2148"/>
                      <a:pt x="1898" y="2116"/>
                      <a:pt x="1898" y="2096"/>
                    </a:cubicBezTo>
                    <a:cubicBezTo>
                      <a:pt x="1926" y="2013"/>
                      <a:pt x="1172" y="1929"/>
                      <a:pt x="698" y="1315"/>
                    </a:cubicBezTo>
                    <a:cubicBezTo>
                      <a:pt x="196" y="701"/>
                      <a:pt x="335" y="4"/>
                      <a:pt x="224" y="4"/>
                    </a:cubicBezTo>
                    <a:cubicBezTo>
                      <a:pt x="222" y="2"/>
                      <a:pt x="219" y="1"/>
                      <a:pt x="21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723;p42"/>
              <p:cNvSpPr/>
              <p:nvPr/>
            </p:nvSpPr>
            <p:spPr>
              <a:xfrm>
                <a:off x="4254275" y="1650625"/>
                <a:ext cx="75350" cy="21350"/>
              </a:xfrm>
              <a:custGeom>
                <a:avLst/>
                <a:gdLst/>
                <a:ahLst/>
                <a:cxnLst/>
                <a:rect l="l" t="t" r="r" b="b"/>
                <a:pathLst>
                  <a:path w="3014" h="854" extrusionOk="0">
                    <a:moveTo>
                      <a:pt x="1303" y="0"/>
                    </a:moveTo>
                    <a:cubicBezTo>
                      <a:pt x="1003" y="0"/>
                      <a:pt x="702" y="54"/>
                      <a:pt x="419" y="163"/>
                    </a:cubicBezTo>
                    <a:cubicBezTo>
                      <a:pt x="140" y="303"/>
                      <a:pt x="1" y="414"/>
                      <a:pt x="29" y="498"/>
                    </a:cubicBezTo>
                    <a:cubicBezTo>
                      <a:pt x="112" y="665"/>
                      <a:pt x="726" y="609"/>
                      <a:pt x="1507" y="665"/>
                    </a:cubicBezTo>
                    <a:cubicBezTo>
                      <a:pt x="2072" y="728"/>
                      <a:pt x="2559" y="854"/>
                      <a:pt x="2802" y="854"/>
                    </a:cubicBezTo>
                    <a:cubicBezTo>
                      <a:pt x="2883" y="854"/>
                      <a:pt x="2937" y="840"/>
                      <a:pt x="2958" y="805"/>
                    </a:cubicBezTo>
                    <a:cubicBezTo>
                      <a:pt x="3014" y="721"/>
                      <a:pt x="2902" y="554"/>
                      <a:pt x="2651" y="386"/>
                    </a:cubicBezTo>
                    <a:cubicBezTo>
                      <a:pt x="2243" y="131"/>
                      <a:pt x="1773" y="0"/>
                      <a:pt x="13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724;p42"/>
              <p:cNvSpPr/>
              <p:nvPr/>
            </p:nvSpPr>
            <p:spPr>
              <a:xfrm>
                <a:off x="4417475" y="1691125"/>
                <a:ext cx="55825" cy="23625"/>
              </a:xfrm>
              <a:custGeom>
                <a:avLst/>
                <a:gdLst/>
                <a:ahLst/>
                <a:cxnLst/>
                <a:rect l="l" t="t" r="r" b="b"/>
                <a:pathLst>
                  <a:path w="2233" h="945" extrusionOk="0">
                    <a:moveTo>
                      <a:pt x="893" y="1"/>
                    </a:moveTo>
                    <a:cubicBezTo>
                      <a:pt x="707" y="1"/>
                      <a:pt x="522" y="38"/>
                      <a:pt x="336" y="105"/>
                    </a:cubicBezTo>
                    <a:cubicBezTo>
                      <a:pt x="113" y="189"/>
                      <a:pt x="1" y="329"/>
                      <a:pt x="57" y="412"/>
                    </a:cubicBezTo>
                    <a:cubicBezTo>
                      <a:pt x="113" y="580"/>
                      <a:pt x="559" y="552"/>
                      <a:pt x="1089" y="691"/>
                    </a:cubicBezTo>
                    <a:cubicBezTo>
                      <a:pt x="1518" y="782"/>
                      <a:pt x="1855" y="945"/>
                      <a:pt x="2043" y="945"/>
                    </a:cubicBezTo>
                    <a:cubicBezTo>
                      <a:pt x="2087" y="945"/>
                      <a:pt x="2123" y="936"/>
                      <a:pt x="2149" y="914"/>
                    </a:cubicBezTo>
                    <a:cubicBezTo>
                      <a:pt x="2233" y="859"/>
                      <a:pt x="2205" y="691"/>
                      <a:pt x="2038" y="496"/>
                    </a:cubicBezTo>
                    <a:cubicBezTo>
                      <a:pt x="1842" y="273"/>
                      <a:pt x="1563" y="105"/>
                      <a:pt x="1256" y="50"/>
                    </a:cubicBezTo>
                    <a:cubicBezTo>
                      <a:pt x="1135" y="17"/>
                      <a:pt x="1014" y="1"/>
                      <a:pt x="8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725;p42"/>
              <p:cNvSpPr/>
              <p:nvPr/>
            </p:nvSpPr>
            <p:spPr>
              <a:xfrm>
                <a:off x="4084100" y="1531225"/>
                <a:ext cx="441525" cy="210025"/>
              </a:xfrm>
              <a:custGeom>
                <a:avLst/>
                <a:gdLst/>
                <a:ahLst/>
                <a:cxnLst/>
                <a:rect l="l" t="t" r="r" b="b"/>
                <a:pathLst>
                  <a:path w="17661" h="8401" extrusionOk="0">
                    <a:moveTo>
                      <a:pt x="1897" y="1"/>
                    </a:moveTo>
                    <a:cubicBezTo>
                      <a:pt x="1897" y="1"/>
                      <a:pt x="0" y="7952"/>
                      <a:pt x="1563" y="8371"/>
                    </a:cubicBezTo>
                    <a:cubicBezTo>
                      <a:pt x="1641" y="8391"/>
                      <a:pt x="1717" y="8401"/>
                      <a:pt x="1790" y="8401"/>
                    </a:cubicBezTo>
                    <a:cubicBezTo>
                      <a:pt x="3206" y="8401"/>
                      <a:pt x="3711" y="4744"/>
                      <a:pt x="3711" y="4744"/>
                    </a:cubicBezTo>
                    <a:cubicBezTo>
                      <a:pt x="5859" y="4493"/>
                      <a:pt x="6333" y="2400"/>
                      <a:pt x="6919" y="2065"/>
                    </a:cubicBezTo>
                    <a:cubicBezTo>
                      <a:pt x="6997" y="2025"/>
                      <a:pt x="7106" y="2005"/>
                      <a:pt x="7240" y="2005"/>
                    </a:cubicBezTo>
                    <a:cubicBezTo>
                      <a:pt x="8113" y="2005"/>
                      <a:pt x="10069" y="2837"/>
                      <a:pt x="11690" y="4046"/>
                    </a:cubicBezTo>
                    <a:cubicBezTo>
                      <a:pt x="13370" y="5282"/>
                      <a:pt x="14963" y="5535"/>
                      <a:pt x="15986" y="5535"/>
                    </a:cubicBezTo>
                    <a:cubicBezTo>
                      <a:pt x="16695" y="5535"/>
                      <a:pt x="17130" y="5413"/>
                      <a:pt x="17130" y="5413"/>
                    </a:cubicBezTo>
                    <a:lnTo>
                      <a:pt x="17660" y="3265"/>
                    </a:lnTo>
                    <a:lnTo>
                      <a:pt x="14703" y="1870"/>
                    </a:lnTo>
                    <a:lnTo>
                      <a:pt x="10769" y="615"/>
                    </a:lnTo>
                    <a:lnTo>
                      <a:pt x="6333" y="670"/>
                    </a:lnTo>
                    <a:lnTo>
                      <a:pt x="189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726;p42"/>
              <p:cNvSpPr/>
              <p:nvPr/>
            </p:nvSpPr>
            <p:spPr>
              <a:xfrm>
                <a:off x="4135000" y="1500050"/>
                <a:ext cx="33525" cy="21450"/>
              </a:xfrm>
              <a:custGeom>
                <a:avLst/>
                <a:gdLst/>
                <a:ahLst/>
                <a:cxnLst/>
                <a:rect l="l" t="t" r="r" b="b"/>
                <a:pathLst>
                  <a:path w="1341" h="858" extrusionOk="0">
                    <a:moveTo>
                      <a:pt x="186" y="1"/>
                    </a:moveTo>
                    <a:cubicBezTo>
                      <a:pt x="72" y="1"/>
                      <a:pt x="1" y="24"/>
                      <a:pt x="1" y="48"/>
                    </a:cubicBezTo>
                    <a:cubicBezTo>
                      <a:pt x="1" y="132"/>
                      <a:pt x="336" y="188"/>
                      <a:pt x="670" y="383"/>
                    </a:cubicBezTo>
                    <a:cubicBezTo>
                      <a:pt x="1005" y="606"/>
                      <a:pt x="1201" y="857"/>
                      <a:pt x="1284" y="857"/>
                    </a:cubicBezTo>
                    <a:cubicBezTo>
                      <a:pt x="1340" y="829"/>
                      <a:pt x="1201" y="439"/>
                      <a:pt x="810" y="188"/>
                    </a:cubicBezTo>
                    <a:cubicBezTo>
                      <a:pt x="570" y="44"/>
                      <a:pt x="339"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727;p42"/>
              <p:cNvSpPr/>
              <p:nvPr/>
            </p:nvSpPr>
            <p:spPr>
              <a:xfrm>
                <a:off x="4165750" y="1474700"/>
                <a:ext cx="11125" cy="51700"/>
              </a:xfrm>
              <a:custGeom>
                <a:avLst/>
                <a:gdLst/>
                <a:ahLst/>
                <a:cxnLst/>
                <a:rect l="l" t="t" r="r" b="b"/>
                <a:pathLst>
                  <a:path w="445" h="2068" extrusionOk="0">
                    <a:moveTo>
                      <a:pt x="355" y="1"/>
                    </a:moveTo>
                    <a:cubicBezTo>
                      <a:pt x="291" y="1"/>
                      <a:pt x="81" y="413"/>
                      <a:pt x="54" y="1034"/>
                    </a:cubicBezTo>
                    <a:cubicBezTo>
                      <a:pt x="0" y="1656"/>
                      <a:pt x="260" y="2068"/>
                      <a:pt x="327" y="2068"/>
                    </a:cubicBezTo>
                    <a:cubicBezTo>
                      <a:pt x="330" y="2068"/>
                      <a:pt x="332" y="2067"/>
                      <a:pt x="333" y="2067"/>
                    </a:cubicBezTo>
                    <a:cubicBezTo>
                      <a:pt x="417" y="2039"/>
                      <a:pt x="250" y="1620"/>
                      <a:pt x="277" y="1062"/>
                    </a:cubicBezTo>
                    <a:cubicBezTo>
                      <a:pt x="333" y="476"/>
                      <a:pt x="445" y="30"/>
                      <a:pt x="361" y="2"/>
                    </a:cubicBezTo>
                    <a:cubicBezTo>
                      <a:pt x="359" y="1"/>
                      <a:pt x="357" y="1"/>
                      <a:pt x="3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728;p42"/>
              <p:cNvSpPr/>
              <p:nvPr/>
            </p:nvSpPr>
            <p:spPr>
              <a:xfrm>
                <a:off x="4045725" y="1689350"/>
                <a:ext cx="88625" cy="106800"/>
              </a:xfrm>
              <a:custGeom>
                <a:avLst/>
                <a:gdLst/>
                <a:ahLst/>
                <a:cxnLst/>
                <a:rect l="l" t="t" r="r" b="b"/>
                <a:pathLst>
                  <a:path w="3545" h="4272" extrusionOk="0">
                    <a:moveTo>
                      <a:pt x="2142" y="0"/>
                    </a:moveTo>
                    <a:cubicBezTo>
                      <a:pt x="1484" y="0"/>
                      <a:pt x="784" y="341"/>
                      <a:pt x="503" y="1627"/>
                    </a:cubicBezTo>
                    <a:cubicBezTo>
                      <a:pt x="1" y="3923"/>
                      <a:pt x="1979" y="4271"/>
                      <a:pt x="2572" y="4271"/>
                    </a:cubicBezTo>
                    <a:cubicBezTo>
                      <a:pt x="2671" y="4271"/>
                      <a:pt x="2731" y="4262"/>
                      <a:pt x="2735" y="4250"/>
                    </a:cubicBezTo>
                    <a:cubicBezTo>
                      <a:pt x="2763" y="4166"/>
                      <a:pt x="3544" y="427"/>
                      <a:pt x="3544" y="427"/>
                    </a:cubicBezTo>
                    <a:cubicBezTo>
                      <a:pt x="3515" y="398"/>
                      <a:pt x="2853" y="0"/>
                      <a:pt x="21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729;p42"/>
              <p:cNvSpPr/>
              <p:nvPr/>
            </p:nvSpPr>
            <p:spPr>
              <a:xfrm>
                <a:off x="4072250" y="1710400"/>
                <a:ext cx="32800" cy="58975"/>
              </a:xfrm>
              <a:custGeom>
                <a:avLst/>
                <a:gdLst/>
                <a:ahLst/>
                <a:cxnLst/>
                <a:rect l="l" t="t" r="r" b="b"/>
                <a:pathLst>
                  <a:path w="1312" h="2359" extrusionOk="0">
                    <a:moveTo>
                      <a:pt x="940" y="0"/>
                    </a:moveTo>
                    <a:cubicBezTo>
                      <a:pt x="716" y="0"/>
                      <a:pt x="521" y="132"/>
                      <a:pt x="418" y="311"/>
                    </a:cubicBezTo>
                    <a:cubicBezTo>
                      <a:pt x="251" y="506"/>
                      <a:pt x="140" y="729"/>
                      <a:pt x="84" y="1008"/>
                    </a:cubicBezTo>
                    <a:cubicBezTo>
                      <a:pt x="0" y="1538"/>
                      <a:pt x="167" y="2096"/>
                      <a:pt x="530" y="2292"/>
                    </a:cubicBezTo>
                    <a:cubicBezTo>
                      <a:pt x="607" y="2338"/>
                      <a:pt x="684" y="2358"/>
                      <a:pt x="765" y="2358"/>
                    </a:cubicBezTo>
                    <a:cubicBezTo>
                      <a:pt x="832" y="2358"/>
                      <a:pt x="901" y="2345"/>
                      <a:pt x="976" y="2320"/>
                    </a:cubicBezTo>
                    <a:cubicBezTo>
                      <a:pt x="1060" y="2292"/>
                      <a:pt x="1088" y="2236"/>
                      <a:pt x="1088" y="2236"/>
                    </a:cubicBezTo>
                    <a:lnTo>
                      <a:pt x="1088" y="2236"/>
                    </a:lnTo>
                    <a:cubicBezTo>
                      <a:pt x="1088" y="2236"/>
                      <a:pt x="1032" y="2236"/>
                      <a:pt x="949" y="2264"/>
                    </a:cubicBezTo>
                    <a:cubicBezTo>
                      <a:pt x="911" y="2271"/>
                      <a:pt x="876" y="2275"/>
                      <a:pt x="842" y="2275"/>
                    </a:cubicBezTo>
                    <a:cubicBezTo>
                      <a:pt x="749" y="2275"/>
                      <a:pt x="668" y="2249"/>
                      <a:pt x="586" y="2208"/>
                    </a:cubicBezTo>
                    <a:cubicBezTo>
                      <a:pt x="335" y="2041"/>
                      <a:pt x="195" y="1538"/>
                      <a:pt x="279" y="1036"/>
                    </a:cubicBezTo>
                    <a:cubicBezTo>
                      <a:pt x="335" y="813"/>
                      <a:pt x="418" y="590"/>
                      <a:pt x="558" y="422"/>
                    </a:cubicBezTo>
                    <a:cubicBezTo>
                      <a:pt x="642" y="255"/>
                      <a:pt x="809" y="143"/>
                      <a:pt x="976" y="116"/>
                    </a:cubicBezTo>
                    <a:cubicBezTo>
                      <a:pt x="1116" y="116"/>
                      <a:pt x="1200" y="199"/>
                      <a:pt x="1228" y="311"/>
                    </a:cubicBezTo>
                    <a:cubicBezTo>
                      <a:pt x="1255" y="395"/>
                      <a:pt x="1228" y="450"/>
                      <a:pt x="1228" y="450"/>
                    </a:cubicBezTo>
                    <a:cubicBezTo>
                      <a:pt x="1228" y="450"/>
                      <a:pt x="1311" y="422"/>
                      <a:pt x="1311" y="311"/>
                    </a:cubicBezTo>
                    <a:cubicBezTo>
                      <a:pt x="1311" y="227"/>
                      <a:pt x="1283" y="171"/>
                      <a:pt x="1228" y="116"/>
                    </a:cubicBezTo>
                    <a:cubicBezTo>
                      <a:pt x="1172" y="32"/>
                      <a:pt x="1088" y="4"/>
                      <a:pt x="1004" y="4"/>
                    </a:cubicBezTo>
                    <a:cubicBezTo>
                      <a:pt x="983" y="2"/>
                      <a:pt x="962" y="0"/>
                      <a:pt x="9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730;p42"/>
              <p:cNvSpPr/>
              <p:nvPr/>
            </p:nvSpPr>
            <p:spPr>
              <a:xfrm>
                <a:off x="4209650" y="1665100"/>
                <a:ext cx="146475" cy="147250"/>
              </a:xfrm>
              <a:custGeom>
                <a:avLst/>
                <a:gdLst/>
                <a:ahLst/>
                <a:cxnLst/>
                <a:rect l="l" t="t" r="r" b="b"/>
                <a:pathLst>
                  <a:path w="5859" h="5890" extrusionOk="0">
                    <a:moveTo>
                      <a:pt x="2971" y="0"/>
                    </a:moveTo>
                    <a:cubicBezTo>
                      <a:pt x="2638" y="0"/>
                      <a:pt x="2303" y="56"/>
                      <a:pt x="1981" y="170"/>
                    </a:cubicBezTo>
                    <a:cubicBezTo>
                      <a:pt x="1423" y="365"/>
                      <a:pt x="949" y="728"/>
                      <a:pt x="586" y="1202"/>
                    </a:cubicBezTo>
                    <a:cubicBezTo>
                      <a:pt x="223" y="1704"/>
                      <a:pt x="0" y="2318"/>
                      <a:pt x="0" y="2932"/>
                    </a:cubicBezTo>
                    <a:cubicBezTo>
                      <a:pt x="0" y="3574"/>
                      <a:pt x="223" y="4187"/>
                      <a:pt x="586" y="4690"/>
                    </a:cubicBezTo>
                    <a:cubicBezTo>
                      <a:pt x="1161" y="5478"/>
                      <a:pt x="2055" y="5889"/>
                      <a:pt x="2960" y="5889"/>
                    </a:cubicBezTo>
                    <a:cubicBezTo>
                      <a:pt x="3593" y="5889"/>
                      <a:pt x="4232" y="5689"/>
                      <a:pt x="4771" y="5275"/>
                    </a:cubicBezTo>
                    <a:cubicBezTo>
                      <a:pt x="5301" y="4857"/>
                      <a:pt x="5664" y="4271"/>
                      <a:pt x="5803" y="3629"/>
                    </a:cubicBezTo>
                    <a:cubicBezTo>
                      <a:pt x="5831" y="3462"/>
                      <a:pt x="5859" y="3295"/>
                      <a:pt x="5859" y="3099"/>
                    </a:cubicBezTo>
                    <a:cubicBezTo>
                      <a:pt x="5859" y="3044"/>
                      <a:pt x="5859" y="2988"/>
                      <a:pt x="5831" y="2932"/>
                    </a:cubicBezTo>
                    <a:cubicBezTo>
                      <a:pt x="5803" y="2932"/>
                      <a:pt x="5803" y="3183"/>
                      <a:pt x="5691" y="3602"/>
                    </a:cubicBezTo>
                    <a:cubicBezTo>
                      <a:pt x="5524" y="4215"/>
                      <a:pt x="5161" y="4745"/>
                      <a:pt x="4631" y="5108"/>
                    </a:cubicBezTo>
                    <a:cubicBezTo>
                      <a:pt x="4131" y="5484"/>
                      <a:pt x="3571" y="5653"/>
                      <a:pt x="3024" y="5653"/>
                    </a:cubicBezTo>
                    <a:cubicBezTo>
                      <a:pt x="1622" y="5653"/>
                      <a:pt x="307" y="4538"/>
                      <a:pt x="307" y="2932"/>
                    </a:cubicBezTo>
                    <a:cubicBezTo>
                      <a:pt x="307" y="1326"/>
                      <a:pt x="1622" y="211"/>
                      <a:pt x="3024" y="211"/>
                    </a:cubicBezTo>
                    <a:cubicBezTo>
                      <a:pt x="3571" y="211"/>
                      <a:pt x="4131" y="380"/>
                      <a:pt x="4631" y="756"/>
                    </a:cubicBezTo>
                    <a:cubicBezTo>
                      <a:pt x="5134" y="1118"/>
                      <a:pt x="5524" y="1649"/>
                      <a:pt x="5691" y="2234"/>
                    </a:cubicBezTo>
                    <a:cubicBezTo>
                      <a:pt x="5803" y="2681"/>
                      <a:pt x="5803" y="2932"/>
                      <a:pt x="5831" y="2932"/>
                    </a:cubicBezTo>
                    <a:cubicBezTo>
                      <a:pt x="5859" y="2876"/>
                      <a:pt x="5859" y="2820"/>
                      <a:pt x="5859" y="2765"/>
                    </a:cubicBezTo>
                    <a:cubicBezTo>
                      <a:pt x="5859" y="2597"/>
                      <a:pt x="5831" y="2430"/>
                      <a:pt x="5803" y="2262"/>
                    </a:cubicBezTo>
                    <a:cubicBezTo>
                      <a:pt x="5664" y="1593"/>
                      <a:pt x="5301" y="1035"/>
                      <a:pt x="4771" y="616"/>
                    </a:cubicBezTo>
                    <a:cubicBezTo>
                      <a:pt x="4255" y="211"/>
                      <a:pt x="3618" y="0"/>
                      <a:pt x="297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731;p42"/>
              <p:cNvSpPr/>
              <p:nvPr/>
            </p:nvSpPr>
            <p:spPr>
              <a:xfrm>
                <a:off x="4375650" y="1695150"/>
                <a:ext cx="151375" cy="147875"/>
              </a:xfrm>
              <a:custGeom>
                <a:avLst/>
                <a:gdLst/>
                <a:ahLst/>
                <a:cxnLst/>
                <a:rect l="l" t="t" r="r" b="b"/>
                <a:pathLst>
                  <a:path w="6055" h="5915" extrusionOk="0">
                    <a:moveTo>
                      <a:pt x="3214" y="237"/>
                    </a:moveTo>
                    <a:cubicBezTo>
                      <a:pt x="3764" y="237"/>
                      <a:pt x="4326" y="406"/>
                      <a:pt x="4827" y="781"/>
                    </a:cubicBezTo>
                    <a:cubicBezTo>
                      <a:pt x="5329" y="1144"/>
                      <a:pt x="5691" y="1674"/>
                      <a:pt x="5887" y="2288"/>
                    </a:cubicBezTo>
                    <a:cubicBezTo>
                      <a:pt x="5981" y="2664"/>
                      <a:pt x="5996" y="2901"/>
                      <a:pt x="6015" y="2967"/>
                    </a:cubicBezTo>
                    <a:lnTo>
                      <a:pt x="6015" y="2967"/>
                    </a:lnTo>
                    <a:cubicBezTo>
                      <a:pt x="5996" y="3022"/>
                      <a:pt x="5981" y="3275"/>
                      <a:pt x="5887" y="3627"/>
                    </a:cubicBezTo>
                    <a:cubicBezTo>
                      <a:pt x="5691" y="4241"/>
                      <a:pt x="5329" y="4771"/>
                      <a:pt x="4827" y="5134"/>
                    </a:cubicBezTo>
                    <a:cubicBezTo>
                      <a:pt x="4326" y="5509"/>
                      <a:pt x="3764" y="5678"/>
                      <a:pt x="3214" y="5678"/>
                    </a:cubicBezTo>
                    <a:cubicBezTo>
                      <a:pt x="1803" y="5678"/>
                      <a:pt x="474" y="4564"/>
                      <a:pt x="474" y="2957"/>
                    </a:cubicBezTo>
                    <a:cubicBezTo>
                      <a:pt x="474" y="1351"/>
                      <a:pt x="1803" y="237"/>
                      <a:pt x="3214" y="237"/>
                    </a:cubicBezTo>
                    <a:close/>
                    <a:moveTo>
                      <a:pt x="3156" y="0"/>
                    </a:moveTo>
                    <a:cubicBezTo>
                      <a:pt x="2250" y="0"/>
                      <a:pt x="1356" y="411"/>
                      <a:pt x="781" y="1200"/>
                    </a:cubicBezTo>
                    <a:cubicBezTo>
                      <a:pt x="0" y="2232"/>
                      <a:pt x="0" y="3683"/>
                      <a:pt x="781" y="4715"/>
                    </a:cubicBezTo>
                    <a:cubicBezTo>
                      <a:pt x="1356" y="5504"/>
                      <a:pt x="2250" y="5915"/>
                      <a:pt x="3156" y="5915"/>
                    </a:cubicBezTo>
                    <a:cubicBezTo>
                      <a:pt x="3788" y="5915"/>
                      <a:pt x="4427" y="5714"/>
                      <a:pt x="4966" y="5301"/>
                    </a:cubicBezTo>
                    <a:cubicBezTo>
                      <a:pt x="5468" y="4883"/>
                      <a:pt x="5831" y="4325"/>
                      <a:pt x="5970" y="3655"/>
                    </a:cubicBezTo>
                    <a:cubicBezTo>
                      <a:pt x="6026" y="3488"/>
                      <a:pt x="6026" y="3320"/>
                      <a:pt x="6026" y="3153"/>
                    </a:cubicBezTo>
                    <a:cubicBezTo>
                      <a:pt x="6026" y="3013"/>
                      <a:pt x="6054" y="2985"/>
                      <a:pt x="6026" y="2957"/>
                    </a:cubicBezTo>
                    <a:cubicBezTo>
                      <a:pt x="6026" y="2922"/>
                      <a:pt x="6026" y="2854"/>
                      <a:pt x="6026" y="2762"/>
                    </a:cubicBezTo>
                    <a:cubicBezTo>
                      <a:pt x="6026" y="2595"/>
                      <a:pt x="6026" y="2427"/>
                      <a:pt x="5970" y="2260"/>
                    </a:cubicBezTo>
                    <a:cubicBezTo>
                      <a:pt x="5831" y="1618"/>
                      <a:pt x="5468" y="1032"/>
                      <a:pt x="4966" y="614"/>
                    </a:cubicBezTo>
                    <a:cubicBezTo>
                      <a:pt x="4427" y="201"/>
                      <a:pt x="3788" y="0"/>
                      <a:pt x="315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732;p42"/>
              <p:cNvSpPr/>
              <p:nvPr/>
            </p:nvSpPr>
            <p:spPr>
              <a:xfrm>
                <a:off x="4136400" y="1695850"/>
                <a:ext cx="85125" cy="7000"/>
              </a:xfrm>
              <a:custGeom>
                <a:avLst/>
                <a:gdLst/>
                <a:ahLst/>
                <a:cxnLst/>
                <a:rect l="l" t="t" r="r" b="b"/>
                <a:pathLst>
                  <a:path w="3405" h="280" extrusionOk="0">
                    <a:moveTo>
                      <a:pt x="1703" y="0"/>
                    </a:moveTo>
                    <a:cubicBezTo>
                      <a:pt x="754" y="0"/>
                      <a:pt x="1" y="84"/>
                      <a:pt x="1" y="167"/>
                    </a:cubicBezTo>
                    <a:cubicBezTo>
                      <a:pt x="1" y="223"/>
                      <a:pt x="754" y="279"/>
                      <a:pt x="1703" y="279"/>
                    </a:cubicBezTo>
                    <a:cubicBezTo>
                      <a:pt x="2651" y="279"/>
                      <a:pt x="3404" y="223"/>
                      <a:pt x="3404" y="140"/>
                    </a:cubicBezTo>
                    <a:cubicBezTo>
                      <a:pt x="3404" y="56"/>
                      <a:pt x="2651" y="0"/>
                      <a:pt x="170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733;p42"/>
              <p:cNvSpPr/>
              <p:nvPr/>
            </p:nvSpPr>
            <p:spPr>
              <a:xfrm>
                <a:off x="4353325" y="1740675"/>
                <a:ext cx="31400" cy="15225"/>
              </a:xfrm>
              <a:custGeom>
                <a:avLst/>
                <a:gdLst/>
                <a:ahLst/>
                <a:cxnLst/>
                <a:rect l="l" t="t" r="r" b="b"/>
                <a:pathLst>
                  <a:path w="1256" h="609" extrusionOk="0">
                    <a:moveTo>
                      <a:pt x="541" y="0"/>
                    </a:moveTo>
                    <a:cubicBezTo>
                      <a:pt x="424" y="0"/>
                      <a:pt x="306" y="25"/>
                      <a:pt x="196" y="76"/>
                    </a:cubicBezTo>
                    <a:cubicBezTo>
                      <a:pt x="84" y="160"/>
                      <a:pt x="0" y="216"/>
                      <a:pt x="56" y="272"/>
                    </a:cubicBezTo>
                    <a:cubicBezTo>
                      <a:pt x="62" y="284"/>
                      <a:pt x="80" y="288"/>
                      <a:pt x="108" y="288"/>
                    </a:cubicBezTo>
                    <a:cubicBezTo>
                      <a:pt x="170" y="288"/>
                      <a:pt x="279" y="267"/>
                      <a:pt x="411" y="267"/>
                    </a:cubicBezTo>
                    <a:cubicBezTo>
                      <a:pt x="491" y="267"/>
                      <a:pt x="579" y="275"/>
                      <a:pt x="670" y="300"/>
                    </a:cubicBezTo>
                    <a:cubicBezTo>
                      <a:pt x="987" y="379"/>
                      <a:pt x="1154" y="609"/>
                      <a:pt x="1218" y="609"/>
                    </a:cubicBezTo>
                    <a:cubicBezTo>
                      <a:pt x="1222" y="609"/>
                      <a:pt x="1225" y="608"/>
                      <a:pt x="1228" y="606"/>
                    </a:cubicBezTo>
                    <a:cubicBezTo>
                      <a:pt x="1256" y="606"/>
                      <a:pt x="1256" y="495"/>
                      <a:pt x="1200" y="383"/>
                    </a:cubicBezTo>
                    <a:cubicBezTo>
                      <a:pt x="1064" y="131"/>
                      <a:pt x="807" y="0"/>
                      <a:pt x="5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734;p42"/>
              <p:cNvSpPr/>
              <p:nvPr/>
            </p:nvSpPr>
            <p:spPr>
              <a:xfrm>
                <a:off x="4227075" y="2569775"/>
                <a:ext cx="1021125" cy="613800"/>
              </a:xfrm>
              <a:custGeom>
                <a:avLst/>
                <a:gdLst/>
                <a:ahLst/>
                <a:cxnLst/>
                <a:rect l="l" t="t" r="r" b="b"/>
                <a:pathLst>
                  <a:path w="40845" h="24552" extrusionOk="0">
                    <a:moveTo>
                      <a:pt x="39506" y="1"/>
                    </a:moveTo>
                    <a:lnTo>
                      <a:pt x="25082" y="23073"/>
                    </a:lnTo>
                    <a:lnTo>
                      <a:pt x="1" y="22571"/>
                    </a:lnTo>
                    <a:lnTo>
                      <a:pt x="1" y="24329"/>
                    </a:lnTo>
                    <a:lnTo>
                      <a:pt x="26058" y="24552"/>
                    </a:lnTo>
                    <a:lnTo>
                      <a:pt x="40845" y="949"/>
                    </a:lnTo>
                    <a:lnTo>
                      <a:pt x="39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735;p42"/>
              <p:cNvSpPr/>
              <p:nvPr/>
            </p:nvSpPr>
            <p:spPr>
              <a:xfrm>
                <a:off x="4482350" y="2956875"/>
                <a:ext cx="209975" cy="172475"/>
              </a:xfrm>
              <a:custGeom>
                <a:avLst/>
                <a:gdLst/>
                <a:ahLst/>
                <a:cxnLst/>
                <a:rect l="l" t="t" r="r" b="b"/>
                <a:pathLst>
                  <a:path w="8399" h="6899" extrusionOk="0">
                    <a:moveTo>
                      <a:pt x="1898" y="1"/>
                    </a:moveTo>
                    <a:lnTo>
                      <a:pt x="1" y="5441"/>
                    </a:lnTo>
                    <a:lnTo>
                      <a:pt x="4660" y="6613"/>
                    </a:lnTo>
                    <a:cubicBezTo>
                      <a:pt x="4770" y="6640"/>
                      <a:pt x="4880" y="6653"/>
                      <a:pt x="4988" y="6653"/>
                    </a:cubicBezTo>
                    <a:cubicBezTo>
                      <a:pt x="5538" y="6653"/>
                      <a:pt x="6040" y="6312"/>
                      <a:pt x="6250" y="5776"/>
                    </a:cubicBezTo>
                    <a:lnTo>
                      <a:pt x="6864" y="4185"/>
                    </a:lnTo>
                    <a:cubicBezTo>
                      <a:pt x="7003" y="4967"/>
                      <a:pt x="7226" y="5748"/>
                      <a:pt x="7478" y="6501"/>
                    </a:cubicBezTo>
                    <a:cubicBezTo>
                      <a:pt x="7632" y="6743"/>
                      <a:pt x="7890" y="6898"/>
                      <a:pt x="8170" y="6898"/>
                    </a:cubicBezTo>
                    <a:cubicBezTo>
                      <a:pt x="8245" y="6898"/>
                      <a:pt x="8322" y="6887"/>
                      <a:pt x="8398" y="6864"/>
                    </a:cubicBezTo>
                    <a:lnTo>
                      <a:pt x="8398" y="3014"/>
                    </a:lnTo>
                    <a:lnTo>
                      <a:pt x="7143" y="1144"/>
                    </a:lnTo>
                    <a:lnTo>
                      <a:pt x="189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736;p42"/>
              <p:cNvSpPr/>
              <p:nvPr/>
            </p:nvSpPr>
            <p:spPr>
              <a:xfrm>
                <a:off x="3519150" y="2055050"/>
                <a:ext cx="816750" cy="1303600"/>
              </a:xfrm>
              <a:custGeom>
                <a:avLst/>
                <a:gdLst/>
                <a:ahLst/>
                <a:cxnLst/>
                <a:rect l="l" t="t" r="r" b="b"/>
                <a:pathLst>
                  <a:path w="32670" h="52144" extrusionOk="0">
                    <a:moveTo>
                      <a:pt x="19976" y="0"/>
                    </a:moveTo>
                    <a:cubicBezTo>
                      <a:pt x="19976" y="0"/>
                      <a:pt x="13057" y="1758"/>
                      <a:pt x="10964" y="4855"/>
                    </a:cubicBezTo>
                    <a:cubicBezTo>
                      <a:pt x="8872" y="7979"/>
                      <a:pt x="6501" y="13168"/>
                      <a:pt x="3962" y="23212"/>
                    </a:cubicBezTo>
                    <a:cubicBezTo>
                      <a:pt x="1730" y="32000"/>
                      <a:pt x="0" y="46006"/>
                      <a:pt x="2427" y="49298"/>
                    </a:cubicBezTo>
                    <a:cubicBezTo>
                      <a:pt x="4073" y="51558"/>
                      <a:pt x="5134" y="52143"/>
                      <a:pt x="5134" y="52143"/>
                    </a:cubicBezTo>
                    <a:lnTo>
                      <a:pt x="10490" y="50218"/>
                    </a:lnTo>
                    <a:cubicBezTo>
                      <a:pt x="15651" y="48377"/>
                      <a:pt x="20394" y="45504"/>
                      <a:pt x="24440" y="41821"/>
                    </a:cubicBezTo>
                    <a:lnTo>
                      <a:pt x="32670" y="34316"/>
                    </a:lnTo>
                    <a:lnTo>
                      <a:pt x="28318" y="30912"/>
                    </a:lnTo>
                    <a:cubicBezTo>
                      <a:pt x="28318" y="30912"/>
                      <a:pt x="31638" y="13029"/>
                      <a:pt x="30745" y="6780"/>
                    </a:cubicBezTo>
                    <a:cubicBezTo>
                      <a:pt x="29964" y="1311"/>
                      <a:pt x="19976" y="0"/>
                      <a:pt x="1997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737;p42"/>
              <p:cNvSpPr/>
              <p:nvPr/>
            </p:nvSpPr>
            <p:spPr>
              <a:xfrm>
                <a:off x="3722100" y="1912500"/>
                <a:ext cx="609625" cy="330800"/>
              </a:xfrm>
              <a:custGeom>
                <a:avLst/>
                <a:gdLst/>
                <a:ahLst/>
                <a:cxnLst/>
                <a:rect l="l" t="t" r="r" b="b"/>
                <a:pathLst>
                  <a:path w="24385" h="13232" extrusionOk="0">
                    <a:moveTo>
                      <a:pt x="10889" y="0"/>
                    </a:moveTo>
                    <a:cubicBezTo>
                      <a:pt x="10270" y="0"/>
                      <a:pt x="9661" y="132"/>
                      <a:pt x="9124" y="429"/>
                    </a:cubicBezTo>
                    <a:cubicBezTo>
                      <a:pt x="8036" y="1015"/>
                      <a:pt x="7366" y="2382"/>
                      <a:pt x="7812" y="3498"/>
                    </a:cubicBezTo>
                    <a:cubicBezTo>
                      <a:pt x="7683" y="3487"/>
                      <a:pt x="7554" y="3482"/>
                      <a:pt x="7426" y="3482"/>
                    </a:cubicBezTo>
                    <a:cubicBezTo>
                      <a:pt x="5265" y="3482"/>
                      <a:pt x="3329" y="4999"/>
                      <a:pt x="2065" y="6790"/>
                    </a:cubicBezTo>
                    <a:cubicBezTo>
                      <a:pt x="810" y="8548"/>
                      <a:pt x="1" y="11198"/>
                      <a:pt x="2316" y="12621"/>
                    </a:cubicBezTo>
                    <a:cubicBezTo>
                      <a:pt x="2955" y="12976"/>
                      <a:pt x="3654" y="13170"/>
                      <a:pt x="4378" y="13170"/>
                    </a:cubicBezTo>
                    <a:cubicBezTo>
                      <a:pt x="4509" y="13170"/>
                      <a:pt x="4640" y="13164"/>
                      <a:pt x="4771" y="13151"/>
                    </a:cubicBezTo>
                    <a:cubicBezTo>
                      <a:pt x="8426" y="12844"/>
                      <a:pt x="10993" y="11756"/>
                      <a:pt x="13671" y="11087"/>
                    </a:cubicBezTo>
                    <a:cubicBezTo>
                      <a:pt x="14363" y="10919"/>
                      <a:pt x="15060" y="10838"/>
                      <a:pt x="15754" y="10838"/>
                    </a:cubicBezTo>
                    <a:cubicBezTo>
                      <a:pt x="17944" y="10838"/>
                      <a:pt x="20094" y="11641"/>
                      <a:pt x="21874" y="13040"/>
                    </a:cubicBezTo>
                    <a:lnTo>
                      <a:pt x="21957" y="13095"/>
                    </a:lnTo>
                    <a:cubicBezTo>
                      <a:pt x="22125" y="13198"/>
                      <a:pt x="22357" y="13232"/>
                      <a:pt x="22593" y="13232"/>
                    </a:cubicBezTo>
                    <a:cubicBezTo>
                      <a:pt x="23064" y="13232"/>
                      <a:pt x="23547" y="13095"/>
                      <a:pt x="23547" y="13095"/>
                    </a:cubicBezTo>
                    <a:cubicBezTo>
                      <a:pt x="24384" y="12370"/>
                      <a:pt x="22487" y="8520"/>
                      <a:pt x="21985" y="7543"/>
                    </a:cubicBezTo>
                    <a:cubicBezTo>
                      <a:pt x="21483" y="6567"/>
                      <a:pt x="20562" y="5870"/>
                      <a:pt x="19697" y="5228"/>
                    </a:cubicBezTo>
                    <a:lnTo>
                      <a:pt x="15764" y="2243"/>
                    </a:lnTo>
                    <a:cubicBezTo>
                      <a:pt x="14843" y="1461"/>
                      <a:pt x="13783" y="820"/>
                      <a:pt x="12667" y="345"/>
                    </a:cubicBezTo>
                    <a:cubicBezTo>
                      <a:pt x="12103" y="125"/>
                      <a:pt x="11491" y="0"/>
                      <a:pt x="108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738;p42"/>
              <p:cNvSpPr/>
              <p:nvPr/>
            </p:nvSpPr>
            <p:spPr>
              <a:xfrm>
                <a:off x="3830225" y="2271250"/>
                <a:ext cx="703075" cy="852350"/>
              </a:xfrm>
              <a:custGeom>
                <a:avLst/>
                <a:gdLst/>
                <a:ahLst/>
                <a:cxnLst/>
                <a:rect l="l" t="t" r="r" b="b"/>
                <a:pathLst>
                  <a:path w="28123" h="34094" extrusionOk="0">
                    <a:moveTo>
                      <a:pt x="5385" y="1"/>
                    </a:moveTo>
                    <a:lnTo>
                      <a:pt x="809" y="21455"/>
                    </a:lnTo>
                    <a:cubicBezTo>
                      <a:pt x="0" y="25194"/>
                      <a:pt x="2092" y="28960"/>
                      <a:pt x="5691" y="30271"/>
                    </a:cubicBezTo>
                    <a:lnTo>
                      <a:pt x="25639" y="34094"/>
                    </a:lnTo>
                    <a:lnTo>
                      <a:pt x="28122" y="26672"/>
                    </a:lnTo>
                    <a:lnTo>
                      <a:pt x="11941" y="21623"/>
                    </a:lnTo>
                    <a:lnTo>
                      <a:pt x="16684" y="894"/>
                    </a:lnTo>
                    <a:lnTo>
                      <a:pt x="538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739;p42"/>
              <p:cNvSpPr/>
              <p:nvPr/>
            </p:nvSpPr>
            <p:spPr>
              <a:xfrm>
                <a:off x="3846250" y="2144300"/>
                <a:ext cx="691225" cy="982775"/>
              </a:xfrm>
              <a:custGeom>
                <a:avLst/>
                <a:gdLst/>
                <a:ahLst/>
                <a:cxnLst/>
                <a:rect l="l" t="t" r="r" b="b"/>
                <a:pathLst>
                  <a:path w="27649" h="39311" extrusionOk="0">
                    <a:moveTo>
                      <a:pt x="10334" y="0"/>
                    </a:moveTo>
                    <a:cubicBezTo>
                      <a:pt x="10303" y="0"/>
                      <a:pt x="10271" y="1"/>
                      <a:pt x="10240" y="1"/>
                    </a:cubicBezTo>
                    <a:cubicBezTo>
                      <a:pt x="8649" y="113"/>
                      <a:pt x="7171" y="866"/>
                      <a:pt x="6166" y="2094"/>
                    </a:cubicBezTo>
                    <a:cubicBezTo>
                      <a:pt x="5218" y="3210"/>
                      <a:pt x="4520" y="4521"/>
                      <a:pt x="4102" y="5916"/>
                    </a:cubicBezTo>
                    <a:cubicBezTo>
                      <a:pt x="3711" y="7199"/>
                      <a:pt x="3432" y="8483"/>
                      <a:pt x="3209" y="9794"/>
                    </a:cubicBezTo>
                    <a:cubicBezTo>
                      <a:pt x="2261" y="14788"/>
                      <a:pt x="1479" y="18833"/>
                      <a:pt x="949" y="21623"/>
                    </a:cubicBezTo>
                    <a:cubicBezTo>
                      <a:pt x="698" y="22990"/>
                      <a:pt x="503" y="24078"/>
                      <a:pt x="363" y="24831"/>
                    </a:cubicBezTo>
                    <a:lnTo>
                      <a:pt x="224" y="25668"/>
                    </a:lnTo>
                    <a:cubicBezTo>
                      <a:pt x="168" y="25864"/>
                      <a:pt x="168" y="25947"/>
                      <a:pt x="168" y="25947"/>
                    </a:cubicBezTo>
                    <a:cubicBezTo>
                      <a:pt x="168" y="25947"/>
                      <a:pt x="196" y="25864"/>
                      <a:pt x="252" y="25668"/>
                    </a:cubicBezTo>
                    <a:cubicBezTo>
                      <a:pt x="280" y="25473"/>
                      <a:pt x="336" y="25194"/>
                      <a:pt x="419" y="24831"/>
                    </a:cubicBezTo>
                    <a:lnTo>
                      <a:pt x="1061" y="21651"/>
                    </a:lnTo>
                    <a:cubicBezTo>
                      <a:pt x="1619" y="18833"/>
                      <a:pt x="2400" y="14816"/>
                      <a:pt x="3377" y="9850"/>
                    </a:cubicBezTo>
                    <a:cubicBezTo>
                      <a:pt x="3628" y="8538"/>
                      <a:pt x="3935" y="7255"/>
                      <a:pt x="4297" y="5972"/>
                    </a:cubicBezTo>
                    <a:cubicBezTo>
                      <a:pt x="4716" y="4605"/>
                      <a:pt x="5413" y="3349"/>
                      <a:pt x="6334" y="2261"/>
                    </a:cubicBezTo>
                    <a:cubicBezTo>
                      <a:pt x="7310" y="1089"/>
                      <a:pt x="8733" y="364"/>
                      <a:pt x="10268" y="280"/>
                    </a:cubicBezTo>
                    <a:cubicBezTo>
                      <a:pt x="10328" y="278"/>
                      <a:pt x="10388" y="277"/>
                      <a:pt x="10448" y="277"/>
                    </a:cubicBezTo>
                    <a:cubicBezTo>
                      <a:pt x="11999" y="277"/>
                      <a:pt x="13460" y="968"/>
                      <a:pt x="14480" y="2149"/>
                    </a:cubicBezTo>
                    <a:cubicBezTo>
                      <a:pt x="15010" y="2791"/>
                      <a:pt x="15401" y="3544"/>
                      <a:pt x="15596" y="4353"/>
                    </a:cubicBezTo>
                    <a:cubicBezTo>
                      <a:pt x="15680" y="4772"/>
                      <a:pt x="15736" y="5190"/>
                      <a:pt x="15736" y="5609"/>
                    </a:cubicBezTo>
                    <a:cubicBezTo>
                      <a:pt x="15680" y="6027"/>
                      <a:pt x="15708" y="6474"/>
                      <a:pt x="15624" y="6892"/>
                    </a:cubicBezTo>
                    <a:cubicBezTo>
                      <a:pt x="15373" y="8622"/>
                      <a:pt x="15010" y="10380"/>
                      <a:pt x="14648" y="12165"/>
                    </a:cubicBezTo>
                    <a:cubicBezTo>
                      <a:pt x="13867" y="15736"/>
                      <a:pt x="13002" y="19419"/>
                      <a:pt x="12053" y="23157"/>
                    </a:cubicBezTo>
                    <a:cubicBezTo>
                      <a:pt x="11746" y="24357"/>
                      <a:pt x="11439" y="25557"/>
                      <a:pt x="11160" y="26645"/>
                    </a:cubicBezTo>
                    <a:lnTo>
                      <a:pt x="11132" y="26784"/>
                    </a:lnTo>
                    <a:lnTo>
                      <a:pt x="11272" y="26812"/>
                    </a:lnTo>
                    <a:lnTo>
                      <a:pt x="27325" y="31822"/>
                    </a:lnTo>
                    <a:lnTo>
                      <a:pt x="27325" y="31822"/>
                    </a:lnTo>
                    <a:cubicBezTo>
                      <a:pt x="26434" y="34333"/>
                      <a:pt x="25596" y="36739"/>
                      <a:pt x="24810" y="39041"/>
                    </a:cubicBezTo>
                    <a:lnTo>
                      <a:pt x="24810" y="39041"/>
                    </a:lnTo>
                    <a:lnTo>
                      <a:pt x="5162" y="35433"/>
                    </a:lnTo>
                    <a:cubicBezTo>
                      <a:pt x="4130" y="35182"/>
                      <a:pt x="3125" y="34763"/>
                      <a:pt x="2233" y="34178"/>
                    </a:cubicBezTo>
                    <a:cubicBezTo>
                      <a:pt x="1591" y="33731"/>
                      <a:pt x="1033" y="33145"/>
                      <a:pt x="615" y="32476"/>
                    </a:cubicBezTo>
                    <a:lnTo>
                      <a:pt x="419" y="32057"/>
                    </a:lnTo>
                    <a:lnTo>
                      <a:pt x="280" y="31695"/>
                    </a:lnTo>
                    <a:lnTo>
                      <a:pt x="168" y="31388"/>
                    </a:lnTo>
                    <a:lnTo>
                      <a:pt x="112" y="31109"/>
                    </a:lnTo>
                    <a:cubicBezTo>
                      <a:pt x="57" y="30941"/>
                      <a:pt x="57" y="30830"/>
                      <a:pt x="29" y="30718"/>
                    </a:cubicBezTo>
                    <a:cubicBezTo>
                      <a:pt x="29" y="30690"/>
                      <a:pt x="1" y="30634"/>
                      <a:pt x="1" y="30606"/>
                    </a:cubicBezTo>
                    <a:cubicBezTo>
                      <a:pt x="1" y="30606"/>
                      <a:pt x="1" y="30662"/>
                      <a:pt x="1" y="30774"/>
                    </a:cubicBezTo>
                    <a:cubicBezTo>
                      <a:pt x="29" y="30858"/>
                      <a:pt x="29" y="30997"/>
                      <a:pt x="57" y="31137"/>
                    </a:cubicBezTo>
                    <a:lnTo>
                      <a:pt x="112" y="31416"/>
                    </a:lnTo>
                    <a:cubicBezTo>
                      <a:pt x="140" y="31527"/>
                      <a:pt x="168" y="31639"/>
                      <a:pt x="224" y="31750"/>
                    </a:cubicBezTo>
                    <a:cubicBezTo>
                      <a:pt x="252" y="31862"/>
                      <a:pt x="308" y="32001"/>
                      <a:pt x="336" y="32141"/>
                    </a:cubicBezTo>
                    <a:lnTo>
                      <a:pt x="559" y="32532"/>
                    </a:lnTo>
                    <a:cubicBezTo>
                      <a:pt x="977" y="33229"/>
                      <a:pt x="1507" y="33843"/>
                      <a:pt x="2177" y="34289"/>
                    </a:cubicBezTo>
                    <a:cubicBezTo>
                      <a:pt x="3070" y="34903"/>
                      <a:pt x="4074" y="35349"/>
                      <a:pt x="5134" y="35600"/>
                    </a:cubicBezTo>
                    <a:cubicBezTo>
                      <a:pt x="9905" y="36521"/>
                      <a:pt x="16684" y="37804"/>
                      <a:pt x="24859" y="39311"/>
                    </a:cubicBezTo>
                    <a:lnTo>
                      <a:pt x="24942" y="39311"/>
                    </a:lnTo>
                    <a:lnTo>
                      <a:pt x="24970" y="39227"/>
                    </a:lnTo>
                    <a:lnTo>
                      <a:pt x="27593" y="31806"/>
                    </a:lnTo>
                    <a:lnTo>
                      <a:pt x="27649" y="31667"/>
                    </a:lnTo>
                    <a:lnTo>
                      <a:pt x="27509" y="31639"/>
                    </a:lnTo>
                    <a:lnTo>
                      <a:pt x="11448" y="26599"/>
                    </a:lnTo>
                    <a:lnTo>
                      <a:pt x="11448" y="26599"/>
                    </a:lnTo>
                    <a:cubicBezTo>
                      <a:pt x="11740" y="25545"/>
                      <a:pt x="12009" y="24393"/>
                      <a:pt x="12304" y="23241"/>
                    </a:cubicBezTo>
                    <a:cubicBezTo>
                      <a:pt x="13253" y="19503"/>
                      <a:pt x="14146" y="15820"/>
                      <a:pt x="14899" y="12249"/>
                    </a:cubicBezTo>
                    <a:cubicBezTo>
                      <a:pt x="15289" y="10463"/>
                      <a:pt x="15624" y="8678"/>
                      <a:pt x="15875" y="6948"/>
                    </a:cubicBezTo>
                    <a:cubicBezTo>
                      <a:pt x="15959" y="6502"/>
                      <a:pt x="15959" y="6055"/>
                      <a:pt x="15987" y="5637"/>
                    </a:cubicBezTo>
                    <a:cubicBezTo>
                      <a:pt x="15987" y="5190"/>
                      <a:pt x="15931" y="4744"/>
                      <a:pt x="15847" y="4326"/>
                    </a:cubicBezTo>
                    <a:cubicBezTo>
                      <a:pt x="15652" y="3461"/>
                      <a:pt x="15234" y="2652"/>
                      <a:pt x="14676" y="1982"/>
                    </a:cubicBezTo>
                    <a:cubicBezTo>
                      <a:pt x="13580" y="722"/>
                      <a:pt x="12001" y="0"/>
                      <a:pt x="10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740;p42"/>
              <p:cNvSpPr/>
              <p:nvPr/>
            </p:nvSpPr>
            <p:spPr>
              <a:xfrm>
                <a:off x="4057600" y="2812100"/>
                <a:ext cx="72550" cy="69475"/>
              </a:xfrm>
              <a:custGeom>
                <a:avLst/>
                <a:gdLst/>
                <a:ahLst/>
                <a:cxnLst/>
                <a:rect l="l" t="t" r="r" b="b"/>
                <a:pathLst>
                  <a:path w="2902" h="2779" extrusionOk="0">
                    <a:moveTo>
                      <a:pt x="2649" y="0"/>
                    </a:moveTo>
                    <a:cubicBezTo>
                      <a:pt x="2545" y="0"/>
                      <a:pt x="2413" y="12"/>
                      <a:pt x="2260" y="44"/>
                    </a:cubicBezTo>
                    <a:cubicBezTo>
                      <a:pt x="1228" y="323"/>
                      <a:pt x="391" y="1105"/>
                      <a:pt x="112" y="2137"/>
                    </a:cubicBezTo>
                    <a:cubicBezTo>
                      <a:pt x="0" y="2527"/>
                      <a:pt x="28" y="2779"/>
                      <a:pt x="56" y="2779"/>
                    </a:cubicBezTo>
                    <a:cubicBezTo>
                      <a:pt x="112" y="2779"/>
                      <a:pt x="140" y="2555"/>
                      <a:pt x="279" y="2221"/>
                    </a:cubicBezTo>
                    <a:cubicBezTo>
                      <a:pt x="642" y="1300"/>
                      <a:pt x="1395" y="574"/>
                      <a:pt x="2316" y="268"/>
                    </a:cubicBezTo>
                    <a:cubicBezTo>
                      <a:pt x="2678" y="128"/>
                      <a:pt x="2902" y="100"/>
                      <a:pt x="2902" y="44"/>
                    </a:cubicBezTo>
                    <a:cubicBezTo>
                      <a:pt x="2902" y="27"/>
                      <a:pt x="2809" y="0"/>
                      <a:pt x="26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741;p42"/>
              <p:cNvSpPr/>
              <p:nvPr/>
            </p:nvSpPr>
            <p:spPr>
              <a:xfrm>
                <a:off x="3799525" y="2264275"/>
                <a:ext cx="366900" cy="842100"/>
              </a:xfrm>
              <a:custGeom>
                <a:avLst/>
                <a:gdLst/>
                <a:ahLst/>
                <a:cxnLst/>
                <a:rect l="l" t="t" r="r" b="b"/>
                <a:pathLst>
                  <a:path w="14676" h="33684" extrusionOk="0">
                    <a:moveTo>
                      <a:pt x="6166" y="1"/>
                    </a:moveTo>
                    <a:cubicBezTo>
                      <a:pt x="3767" y="7422"/>
                      <a:pt x="2316" y="15150"/>
                      <a:pt x="1340" y="22906"/>
                    </a:cubicBezTo>
                    <a:cubicBezTo>
                      <a:pt x="1144" y="24692"/>
                      <a:pt x="949" y="26505"/>
                      <a:pt x="1256" y="28291"/>
                    </a:cubicBezTo>
                    <a:cubicBezTo>
                      <a:pt x="1563" y="30076"/>
                      <a:pt x="2428" y="31806"/>
                      <a:pt x="3934" y="32810"/>
                    </a:cubicBezTo>
                    <a:cubicBezTo>
                      <a:pt x="4915" y="33426"/>
                      <a:pt x="6082" y="33683"/>
                      <a:pt x="7251" y="33683"/>
                    </a:cubicBezTo>
                    <a:cubicBezTo>
                      <a:pt x="7778" y="33683"/>
                      <a:pt x="8305" y="33631"/>
                      <a:pt x="8817" y="33536"/>
                    </a:cubicBezTo>
                    <a:cubicBezTo>
                      <a:pt x="10491" y="33229"/>
                      <a:pt x="13141" y="32866"/>
                      <a:pt x="14675" y="32141"/>
                    </a:cubicBezTo>
                    <a:lnTo>
                      <a:pt x="5748" y="30299"/>
                    </a:lnTo>
                    <a:cubicBezTo>
                      <a:pt x="5748" y="30299"/>
                      <a:pt x="1" y="29964"/>
                      <a:pt x="2484" y="18944"/>
                    </a:cubicBezTo>
                    <a:cubicBezTo>
                      <a:pt x="4938" y="7925"/>
                      <a:pt x="6166" y="2"/>
                      <a:pt x="6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742;p42"/>
              <p:cNvSpPr/>
              <p:nvPr/>
            </p:nvSpPr>
            <p:spPr>
              <a:xfrm>
                <a:off x="3762550" y="2098275"/>
                <a:ext cx="308325" cy="181150"/>
              </a:xfrm>
              <a:custGeom>
                <a:avLst/>
                <a:gdLst/>
                <a:ahLst/>
                <a:cxnLst/>
                <a:rect l="l" t="t" r="r" b="b"/>
                <a:pathLst>
                  <a:path w="12333" h="7246" extrusionOk="0">
                    <a:moveTo>
                      <a:pt x="12332" y="1"/>
                    </a:moveTo>
                    <a:lnTo>
                      <a:pt x="12332" y="1"/>
                    </a:lnTo>
                    <a:cubicBezTo>
                      <a:pt x="7813" y="308"/>
                      <a:pt x="3488" y="2037"/>
                      <a:pt x="29" y="4967"/>
                    </a:cubicBezTo>
                    <a:lnTo>
                      <a:pt x="29" y="4799"/>
                    </a:lnTo>
                    <a:lnTo>
                      <a:pt x="29" y="4799"/>
                    </a:lnTo>
                    <a:cubicBezTo>
                      <a:pt x="1" y="5692"/>
                      <a:pt x="85" y="6780"/>
                      <a:pt x="866" y="7143"/>
                    </a:cubicBezTo>
                    <a:cubicBezTo>
                      <a:pt x="1024" y="7214"/>
                      <a:pt x="1187" y="7246"/>
                      <a:pt x="1351" y="7246"/>
                    </a:cubicBezTo>
                    <a:cubicBezTo>
                      <a:pt x="2026" y="7246"/>
                      <a:pt x="2727" y="6716"/>
                      <a:pt x="3265" y="6222"/>
                    </a:cubicBezTo>
                    <a:cubicBezTo>
                      <a:pt x="5971" y="3711"/>
                      <a:pt x="9012" y="1619"/>
                      <a:pt x="123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743;p42"/>
              <p:cNvSpPr/>
              <p:nvPr/>
            </p:nvSpPr>
            <p:spPr>
              <a:xfrm>
                <a:off x="3758375" y="2093850"/>
                <a:ext cx="442225" cy="119550"/>
              </a:xfrm>
              <a:custGeom>
                <a:avLst/>
                <a:gdLst/>
                <a:ahLst/>
                <a:cxnLst/>
                <a:rect l="l" t="t" r="r" b="b"/>
                <a:pathLst>
                  <a:path w="17689" h="4782" extrusionOk="0">
                    <a:moveTo>
                      <a:pt x="11453" y="1"/>
                    </a:moveTo>
                    <a:cubicBezTo>
                      <a:pt x="10475" y="1"/>
                      <a:pt x="9495" y="148"/>
                      <a:pt x="8565" y="429"/>
                    </a:cubicBezTo>
                    <a:cubicBezTo>
                      <a:pt x="7366" y="820"/>
                      <a:pt x="6222" y="1322"/>
                      <a:pt x="5134" y="1963"/>
                    </a:cubicBezTo>
                    <a:lnTo>
                      <a:pt x="2483" y="3470"/>
                    </a:lnTo>
                    <a:cubicBezTo>
                      <a:pt x="1730" y="3916"/>
                      <a:pt x="1116" y="4223"/>
                      <a:pt x="670" y="4446"/>
                    </a:cubicBezTo>
                    <a:cubicBezTo>
                      <a:pt x="447" y="4530"/>
                      <a:pt x="224" y="4642"/>
                      <a:pt x="0" y="4781"/>
                    </a:cubicBezTo>
                    <a:cubicBezTo>
                      <a:pt x="252" y="4725"/>
                      <a:pt x="503" y="4642"/>
                      <a:pt x="726" y="4530"/>
                    </a:cubicBezTo>
                    <a:cubicBezTo>
                      <a:pt x="1368" y="4279"/>
                      <a:pt x="1981" y="3972"/>
                      <a:pt x="2595" y="3665"/>
                    </a:cubicBezTo>
                    <a:cubicBezTo>
                      <a:pt x="3348" y="3247"/>
                      <a:pt x="4241" y="2745"/>
                      <a:pt x="5245" y="2187"/>
                    </a:cubicBezTo>
                    <a:cubicBezTo>
                      <a:pt x="6334" y="1573"/>
                      <a:pt x="7477" y="1099"/>
                      <a:pt x="8649" y="708"/>
                    </a:cubicBezTo>
                    <a:cubicBezTo>
                      <a:pt x="9557" y="427"/>
                      <a:pt x="10499" y="280"/>
                      <a:pt x="11448" y="280"/>
                    </a:cubicBezTo>
                    <a:cubicBezTo>
                      <a:pt x="11724" y="280"/>
                      <a:pt x="12000" y="292"/>
                      <a:pt x="12276" y="317"/>
                    </a:cubicBezTo>
                    <a:cubicBezTo>
                      <a:pt x="13280" y="401"/>
                      <a:pt x="14257" y="624"/>
                      <a:pt x="15205" y="987"/>
                    </a:cubicBezTo>
                    <a:cubicBezTo>
                      <a:pt x="16767" y="1579"/>
                      <a:pt x="17575" y="2301"/>
                      <a:pt x="17655" y="2301"/>
                    </a:cubicBezTo>
                    <a:cubicBezTo>
                      <a:pt x="17658" y="2301"/>
                      <a:pt x="17660" y="2300"/>
                      <a:pt x="17661" y="2298"/>
                    </a:cubicBezTo>
                    <a:cubicBezTo>
                      <a:pt x="17688" y="2270"/>
                      <a:pt x="17633" y="2242"/>
                      <a:pt x="17521" y="2131"/>
                    </a:cubicBezTo>
                    <a:cubicBezTo>
                      <a:pt x="17382" y="2019"/>
                      <a:pt x="17242" y="1908"/>
                      <a:pt x="17075" y="1796"/>
                    </a:cubicBezTo>
                    <a:cubicBezTo>
                      <a:pt x="16517" y="1378"/>
                      <a:pt x="15931" y="1043"/>
                      <a:pt x="15289" y="792"/>
                    </a:cubicBezTo>
                    <a:cubicBezTo>
                      <a:pt x="14341" y="401"/>
                      <a:pt x="13336" y="150"/>
                      <a:pt x="12304" y="38"/>
                    </a:cubicBezTo>
                    <a:cubicBezTo>
                      <a:pt x="12021" y="13"/>
                      <a:pt x="11737" y="1"/>
                      <a:pt x="114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744;p42"/>
              <p:cNvSpPr/>
              <p:nvPr/>
            </p:nvSpPr>
            <p:spPr>
              <a:xfrm>
                <a:off x="3920200" y="2004825"/>
                <a:ext cx="349450" cy="174425"/>
              </a:xfrm>
              <a:custGeom>
                <a:avLst/>
                <a:gdLst/>
                <a:ahLst/>
                <a:cxnLst/>
                <a:rect l="l" t="t" r="r" b="b"/>
                <a:pathLst>
                  <a:path w="13978" h="6977" extrusionOk="0">
                    <a:moveTo>
                      <a:pt x="28" y="0"/>
                    </a:moveTo>
                    <a:cubicBezTo>
                      <a:pt x="0" y="56"/>
                      <a:pt x="893" y="168"/>
                      <a:pt x="2288" y="530"/>
                    </a:cubicBezTo>
                    <a:cubicBezTo>
                      <a:pt x="5915" y="1423"/>
                      <a:pt x="9290" y="3125"/>
                      <a:pt x="12220" y="5469"/>
                    </a:cubicBezTo>
                    <a:cubicBezTo>
                      <a:pt x="13285" y="6343"/>
                      <a:pt x="13922" y="6976"/>
                      <a:pt x="13975" y="6976"/>
                    </a:cubicBezTo>
                    <a:cubicBezTo>
                      <a:pt x="13976" y="6976"/>
                      <a:pt x="13977" y="6976"/>
                      <a:pt x="13977" y="6975"/>
                    </a:cubicBezTo>
                    <a:cubicBezTo>
                      <a:pt x="13866" y="6780"/>
                      <a:pt x="13726" y="6640"/>
                      <a:pt x="13587" y="6501"/>
                    </a:cubicBezTo>
                    <a:cubicBezTo>
                      <a:pt x="13168" y="6082"/>
                      <a:pt x="12750" y="5692"/>
                      <a:pt x="12331" y="5329"/>
                    </a:cubicBezTo>
                    <a:cubicBezTo>
                      <a:pt x="9458" y="2846"/>
                      <a:pt x="6026" y="1144"/>
                      <a:pt x="2316" y="335"/>
                    </a:cubicBezTo>
                    <a:cubicBezTo>
                      <a:pt x="1758" y="196"/>
                      <a:pt x="1200" y="112"/>
                      <a:pt x="642" y="56"/>
                    </a:cubicBezTo>
                    <a:cubicBezTo>
                      <a:pt x="419" y="0"/>
                      <a:pt x="223" y="0"/>
                      <a:pt x="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745;p42"/>
              <p:cNvSpPr/>
              <p:nvPr/>
            </p:nvSpPr>
            <p:spPr>
              <a:xfrm>
                <a:off x="4294025" y="2230800"/>
                <a:ext cx="47450" cy="382250"/>
              </a:xfrm>
              <a:custGeom>
                <a:avLst/>
                <a:gdLst/>
                <a:ahLst/>
                <a:cxnLst/>
                <a:rect l="l" t="t" r="r" b="b"/>
                <a:pathLst>
                  <a:path w="1898" h="15290" extrusionOk="0">
                    <a:moveTo>
                      <a:pt x="1154" y="10932"/>
                    </a:moveTo>
                    <a:cubicBezTo>
                      <a:pt x="1298" y="10932"/>
                      <a:pt x="1435" y="11011"/>
                      <a:pt x="1507" y="11132"/>
                    </a:cubicBezTo>
                    <a:cubicBezTo>
                      <a:pt x="1612" y="11237"/>
                      <a:pt x="1619" y="11414"/>
                      <a:pt x="1528" y="11528"/>
                    </a:cubicBezTo>
                    <a:lnTo>
                      <a:pt x="1528" y="11528"/>
                    </a:lnTo>
                    <a:cubicBezTo>
                      <a:pt x="1521" y="11528"/>
                      <a:pt x="1514" y="11528"/>
                      <a:pt x="1507" y="11528"/>
                    </a:cubicBezTo>
                    <a:cubicBezTo>
                      <a:pt x="1325" y="11528"/>
                      <a:pt x="1183" y="11449"/>
                      <a:pt x="1061" y="11328"/>
                    </a:cubicBezTo>
                    <a:cubicBezTo>
                      <a:pt x="988" y="11225"/>
                      <a:pt x="922" y="11122"/>
                      <a:pt x="872" y="11015"/>
                    </a:cubicBezTo>
                    <a:lnTo>
                      <a:pt x="872" y="11015"/>
                    </a:lnTo>
                    <a:cubicBezTo>
                      <a:pt x="940" y="10981"/>
                      <a:pt x="1012" y="10955"/>
                      <a:pt x="1089" y="10937"/>
                    </a:cubicBezTo>
                    <a:cubicBezTo>
                      <a:pt x="1111" y="10934"/>
                      <a:pt x="1132" y="10932"/>
                      <a:pt x="1154" y="10932"/>
                    </a:cubicBezTo>
                    <a:close/>
                    <a:moveTo>
                      <a:pt x="85" y="1"/>
                    </a:moveTo>
                    <a:cubicBezTo>
                      <a:pt x="57" y="252"/>
                      <a:pt x="57" y="475"/>
                      <a:pt x="85" y="726"/>
                    </a:cubicBezTo>
                    <a:cubicBezTo>
                      <a:pt x="85" y="1256"/>
                      <a:pt x="112" y="1898"/>
                      <a:pt x="140" y="2679"/>
                    </a:cubicBezTo>
                    <a:cubicBezTo>
                      <a:pt x="196" y="4353"/>
                      <a:pt x="308" y="6641"/>
                      <a:pt x="419" y="9179"/>
                    </a:cubicBezTo>
                    <a:cubicBezTo>
                      <a:pt x="475" y="9710"/>
                      <a:pt x="475" y="10212"/>
                      <a:pt x="531" y="10742"/>
                    </a:cubicBezTo>
                    <a:cubicBezTo>
                      <a:pt x="538" y="10810"/>
                      <a:pt x="549" y="10876"/>
                      <a:pt x="566" y="10941"/>
                    </a:cubicBezTo>
                    <a:lnTo>
                      <a:pt x="566" y="10941"/>
                    </a:lnTo>
                    <a:cubicBezTo>
                      <a:pt x="366" y="11106"/>
                      <a:pt x="218" y="11341"/>
                      <a:pt x="168" y="11607"/>
                    </a:cubicBezTo>
                    <a:cubicBezTo>
                      <a:pt x="57" y="12248"/>
                      <a:pt x="1" y="12918"/>
                      <a:pt x="85" y="13560"/>
                    </a:cubicBezTo>
                    <a:cubicBezTo>
                      <a:pt x="140" y="14118"/>
                      <a:pt x="196" y="14536"/>
                      <a:pt x="252" y="14843"/>
                    </a:cubicBezTo>
                    <a:cubicBezTo>
                      <a:pt x="280" y="14982"/>
                      <a:pt x="308" y="15122"/>
                      <a:pt x="364" y="15289"/>
                    </a:cubicBezTo>
                    <a:cubicBezTo>
                      <a:pt x="391" y="15289"/>
                      <a:pt x="308" y="14648"/>
                      <a:pt x="252" y="13532"/>
                    </a:cubicBezTo>
                    <a:cubicBezTo>
                      <a:pt x="196" y="12918"/>
                      <a:pt x="252" y="12276"/>
                      <a:pt x="391" y="11635"/>
                    </a:cubicBezTo>
                    <a:cubicBezTo>
                      <a:pt x="421" y="11456"/>
                      <a:pt x="514" y="11294"/>
                      <a:pt x="649" y="11169"/>
                    </a:cubicBezTo>
                    <a:lnTo>
                      <a:pt x="649" y="11169"/>
                    </a:lnTo>
                    <a:cubicBezTo>
                      <a:pt x="703" y="11283"/>
                      <a:pt x="776" y="11392"/>
                      <a:pt x="866" y="11495"/>
                    </a:cubicBezTo>
                    <a:cubicBezTo>
                      <a:pt x="1004" y="11680"/>
                      <a:pt x="1220" y="11788"/>
                      <a:pt x="1464" y="11788"/>
                    </a:cubicBezTo>
                    <a:cubicBezTo>
                      <a:pt x="1515" y="11788"/>
                      <a:pt x="1566" y="11784"/>
                      <a:pt x="1619" y="11774"/>
                    </a:cubicBezTo>
                    <a:lnTo>
                      <a:pt x="1675" y="11774"/>
                    </a:lnTo>
                    <a:cubicBezTo>
                      <a:pt x="1870" y="11551"/>
                      <a:pt x="1898" y="11216"/>
                      <a:pt x="1731" y="10993"/>
                    </a:cubicBezTo>
                    <a:cubicBezTo>
                      <a:pt x="1592" y="10808"/>
                      <a:pt x="1396" y="10700"/>
                      <a:pt x="1174" y="10700"/>
                    </a:cubicBezTo>
                    <a:cubicBezTo>
                      <a:pt x="1128" y="10700"/>
                      <a:pt x="1081" y="10704"/>
                      <a:pt x="1033" y="10714"/>
                    </a:cubicBezTo>
                    <a:cubicBezTo>
                      <a:pt x="951" y="10730"/>
                      <a:pt x="872" y="10757"/>
                      <a:pt x="796" y="10794"/>
                    </a:cubicBezTo>
                    <a:lnTo>
                      <a:pt x="796" y="10794"/>
                    </a:lnTo>
                    <a:cubicBezTo>
                      <a:pt x="790" y="10767"/>
                      <a:pt x="785" y="10741"/>
                      <a:pt x="782" y="10714"/>
                    </a:cubicBezTo>
                    <a:cubicBezTo>
                      <a:pt x="726" y="10240"/>
                      <a:pt x="726" y="9682"/>
                      <a:pt x="698" y="9152"/>
                    </a:cubicBezTo>
                    <a:cubicBezTo>
                      <a:pt x="559" y="6641"/>
                      <a:pt x="419" y="4325"/>
                      <a:pt x="308" y="2679"/>
                    </a:cubicBezTo>
                    <a:cubicBezTo>
                      <a:pt x="252" y="1898"/>
                      <a:pt x="196" y="1228"/>
                      <a:pt x="168" y="726"/>
                    </a:cubicBezTo>
                    <a:cubicBezTo>
                      <a:pt x="168" y="475"/>
                      <a:pt x="140" y="224"/>
                      <a:pt x="8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746;p42"/>
              <p:cNvSpPr/>
              <p:nvPr/>
            </p:nvSpPr>
            <p:spPr>
              <a:xfrm>
                <a:off x="3603525" y="3048950"/>
                <a:ext cx="482675" cy="282500"/>
              </a:xfrm>
              <a:custGeom>
                <a:avLst/>
                <a:gdLst/>
                <a:ahLst/>
                <a:cxnLst/>
                <a:rect l="l" t="t" r="r" b="b"/>
                <a:pathLst>
                  <a:path w="19307" h="11300" extrusionOk="0">
                    <a:moveTo>
                      <a:pt x="19307" y="0"/>
                    </a:moveTo>
                    <a:lnTo>
                      <a:pt x="19307" y="0"/>
                    </a:lnTo>
                    <a:cubicBezTo>
                      <a:pt x="19056" y="168"/>
                      <a:pt x="18833" y="363"/>
                      <a:pt x="18610" y="558"/>
                    </a:cubicBezTo>
                    <a:cubicBezTo>
                      <a:pt x="18163" y="893"/>
                      <a:pt x="17494" y="1395"/>
                      <a:pt x="16684" y="2009"/>
                    </a:cubicBezTo>
                    <a:cubicBezTo>
                      <a:pt x="14592" y="3599"/>
                      <a:pt x="12388" y="5078"/>
                      <a:pt x="10100" y="6417"/>
                    </a:cubicBezTo>
                    <a:cubicBezTo>
                      <a:pt x="7813" y="7756"/>
                      <a:pt x="5469" y="8956"/>
                      <a:pt x="3042" y="10016"/>
                    </a:cubicBezTo>
                    <a:cubicBezTo>
                      <a:pt x="2093" y="10435"/>
                      <a:pt x="1340" y="10741"/>
                      <a:pt x="810" y="10965"/>
                    </a:cubicBezTo>
                    <a:cubicBezTo>
                      <a:pt x="531" y="11048"/>
                      <a:pt x="252" y="11160"/>
                      <a:pt x="1" y="11299"/>
                    </a:cubicBezTo>
                    <a:cubicBezTo>
                      <a:pt x="280" y="11244"/>
                      <a:pt x="587" y="11160"/>
                      <a:pt x="838" y="11048"/>
                    </a:cubicBezTo>
                    <a:cubicBezTo>
                      <a:pt x="1396" y="10853"/>
                      <a:pt x="2177" y="10574"/>
                      <a:pt x="3098" y="10183"/>
                    </a:cubicBezTo>
                    <a:cubicBezTo>
                      <a:pt x="5581" y="9179"/>
                      <a:pt x="7952" y="8007"/>
                      <a:pt x="10240" y="6668"/>
                    </a:cubicBezTo>
                    <a:cubicBezTo>
                      <a:pt x="12528" y="5301"/>
                      <a:pt x="14732" y="3795"/>
                      <a:pt x="16824" y="2176"/>
                    </a:cubicBezTo>
                    <a:cubicBezTo>
                      <a:pt x="17633" y="1535"/>
                      <a:pt x="18247" y="1005"/>
                      <a:pt x="18665" y="614"/>
                    </a:cubicBezTo>
                    <a:cubicBezTo>
                      <a:pt x="18916" y="447"/>
                      <a:pt x="19112" y="223"/>
                      <a:pt x="193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747;p42"/>
              <p:cNvSpPr/>
              <p:nvPr/>
            </p:nvSpPr>
            <p:spPr>
              <a:xfrm>
                <a:off x="3653050" y="3309750"/>
                <a:ext cx="32800" cy="39875"/>
              </a:xfrm>
              <a:custGeom>
                <a:avLst/>
                <a:gdLst/>
                <a:ahLst/>
                <a:cxnLst/>
                <a:rect l="l" t="t" r="r" b="b"/>
                <a:pathLst>
                  <a:path w="1312" h="1595" extrusionOk="0">
                    <a:moveTo>
                      <a:pt x="65" y="1"/>
                    </a:moveTo>
                    <a:cubicBezTo>
                      <a:pt x="62" y="1"/>
                      <a:pt x="59" y="1"/>
                      <a:pt x="57" y="3"/>
                    </a:cubicBezTo>
                    <a:cubicBezTo>
                      <a:pt x="1" y="58"/>
                      <a:pt x="224" y="449"/>
                      <a:pt x="559" y="895"/>
                    </a:cubicBezTo>
                    <a:cubicBezTo>
                      <a:pt x="853" y="1296"/>
                      <a:pt x="1147" y="1595"/>
                      <a:pt x="1244" y="1595"/>
                    </a:cubicBezTo>
                    <a:cubicBezTo>
                      <a:pt x="1249" y="1595"/>
                      <a:pt x="1253" y="1594"/>
                      <a:pt x="1256" y="1593"/>
                    </a:cubicBezTo>
                    <a:cubicBezTo>
                      <a:pt x="1312" y="1537"/>
                      <a:pt x="1089" y="1146"/>
                      <a:pt x="754" y="700"/>
                    </a:cubicBezTo>
                    <a:cubicBezTo>
                      <a:pt x="460" y="299"/>
                      <a:pt x="141" y="1"/>
                      <a:pt x="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748;p42"/>
              <p:cNvSpPr/>
              <p:nvPr/>
            </p:nvSpPr>
            <p:spPr>
              <a:xfrm>
                <a:off x="3726300" y="3276275"/>
                <a:ext cx="39075" cy="40025"/>
              </a:xfrm>
              <a:custGeom>
                <a:avLst/>
                <a:gdLst/>
                <a:ahLst/>
                <a:cxnLst/>
                <a:rect l="l" t="t" r="r" b="b"/>
                <a:pathLst>
                  <a:path w="1563" h="1601" extrusionOk="0">
                    <a:moveTo>
                      <a:pt x="91" y="1"/>
                    </a:moveTo>
                    <a:cubicBezTo>
                      <a:pt x="88" y="1"/>
                      <a:pt x="86" y="1"/>
                      <a:pt x="84" y="2"/>
                    </a:cubicBezTo>
                    <a:cubicBezTo>
                      <a:pt x="0" y="30"/>
                      <a:pt x="223" y="477"/>
                      <a:pt x="614" y="951"/>
                    </a:cubicBezTo>
                    <a:cubicBezTo>
                      <a:pt x="994" y="1356"/>
                      <a:pt x="1396" y="1600"/>
                      <a:pt x="1489" y="1600"/>
                    </a:cubicBezTo>
                    <a:cubicBezTo>
                      <a:pt x="1498" y="1600"/>
                      <a:pt x="1504" y="1598"/>
                      <a:pt x="1507" y="1593"/>
                    </a:cubicBezTo>
                    <a:cubicBezTo>
                      <a:pt x="1562" y="1509"/>
                      <a:pt x="1228" y="1174"/>
                      <a:pt x="837" y="756"/>
                    </a:cubicBezTo>
                    <a:cubicBezTo>
                      <a:pt x="434" y="352"/>
                      <a:pt x="160" y="1"/>
                      <a:pt x="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749;p42"/>
              <p:cNvSpPr/>
              <p:nvPr/>
            </p:nvSpPr>
            <p:spPr>
              <a:xfrm>
                <a:off x="3818350" y="3232250"/>
                <a:ext cx="47450" cy="50500"/>
              </a:xfrm>
              <a:custGeom>
                <a:avLst/>
                <a:gdLst/>
                <a:ahLst/>
                <a:cxnLst/>
                <a:rect l="l" t="t" r="r" b="b"/>
                <a:pathLst>
                  <a:path w="1898" h="2020" extrusionOk="0">
                    <a:moveTo>
                      <a:pt x="71" y="1"/>
                    </a:moveTo>
                    <a:cubicBezTo>
                      <a:pt x="65" y="1"/>
                      <a:pt x="60" y="2"/>
                      <a:pt x="57" y="6"/>
                    </a:cubicBezTo>
                    <a:cubicBezTo>
                      <a:pt x="1" y="62"/>
                      <a:pt x="363" y="536"/>
                      <a:pt x="838" y="1094"/>
                    </a:cubicBezTo>
                    <a:cubicBezTo>
                      <a:pt x="1308" y="1642"/>
                      <a:pt x="1729" y="2020"/>
                      <a:pt x="1827" y="2020"/>
                    </a:cubicBezTo>
                    <a:cubicBezTo>
                      <a:pt x="1833" y="2020"/>
                      <a:pt x="1839" y="2018"/>
                      <a:pt x="1842" y="2014"/>
                    </a:cubicBezTo>
                    <a:cubicBezTo>
                      <a:pt x="1898" y="1959"/>
                      <a:pt x="1535" y="1484"/>
                      <a:pt x="1061" y="926"/>
                    </a:cubicBezTo>
                    <a:cubicBezTo>
                      <a:pt x="589" y="402"/>
                      <a:pt x="166"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750;p42"/>
              <p:cNvSpPr/>
              <p:nvPr/>
            </p:nvSpPr>
            <p:spPr>
              <a:xfrm>
                <a:off x="3922975" y="3168800"/>
                <a:ext cx="50250" cy="56750"/>
              </a:xfrm>
              <a:custGeom>
                <a:avLst/>
                <a:gdLst/>
                <a:ahLst/>
                <a:cxnLst/>
                <a:rect l="l" t="t" r="r" b="b"/>
                <a:pathLst>
                  <a:path w="2010" h="2270" extrusionOk="0">
                    <a:moveTo>
                      <a:pt x="69" y="0"/>
                    </a:moveTo>
                    <a:cubicBezTo>
                      <a:pt x="64" y="0"/>
                      <a:pt x="59" y="2"/>
                      <a:pt x="56" y="5"/>
                    </a:cubicBezTo>
                    <a:cubicBezTo>
                      <a:pt x="1" y="33"/>
                      <a:pt x="391" y="619"/>
                      <a:pt x="921" y="1233"/>
                    </a:cubicBezTo>
                    <a:cubicBezTo>
                      <a:pt x="1397" y="1813"/>
                      <a:pt x="1847" y="2269"/>
                      <a:pt x="1941" y="2269"/>
                    </a:cubicBezTo>
                    <a:cubicBezTo>
                      <a:pt x="1946" y="2269"/>
                      <a:pt x="1951" y="2268"/>
                      <a:pt x="1954" y="2265"/>
                    </a:cubicBezTo>
                    <a:cubicBezTo>
                      <a:pt x="2009" y="2237"/>
                      <a:pt x="1619" y="1651"/>
                      <a:pt x="1117" y="1037"/>
                    </a:cubicBezTo>
                    <a:cubicBezTo>
                      <a:pt x="615" y="456"/>
                      <a:pt x="163" y="0"/>
                      <a:pt x="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751;p42"/>
              <p:cNvSpPr/>
              <p:nvPr/>
            </p:nvSpPr>
            <p:spPr>
              <a:xfrm>
                <a:off x="4018525" y="3103900"/>
                <a:ext cx="54425" cy="47050"/>
              </a:xfrm>
              <a:custGeom>
                <a:avLst/>
                <a:gdLst/>
                <a:ahLst/>
                <a:cxnLst/>
                <a:rect l="l" t="t" r="r" b="b"/>
                <a:pathLst>
                  <a:path w="2177" h="1882" extrusionOk="0">
                    <a:moveTo>
                      <a:pt x="69" y="1"/>
                    </a:moveTo>
                    <a:cubicBezTo>
                      <a:pt x="63" y="1"/>
                      <a:pt x="58" y="3"/>
                      <a:pt x="57" y="6"/>
                    </a:cubicBezTo>
                    <a:cubicBezTo>
                      <a:pt x="1" y="62"/>
                      <a:pt x="419" y="536"/>
                      <a:pt x="977" y="1039"/>
                    </a:cubicBezTo>
                    <a:cubicBezTo>
                      <a:pt x="1523" y="1533"/>
                      <a:pt x="1997" y="1881"/>
                      <a:pt x="2104" y="1881"/>
                    </a:cubicBezTo>
                    <a:cubicBezTo>
                      <a:pt x="2111" y="1881"/>
                      <a:pt x="2117" y="1879"/>
                      <a:pt x="2121" y="1876"/>
                    </a:cubicBezTo>
                    <a:cubicBezTo>
                      <a:pt x="2177" y="1820"/>
                      <a:pt x="1731" y="1345"/>
                      <a:pt x="1173" y="843"/>
                    </a:cubicBezTo>
                    <a:cubicBezTo>
                      <a:pt x="627" y="349"/>
                      <a:pt x="153"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752;p42"/>
              <p:cNvSpPr/>
              <p:nvPr/>
            </p:nvSpPr>
            <p:spPr>
              <a:xfrm>
                <a:off x="4964300" y="2049225"/>
                <a:ext cx="67675" cy="61175"/>
              </a:xfrm>
              <a:custGeom>
                <a:avLst/>
                <a:gdLst/>
                <a:ahLst/>
                <a:cxnLst/>
                <a:rect l="l" t="t" r="r" b="b"/>
                <a:pathLst>
                  <a:path w="2707" h="2447" extrusionOk="0">
                    <a:moveTo>
                      <a:pt x="1348" y="1"/>
                    </a:moveTo>
                    <a:cubicBezTo>
                      <a:pt x="789" y="1"/>
                      <a:pt x="287" y="385"/>
                      <a:pt x="168" y="931"/>
                    </a:cubicBezTo>
                    <a:cubicBezTo>
                      <a:pt x="1" y="1600"/>
                      <a:pt x="419" y="2270"/>
                      <a:pt x="1061" y="2409"/>
                    </a:cubicBezTo>
                    <a:cubicBezTo>
                      <a:pt x="1161" y="2434"/>
                      <a:pt x="1262" y="2446"/>
                      <a:pt x="1360" y="2446"/>
                    </a:cubicBezTo>
                    <a:cubicBezTo>
                      <a:pt x="1919" y="2446"/>
                      <a:pt x="2421" y="2062"/>
                      <a:pt x="2540" y="1516"/>
                    </a:cubicBezTo>
                    <a:cubicBezTo>
                      <a:pt x="2707" y="847"/>
                      <a:pt x="2288" y="177"/>
                      <a:pt x="1647" y="38"/>
                    </a:cubicBezTo>
                    <a:cubicBezTo>
                      <a:pt x="1547" y="13"/>
                      <a:pt x="1446" y="1"/>
                      <a:pt x="134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753;p42"/>
              <p:cNvSpPr/>
              <p:nvPr/>
            </p:nvSpPr>
            <p:spPr>
              <a:xfrm>
                <a:off x="4900875" y="1978925"/>
                <a:ext cx="195825" cy="66725"/>
              </a:xfrm>
              <a:custGeom>
                <a:avLst/>
                <a:gdLst/>
                <a:ahLst/>
                <a:cxnLst/>
                <a:rect l="l" t="t" r="r" b="b"/>
                <a:pathLst>
                  <a:path w="7833" h="2669" extrusionOk="0">
                    <a:moveTo>
                      <a:pt x="3935" y="0"/>
                    </a:moveTo>
                    <a:cubicBezTo>
                      <a:pt x="2676" y="0"/>
                      <a:pt x="1418" y="496"/>
                      <a:pt x="473" y="1483"/>
                    </a:cubicBezTo>
                    <a:cubicBezTo>
                      <a:pt x="1" y="1977"/>
                      <a:pt x="454" y="2669"/>
                      <a:pt x="980" y="2669"/>
                    </a:cubicBezTo>
                    <a:cubicBezTo>
                      <a:pt x="1138" y="2669"/>
                      <a:pt x="1302" y="2607"/>
                      <a:pt x="1450" y="2459"/>
                    </a:cubicBezTo>
                    <a:cubicBezTo>
                      <a:pt x="2115" y="1737"/>
                      <a:pt x="3017" y="1374"/>
                      <a:pt x="3924" y="1374"/>
                    </a:cubicBezTo>
                    <a:cubicBezTo>
                      <a:pt x="4803" y="1374"/>
                      <a:pt x="5687" y="1716"/>
                      <a:pt x="6360" y="2403"/>
                    </a:cubicBezTo>
                    <a:cubicBezTo>
                      <a:pt x="6499" y="2549"/>
                      <a:pt x="6658" y="2610"/>
                      <a:pt x="6814" y="2610"/>
                    </a:cubicBezTo>
                    <a:cubicBezTo>
                      <a:pt x="7345" y="2610"/>
                      <a:pt x="7833" y="1902"/>
                      <a:pt x="7336" y="1427"/>
                    </a:cubicBezTo>
                    <a:cubicBezTo>
                      <a:pt x="6398" y="475"/>
                      <a:pt x="5166" y="0"/>
                      <a:pt x="393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754;p42"/>
              <p:cNvSpPr/>
              <p:nvPr/>
            </p:nvSpPr>
            <p:spPr>
              <a:xfrm>
                <a:off x="4795600" y="1797650"/>
                <a:ext cx="406525" cy="104925"/>
              </a:xfrm>
              <a:custGeom>
                <a:avLst/>
                <a:gdLst/>
                <a:ahLst/>
                <a:cxnLst/>
                <a:rect l="l" t="t" r="r" b="b"/>
                <a:pathLst>
                  <a:path w="16261" h="4197" extrusionOk="0">
                    <a:moveTo>
                      <a:pt x="8195" y="1"/>
                    </a:moveTo>
                    <a:cubicBezTo>
                      <a:pt x="8159" y="1"/>
                      <a:pt x="8124" y="1"/>
                      <a:pt x="8088" y="1"/>
                    </a:cubicBezTo>
                    <a:cubicBezTo>
                      <a:pt x="5214" y="1"/>
                      <a:pt x="2676" y="1173"/>
                      <a:pt x="527" y="3042"/>
                    </a:cubicBezTo>
                    <a:cubicBezTo>
                      <a:pt x="1" y="3481"/>
                      <a:pt x="492" y="4196"/>
                      <a:pt x="1052" y="4196"/>
                    </a:cubicBezTo>
                    <a:cubicBezTo>
                      <a:pt x="1204" y="4196"/>
                      <a:pt x="1361" y="4144"/>
                      <a:pt x="1504" y="4019"/>
                    </a:cubicBezTo>
                    <a:cubicBezTo>
                      <a:pt x="3345" y="2401"/>
                      <a:pt x="5577" y="1396"/>
                      <a:pt x="8060" y="1368"/>
                    </a:cubicBezTo>
                    <a:cubicBezTo>
                      <a:pt x="8097" y="1368"/>
                      <a:pt x="8133" y="1368"/>
                      <a:pt x="8170" y="1368"/>
                    </a:cubicBezTo>
                    <a:cubicBezTo>
                      <a:pt x="10614" y="1368"/>
                      <a:pt x="12969" y="2286"/>
                      <a:pt x="14784" y="3963"/>
                    </a:cubicBezTo>
                    <a:cubicBezTo>
                      <a:pt x="14925" y="4092"/>
                      <a:pt x="15083" y="4147"/>
                      <a:pt x="15236" y="4147"/>
                    </a:cubicBezTo>
                    <a:cubicBezTo>
                      <a:pt x="15777" y="4147"/>
                      <a:pt x="16260" y="3465"/>
                      <a:pt x="15760" y="2987"/>
                    </a:cubicBezTo>
                    <a:cubicBezTo>
                      <a:pt x="13694" y="1086"/>
                      <a:pt x="11002" y="1"/>
                      <a:pt x="81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755;p42"/>
              <p:cNvSpPr/>
              <p:nvPr/>
            </p:nvSpPr>
            <p:spPr>
              <a:xfrm>
                <a:off x="4838150" y="1886400"/>
                <a:ext cx="320025" cy="96075"/>
              </a:xfrm>
              <a:custGeom>
                <a:avLst/>
                <a:gdLst/>
                <a:ahLst/>
                <a:cxnLst/>
                <a:rect l="l" t="t" r="r" b="b"/>
                <a:pathLst>
                  <a:path w="12801" h="3843" extrusionOk="0">
                    <a:moveTo>
                      <a:pt x="6463" y="1"/>
                    </a:moveTo>
                    <a:cubicBezTo>
                      <a:pt x="4266" y="1"/>
                      <a:pt x="2073" y="887"/>
                      <a:pt x="471" y="2645"/>
                    </a:cubicBezTo>
                    <a:cubicBezTo>
                      <a:pt x="1" y="3137"/>
                      <a:pt x="465" y="3843"/>
                      <a:pt x="984" y="3843"/>
                    </a:cubicBezTo>
                    <a:cubicBezTo>
                      <a:pt x="1142" y="3843"/>
                      <a:pt x="1305" y="3777"/>
                      <a:pt x="1448" y="3621"/>
                    </a:cubicBezTo>
                    <a:cubicBezTo>
                      <a:pt x="2781" y="2132"/>
                      <a:pt x="4620" y="1385"/>
                      <a:pt x="6460" y="1385"/>
                    </a:cubicBezTo>
                    <a:cubicBezTo>
                      <a:pt x="8240" y="1385"/>
                      <a:pt x="10022" y="2083"/>
                      <a:pt x="11352" y="3482"/>
                    </a:cubicBezTo>
                    <a:cubicBezTo>
                      <a:pt x="11493" y="3630"/>
                      <a:pt x="11654" y="3692"/>
                      <a:pt x="11810" y="3692"/>
                    </a:cubicBezTo>
                    <a:cubicBezTo>
                      <a:pt x="12331" y="3692"/>
                      <a:pt x="12801" y="2999"/>
                      <a:pt x="12328" y="2505"/>
                    </a:cubicBezTo>
                    <a:cubicBezTo>
                      <a:pt x="10723" y="831"/>
                      <a:pt x="8591" y="1"/>
                      <a:pt x="6463"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3" name="Rectangle 742"/>
          <p:cNvSpPr/>
          <p:nvPr/>
        </p:nvSpPr>
        <p:spPr>
          <a:xfrm>
            <a:off x="3666405" y="4146686"/>
            <a:ext cx="5525726" cy="923330"/>
          </a:xfrm>
          <a:prstGeom prst="rect">
            <a:avLst/>
          </a:prstGeom>
        </p:spPr>
        <p:txBody>
          <a:bodyPr wrap="square">
            <a:spAutoFit/>
          </a:bodyPr>
          <a:lstStyle/>
          <a:p>
            <a:pPr marL="285750" indent="-285750">
              <a:buFont typeface="Wingdings" panose="05000000000000000000" pitchFamily="2" charset="2"/>
              <a:buChar char="Ø"/>
            </a:pPr>
            <a:r>
              <a:rPr lang="en-US" sz="1800" dirty="0">
                <a:solidFill>
                  <a:schemeClr val="tx1"/>
                </a:solidFill>
                <a:latin typeface="Cambria" panose="02040503050406030204" pitchFamily="18" charset="0"/>
                <a:ea typeface="Cambria" panose="02040503050406030204" pitchFamily="18" charset="0"/>
              </a:rPr>
              <a:t>Read Characters from the </a:t>
            </a:r>
            <a:r>
              <a:rPr lang="en-US" sz="1800" dirty="0" smtClean="0">
                <a:solidFill>
                  <a:schemeClr val="tx1"/>
                </a:solidFill>
                <a:latin typeface="Cambria" panose="02040503050406030204" pitchFamily="18" charset="0"/>
                <a:ea typeface="Cambria" panose="02040503050406030204" pitchFamily="18" charset="0"/>
              </a:rPr>
              <a:t>LSBs </a:t>
            </a:r>
            <a:r>
              <a:rPr lang="en-US" sz="1800" dirty="0">
                <a:solidFill>
                  <a:schemeClr val="tx1"/>
                </a:solidFill>
                <a:latin typeface="Cambria" panose="02040503050406030204" pitchFamily="18" charset="0"/>
                <a:ea typeface="Cambria" panose="02040503050406030204" pitchFamily="18" charset="0"/>
              </a:rPr>
              <a:t>of the Image </a:t>
            </a:r>
            <a:r>
              <a:rPr lang="en-US" sz="1800" dirty="0" smtClean="0">
                <a:solidFill>
                  <a:schemeClr val="tx1"/>
                </a:solidFill>
                <a:latin typeface="Cambria" panose="02040503050406030204" pitchFamily="18" charset="0"/>
                <a:ea typeface="Cambria" panose="02040503050406030204" pitchFamily="18" charset="0"/>
              </a:rPr>
              <a:t>Pixels</a:t>
            </a:r>
            <a:endParaRPr lang="en-US" sz="18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800" dirty="0">
                <a:solidFill>
                  <a:schemeClr val="tx1"/>
                </a:solidFill>
                <a:latin typeface="Cambria" panose="02040503050406030204" pitchFamily="18" charset="0"/>
                <a:ea typeface="Cambria" panose="02040503050406030204" pitchFamily="18" charset="0"/>
              </a:rPr>
              <a:t>Combine all extracted characters, to form original message.</a:t>
            </a:r>
          </a:p>
        </p:txBody>
      </p:sp>
    </p:spTree>
    <p:extLst>
      <p:ext uri="{BB962C8B-B14F-4D97-AF65-F5344CB8AC3E}">
        <p14:creationId xmlns:p14="http://schemas.microsoft.com/office/powerpoint/2010/main" val="166959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animEffect transition="in" filter="randombar(horizontal)">
                                      <p:cBhvr>
                                        <p:cTn id="7" dur="250"/>
                                        <p:tgtEl>
                                          <p:spTgt spid="2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2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25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5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77"/>
                                        </p:tgtEl>
                                        <p:attrNameLst>
                                          <p:attrName>style.visibility</p:attrName>
                                        </p:attrNameLst>
                                      </p:cBhvr>
                                      <p:to>
                                        <p:strVal val="visible"/>
                                      </p:to>
                                    </p:set>
                                    <p:animEffect transition="in" filter="barn(inVertical)">
                                      <p:cBhvr>
                                        <p:cTn id="27" dur="250"/>
                                        <p:tgtEl>
                                          <p:spTgt spid="27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barn(inVertical)">
                                      <p:cBhvr>
                                        <p:cTn id="32" dur="25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barn(inVertical)">
                                      <p:cBhvr>
                                        <p:cTn id="37" dur="25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3"/>
                                        </p:tgtEl>
                                        <p:attrNameLst>
                                          <p:attrName>style.visibility</p:attrName>
                                        </p:attrNameLst>
                                      </p:cBhvr>
                                      <p:to>
                                        <p:strVal val="visible"/>
                                      </p:to>
                                    </p:set>
                                    <p:animEffect transition="in" filter="fade">
                                      <p:cBhvr>
                                        <p:cTn id="42" dur="250"/>
                                        <p:tgtEl>
                                          <p:spTgt spid="28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78"/>
                                        </p:tgtEl>
                                        <p:attrNameLst>
                                          <p:attrName>style.visibility</p:attrName>
                                        </p:attrNameLst>
                                      </p:cBhvr>
                                      <p:to>
                                        <p:strVal val="visible"/>
                                      </p:to>
                                    </p:set>
                                    <p:animEffect transition="in" filter="barn(inVertical)">
                                      <p:cBhvr>
                                        <p:cTn id="47" dur="500"/>
                                        <p:tgtEl>
                                          <p:spTgt spid="27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743">
                                            <p:txEl>
                                              <p:pRg st="0" end="0"/>
                                            </p:txEl>
                                          </p:spTgt>
                                        </p:tgtEl>
                                        <p:attrNameLst>
                                          <p:attrName>style.visibility</p:attrName>
                                        </p:attrNameLst>
                                      </p:cBhvr>
                                      <p:to>
                                        <p:strVal val="visible"/>
                                      </p:to>
                                    </p:set>
                                    <p:animEffect transition="in" filter="wipe(down)">
                                      <p:cBhvr>
                                        <p:cTn id="52" dur="250"/>
                                        <p:tgtEl>
                                          <p:spTgt spid="74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43">
                                            <p:txEl>
                                              <p:pRg st="1" end="1"/>
                                            </p:txEl>
                                          </p:spTgt>
                                        </p:tgtEl>
                                        <p:attrNameLst>
                                          <p:attrName>style.visibility</p:attrName>
                                        </p:attrNameLst>
                                      </p:cBhvr>
                                      <p:to>
                                        <p:strVal val="visible"/>
                                      </p:to>
                                    </p:set>
                                    <p:animEffect transition="in" filter="fade">
                                      <p:cBhvr>
                                        <p:cTn id="57" dur="250"/>
                                        <p:tgtEl>
                                          <p:spTgt spid="7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7" grpId="0" animBg="1"/>
      <p:bldP spid="278" grpId="0" animBg="1"/>
      <p:bldP spid="6" grpId="0" animBg="1"/>
      <p:bldP spid="2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a:latin typeface="Cambria" panose="02040503050406030204" pitchFamily="18" charset="0"/>
                <a:ea typeface="Cambria" panose="02040503050406030204" pitchFamily="18" charset="0"/>
              </a:rPr>
              <a:t>Literature</a:t>
            </a:r>
          </a:p>
        </p:txBody>
      </p:sp>
      <p:sp>
        <p:nvSpPr>
          <p:cNvPr id="3" name="Rectangle 2"/>
          <p:cNvSpPr/>
          <p:nvPr/>
        </p:nvSpPr>
        <p:spPr>
          <a:xfrm>
            <a:off x="95540" y="1099737"/>
            <a:ext cx="5882640" cy="400110"/>
          </a:xfrm>
          <a:prstGeom prst="rect">
            <a:avLst/>
          </a:prstGeom>
        </p:spPr>
        <p:txBody>
          <a:bodyPr wrap="square">
            <a:spAutoFit/>
          </a:bodyPr>
          <a:lstStyle/>
          <a:p>
            <a:endParaRPr lang="en-IN" sz="2000" dirty="0">
              <a:solidFill>
                <a:schemeClr val="tx1"/>
              </a:solidFill>
              <a:latin typeface="Cambria" panose="02040503050406030204" pitchFamily="18" charset="0"/>
              <a:ea typeface="Cambria" panose="02040503050406030204" pitchFamily="18" charset="0"/>
            </a:endParaRPr>
          </a:p>
        </p:txBody>
      </p:sp>
      <p:sp>
        <p:nvSpPr>
          <p:cNvPr id="4" name="Rectangle 3"/>
          <p:cNvSpPr/>
          <p:nvPr/>
        </p:nvSpPr>
        <p:spPr>
          <a:xfrm>
            <a:off x="145964" y="838127"/>
            <a:ext cx="6712036" cy="1631216"/>
          </a:xfrm>
          <a:prstGeom prst="rect">
            <a:avLst/>
          </a:prstGeom>
        </p:spPr>
        <p:txBody>
          <a:bodyPr wrap="square">
            <a:spAutoFit/>
          </a:bodyPr>
          <a:lstStyle/>
          <a:p>
            <a:r>
              <a:rPr lang="en-US" sz="2000" dirty="0">
                <a:solidFill>
                  <a:schemeClr val="tx1"/>
                </a:solidFill>
                <a:latin typeface="Cambria" panose="02040503050406030204" pitchFamily="18" charset="0"/>
                <a:ea typeface="Cambria" panose="02040503050406030204" pitchFamily="18" charset="0"/>
              </a:rPr>
              <a:t>Example: </a:t>
            </a:r>
            <a:endParaRPr lang="en-US" sz="2000" dirty="0" smtClean="0">
              <a:solidFill>
                <a:schemeClr val="tx1"/>
              </a:solidFill>
              <a:latin typeface="Cambria" panose="02040503050406030204" pitchFamily="18" charset="0"/>
              <a:ea typeface="Cambria" panose="02040503050406030204" pitchFamily="18" charset="0"/>
            </a:endParaRPr>
          </a:p>
          <a:p>
            <a:r>
              <a:rPr lang="en-US" sz="2000" dirty="0" smtClean="0">
                <a:solidFill>
                  <a:schemeClr val="tx1"/>
                </a:solidFill>
                <a:latin typeface="Cambria" panose="02040503050406030204" pitchFamily="18" charset="0"/>
                <a:ea typeface="Cambria" panose="02040503050406030204" pitchFamily="18" charset="0"/>
              </a:rPr>
              <a:t>We </a:t>
            </a:r>
            <a:r>
              <a:rPr lang="en-US" sz="2000" dirty="0">
                <a:solidFill>
                  <a:schemeClr val="tx1"/>
                </a:solidFill>
                <a:latin typeface="Cambria" panose="02040503050406030204" pitchFamily="18" charset="0"/>
                <a:ea typeface="Cambria" panose="02040503050406030204" pitchFamily="18" charset="0"/>
              </a:rPr>
              <a:t>can use images to hide things if we replace the last bit of every color’s byte with a bit from the message</a:t>
            </a:r>
            <a:r>
              <a:rPr lang="en-US" sz="2000" dirty="0" smtClean="0">
                <a:solidFill>
                  <a:schemeClr val="tx1"/>
                </a:solidFill>
                <a:latin typeface="Cambria" panose="02040503050406030204" pitchFamily="18" charset="0"/>
                <a:ea typeface="Cambria" panose="02040503050406030204" pitchFamily="18" charset="0"/>
              </a:rPr>
              <a:t>.</a:t>
            </a:r>
          </a:p>
          <a:p>
            <a:endParaRPr lang="en-US" sz="2000" dirty="0">
              <a:solidFill>
                <a:schemeClr val="tx1"/>
              </a:solidFill>
              <a:latin typeface="Cambria" panose="02040503050406030204" pitchFamily="18" charset="0"/>
              <a:ea typeface="Cambria" panose="02040503050406030204" pitchFamily="18" charset="0"/>
            </a:endParaRPr>
          </a:p>
          <a:p>
            <a:r>
              <a:rPr lang="en-US" sz="2000" dirty="0" smtClean="0">
                <a:solidFill>
                  <a:schemeClr val="tx1"/>
                </a:solidFill>
                <a:latin typeface="Cambria" panose="02040503050406030204" pitchFamily="18" charset="0"/>
                <a:ea typeface="Cambria" panose="02040503050406030204" pitchFamily="18" charset="0"/>
              </a:rPr>
              <a:t>Message </a:t>
            </a:r>
            <a:r>
              <a:rPr lang="en-US" sz="2000" dirty="0">
                <a:solidFill>
                  <a:schemeClr val="tx1"/>
                </a:solidFill>
                <a:latin typeface="Cambria" panose="02040503050406030204" pitchFamily="18" charset="0"/>
                <a:ea typeface="Cambria" panose="02040503050406030204" pitchFamily="18" charset="0"/>
              </a:rPr>
              <a:t>A-01000001</a:t>
            </a:r>
            <a:endParaRPr lang="en-IN" sz="2000" dirty="0">
              <a:solidFill>
                <a:schemeClr val="tx1"/>
              </a:solidFill>
              <a:latin typeface="Cambria" panose="02040503050406030204" pitchFamily="18" charset="0"/>
              <a:ea typeface="Cambria" panose="02040503050406030204" pitchFamily="18" charset="0"/>
            </a:endParaRPr>
          </a:p>
        </p:txBody>
      </p:sp>
      <p:grpSp>
        <p:nvGrpSpPr>
          <p:cNvPr id="6" name="Group 5"/>
          <p:cNvGrpSpPr/>
          <p:nvPr/>
        </p:nvGrpSpPr>
        <p:grpSpPr>
          <a:xfrm>
            <a:off x="2950464" y="2112429"/>
            <a:ext cx="2115110" cy="311360"/>
            <a:chOff x="2791968" y="2157983"/>
            <a:chExt cx="2115110" cy="311360"/>
          </a:xfrm>
          <a:solidFill>
            <a:srgbClr val="FF0000"/>
          </a:solidFill>
        </p:grpSpPr>
        <p:sp>
          <p:nvSpPr>
            <p:cNvPr id="5" name="Rectangle 4"/>
            <p:cNvSpPr/>
            <p:nvPr/>
          </p:nvSpPr>
          <p:spPr>
            <a:xfrm>
              <a:off x="2791968" y="2157984"/>
              <a:ext cx="710014" cy="31135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0" name="Rectangle 319"/>
            <p:cNvSpPr/>
            <p:nvPr/>
          </p:nvSpPr>
          <p:spPr>
            <a:xfrm>
              <a:off x="3501982" y="2157983"/>
              <a:ext cx="710014" cy="31135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1" name="Rectangle 320"/>
            <p:cNvSpPr/>
            <p:nvPr/>
          </p:nvSpPr>
          <p:spPr>
            <a:xfrm>
              <a:off x="4197064" y="2157983"/>
              <a:ext cx="710014" cy="31135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Rectangle 6"/>
          <p:cNvSpPr/>
          <p:nvPr/>
        </p:nvSpPr>
        <p:spPr>
          <a:xfrm>
            <a:off x="254216" y="2693435"/>
            <a:ext cx="6943344" cy="2246769"/>
          </a:xfrm>
          <a:prstGeom prst="rect">
            <a:avLst/>
          </a:prstGeom>
        </p:spPr>
        <p:txBody>
          <a:bodyPr wrap="square">
            <a:spAutoFit/>
          </a:bodyPr>
          <a:lstStyle/>
          <a:p>
            <a:r>
              <a:rPr lang="de-DE" sz="2000" dirty="0">
                <a:solidFill>
                  <a:schemeClr val="tx1"/>
                </a:solidFill>
                <a:latin typeface="Cambria" panose="02040503050406030204" pitchFamily="18" charset="0"/>
                <a:ea typeface="Cambria" panose="02040503050406030204" pitchFamily="18" charset="0"/>
              </a:rPr>
              <a:t>Image with 3 </a:t>
            </a:r>
            <a:r>
              <a:rPr lang="de-DE" sz="2000" dirty="0" smtClean="0">
                <a:solidFill>
                  <a:schemeClr val="tx1"/>
                </a:solidFill>
                <a:latin typeface="Cambria" panose="02040503050406030204" pitchFamily="18" charset="0"/>
                <a:ea typeface="Cambria" panose="02040503050406030204" pitchFamily="18" charset="0"/>
              </a:rPr>
              <a:t>pixels</a:t>
            </a:r>
          </a:p>
          <a:p>
            <a:endParaRPr lang="de-DE" sz="2000" dirty="0" smtClean="0">
              <a:solidFill>
                <a:schemeClr val="tx1"/>
              </a:solidFill>
              <a:latin typeface="Cambria" panose="02040503050406030204" pitchFamily="18" charset="0"/>
              <a:ea typeface="Cambria" panose="02040503050406030204" pitchFamily="18" charset="0"/>
            </a:endParaRPr>
          </a:p>
          <a:p>
            <a:r>
              <a:rPr lang="de-DE" sz="2000" dirty="0" smtClean="0">
                <a:solidFill>
                  <a:schemeClr val="tx1"/>
                </a:solidFill>
                <a:latin typeface="Cambria" panose="02040503050406030204" pitchFamily="18" charset="0"/>
                <a:ea typeface="Cambria" panose="02040503050406030204" pitchFamily="18" charset="0"/>
              </a:rPr>
              <a:t>Pixel </a:t>
            </a:r>
            <a:r>
              <a:rPr lang="de-DE" sz="2000" dirty="0">
                <a:solidFill>
                  <a:schemeClr val="tx1"/>
                </a:solidFill>
                <a:latin typeface="Cambria" panose="02040503050406030204" pitchFamily="18" charset="0"/>
                <a:ea typeface="Cambria" panose="02040503050406030204" pitchFamily="18" charset="0"/>
              </a:rPr>
              <a:t>1: </a:t>
            </a:r>
            <a:r>
              <a:rPr lang="de-DE" sz="2000" dirty="0" smtClean="0">
                <a:solidFill>
                  <a:srgbClr val="FF0000"/>
                </a:solidFill>
                <a:latin typeface="Cambria" panose="02040503050406030204" pitchFamily="18" charset="0"/>
                <a:ea typeface="Cambria" panose="02040503050406030204" pitchFamily="18" charset="0"/>
              </a:rPr>
              <a:t>11111000</a:t>
            </a:r>
            <a:r>
              <a:rPr lang="de-DE" sz="2000" dirty="0" smtClean="0">
                <a:solidFill>
                  <a:schemeClr val="tx1"/>
                </a:solidFill>
                <a:latin typeface="Cambria" panose="02040503050406030204" pitchFamily="18" charset="0"/>
                <a:ea typeface="Cambria" panose="02040503050406030204" pitchFamily="18" charset="0"/>
              </a:rPr>
              <a:t> </a:t>
            </a:r>
            <a:r>
              <a:rPr lang="de-DE" sz="2000" dirty="0" smtClean="0">
                <a:solidFill>
                  <a:srgbClr val="92D050"/>
                </a:solidFill>
                <a:latin typeface="Cambria" panose="02040503050406030204" pitchFamily="18" charset="0"/>
                <a:ea typeface="Cambria" panose="02040503050406030204" pitchFamily="18" charset="0"/>
              </a:rPr>
              <a:t>11001001</a:t>
            </a:r>
            <a:r>
              <a:rPr lang="de-DE" sz="2000" dirty="0" smtClean="0">
                <a:solidFill>
                  <a:schemeClr val="tx1"/>
                </a:solidFill>
                <a:latin typeface="Cambria" panose="02040503050406030204" pitchFamily="18" charset="0"/>
                <a:ea typeface="Cambria" panose="02040503050406030204" pitchFamily="18" charset="0"/>
              </a:rPr>
              <a:t> </a:t>
            </a:r>
            <a:r>
              <a:rPr lang="de-DE" sz="2000" dirty="0" smtClean="0">
                <a:solidFill>
                  <a:srgbClr val="00B0F0"/>
                </a:solidFill>
                <a:latin typeface="Cambria" panose="02040503050406030204" pitchFamily="18" charset="0"/>
                <a:ea typeface="Cambria" panose="02040503050406030204" pitchFamily="18" charset="0"/>
              </a:rPr>
              <a:t>00000011</a:t>
            </a:r>
          </a:p>
          <a:p>
            <a:r>
              <a:rPr lang="de-DE" sz="2000" dirty="0" smtClean="0">
                <a:solidFill>
                  <a:schemeClr val="tx1"/>
                </a:solidFill>
                <a:latin typeface="Cambria" panose="02040503050406030204" pitchFamily="18" charset="0"/>
                <a:ea typeface="Cambria" panose="02040503050406030204" pitchFamily="18" charset="0"/>
              </a:rPr>
              <a:t> </a:t>
            </a:r>
          </a:p>
          <a:p>
            <a:r>
              <a:rPr lang="de-DE" sz="2000" dirty="0" smtClean="0">
                <a:solidFill>
                  <a:schemeClr val="tx1"/>
                </a:solidFill>
                <a:latin typeface="Cambria" panose="02040503050406030204" pitchFamily="18" charset="0"/>
                <a:ea typeface="Cambria" panose="02040503050406030204" pitchFamily="18" charset="0"/>
              </a:rPr>
              <a:t>Pixel </a:t>
            </a:r>
            <a:r>
              <a:rPr lang="de-DE" sz="2000" dirty="0">
                <a:solidFill>
                  <a:schemeClr val="tx1"/>
                </a:solidFill>
                <a:latin typeface="Cambria" panose="02040503050406030204" pitchFamily="18" charset="0"/>
                <a:ea typeface="Cambria" panose="02040503050406030204" pitchFamily="18" charset="0"/>
              </a:rPr>
              <a:t>2: </a:t>
            </a:r>
            <a:r>
              <a:rPr lang="de-DE" sz="2000" dirty="0">
                <a:solidFill>
                  <a:srgbClr val="FF0000"/>
                </a:solidFill>
                <a:latin typeface="Cambria" panose="02040503050406030204" pitchFamily="18" charset="0"/>
                <a:ea typeface="Cambria" panose="02040503050406030204" pitchFamily="18" charset="0"/>
              </a:rPr>
              <a:t>11111000</a:t>
            </a:r>
            <a:r>
              <a:rPr lang="de-DE" sz="2000" dirty="0">
                <a:solidFill>
                  <a:schemeClr val="tx1"/>
                </a:solidFill>
                <a:latin typeface="Cambria" panose="02040503050406030204" pitchFamily="18" charset="0"/>
                <a:ea typeface="Cambria" panose="02040503050406030204" pitchFamily="18" charset="0"/>
              </a:rPr>
              <a:t> </a:t>
            </a:r>
            <a:r>
              <a:rPr lang="de-DE" sz="2000" dirty="0">
                <a:solidFill>
                  <a:srgbClr val="92D050"/>
                </a:solidFill>
                <a:latin typeface="Cambria" panose="02040503050406030204" pitchFamily="18" charset="0"/>
                <a:ea typeface="Cambria" panose="02040503050406030204" pitchFamily="18" charset="0"/>
              </a:rPr>
              <a:t>11001001</a:t>
            </a:r>
            <a:r>
              <a:rPr lang="de-DE" sz="2000" dirty="0">
                <a:solidFill>
                  <a:schemeClr val="tx1"/>
                </a:solidFill>
                <a:latin typeface="Cambria" panose="02040503050406030204" pitchFamily="18" charset="0"/>
                <a:ea typeface="Cambria" panose="02040503050406030204" pitchFamily="18" charset="0"/>
              </a:rPr>
              <a:t> </a:t>
            </a:r>
            <a:r>
              <a:rPr lang="de-DE" sz="2000" dirty="0" smtClean="0">
                <a:solidFill>
                  <a:srgbClr val="00B0F0"/>
                </a:solidFill>
                <a:latin typeface="Cambria" panose="02040503050406030204" pitchFamily="18" charset="0"/>
                <a:ea typeface="Cambria" panose="02040503050406030204" pitchFamily="18" charset="0"/>
              </a:rPr>
              <a:t>00000011</a:t>
            </a:r>
          </a:p>
          <a:p>
            <a:r>
              <a:rPr lang="de-DE" sz="2000" dirty="0" smtClean="0">
                <a:solidFill>
                  <a:schemeClr val="tx1"/>
                </a:solidFill>
                <a:latin typeface="Cambria" panose="02040503050406030204" pitchFamily="18" charset="0"/>
                <a:ea typeface="Cambria" panose="02040503050406030204" pitchFamily="18" charset="0"/>
              </a:rPr>
              <a:t> </a:t>
            </a:r>
          </a:p>
          <a:p>
            <a:r>
              <a:rPr lang="de-DE" sz="2000" dirty="0" smtClean="0">
                <a:solidFill>
                  <a:schemeClr val="tx1"/>
                </a:solidFill>
                <a:latin typeface="Cambria" panose="02040503050406030204" pitchFamily="18" charset="0"/>
                <a:ea typeface="Cambria" panose="02040503050406030204" pitchFamily="18" charset="0"/>
              </a:rPr>
              <a:t>Pixel </a:t>
            </a:r>
            <a:r>
              <a:rPr lang="de-DE" sz="2000" dirty="0">
                <a:solidFill>
                  <a:schemeClr val="tx1"/>
                </a:solidFill>
                <a:latin typeface="Cambria" panose="02040503050406030204" pitchFamily="18" charset="0"/>
                <a:ea typeface="Cambria" panose="02040503050406030204" pitchFamily="18" charset="0"/>
              </a:rPr>
              <a:t>3: </a:t>
            </a:r>
            <a:r>
              <a:rPr lang="de-DE" sz="2000" dirty="0">
                <a:solidFill>
                  <a:srgbClr val="FF0000"/>
                </a:solidFill>
                <a:latin typeface="Cambria" panose="02040503050406030204" pitchFamily="18" charset="0"/>
                <a:ea typeface="Cambria" panose="02040503050406030204" pitchFamily="18" charset="0"/>
              </a:rPr>
              <a:t>11111000</a:t>
            </a:r>
            <a:r>
              <a:rPr lang="de-DE" sz="2000" dirty="0">
                <a:solidFill>
                  <a:schemeClr val="tx1"/>
                </a:solidFill>
                <a:latin typeface="Cambria" panose="02040503050406030204" pitchFamily="18" charset="0"/>
                <a:ea typeface="Cambria" panose="02040503050406030204" pitchFamily="18" charset="0"/>
              </a:rPr>
              <a:t> </a:t>
            </a:r>
            <a:r>
              <a:rPr lang="de-DE" sz="2000" dirty="0">
                <a:solidFill>
                  <a:srgbClr val="92D050"/>
                </a:solidFill>
                <a:latin typeface="Cambria" panose="02040503050406030204" pitchFamily="18" charset="0"/>
                <a:ea typeface="Cambria" panose="02040503050406030204" pitchFamily="18" charset="0"/>
              </a:rPr>
              <a:t>11001001</a:t>
            </a:r>
            <a:r>
              <a:rPr lang="de-DE" sz="2000" dirty="0">
                <a:solidFill>
                  <a:schemeClr val="tx1"/>
                </a:solidFill>
                <a:latin typeface="Cambria" panose="02040503050406030204" pitchFamily="18" charset="0"/>
                <a:ea typeface="Cambria" panose="02040503050406030204" pitchFamily="18" charset="0"/>
              </a:rPr>
              <a:t> </a:t>
            </a:r>
            <a:r>
              <a:rPr lang="de-DE" sz="2000" dirty="0">
                <a:solidFill>
                  <a:srgbClr val="00B0F0"/>
                </a:solidFill>
                <a:latin typeface="Cambria" panose="02040503050406030204" pitchFamily="18" charset="0"/>
                <a:ea typeface="Cambria" panose="02040503050406030204" pitchFamily="18" charset="0"/>
              </a:rPr>
              <a:t>00000011</a:t>
            </a:r>
            <a:endParaRPr lang="en-IN" sz="2000" dirty="0">
              <a:solidFill>
                <a:srgbClr val="00B0F0"/>
              </a:solidFill>
              <a:latin typeface="Cambria" panose="02040503050406030204" pitchFamily="18" charset="0"/>
              <a:ea typeface="Cambria" panose="02040503050406030204" pitchFamily="18" charset="0"/>
            </a:endParaRPr>
          </a:p>
        </p:txBody>
      </p:sp>
      <p:grpSp>
        <p:nvGrpSpPr>
          <p:cNvPr id="836" name="Google Shape;2898;p44"/>
          <p:cNvGrpSpPr/>
          <p:nvPr/>
        </p:nvGrpSpPr>
        <p:grpSpPr>
          <a:xfrm>
            <a:off x="5853853" y="1653735"/>
            <a:ext cx="2942468" cy="3170376"/>
            <a:chOff x="5199975" y="1097500"/>
            <a:chExt cx="3781724" cy="3594150"/>
          </a:xfrm>
        </p:grpSpPr>
        <p:sp>
          <p:nvSpPr>
            <p:cNvPr id="837" name="Google Shape;2899;p44"/>
            <p:cNvSpPr/>
            <p:nvPr/>
          </p:nvSpPr>
          <p:spPr>
            <a:xfrm>
              <a:off x="5533009" y="1699984"/>
              <a:ext cx="213409" cy="457502"/>
            </a:xfrm>
            <a:custGeom>
              <a:avLst/>
              <a:gdLst/>
              <a:ahLst/>
              <a:cxnLst/>
              <a:rect l="l" t="t" r="r" b="b"/>
              <a:pathLst>
                <a:path w="6197" h="13285" extrusionOk="0">
                  <a:moveTo>
                    <a:pt x="1" y="0"/>
                  </a:moveTo>
                  <a:lnTo>
                    <a:pt x="1" y="13284"/>
                  </a:lnTo>
                  <a:lnTo>
                    <a:pt x="6197" y="13284"/>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900;p44"/>
            <p:cNvSpPr/>
            <p:nvPr/>
          </p:nvSpPr>
          <p:spPr>
            <a:xfrm>
              <a:off x="5755433" y="2189324"/>
              <a:ext cx="262620" cy="442143"/>
            </a:xfrm>
            <a:custGeom>
              <a:avLst/>
              <a:gdLst/>
              <a:ahLst/>
              <a:cxnLst/>
              <a:rect l="l" t="t" r="r" b="b"/>
              <a:pathLst>
                <a:path w="7626" h="12839" extrusionOk="0">
                  <a:moveTo>
                    <a:pt x="1" y="0"/>
                  </a:moveTo>
                  <a:lnTo>
                    <a:pt x="1" y="12839"/>
                  </a:lnTo>
                  <a:lnTo>
                    <a:pt x="7626" y="1283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901;p44"/>
            <p:cNvSpPr/>
            <p:nvPr/>
          </p:nvSpPr>
          <p:spPr>
            <a:xfrm>
              <a:off x="6049898" y="1277175"/>
              <a:ext cx="489013" cy="414972"/>
            </a:xfrm>
            <a:custGeom>
              <a:avLst/>
              <a:gdLst/>
              <a:ahLst/>
              <a:cxnLst/>
              <a:rect l="l" t="t" r="r" b="b"/>
              <a:pathLst>
                <a:path w="14200" h="12050" extrusionOk="0">
                  <a:moveTo>
                    <a:pt x="1" y="0"/>
                  </a:moveTo>
                  <a:lnTo>
                    <a:pt x="1" y="12050"/>
                  </a:lnTo>
                  <a:lnTo>
                    <a:pt x="7237" y="12050"/>
                  </a:lnTo>
                  <a:lnTo>
                    <a:pt x="7237" y="263"/>
                  </a:lnTo>
                  <a:lnTo>
                    <a:pt x="7500" y="263"/>
                  </a:lnTo>
                  <a:lnTo>
                    <a:pt x="7500" y="12050"/>
                  </a:lnTo>
                  <a:lnTo>
                    <a:pt x="14199" y="12050"/>
                  </a:lnTo>
                  <a:lnTo>
                    <a:pt x="141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902;p44"/>
            <p:cNvSpPr/>
            <p:nvPr/>
          </p:nvSpPr>
          <p:spPr>
            <a:xfrm>
              <a:off x="5533009" y="2189324"/>
              <a:ext cx="213409" cy="442143"/>
            </a:xfrm>
            <a:custGeom>
              <a:avLst/>
              <a:gdLst/>
              <a:ahLst/>
              <a:cxnLst/>
              <a:rect l="l" t="t" r="r" b="b"/>
              <a:pathLst>
                <a:path w="6197" h="12839" extrusionOk="0">
                  <a:moveTo>
                    <a:pt x="1" y="0"/>
                  </a:moveTo>
                  <a:lnTo>
                    <a:pt x="1" y="12839"/>
                  </a:lnTo>
                  <a:lnTo>
                    <a:pt x="6197" y="12839"/>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903;p44"/>
            <p:cNvSpPr/>
            <p:nvPr/>
          </p:nvSpPr>
          <p:spPr>
            <a:xfrm>
              <a:off x="6308170" y="2189324"/>
              <a:ext cx="230731" cy="442143"/>
            </a:xfrm>
            <a:custGeom>
              <a:avLst/>
              <a:gdLst/>
              <a:ahLst/>
              <a:cxnLst/>
              <a:rect l="l" t="t" r="r" b="b"/>
              <a:pathLst>
                <a:path w="6700" h="12839" extrusionOk="0">
                  <a:moveTo>
                    <a:pt x="0" y="0"/>
                  </a:moveTo>
                  <a:lnTo>
                    <a:pt x="0" y="12839"/>
                  </a:lnTo>
                  <a:lnTo>
                    <a:pt x="6699" y="1283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904;p44"/>
            <p:cNvSpPr/>
            <p:nvPr/>
          </p:nvSpPr>
          <p:spPr>
            <a:xfrm>
              <a:off x="5755433" y="1699984"/>
              <a:ext cx="262620" cy="457502"/>
            </a:xfrm>
            <a:custGeom>
              <a:avLst/>
              <a:gdLst/>
              <a:ahLst/>
              <a:cxnLst/>
              <a:rect l="l" t="t" r="r" b="b"/>
              <a:pathLst>
                <a:path w="7626" h="13285" extrusionOk="0">
                  <a:moveTo>
                    <a:pt x="1" y="0"/>
                  </a:moveTo>
                  <a:lnTo>
                    <a:pt x="1" y="13284"/>
                  </a:lnTo>
                  <a:lnTo>
                    <a:pt x="7626" y="13284"/>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905;p44"/>
            <p:cNvSpPr/>
            <p:nvPr/>
          </p:nvSpPr>
          <p:spPr>
            <a:xfrm>
              <a:off x="6308170" y="1699984"/>
              <a:ext cx="230731" cy="457502"/>
            </a:xfrm>
            <a:custGeom>
              <a:avLst/>
              <a:gdLst/>
              <a:ahLst/>
              <a:cxnLst/>
              <a:rect l="l" t="t" r="r" b="b"/>
              <a:pathLst>
                <a:path w="6700" h="13285" extrusionOk="0">
                  <a:moveTo>
                    <a:pt x="0" y="0"/>
                  </a:moveTo>
                  <a:lnTo>
                    <a:pt x="0" y="13284"/>
                  </a:lnTo>
                  <a:lnTo>
                    <a:pt x="6699" y="13284"/>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906;p44"/>
            <p:cNvSpPr/>
            <p:nvPr/>
          </p:nvSpPr>
          <p:spPr>
            <a:xfrm>
              <a:off x="5533009" y="2639304"/>
              <a:ext cx="213409" cy="398063"/>
            </a:xfrm>
            <a:custGeom>
              <a:avLst/>
              <a:gdLst/>
              <a:ahLst/>
              <a:cxnLst/>
              <a:rect l="l" t="t" r="r" b="b"/>
              <a:pathLst>
                <a:path w="6197" h="11559" extrusionOk="0">
                  <a:moveTo>
                    <a:pt x="1" y="0"/>
                  </a:moveTo>
                  <a:lnTo>
                    <a:pt x="1" y="11558"/>
                  </a:lnTo>
                  <a:lnTo>
                    <a:pt x="6197" y="11558"/>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907;p44"/>
            <p:cNvSpPr/>
            <p:nvPr/>
          </p:nvSpPr>
          <p:spPr>
            <a:xfrm>
              <a:off x="5533009" y="1277175"/>
              <a:ext cx="485052" cy="414972"/>
            </a:xfrm>
            <a:custGeom>
              <a:avLst/>
              <a:gdLst/>
              <a:ahLst/>
              <a:cxnLst/>
              <a:rect l="l" t="t" r="r" b="b"/>
              <a:pathLst>
                <a:path w="14085" h="12050" extrusionOk="0">
                  <a:moveTo>
                    <a:pt x="1" y="0"/>
                  </a:moveTo>
                  <a:lnTo>
                    <a:pt x="1" y="12050"/>
                  </a:lnTo>
                  <a:lnTo>
                    <a:pt x="6197" y="12050"/>
                  </a:lnTo>
                  <a:lnTo>
                    <a:pt x="6197" y="263"/>
                  </a:lnTo>
                  <a:lnTo>
                    <a:pt x="6460" y="263"/>
                  </a:lnTo>
                  <a:lnTo>
                    <a:pt x="6460" y="12050"/>
                  </a:lnTo>
                  <a:lnTo>
                    <a:pt x="14085" y="12050"/>
                  </a:lnTo>
                  <a:lnTo>
                    <a:pt x="1408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908;p44"/>
            <p:cNvSpPr/>
            <p:nvPr/>
          </p:nvSpPr>
          <p:spPr>
            <a:xfrm>
              <a:off x="5755433" y="2639304"/>
              <a:ext cx="262620" cy="398063"/>
            </a:xfrm>
            <a:custGeom>
              <a:avLst/>
              <a:gdLst/>
              <a:ahLst/>
              <a:cxnLst/>
              <a:rect l="l" t="t" r="r" b="b"/>
              <a:pathLst>
                <a:path w="7626" h="11559" extrusionOk="0">
                  <a:moveTo>
                    <a:pt x="1" y="0"/>
                  </a:moveTo>
                  <a:lnTo>
                    <a:pt x="1" y="11558"/>
                  </a:lnTo>
                  <a:lnTo>
                    <a:pt x="7626" y="11558"/>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909;p44"/>
            <p:cNvSpPr/>
            <p:nvPr/>
          </p:nvSpPr>
          <p:spPr>
            <a:xfrm>
              <a:off x="6308170" y="2639304"/>
              <a:ext cx="230731" cy="398063"/>
            </a:xfrm>
            <a:custGeom>
              <a:avLst/>
              <a:gdLst/>
              <a:ahLst/>
              <a:cxnLst/>
              <a:rect l="l" t="t" r="r" b="b"/>
              <a:pathLst>
                <a:path w="6700" h="11559" extrusionOk="0">
                  <a:moveTo>
                    <a:pt x="0" y="0"/>
                  </a:moveTo>
                  <a:lnTo>
                    <a:pt x="0" y="11558"/>
                  </a:lnTo>
                  <a:lnTo>
                    <a:pt x="6699" y="11558"/>
                  </a:lnTo>
                  <a:lnTo>
                    <a:pt x="6699"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910;p44"/>
            <p:cNvSpPr/>
            <p:nvPr/>
          </p:nvSpPr>
          <p:spPr>
            <a:xfrm>
              <a:off x="6049898" y="1699984"/>
              <a:ext cx="249259" cy="457502"/>
            </a:xfrm>
            <a:custGeom>
              <a:avLst/>
              <a:gdLst/>
              <a:ahLst/>
              <a:cxnLst/>
              <a:rect l="l" t="t" r="r" b="b"/>
              <a:pathLst>
                <a:path w="7238" h="13285" extrusionOk="0">
                  <a:moveTo>
                    <a:pt x="1" y="0"/>
                  </a:moveTo>
                  <a:lnTo>
                    <a:pt x="1" y="13284"/>
                  </a:lnTo>
                  <a:lnTo>
                    <a:pt x="7237" y="13284"/>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911;p44"/>
            <p:cNvSpPr/>
            <p:nvPr/>
          </p:nvSpPr>
          <p:spPr>
            <a:xfrm>
              <a:off x="6049898" y="2639304"/>
              <a:ext cx="249259" cy="398063"/>
            </a:xfrm>
            <a:custGeom>
              <a:avLst/>
              <a:gdLst/>
              <a:ahLst/>
              <a:cxnLst/>
              <a:rect l="l" t="t" r="r" b="b"/>
              <a:pathLst>
                <a:path w="7238" h="11559" extrusionOk="0">
                  <a:moveTo>
                    <a:pt x="1" y="0"/>
                  </a:moveTo>
                  <a:lnTo>
                    <a:pt x="1" y="11558"/>
                  </a:lnTo>
                  <a:lnTo>
                    <a:pt x="7237" y="11558"/>
                  </a:lnTo>
                  <a:lnTo>
                    <a:pt x="7237"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912;p44"/>
            <p:cNvSpPr/>
            <p:nvPr/>
          </p:nvSpPr>
          <p:spPr>
            <a:xfrm>
              <a:off x="6049898" y="2189324"/>
              <a:ext cx="249259" cy="442143"/>
            </a:xfrm>
            <a:custGeom>
              <a:avLst/>
              <a:gdLst/>
              <a:ahLst/>
              <a:cxnLst/>
              <a:rect l="l" t="t" r="r" b="b"/>
              <a:pathLst>
                <a:path w="7238" h="12839" extrusionOk="0">
                  <a:moveTo>
                    <a:pt x="1" y="0"/>
                  </a:moveTo>
                  <a:lnTo>
                    <a:pt x="1" y="12839"/>
                  </a:lnTo>
                  <a:lnTo>
                    <a:pt x="7237" y="1283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913;p44"/>
            <p:cNvSpPr/>
            <p:nvPr/>
          </p:nvSpPr>
          <p:spPr>
            <a:xfrm>
              <a:off x="7956499" y="1681079"/>
              <a:ext cx="213409" cy="457502"/>
            </a:xfrm>
            <a:custGeom>
              <a:avLst/>
              <a:gdLst/>
              <a:ahLst/>
              <a:cxnLst/>
              <a:rect l="l" t="t" r="r" b="b"/>
              <a:pathLst>
                <a:path w="6197" h="13285" extrusionOk="0">
                  <a:moveTo>
                    <a:pt x="0" y="1"/>
                  </a:moveTo>
                  <a:lnTo>
                    <a:pt x="0" y="13285"/>
                  </a:lnTo>
                  <a:lnTo>
                    <a:pt x="6197" y="13285"/>
                  </a:lnTo>
                  <a:lnTo>
                    <a:pt x="619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914;p44"/>
            <p:cNvSpPr/>
            <p:nvPr/>
          </p:nvSpPr>
          <p:spPr>
            <a:xfrm>
              <a:off x="8178923" y="2170419"/>
              <a:ext cx="262620" cy="442143"/>
            </a:xfrm>
            <a:custGeom>
              <a:avLst/>
              <a:gdLst/>
              <a:ahLst/>
              <a:cxnLst/>
              <a:rect l="l" t="t" r="r" b="b"/>
              <a:pathLst>
                <a:path w="7626" h="12839" extrusionOk="0">
                  <a:moveTo>
                    <a:pt x="1" y="1"/>
                  </a:moveTo>
                  <a:lnTo>
                    <a:pt x="1" y="12839"/>
                  </a:lnTo>
                  <a:lnTo>
                    <a:pt x="7626" y="12839"/>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915;p44"/>
            <p:cNvSpPr/>
            <p:nvPr/>
          </p:nvSpPr>
          <p:spPr>
            <a:xfrm>
              <a:off x="8473388" y="1258269"/>
              <a:ext cx="489013" cy="414972"/>
            </a:xfrm>
            <a:custGeom>
              <a:avLst/>
              <a:gdLst/>
              <a:ahLst/>
              <a:cxnLst/>
              <a:rect l="l" t="t" r="r" b="b"/>
              <a:pathLst>
                <a:path w="14200" h="12050" extrusionOk="0">
                  <a:moveTo>
                    <a:pt x="1" y="1"/>
                  </a:moveTo>
                  <a:lnTo>
                    <a:pt x="1" y="12050"/>
                  </a:lnTo>
                  <a:lnTo>
                    <a:pt x="7237" y="12050"/>
                  </a:lnTo>
                  <a:lnTo>
                    <a:pt x="7237" y="263"/>
                  </a:lnTo>
                  <a:lnTo>
                    <a:pt x="7500" y="263"/>
                  </a:lnTo>
                  <a:lnTo>
                    <a:pt x="7500" y="12050"/>
                  </a:lnTo>
                  <a:lnTo>
                    <a:pt x="14199" y="12050"/>
                  </a:lnTo>
                  <a:lnTo>
                    <a:pt x="141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916;p44"/>
            <p:cNvSpPr/>
            <p:nvPr/>
          </p:nvSpPr>
          <p:spPr>
            <a:xfrm>
              <a:off x="7956086" y="2170419"/>
              <a:ext cx="213822" cy="442143"/>
            </a:xfrm>
            <a:custGeom>
              <a:avLst/>
              <a:gdLst/>
              <a:ahLst/>
              <a:cxnLst/>
              <a:rect l="l" t="t" r="r" b="b"/>
              <a:pathLst>
                <a:path w="6209" h="12839" extrusionOk="0">
                  <a:moveTo>
                    <a:pt x="1" y="1"/>
                  </a:moveTo>
                  <a:lnTo>
                    <a:pt x="1" y="12839"/>
                  </a:lnTo>
                  <a:lnTo>
                    <a:pt x="6209" y="12839"/>
                  </a:lnTo>
                  <a:lnTo>
                    <a:pt x="620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917;p44"/>
            <p:cNvSpPr/>
            <p:nvPr/>
          </p:nvSpPr>
          <p:spPr>
            <a:xfrm>
              <a:off x="8731661" y="2170419"/>
              <a:ext cx="230731" cy="442143"/>
            </a:xfrm>
            <a:custGeom>
              <a:avLst/>
              <a:gdLst/>
              <a:ahLst/>
              <a:cxnLst/>
              <a:rect l="l" t="t" r="r" b="b"/>
              <a:pathLst>
                <a:path w="6700" h="12839" extrusionOk="0">
                  <a:moveTo>
                    <a:pt x="0" y="1"/>
                  </a:moveTo>
                  <a:lnTo>
                    <a:pt x="0" y="12839"/>
                  </a:lnTo>
                  <a:lnTo>
                    <a:pt x="6699" y="12839"/>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918;p44"/>
            <p:cNvSpPr/>
            <p:nvPr/>
          </p:nvSpPr>
          <p:spPr>
            <a:xfrm>
              <a:off x="8178923" y="1681079"/>
              <a:ext cx="262620" cy="457502"/>
            </a:xfrm>
            <a:custGeom>
              <a:avLst/>
              <a:gdLst/>
              <a:ahLst/>
              <a:cxnLst/>
              <a:rect l="l" t="t" r="r" b="b"/>
              <a:pathLst>
                <a:path w="7626" h="13285" extrusionOk="0">
                  <a:moveTo>
                    <a:pt x="1" y="1"/>
                  </a:moveTo>
                  <a:lnTo>
                    <a:pt x="1" y="13285"/>
                  </a:lnTo>
                  <a:lnTo>
                    <a:pt x="7626" y="13285"/>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919;p44"/>
            <p:cNvSpPr/>
            <p:nvPr/>
          </p:nvSpPr>
          <p:spPr>
            <a:xfrm>
              <a:off x="8731661" y="1681079"/>
              <a:ext cx="230731" cy="457502"/>
            </a:xfrm>
            <a:custGeom>
              <a:avLst/>
              <a:gdLst/>
              <a:ahLst/>
              <a:cxnLst/>
              <a:rect l="l" t="t" r="r" b="b"/>
              <a:pathLst>
                <a:path w="6700" h="13285" extrusionOk="0">
                  <a:moveTo>
                    <a:pt x="0" y="1"/>
                  </a:moveTo>
                  <a:lnTo>
                    <a:pt x="0" y="13285"/>
                  </a:lnTo>
                  <a:lnTo>
                    <a:pt x="6699" y="13285"/>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920;p44"/>
            <p:cNvSpPr/>
            <p:nvPr/>
          </p:nvSpPr>
          <p:spPr>
            <a:xfrm>
              <a:off x="7956086" y="2620019"/>
              <a:ext cx="213822" cy="398442"/>
            </a:xfrm>
            <a:custGeom>
              <a:avLst/>
              <a:gdLst/>
              <a:ahLst/>
              <a:cxnLst/>
              <a:rect l="l" t="t" r="r" b="b"/>
              <a:pathLst>
                <a:path w="6209" h="11570" extrusionOk="0">
                  <a:moveTo>
                    <a:pt x="1" y="0"/>
                  </a:moveTo>
                  <a:lnTo>
                    <a:pt x="1" y="11569"/>
                  </a:lnTo>
                  <a:lnTo>
                    <a:pt x="6209" y="11569"/>
                  </a:lnTo>
                  <a:lnTo>
                    <a:pt x="620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921;p44"/>
            <p:cNvSpPr/>
            <p:nvPr/>
          </p:nvSpPr>
          <p:spPr>
            <a:xfrm>
              <a:off x="7956499" y="1258269"/>
              <a:ext cx="485052" cy="414972"/>
            </a:xfrm>
            <a:custGeom>
              <a:avLst/>
              <a:gdLst/>
              <a:ahLst/>
              <a:cxnLst/>
              <a:rect l="l" t="t" r="r" b="b"/>
              <a:pathLst>
                <a:path w="14085" h="12050" extrusionOk="0">
                  <a:moveTo>
                    <a:pt x="0" y="1"/>
                  </a:moveTo>
                  <a:lnTo>
                    <a:pt x="0" y="12050"/>
                  </a:lnTo>
                  <a:lnTo>
                    <a:pt x="6197" y="12050"/>
                  </a:lnTo>
                  <a:lnTo>
                    <a:pt x="6197" y="263"/>
                  </a:lnTo>
                  <a:lnTo>
                    <a:pt x="6460" y="263"/>
                  </a:lnTo>
                  <a:lnTo>
                    <a:pt x="6460" y="12050"/>
                  </a:lnTo>
                  <a:lnTo>
                    <a:pt x="14085" y="12050"/>
                  </a:lnTo>
                  <a:lnTo>
                    <a:pt x="14085"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922;p44"/>
            <p:cNvSpPr/>
            <p:nvPr/>
          </p:nvSpPr>
          <p:spPr>
            <a:xfrm>
              <a:off x="8178923" y="2620019"/>
              <a:ext cx="262620" cy="398442"/>
            </a:xfrm>
            <a:custGeom>
              <a:avLst/>
              <a:gdLst/>
              <a:ahLst/>
              <a:cxnLst/>
              <a:rect l="l" t="t" r="r" b="b"/>
              <a:pathLst>
                <a:path w="7626" h="11570" extrusionOk="0">
                  <a:moveTo>
                    <a:pt x="1" y="0"/>
                  </a:moveTo>
                  <a:lnTo>
                    <a:pt x="1" y="11569"/>
                  </a:lnTo>
                  <a:lnTo>
                    <a:pt x="7626" y="1156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923;p44"/>
            <p:cNvSpPr/>
            <p:nvPr/>
          </p:nvSpPr>
          <p:spPr>
            <a:xfrm>
              <a:off x="8731661" y="2620019"/>
              <a:ext cx="230731" cy="398442"/>
            </a:xfrm>
            <a:custGeom>
              <a:avLst/>
              <a:gdLst/>
              <a:ahLst/>
              <a:cxnLst/>
              <a:rect l="l" t="t" r="r" b="b"/>
              <a:pathLst>
                <a:path w="6700" h="11570" extrusionOk="0">
                  <a:moveTo>
                    <a:pt x="0" y="0"/>
                  </a:moveTo>
                  <a:lnTo>
                    <a:pt x="0" y="11569"/>
                  </a:lnTo>
                  <a:lnTo>
                    <a:pt x="6699" y="1156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924;p44"/>
            <p:cNvSpPr/>
            <p:nvPr/>
          </p:nvSpPr>
          <p:spPr>
            <a:xfrm>
              <a:off x="8473388" y="1681079"/>
              <a:ext cx="249259" cy="457502"/>
            </a:xfrm>
            <a:custGeom>
              <a:avLst/>
              <a:gdLst/>
              <a:ahLst/>
              <a:cxnLst/>
              <a:rect l="l" t="t" r="r" b="b"/>
              <a:pathLst>
                <a:path w="7238" h="13285" extrusionOk="0">
                  <a:moveTo>
                    <a:pt x="1" y="1"/>
                  </a:moveTo>
                  <a:lnTo>
                    <a:pt x="1" y="13285"/>
                  </a:lnTo>
                  <a:lnTo>
                    <a:pt x="7237" y="13285"/>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925;p44"/>
            <p:cNvSpPr/>
            <p:nvPr/>
          </p:nvSpPr>
          <p:spPr>
            <a:xfrm>
              <a:off x="8473388" y="2620019"/>
              <a:ext cx="249259" cy="398442"/>
            </a:xfrm>
            <a:custGeom>
              <a:avLst/>
              <a:gdLst/>
              <a:ahLst/>
              <a:cxnLst/>
              <a:rect l="l" t="t" r="r" b="b"/>
              <a:pathLst>
                <a:path w="7238" h="11570" extrusionOk="0">
                  <a:moveTo>
                    <a:pt x="1" y="0"/>
                  </a:moveTo>
                  <a:lnTo>
                    <a:pt x="1" y="11569"/>
                  </a:lnTo>
                  <a:lnTo>
                    <a:pt x="7237" y="1156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926;p44"/>
            <p:cNvSpPr/>
            <p:nvPr/>
          </p:nvSpPr>
          <p:spPr>
            <a:xfrm>
              <a:off x="8473388" y="2170419"/>
              <a:ext cx="249259" cy="442143"/>
            </a:xfrm>
            <a:custGeom>
              <a:avLst/>
              <a:gdLst/>
              <a:ahLst/>
              <a:cxnLst/>
              <a:rect l="l" t="t" r="r" b="b"/>
              <a:pathLst>
                <a:path w="7238" h="12839" extrusionOk="0">
                  <a:moveTo>
                    <a:pt x="1" y="1"/>
                  </a:moveTo>
                  <a:lnTo>
                    <a:pt x="1" y="12839"/>
                  </a:lnTo>
                  <a:lnTo>
                    <a:pt x="7237" y="12839"/>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927;p44"/>
            <p:cNvSpPr/>
            <p:nvPr/>
          </p:nvSpPr>
          <p:spPr>
            <a:xfrm>
              <a:off x="8127338" y="4407712"/>
              <a:ext cx="825605" cy="268509"/>
            </a:xfrm>
            <a:custGeom>
              <a:avLst/>
              <a:gdLst/>
              <a:ahLst/>
              <a:cxnLst/>
              <a:rect l="l" t="t" r="r" b="b"/>
              <a:pathLst>
                <a:path w="23974" h="7797" extrusionOk="0">
                  <a:moveTo>
                    <a:pt x="1" y="0"/>
                  </a:moveTo>
                  <a:lnTo>
                    <a:pt x="1" y="7797"/>
                  </a:lnTo>
                  <a:lnTo>
                    <a:pt x="23974" y="7797"/>
                  </a:lnTo>
                  <a:lnTo>
                    <a:pt x="23974"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928;p44"/>
            <p:cNvSpPr/>
            <p:nvPr/>
          </p:nvSpPr>
          <p:spPr>
            <a:xfrm>
              <a:off x="8092695" y="4332916"/>
              <a:ext cx="889004" cy="74833"/>
            </a:xfrm>
            <a:custGeom>
              <a:avLst/>
              <a:gdLst/>
              <a:ahLst/>
              <a:cxnLst/>
              <a:rect l="l" t="t" r="r" b="b"/>
              <a:pathLst>
                <a:path w="25815" h="2173" extrusionOk="0">
                  <a:moveTo>
                    <a:pt x="1" y="0"/>
                  </a:moveTo>
                  <a:lnTo>
                    <a:pt x="1" y="2172"/>
                  </a:lnTo>
                  <a:lnTo>
                    <a:pt x="25815" y="2172"/>
                  </a:lnTo>
                  <a:lnTo>
                    <a:pt x="25815" y="0"/>
                  </a:ln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929;p44"/>
            <p:cNvSpPr/>
            <p:nvPr/>
          </p:nvSpPr>
          <p:spPr>
            <a:xfrm>
              <a:off x="8519843" y="4332916"/>
              <a:ext cx="461841" cy="343307"/>
            </a:xfrm>
            <a:custGeom>
              <a:avLst/>
              <a:gdLst/>
              <a:ahLst/>
              <a:cxnLst/>
              <a:rect l="l" t="t" r="r" b="b"/>
              <a:pathLst>
                <a:path w="13411" h="9969" extrusionOk="0">
                  <a:moveTo>
                    <a:pt x="1" y="0"/>
                  </a:moveTo>
                  <a:lnTo>
                    <a:pt x="1" y="1978"/>
                  </a:lnTo>
                  <a:lnTo>
                    <a:pt x="504" y="9969"/>
                  </a:lnTo>
                  <a:lnTo>
                    <a:pt x="12576" y="9969"/>
                  </a:lnTo>
                  <a:lnTo>
                    <a:pt x="12576" y="2172"/>
                  </a:lnTo>
                  <a:lnTo>
                    <a:pt x="13411" y="2172"/>
                  </a:lnTo>
                  <a:lnTo>
                    <a:pt x="134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930;p44"/>
            <p:cNvSpPr/>
            <p:nvPr/>
          </p:nvSpPr>
          <p:spPr>
            <a:xfrm>
              <a:off x="8242699" y="4450999"/>
              <a:ext cx="167745" cy="40602"/>
            </a:xfrm>
            <a:custGeom>
              <a:avLst/>
              <a:gdLst/>
              <a:ahLst/>
              <a:cxnLst/>
              <a:rect l="l" t="t" r="r" b="b"/>
              <a:pathLst>
                <a:path w="4871" h="1179" extrusionOk="0">
                  <a:moveTo>
                    <a:pt x="1" y="1"/>
                  </a:moveTo>
                  <a:lnTo>
                    <a:pt x="1" y="1178"/>
                  </a:lnTo>
                  <a:lnTo>
                    <a:pt x="4871" y="1178"/>
                  </a:lnTo>
                  <a:lnTo>
                    <a:pt x="48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931;p44"/>
            <p:cNvSpPr/>
            <p:nvPr/>
          </p:nvSpPr>
          <p:spPr>
            <a:xfrm>
              <a:off x="8221452" y="4541945"/>
              <a:ext cx="214993" cy="85474"/>
            </a:xfrm>
            <a:custGeom>
              <a:avLst/>
              <a:gdLst/>
              <a:ahLst/>
              <a:cxnLst/>
              <a:rect l="l" t="t" r="r" b="b"/>
              <a:pathLst>
                <a:path w="6243" h="2482" extrusionOk="0">
                  <a:moveTo>
                    <a:pt x="0" y="0"/>
                  </a:moveTo>
                  <a:lnTo>
                    <a:pt x="0" y="2481"/>
                  </a:lnTo>
                  <a:lnTo>
                    <a:pt x="6242" y="2481"/>
                  </a:lnTo>
                  <a:lnTo>
                    <a:pt x="62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932;p44"/>
            <p:cNvSpPr/>
            <p:nvPr/>
          </p:nvSpPr>
          <p:spPr>
            <a:xfrm>
              <a:off x="8330099" y="3935280"/>
              <a:ext cx="364590" cy="130346"/>
            </a:xfrm>
            <a:custGeom>
              <a:avLst/>
              <a:gdLst/>
              <a:ahLst/>
              <a:cxnLst/>
              <a:rect l="l" t="t" r="r" b="b"/>
              <a:pathLst>
                <a:path w="10587" h="3785" extrusionOk="0">
                  <a:moveTo>
                    <a:pt x="0" y="1"/>
                  </a:moveTo>
                  <a:lnTo>
                    <a:pt x="35" y="2939"/>
                  </a:lnTo>
                  <a:lnTo>
                    <a:pt x="10587" y="3785"/>
                  </a:lnTo>
                  <a:lnTo>
                    <a:pt x="10266" y="881"/>
                  </a:lnTo>
                  <a:lnTo>
                    <a:pt x="0"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933;p44"/>
            <p:cNvSpPr/>
            <p:nvPr/>
          </p:nvSpPr>
          <p:spPr>
            <a:xfrm>
              <a:off x="8406065" y="3980943"/>
              <a:ext cx="222466" cy="37055"/>
            </a:xfrm>
            <a:custGeom>
              <a:avLst/>
              <a:gdLst/>
              <a:ahLst/>
              <a:cxnLst/>
              <a:rect l="l" t="t" r="r" b="b"/>
              <a:pathLst>
                <a:path w="6460" h="1076" extrusionOk="0">
                  <a:moveTo>
                    <a:pt x="47" y="1"/>
                  </a:moveTo>
                  <a:lnTo>
                    <a:pt x="1" y="527"/>
                  </a:lnTo>
                  <a:lnTo>
                    <a:pt x="6414" y="1075"/>
                  </a:lnTo>
                  <a:lnTo>
                    <a:pt x="6460" y="550"/>
                  </a:lnTo>
                  <a:lnTo>
                    <a:pt x="4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934;p44"/>
            <p:cNvSpPr/>
            <p:nvPr/>
          </p:nvSpPr>
          <p:spPr>
            <a:xfrm>
              <a:off x="8289154" y="3839616"/>
              <a:ext cx="362214" cy="124457"/>
            </a:xfrm>
            <a:custGeom>
              <a:avLst/>
              <a:gdLst/>
              <a:ahLst/>
              <a:cxnLst/>
              <a:rect l="l" t="t" r="r" b="b"/>
              <a:pathLst>
                <a:path w="10518" h="3614" extrusionOk="0">
                  <a:moveTo>
                    <a:pt x="1" y="1"/>
                  </a:moveTo>
                  <a:lnTo>
                    <a:pt x="1" y="2927"/>
                  </a:lnTo>
                  <a:lnTo>
                    <a:pt x="10518" y="3613"/>
                  </a:lnTo>
                  <a:lnTo>
                    <a:pt x="10518" y="3613"/>
                  </a:lnTo>
                  <a:lnTo>
                    <a:pt x="10255" y="99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935;p44"/>
            <p:cNvSpPr/>
            <p:nvPr/>
          </p:nvSpPr>
          <p:spPr>
            <a:xfrm>
              <a:off x="8288775" y="3853391"/>
              <a:ext cx="344513" cy="93360"/>
            </a:xfrm>
            <a:custGeom>
              <a:avLst/>
              <a:gdLst/>
              <a:ahLst/>
              <a:cxnLst/>
              <a:rect l="l" t="t" r="r" b="b"/>
              <a:pathLst>
                <a:path w="10004" h="2711" extrusionOk="0">
                  <a:moveTo>
                    <a:pt x="12" y="1"/>
                  </a:moveTo>
                  <a:lnTo>
                    <a:pt x="0" y="1979"/>
                  </a:lnTo>
                  <a:lnTo>
                    <a:pt x="10003" y="2710"/>
                  </a:lnTo>
                  <a:lnTo>
                    <a:pt x="9832" y="892"/>
                  </a:lnTo>
                  <a:lnTo>
                    <a:pt x="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936;p44"/>
            <p:cNvSpPr/>
            <p:nvPr/>
          </p:nvSpPr>
          <p:spPr>
            <a:xfrm>
              <a:off x="8291909" y="3878219"/>
              <a:ext cx="315000" cy="32165"/>
            </a:xfrm>
            <a:custGeom>
              <a:avLst/>
              <a:gdLst/>
              <a:ahLst/>
              <a:cxnLst/>
              <a:rect l="l" t="t" r="r" b="b"/>
              <a:pathLst>
                <a:path w="9147" h="934" extrusionOk="0">
                  <a:moveTo>
                    <a:pt x="1" y="0"/>
                  </a:moveTo>
                  <a:cubicBezTo>
                    <a:pt x="115" y="34"/>
                    <a:pt x="241" y="57"/>
                    <a:pt x="355" y="69"/>
                  </a:cubicBezTo>
                  <a:lnTo>
                    <a:pt x="1338" y="183"/>
                  </a:lnTo>
                  <a:cubicBezTo>
                    <a:pt x="2161" y="286"/>
                    <a:pt x="3304" y="412"/>
                    <a:pt x="4573" y="537"/>
                  </a:cubicBezTo>
                  <a:cubicBezTo>
                    <a:pt x="5831" y="663"/>
                    <a:pt x="6974" y="766"/>
                    <a:pt x="7809" y="846"/>
                  </a:cubicBezTo>
                  <a:lnTo>
                    <a:pt x="8792" y="915"/>
                  </a:lnTo>
                  <a:cubicBezTo>
                    <a:pt x="8859" y="928"/>
                    <a:pt x="8930" y="934"/>
                    <a:pt x="9000" y="934"/>
                  </a:cubicBezTo>
                  <a:cubicBezTo>
                    <a:pt x="9050" y="934"/>
                    <a:pt x="9099" y="931"/>
                    <a:pt x="9146" y="926"/>
                  </a:cubicBezTo>
                  <a:cubicBezTo>
                    <a:pt x="9032" y="892"/>
                    <a:pt x="8918" y="869"/>
                    <a:pt x="8792" y="869"/>
                  </a:cubicBezTo>
                  <a:lnTo>
                    <a:pt x="7820" y="743"/>
                  </a:lnTo>
                  <a:cubicBezTo>
                    <a:pt x="6986" y="652"/>
                    <a:pt x="5842" y="526"/>
                    <a:pt x="4585" y="400"/>
                  </a:cubicBezTo>
                  <a:cubicBezTo>
                    <a:pt x="3316" y="263"/>
                    <a:pt x="2173" y="160"/>
                    <a:pt x="1338" y="91"/>
                  </a:cubicBezTo>
                  <a:lnTo>
                    <a:pt x="366" y="11"/>
                  </a:lnTo>
                  <a:cubicBezTo>
                    <a:pt x="241" y="0"/>
                    <a:pt x="115"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937;p44"/>
            <p:cNvSpPr/>
            <p:nvPr/>
          </p:nvSpPr>
          <p:spPr>
            <a:xfrm>
              <a:off x="8287983" y="3896126"/>
              <a:ext cx="318512" cy="22970"/>
            </a:xfrm>
            <a:custGeom>
              <a:avLst/>
              <a:gdLst/>
              <a:ahLst/>
              <a:cxnLst/>
              <a:rect l="l" t="t" r="r" b="b"/>
              <a:pathLst>
                <a:path w="9249" h="667" extrusionOk="0">
                  <a:moveTo>
                    <a:pt x="183" y="0"/>
                  </a:moveTo>
                  <a:cubicBezTo>
                    <a:pt x="123" y="0"/>
                    <a:pt x="63" y="6"/>
                    <a:pt x="0" y="17"/>
                  </a:cubicBezTo>
                  <a:cubicBezTo>
                    <a:pt x="115" y="40"/>
                    <a:pt x="240" y="63"/>
                    <a:pt x="366" y="63"/>
                  </a:cubicBezTo>
                  <a:lnTo>
                    <a:pt x="1349" y="155"/>
                  </a:lnTo>
                  <a:cubicBezTo>
                    <a:pt x="2184" y="223"/>
                    <a:pt x="3350" y="315"/>
                    <a:pt x="4619" y="406"/>
                  </a:cubicBezTo>
                  <a:cubicBezTo>
                    <a:pt x="5888" y="486"/>
                    <a:pt x="7054" y="566"/>
                    <a:pt x="7888" y="612"/>
                  </a:cubicBezTo>
                  <a:lnTo>
                    <a:pt x="8883" y="658"/>
                  </a:lnTo>
                  <a:cubicBezTo>
                    <a:pt x="8940" y="663"/>
                    <a:pt x="9000" y="666"/>
                    <a:pt x="9062" y="666"/>
                  </a:cubicBezTo>
                  <a:cubicBezTo>
                    <a:pt x="9123" y="666"/>
                    <a:pt x="9186" y="663"/>
                    <a:pt x="9249" y="658"/>
                  </a:cubicBezTo>
                  <a:cubicBezTo>
                    <a:pt x="9123" y="623"/>
                    <a:pt x="9009" y="612"/>
                    <a:pt x="8883" y="600"/>
                  </a:cubicBezTo>
                  <a:lnTo>
                    <a:pt x="7900" y="509"/>
                  </a:lnTo>
                  <a:cubicBezTo>
                    <a:pt x="7054" y="440"/>
                    <a:pt x="5899" y="360"/>
                    <a:pt x="4630" y="269"/>
                  </a:cubicBezTo>
                  <a:cubicBezTo>
                    <a:pt x="3361" y="177"/>
                    <a:pt x="2195" y="109"/>
                    <a:pt x="1361" y="63"/>
                  </a:cubicBezTo>
                  <a:lnTo>
                    <a:pt x="366" y="17"/>
                  </a:lnTo>
                  <a:cubicBezTo>
                    <a:pt x="303" y="6"/>
                    <a:pt x="243" y="0"/>
                    <a:pt x="1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938;p44"/>
            <p:cNvSpPr/>
            <p:nvPr/>
          </p:nvSpPr>
          <p:spPr>
            <a:xfrm>
              <a:off x="8334025" y="4028603"/>
              <a:ext cx="363798" cy="120084"/>
            </a:xfrm>
            <a:custGeom>
              <a:avLst/>
              <a:gdLst/>
              <a:ahLst/>
              <a:cxnLst/>
              <a:rect l="l" t="t" r="r" b="b"/>
              <a:pathLst>
                <a:path w="10564" h="3487" extrusionOk="0">
                  <a:moveTo>
                    <a:pt x="1" y="0"/>
                  </a:moveTo>
                  <a:lnTo>
                    <a:pt x="46" y="2927"/>
                  </a:lnTo>
                  <a:lnTo>
                    <a:pt x="10564" y="3487"/>
                  </a:lnTo>
                  <a:lnTo>
                    <a:pt x="10267" y="869"/>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939;p44"/>
            <p:cNvSpPr/>
            <p:nvPr/>
          </p:nvSpPr>
          <p:spPr>
            <a:xfrm>
              <a:off x="8369081" y="4031736"/>
              <a:ext cx="6715" cy="99628"/>
            </a:xfrm>
            <a:custGeom>
              <a:avLst/>
              <a:gdLst/>
              <a:ahLst/>
              <a:cxnLst/>
              <a:rect l="l" t="t" r="r" b="b"/>
              <a:pathLst>
                <a:path w="195" h="2893" extrusionOk="0">
                  <a:moveTo>
                    <a:pt x="46" y="1"/>
                  </a:moveTo>
                  <a:cubicBezTo>
                    <a:pt x="0" y="12"/>
                    <a:pt x="0" y="652"/>
                    <a:pt x="35" y="1452"/>
                  </a:cubicBezTo>
                  <a:cubicBezTo>
                    <a:pt x="57" y="2253"/>
                    <a:pt x="115" y="2893"/>
                    <a:pt x="160" y="2893"/>
                  </a:cubicBezTo>
                  <a:cubicBezTo>
                    <a:pt x="195" y="2893"/>
                    <a:pt x="195" y="2253"/>
                    <a:pt x="172" y="1452"/>
                  </a:cubicBezTo>
                  <a:cubicBezTo>
                    <a:pt x="137" y="652"/>
                    <a:pt x="80" y="1"/>
                    <a:pt x="4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940;p44"/>
            <p:cNvSpPr/>
            <p:nvPr/>
          </p:nvSpPr>
          <p:spPr>
            <a:xfrm>
              <a:off x="8385989" y="4032907"/>
              <a:ext cx="5958" cy="99249"/>
            </a:xfrm>
            <a:custGeom>
              <a:avLst/>
              <a:gdLst/>
              <a:ahLst/>
              <a:cxnLst/>
              <a:rect l="l" t="t" r="r" b="b"/>
              <a:pathLst>
                <a:path w="173" h="2882" extrusionOk="0">
                  <a:moveTo>
                    <a:pt x="47" y="1"/>
                  </a:moveTo>
                  <a:cubicBezTo>
                    <a:pt x="12" y="1"/>
                    <a:pt x="1" y="652"/>
                    <a:pt x="12" y="1441"/>
                  </a:cubicBezTo>
                  <a:cubicBezTo>
                    <a:pt x="35" y="2242"/>
                    <a:pt x="81" y="2882"/>
                    <a:pt x="115" y="2882"/>
                  </a:cubicBezTo>
                  <a:cubicBezTo>
                    <a:pt x="149" y="2882"/>
                    <a:pt x="172" y="2242"/>
                    <a:pt x="149" y="1441"/>
                  </a:cubicBezTo>
                  <a:cubicBezTo>
                    <a:pt x="138" y="652"/>
                    <a:pt x="92" y="1"/>
                    <a:pt x="4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941;p44"/>
            <p:cNvSpPr/>
            <p:nvPr/>
          </p:nvSpPr>
          <p:spPr>
            <a:xfrm>
              <a:off x="8419840" y="4077399"/>
              <a:ext cx="196879" cy="16186"/>
            </a:xfrm>
            <a:custGeom>
              <a:avLst/>
              <a:gdLst/>
              <a:ahLst/>
              <a:cxnLst/>
              <a:rect l="l" t="t" r="r" b="b"/>
              <a:pathLst>
                <a:path w="5717" h="470" extrusionOk="0">
                  <a:moveTo>
                    <a:pt x="1" y="1"/>
                  </a:moveTo>
                  <a:lnTo>
                    <a:pt x="1" y="1"/>
                  </a:lnTo>
                  <a:cubicBezTo>
                    <a:pt x="1456" y="158"/>
                    <a:pt x="3115" y="263"/>
                    <a:pt x="4659" y="383"/>
                  </a:cubicBezTo>
                  <a:lnTo>
                    <a:pt x="4659" y="383"/>
                  </a:lnTo>
                  <a:lnTo>
                    <a:pt x="1" y="1"/>
                  </a:lnTo>
                  <a:close/>
                  <a:moveTo>
                    <a:pt x="4659" y="383"/>
                  </a:moveTo>
                  <a:lnTo>
                    <a:pt x="5717" y="469"/>
                  </a:lnTo>
                  <a:cubicBezTo>
                    <a:pt x="5373" y="439"/>
                    <a:pt x="5019" y="410"/>
                    <a:pt x="4659"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942;p44"/>
            <p:cNvSpPr/>
            <p:nvPr/>
          </p:nvSpPr>
          <p:spPr>
            <a:xfrm>
              <a:off x="8419840" y="4077089"/>
              <a:ext cx="196879" cy="16806"/>
            </a:xfrm>
            <a:custGeom>
              <a:avLst/>
              <a:gdLst/>
              <a:ahLst/>
              <a:cxnLst/>
              <a:rect l="l" t="t" r="r" b="b"/>
              <a:pathLst>
                <a:path w="5717" h="488" extrusionOk="0">
                  <a:moveTo>
                    <a:pt x="73" y="0"/>
                  </a:moveTo>
                  <a:cubicBezTo>
                    <a:pt x="26" y="0"/>
                    <a:pt x="1" y="3"/>
                    <a:pt x="1" y="10"/>
                  </a:cubicBezTo>
                  <a:cubicBezTo>
                    <a:pt x="275" y="78"/>
                    <a:pt x="550" y="124"/>
                    <a:pt x="835" y="147"/>
                  </a:cubicBezTo>
                  <a:cubicBezTo>
                    <a:pt x="1350" y="204"/>
                    <a:pt x="2059" y="273"/>
                    <a:pt x="2848" y="330"/>
                  </a:cubicBezTo>
                  <a:cubicBezTo>
                    <a:pt x="3648" y="387"/>
                    <a:pt x="4357" y="444"/>
                    <a:pt x="4871" y="455"/>
                  </a:cubicBezTo>
                  <a:cubicBezTo>
                    <a:pt x="5243" y="472"/>
                    <a:pt x="5512" y="488"/>
                    <a:pt x="5637" y="488"/>
                  </a:cubicBezTo>
                  <a:cubicBezTo>
                    <a:pt x="5690" y="488"/>
                    <a:pt x="5717" y="485"/>
                    <a:pt x="5717" y="478"/>
                  </a:cubicBezTo>
                  <a:cubicBezTo>
                    <a:pt x="5443" y="421"/>
                    <a:pt x="5168" y="375"/>
                    <a:pt x="4882" y="364"/>
                  </a:cubicBezTo>
                  <a:cubicBezTo>
                    <a:pt x="4368" y="307"/>
                    <a:pt x="3648" y="250"/>
                    <a:pt x="2859" y="193"/>
                  </a:cubicBezTo>
                  <a:lnTo>
                    <a:pt x="847" y="44"/>
                  </a:lnTo>
                  <a:cubicBezTo>
                    <a:pt x="468" y="19"/>
                    <a:pt x="196" y="0"/>
                    <a:pt x="7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943;p44"/>
            <p:cNvSpPr/>
            <p:nvPr/>
          </p:nvSpPr>
          <p:spPr>
            <a:xfrm>
              <a:off x="8636789" y="4055360"/>
              <a:ext cx="7094" cy="90192"/>
            </a:xfrm>
            <a:custGeom>
              <a:avLst/>
              <a:gdLst/>
              <a:ahLst/>
              <a:cxnLst/>
              <a:rect l="l" t="t" r="r" b="b"/>
              <a:pathLst>
                <a:path w="206" h="2619" extrusionOk="0">
                  <a:moveTo>
                    <a:pt x="34" y="0"/>
                  </a:moveTo>
                  <a:cubicBezTo>
                    <a:pt x="0" y="0"/>
                    <a:pt x="0" y="583"/>
                    <a:pt x="34" y="1315"/>
                  </a:cubicBezTo>
                  <a:cubicBezTo>
                    <a:pt x="69" y="2035"/>
                    <a:pt x="126" y="2618"/>
                    <a:pt x="172" y="2618"/>
                  </a:cubicBezTo>
                  <a:cubicBezTo>
                    <a:pt x="206" y="2618"/>
                    <a:pt x="206" y="2035"/>
                    <a:pt x="172" y="1304"/>
                  </a:cubicBezTo>
                  <a:cubicBezTo>
                    <a:pt x="126" y="583"/>
                    <a:pt x="69"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944;p44"/>
            <p:cNvSpPr/>
            <p:nvPr/>
          </p:nvSpPr>
          <p:spPr>
            <a:xfrm>
              <a:off x="8654110" y="4056152"/>
              <a:ext cx="11433" cy="90571"/>
            </a:xfrm>
            <a:custGeom>
              <a:avLst/>
              <a:gdLst/>
              <a:ahLst/>
              <a:cxnLst/>
              <a:rect l="l" t="t" r="r" b="b"/>
              <a:pathLst>
                <a:path w="332" h="2630" extrusionOk="0">
                  <a:moveTo>
                    <a:pt x="34" y="0"/>
                  </a:moveTo>
                  <a:cubicBezTo>
                    <a:pt x="0" y="12"/>
                    <a:pt x="34" y="595"/>
                    <a:pt x="103" y="1326"/>
                  </a:cubicBezTo>
                  <a:cubicBezTo>
                    <a:pt x="172" y="2047"/>
                    <a:pt x="263" y="2630"/>
                    <a:pt x="297" y="2630"/>
                  </a:cubicBezTo>
                  <a:cubicBezTo>
                    <a:pt x="332" y="2630"/>
                    <a:pt x="309" y="2035"/>
                    <a:pt x="240" y="1315"/>
                  </a:cubicBezTo>
                  <a:cubicBezTo>
                    <a:pt x="172" y="583"/>
                    <a:pt x="80"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945;p44"/>
            <p:cNvSpPr/>
            <p:nvPr/>
          </p:nvSpPr>
          <p:spPr>
            <a:xfrm>
              <a:off x="8472596" y="4100230"/>
              <a:ext cx="99662" cy="5166"/>
            </a:xfrm>
            <a:custGeom>
              <a:avLst/>
              <a:gdLst/>
              <a:ahLst/>
              <a:cxnLst/>
              <a:rect l="l" t="t" r="r" b="b"/>
              <a:pathLst>
                <a:path w="2894" h="150" extrusionOk="0">
                  <a:moveTo>
                    <a:pt x="1" y="1"/>
                  </a:moveTo>
                  <a:lnTo>
                    <a:pt x="1" y="1"/>
                  </a:lnTo>
                  <a:cubicBezTo>
                    <a:pt x="1133" y="69"/>
                    <a:pt x="2001" y="126"/>
                    <a:pt x="2893" y="14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946;p44"/>
            <p:cNvSpPr/>
            <p:nvPr/>
          </p:nvSpPr>
          <p:spPr>
            <a:xfrm>
              <a:off x="8472218" y="4099335"/>
              <a:ext cx="100041" cy="6888"/>
            </a:xfrm>
            <a:custGeom>
              <a:avLst/>
              <a:gdLst/>
              <a:ahLst/>
              <a:cxnLst/>
              <a:rect l="l" t="t" r="r" b="b"/>
              <a:pathLst>
                <a:path w="2905" h="200" extrusionOk="0">
                  <a:moveTo>
                    <a:pt x="426" y="1"/>
                  </a:moveTo>
                  <a:cubicBezTo>
                    <a:pt x="163" y="1"/>
                    <a:pt x="0" y="10"/>
                    <a:pt x="0" y="27"/>
                  </a:cubicBezTo>
                  <a:cubicBezTo>
                    <a:pt x="0" y="61"/>
                    <a:pt x="652" y="130"/>
                    <a:pt x="1452" y="164"/>
                  </a:cubicBezTo>
                  <a:cubicBezTo>
                    <a:pt x="1881" y="188"/>
                    <a:pt x="2267" y="200"/>
                    <a:pt x="2533" y="200"/>
                  </a:cubicBezTo>
                  <a:cubicBezTo>
                    <a:pt x="2764" y="200"/>
                    <a:pt x="2904" y="191"/>
                    <a:pt x="2904" y="175"/>
                  </a:cubicBezTo>
                  <a:cubicBezTo>
                    <a:pt x="2904" y="141"/>
                    <a:pt x="2253" y="72"/>
                    <a:pt x="1452" y="27"/>
                  </a:cubicBezTo>
                  <a:cubicBezTo>
                    <a:pt x="1052" y="10"/>
                    <a:pt x="689" y="1"/>
                    <a:pt x="4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947;p44"/>
            <p:cNvSpPr/>
            <p:nvPr/>
          </p:nvSpPr>
          <p:spPr>
            <a:xfrm>
              <a:off x="8352551" y="4225819"/>
              <a:ext cx="369687" cy="100833"/>
            </a:xfrm>
            <a:custGeom>
              <a:avLst/>
              <a:gdLst/>
              <a:ahLst/>
              <a:cxnLst/>
              <a:rect l="l" t="t" r="r" b="b"/>
              <a:pathLst>
                <a:path w="10735" h="2928" extrusionOk="0">
                  <a:moveTo>
                    <a:pt x="0" y="1"/>
                  </a:moveTo>
                  <a:lnTo>
                    <a:pt x="194" y="2927"/>
                  </a:lnTo>
                  <a:lnTo>
                    <a:pt x="10735" y="2916"/>
                  </a:lnTo>
                  <a:lnTo>
                    <a:pt x="10300" y="321"/>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948;p44"/>
            <p:cNvSpPr/>
            <p:nvPr/>
          </p:nvSpPr>
          <p:spPr>
            <a:xfrm>
              <a:off x="8366705" y="4240007"/>
              <a:ext cx="351607" cy="74041"/>
            </a:xfrm>
            <a:custGeom>
              <a:avLst/>
              <a:gdLst/>
              <a:ahLst/>
              <a:cxnLst/>
              <a:rect l="l" t="t" r="r" b="b"/>
              <a:pathLst>
                <a:path w="10210" h="2150" extrusionOk="0">
                  <a:moveTo>
                    <a:pt x="1" y="0"/>
                  </a:moveTo>
                  <a:lnTo>
                    <a:pt x="184" y="2149"/>
                  </a:lnTo>
                  <a:lnTo>
                    <a:pt x="10209" y="2001"/>
                  </a:lnTo>
                  <a:lnTo>
                    <a:pt x="9935" y="1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949;p44"/>
            <p:cNvSpPr/>
            <p:nvPr/>
          </p:nvSpPr>
          <p:spPr>
            <a:xfrm>
              <a:off x="8365534" y="4127022"/>
              <a:ext cx="366174" cy="113024"/>
            </a:xfrm>
            <a:custGeom>
              <a:avLst/>
              <a:gdLst/>
              <a:ahLst/>
              <a:cxnLst/>
              <a:rect l="l" t="t" r="r" b="b"/>
              <a:pathLst>
                <a:path w="10633" h="3282" extrusionOk="0">
                  <a:moveTo>
                    <a:pt x="0" y="0"/>
                  </a:moveTo>
                  <a:lnTo>
                    <a:pt x="92" y="2927"/>
                  </a:lnTo>
                  <a:lnTo>
                    <a:pt x="10632" y="3281"/>
                  </a:lnTo>
                  <a:lnTo>
                    <a:pt x="10289" y="663"/>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950;p44"/>
            <p:cNvSpPr/>
            <p:nvPr/>
          </p:nvSpPr>
          <p:spPr>
            <a:xfrm>
              <a:off x="8442706" y="4171100"/>
              <a:ext cx="222845" cy="32716"/>
            </a:xfrm>
            <a:custGeom>
              <a:avLst/>
              <a:gdLst/>
              <a:ahLst/>
              <a:cxnLst/>
              <a:rect l="l" t="t" r="r" b="b"/>
              <a:pathLst>
                <a:path w="6471" h="950" extrusionOk="0">
                  <a:moveTo>
                    <a:pt x="34" y="0"/>
                  </a:moveTo>
                  <a:lnTo>
                    <a:pt x="0" y="538"/>
                  </a:lnTo>
                  <a:lnTo>
                    <a:pt x="6436" y="949"/>
                  </a:lnTo>
                  <a:lnTo>
                    <a:pt x="6471" y="423"/>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951;p44"/>
            <p:cNvSpPr/>
            <p:nvPr/>
          </p:nvSpPr>
          <p:spPr>
            <a:xfrm>
              <a:off x="8367497" y="4270139"/>
              <a:ext cx="344892" cy="4925"/>
            </a:xfrm>
            <a:custGeom>
              <a:avLst/>
              <a:gdLst/>
              <a:ahLst/>
              <a:cxnLst/>
              <a:rect l="l" t="t" r="r" b="b"/>
              <a:pathLst>
                <a:path w="10015" h="143" extrusionOk="0">
                  <a:moveTo>
                    <a:pt x="6338" y="0"/>
                  </a:moveTo>
                  <a:cubicBezTo>
                    <a:pt x="5915" y="0"/>
                    <a:pt x="5469" y="2"/>
                    <a:pt x="5008" y="5"/>
                  </a:cubicBezTo>
                  <a:cubicBezTo>
                    <a:pt x="3624" y="5"/>
                    <a:pt x="2378" y="17"/>
                    <a:pt x="1475" y="40"/>
                  </a:cubicBezTo>
                  <a:lnTo>
                    <a:pt x="401" y="63"/>
                  </a:lnTo>
                  <a:cubicBezTo>
                    <a:pt x="263" y="63"/>
                    <a:pt x="138" y="63"/>
                    <a:pt x="0" y="85"/>
                  </a:cubicBezTo>
                  <a:cubicBezTo>
                    <a:pt x="138" y="108"/>
                    <a:pt x="263" y="120"/>
                    <a:pt x="401" y="120"/>
                  </a:cubicBezTo>
                  <a:lnTo>
                    <a:pt x="1475" y="131"/>
                  </a:lnTo>
                  <a:cubicBezTo>
                    <a:pt x="2378" y="143"/>
                    <a:pt x="3624" y="143"/>
                    <a:pt x="5008" y="143"/>
                  </a:cubicBezTo>
                  <a:cubicBezTo>
                    <a:pt x="6391" y="131"/>
                    <a:pt x="7637" y="120"/>
                    <a:pt x="8552" y="108"/>
                  </a:cubicBezTo>
                  <a:lnTo>
                    <a:pt x="9615" y="74"/>
                  </a:lnTo>
                  <a:cubicBezTo>
                    <a:pt x="9652" y="77"/>
                    <a:pt x="9688" y="78"/>
                    <a:pt x="9723" y="78"/>
                  </a:cubicBezTo>
                  <a:cubicBezTo>
                    <a:pt x="9820" y="78"/>
                    <a:pt x="9915" y="68"/>
                    <a:pt x="10015" y="51"/>
                  </a:cubicBezTo>
                  <a:cubicBezTo>
                    <a:pt x="9878" y="28"/>
                    <a:pt x="9752" y="17"/>
                    <a:pt x="9615" y="17"/>
                  </a:cubicBezTo>
                  <a:lnTo>
                    <a:pt x="8552" y="5"/>
                  </a:lnTo>
                  <a:cubicBezTo>
                    <a:pt x="7942" y="5"/>
                    <a:pt x="7185" y="0"/>
                    <a:pt x="63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952;p44"/>
            <p:cNvSpPr/>
            <p:nvPr/>
          </p:nvSpPr>
          <p:spPr>
            <a:xfrm>
              <a:off x="8369460" y="4285670"/>
              <a:ext cx="346889" cy="6715"/>
            </a:xfrm>
            <a:custGeom>
              <a:avLst/>
              <a:gdLst/>
              <a:ahLst/>
              <a:cxnLst/>
              <a:rect l="l" t="t" r="r" b="b"/>
              <a:pathLst>
                <a:path w="10073" h="195" extrusionOk="0">
                  <a:moveTo>
                    <a:pt x="389" y="0"/>
                  </a:moveTo>
                  <a:cubicBezTo>
                    <a:pt x="264" y="0"/>
                    <a:pt x="126" y="12"/>
                    <a:pt x="1" y="23"/>
                  </a:cubicBezTo>
                  <a:cubicBezTo>
                    <a:pt x="126" y="46"/>
                    <a:pt x="264" y="57"/>
                    <a:pt x="389" y="57"/>
                  </a:cubicBezTo>
                  <a:lnTo>
                    <a:pt x="1475" y="92"/>
                  </a:lnTo>
                  <a:cubicBezTo>
                    <a:pt x="2379" y="126"/>
                    <a:pt x="3647" y="149"/>
                    <a:pt x="5031" y="160"/>
                  </a:cubicBezTo>
                  <a:cubicBezTo>
                    <a:pt x="6425" y="183"/>
                    <a:pt x="7683" y="195"/>
                    <a:pt x="8598" y="195"/>
                  </a:cubicBezTo>
                  <a:lnTo>
                    <a:pt x="9672" y="195"/>
                  </a:lnTo>
                  <a:cubicBezTo>
                    <a:pt x="9809" y="195"/>
                    <a:pt x="9947" y="195"/>
                    <a:pt x="10072" y="172"/>
                  </a:cubicBezTo>
                  <a:cubicBezTo>
                    <a:pt x="9947" y="149"/>
                    <a:pt x="9809" y="137"/>
                    <a:pt x="9684" y="137"/>
                  </a:cubicBezTo>
                  <a:lnTo>
                    <a:pt x="8598" y="103"/>
                  </a:lnTo>
                  <a:cubicBezTo>
                    <a:pt x="7683" y="80"/>
                    <a:pt x="6425" y="57"/>
                    <a:pt x="5042" y="35"/>
                  </a:cubicBezTo>
                  <a:cubicBezTo>
                    <a:pt x="3647" y="12"/>
                    <a:pt x="2390" y="0"/>
                    <a:pt x="14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953;p44"/>
            <p:cNvSpPr/>
            <p:nvPr/>
          </p:nvSpPr>
          <p:spPr>
            <a:xfrm>
              <a:off x="5451119" y="3311019"/>
              <a:ext cx="414214" cy="1014012"/>
            </a:xfrm>
            <a:custGeom>
              <a:avLst/>
              <a:gdLst/>
              <a:ahLst/>
              <a:cxnLst/>
              <a:rect l="l" t="t" r="r" b="b"/>
              <a:pathLst>
                <a:path w="12028" h="29445" extrusionOk="0">
                  <a:moveTo>
                    <a:pt x="4440" y="0"/>
                  </a:moveTo>
                  <a:cubicBezTo>
                    <a:pt x="4283" y="0"/>
                    <a:pt x="4122" y="7"/>
                    <a:pt x="3956" y="20"/>
                  </a:cubicBezTo>
                  <a:cubicBezTo>
                    <a:pt x="2253" y="295"/>
                    <a:pt x="1487" y="2387"/>
                    <a:pt x="1635" y="4101"/>
                  </a:cubicBezTo>
                  <a:cubicBezTo>
                    <a:pt x="1784" y="5828"/>
                    <a:pt x="2493" y="7508"/>
                    <a:pt x="2310" y="9223"/>
                  </a:cubicBezTo>
                  <a:cubicBezTo>
                    <a:pt x="2058" y="11395"/>
                    <a:pt x="412" y="13236"/>
                    <a:pt x="229" y="15419"/>
                  </a:cubicBezTo>
                  <a:cubicBezTo>
                    <a:pt x="1" y="17991"/>
                    <a:pt x="1818" y="20278"/>
                    <a:pt x="2367" y="22804"/>
                  </a:cubicBezTo>
                  <a:cubicBezTo>
                    <a:pt x="2630" y="24039"/>
                    <a:pt x="2596" y="25342"/>
                    <a:pt x="3053" y="26508"/>
                  </a:cubicBezTo>
                  <a:cubicBezTo>
                    <a:pt x="3738" y="28252"/>
                    <a:pt x="5578" y="29444"/>
                    <a:pt x="7429" y="29444"/>
                  </a:cubicBezTo>
                  <a:cubicBezTo>
                    <a:pt x="7679" y="29444"/>
                    <a:pt x="7928" y="29423"/>
                    <a:pt x="8175" y="29378"/>
                  </a:cubicBezTo>
                  <a:cubicBezTo>
                    <a:pt x="10267" y="29001"/>
                    <a:pt x="11947" y="27034"/>
                    <a:pt x="11993" y="24919"/>
                  </a:cubicBezTo>
                  <a:cubicBezTo>
                    <a:pt x="12027" y="22942"/>
                    <a:pt x="10804" y="21078"/>
                    <a:pt x="10953" y="19100"/>
                  </a:cubicBezTo>
                  <a:cubicBezTo>
                    <a:pt x="11067" y="17649"/>
                    <a:pt x="11924" y="16265"/>
                    <a:pt x="11741" y="14813"/>
                  </a:cubicBezTo>
                  <a:cubicBezTo>
                    <a:pt x="11524" y="13087"/>
                    <a:pt x="9924" y="11864"/>
                    <a:pt x="9352" y="10218"/>
                  </a:cubicBezTo>
                  <a:cubicBezTo>
                    <a:pt x="8792" y="8571"/>
                    <a:pt x="9329" y="6765"/>
                    <a:pt x="9135" y="5027"/>
                  </a:cubicBezTo>
                  <a:cubicBezTo>
                    <a:pt x="8810" y="2094"/>
                    <a:pt x="7255" y="0"/>
                    <a:pt x="44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954;p44"/>
            <p:cNvSpPr/>
            <p:nvPr/>
          </p:nvSpPr>
          <p:spPr>
            <a:xfrm>
              <a:off x="5277904" y="3828597"/>
              <a:ext cx="356325" cy="498138"/>
            </a:xfrm>
            <a:custGeom>
              <a:avLst/>
              <a:gdLst/>
              <a:ahLst/>
              <a:cxnLst/>
              <a:rect l="l" t="t" r="r" b="b"/>
              <a:pathLst>
                <a:path w="10347" h="14465" extrusionOk="0">
                  <a:moveTo>
                    <a:pt x="286" y="1"/>
                  </a:moveTo>
                  <a:lnTo>
                    <a:pt x="286" y="1"/>
                  </a:lnTo>
                  <a:cubicBezTo>
                    <a:pt x="1" y="2881"/>
                    <a:pt x="1270" y="6254"/>
                    <a:pt x="2744" y="8735"/>
                  </a:cubicBezTo>
                  <a:cubicBezTo>
                    <a:pt x="4242" y="11238"/>
                    <a:pt x="6494" y="13193"/>
                    <a:pt x="9169" y="14325"/>
                  </a:cubicBezTo>
                  <a:cubicBezTo>
                    <a:pt x="9344" y="14399"/>
                    <a:pt x="9546" y="14465"/>
                    <a:pt x="9735" y="14465"/>
                  </a:cubicBezTo>
                  <a:cubicBezTo>
                    <a:pt x="9867" y="14465"/>
                    <a:pt x="9991" y="14433"/>
                    <a:pt x="10095" y="14348"/>
                  </a:cubicBezTo>
                  <a:cubicBezTo>
                    <a:pt x="10301" y="14176"/>
                    <a:pt x="10335" y="13879"/>
                    <a:pt x="10335" y="13605"/>
                  </a:cubicBezTo>
                  <a:cubicBezTo>
                    <a:pt x="10347" y="10564"/>
                    <a:pt x="9375" y="7591"/>
                    <a:pt x="7569" y="5134"/>
                  </a:cubicBezTo>
                  <a:cubicBezTo>
                    <a:pt x="5751" y="2687"/>
                    <a:pt x="3202" y="892"/>
                    <a:pt x="286"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955;p44"/>
            <p:cNvSpPr/>
            <p:nvPr/>
          </p:nvSpPr>
          <p:spPr>
            <a:xfrm>
              <a:off x="5413721" y="4007321"/>
              <a:ext cx="305151" cy="521280"/>
            </a:xfrm>
            <a:custGeom>
              <a:avLst/>
              <a:gdLst/>
              <a:ahLst/>
              <a:cxnLst/>
              <a:rect l="l" t="t" r="r" b="b"/>
              <a:pathLst>
                <a:path w="8861" h="15137" extrusionOk="0">
                  <a:moveTo>
                    <a:pt x="1" y="1"/>
                  </a:moveTo>
                  <a:lnTo>
                    <a:pt x="1" y="1"/>
                  </a:lnTo>
                  <a:cubicBezTo>
                    <a:pt x="23" y="46"/>
                    <a:pt x="58" y="104"/>
                    <a:pt x="104" y="138"/>
                  </a:cubicBezTo>
                  <a:lnTo>
                    <a:pt x="412" y="549"/>
                  </a:lnTo>
                  <a:cubicBezTo>
                    <a:pt x="687" y="904"/>
                    <a:pt x="1075" y="1418"/>
                    <a:pt x="1544" y="2059"/>
                  </a:cubicBezTo>
                  <a:cubicBezTo>
                    <a:pt x="2767" y="3739"/>
                    <a:pt x="3899" y="5465"/>
                    <a:pt x="4951" y="7260"/>
                  </a:cubicBezTo>
                  <a:cubicBezTo>
                    <a:pt x="6002" y="9055"/>
                    <a:pt x="6951" y="10896"/>
                    <a:pt x="7809" y="12782"/>
                  </a:cubicBezTo>
                  <a:cubicBezTo>
                    <a:pt x="8140" y="13513"/>
                    <a:pt x="8392" y="14096"/>
                    <a:pt x="8575" y="14508"/>
                  </a:cubicBezTo>
                  <a:lnTo>
                    <a:pt x="8780" y="14977"/>
                  </a:lnTo>
                  <a:cubicBezTo>
                    <a:pt x="8792" y="15034"/>
                    <a:pt x="8826" y="15091"/>
                    <a:pt x="8860" y="15137"/>
                  </a:cubicBezTo>
                  <a:cubicBezTo>
                    <a:pt x="8849" y="15080"/>
                    <a:pt x="8826" y="15022"/>
                    <a:pt x="8803" y="14977"/>
                  </a:cubicBezTo>
                  <a:cubicBezTo>
                    <a:pt x="8758" y="14851"/>
                    <a:pt x="8700" y="14691"/>
                    <a:pt x="8632" y="14485"/>
                  </a:cubicBezTo>
                  <a:cubicBezTo>
                    <a:pt x="8472" y="14074"/>
                    <a:pt x="8232" y="13479"/>
                    <a:pt x="7912" y="12736"/>
                  </a:cubicBezTo>
                  <a:cubicBezTo>
                    <a:pt x="7077" y="10838"/>
                    <a:pt x="6140" y="8975"/>
                    <a:pt x="5099" y="7180"/>
                  </a:cubicBezTo>
                  <a:cubicBezTo>
                    <a:pt x="4048" y="5385"/>
                    <a:pt x="2893" y="3659"/>
                    <a:pt x="1635" y="2001"/>
                  </a:cubicBezTo>
                  <a:cubicBezTo>
                    <a:pt x="1155" y="1361"/>
                    <a:pt x="744" y="858"/>
                    <a:pt x="458" y="515"/>
                  </a:cubicBezTo>
                  <a:lnTo>
                    <a:pt x="126" y="126"/>
                  </a:lnTo>
                  <a:cubicBezTo>
                    <a:pt x="46" y="35"/>
                    <a:pt x="1"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956;p44"/>
            <p:cNvSpPr/>
            <p:nvPr/>
          </p:nvSpPr>
          <p:spPr>
            <a:xfrm>
              <a:off x="5654259" y="3585304"/>
              <a:ext cx="66568" cy="935460"/>
            </a:xfrm>
            <a:custGeom>
              <a:avLst/>
              <a:gdLst/>
              <a:ahLst/>
              <a:cxnLst/>
              <a:rect l="l" t="t" r="r" b="b"/>
              <a:pathLst>
                <a:path w="1933" h="27164" extrusionOk="0">
                  <a:moveTo>
                    <a:pt x="23" y="1"/>
                  </a:moveTo>
                  <a:cubicBezTo>
                    <a:pt x="12" y="92"/>
                    <a:pt x="1" y="183"/>
                    <a:pt x="1" y="275"/>
                  </a:cubicBezTo>
                  <a:cubicBezTo>
                    <a:pt x="12" y="469"/>
                    <a:pt x="23" y="744"/>
                    <a:pt x="35" y="1075"/>
                  </a:cubicBezTo>
                  <a:cubicBezTo>
                    <a:pt x="69" y="1773"/>
                    <a:pt x="115" y="2767"/>
                    <a:pt x="172" y="3990"/>
                  </a:cubicBezTo>
                  <a:cubicBezTo>
                    <a:pt x="298" y="6448"/>
                    <a:pt x="504" y="9844"/>
                    <a:pt x="767" y="13593"/>
                  </a:cubicBezTo>
                  <a:cubicBezTo>
                    <a:pt x="1030" y="17343"/>
                    <a:pt x="1304" y="20738"/>
                    <a:pt x="1521" y="23196"/>
                  </a:cubicBezTo>
                  <a:cubicBezTo>
                    <a:pt x="1635" y="24408"/>
                    <a:pt x="1738" y="25403"/>
                    <a:pt x="1795" y="26100"/>
                  </a:cubicBezTo>
                  <a:cubicBezTo>
                    <a:pt x="1841" y="26432"/>
                    <a:pt x="1864" y="26694"/>
                    <a:pt x="1887" y="26889"/>
                  </a:cubicBezTo>
                  <a:cubicBezTo>
                    <a:pt x="1887" y="26980"/>
                    <a:pt x="1910" y="27072"/>
                    <a:pt x="1921" y="27163"/>
                  </a:cubicBezTo>
                  <a:cubicBezTo>
                    <a:pt x="1933" y="27072"/>
                    <a:pt x="1933" y="26980"/>
                    <a:pt x="1921" y="26889"/>
                  </a:cubicBezTo>
                  <a:cubicBezTo>
                    <a:pt x="1910" y="26694"/>
                    <a:pt x="1898" y="26420"/>
                    <a:pt x="1875" y="26089"/>
                  </a:cubicBezTo>
                  <a:cubicBezTo>
                    <a:pt x="1818" y="25391"/>
                    <a:pt x="1738" y="24397"/>
                    <a:pt x="1647" y="23185"/>
                  </a:cubicBezTo>
                  <a:cubicBezTo>
                    <a:pt x="1464" y="20727"/>
                    <a:pt x="1201" y="17332"/>
                    <a:pt x="938" y="13582"/>
                  </a:cubicBezTo>
                  <a:cubicBezTo>
                    <a:pt x="675" y="9844"/>
                    <a:pt x="446" y="6437"/>
                    <a:pt x="298" y="3979"/>
                  </a:cubicBezTo>
                  <a:cubicBezTo>
                    <a:pt x="218" y="2767"/>
                    <a:pt x="161" y="1773"/>
                    <a:pt x="115" y="1064"/>
                  </a:cubicBezTo>
                  <a:cubicBezTo>
                    <a:pt x="81" y="732"/>
                    <a:pt x="69" y="469"/>
                    <a:pt x="58" y="275"/>
                  </a:cubicBezTo>
                  <a:cubicBezTo>
                    <a:pt x="46" y="183"/>
                    <a:pt x="35" y="92"/>
                    <a:pt x="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957;p44"/>
            <p:cNvSpPr/>
            <p:nvPr/>
          </p:nvSpPr>
          <p:spPr>
            <a:xfrm>
              <a:off x="5564105" y="4387636"/>
              <a:ext cx="249637" cy="304014"/>
            </a:xfrm>
            <a:custGeom>
              <a:avLst/>
              <a:gdLst/>
              <a:ahLst/>
              <a:cxnLst/>
              <a:rect l="l" t="t" r="r" b="b"/>
              <a:pathLst>
                <a:path w="7249" h="8828" extrusionOk="0">
                  <a:moveTo>
                    <a:pt x="1" y="0"/>
                  </a:moveTo>
                  <a:lnTo>
                    <a:pt x="286" y="5465"/>
                  </a:lnTo>
                  <a:cubicBezTo>
                    <a:pt x="331" y="7339"/>
                    <a:pt x="1863" y="8827"/>
                    <a:pt x="3726" y="8827"/>
                  </a:cubicBezTo>
                  <a:cubicBezTo>
                    <a:pt x="3760" y="8827"/>
                    <a:pt x="3795" y="8827"/>
                    <a:pt x="3830" y="8826"/>
                  </a:cubicBezTo>
                  <a:cubicBezTo>
                    <a:pt x="5740" y="8780"/>
                    <a:pt x="7249" y="7191"/>
                    <a:pt x="7203" y="5282"/>
                  </a:cubicBezTo>
                  <a:lnTo>
                    <a:pt x="7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958;p44"/>
            <p:cNvSpPr/>
            <p:nvPr/>
          </p:nvSpPr>
          <p:spPr>
            <a:xfrm>
              <a:off x="5199975" y="4680138"/>
              <a:ext cx="3732991" cy="4752"/>
            </a:xfrm>
            <a:custGeom>
              <a:avLst/>
              <a:gdLst/>
              <a:ahLst/>
              <a:cxnLst/>
              <a:rect l="l" t="t" r="r" b="b"/>
              <a:pathLst>
                <a:path w="108399" h="138" extrusionOk="0">
                  <a:moveTo>
                    <a:pt x="54199" y="0"/>
                  </a:moveTo>
                  <a:cubicBezTo>
                    <a:pt x="24259" y="0"/>
                    <a:pt x="0" y="34"/>
                    <a:pt x="0" y="69"/>
                  </a:cubicBezTo>
                  <a:cubicBezTo>
                    <a:pt x="0" y="114"/>
                    <a:pt x="24270" y="137"/>
                    <a:pt x="54199" y="137"/>
                  </a:cubicBezTo>
                  <a:cubicBezTo>
                    <a:pt x="84129" y="137"/>
                    <a:pt x="108399" y="114"/>
                    <a:pt x="108399" y="69"/>
                  </a:cubicBezTo>
                  <a:cubicBezTo>
                    <a:pt x="108399" y="34"/>
                    <a:pt x="84140" y="0"/>
                    <a:pt x="541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959;p44"/>
            <p:cNvSpPr/>
            <p:nvPr/>
          </p:nvSpPr>
          <p:spPr>
            <a:xfrm>
              <a:off x="7812796" y="1134126"/>
              <a:ext cx="835454" cy="977612"/>
            </a:xfrm>
            <a:custGeom>
              <a:avLst/>
              <a:gdLst/>
              <a:ahLst/>
              <a:cxnLst/>
              <a:rect l="l" t="t" r="r" b="b"/>
              <a:pathLst>
                <a:path w="24260" h="28388" extrusionOk="0">
                  <a:moveTo>
                    <a:pt x="7551" y="1"/>
                  </a:moveTo>
                  <a:cubicBezTo>
                    <a:pt x="6916" y="1"/>
                    <a:pt x="6335" y="424"/>
                    <a:pt x="6163" y="1056"/>
                  </a:cubicBezTo>
                  <a:lnTo>
                    <a:pt x="206" y="23417"/>
                  </a:lnTo>
                  <a:cubicBezTo>
                    <a:pt x="1" y="24183"/>
                    <a:pt x="458" y="24972"/>
                    <a:pt x="1224" y="25166"/>
                  </a:cubicBezTo>
                  <a:lnTo>
                    <a:pt x="12633" y="28207"/>
                  </a:lnTo>
                  <a:lnTo>
                    <a:pt x="12622" y="28207"/>
                  </a:lnTo>
                  <a:cubicBezTo>
                    <a:pt x="13079" y="28330"/>
                    <a:pt x="13538" y="28388"/>
                    <a:pt x="13990" y="28388"/>
                  </a:cubicBezTo>
                  <a:cubicBezTo>
                    <a:pt x="16326" y="28388"/>
                    <a:pt x="18460" y="26826"/>
                    <a:pt x="19092" y="24469"/>
                  </a:cubicBezTo>
                  <a:lnTo>
                    <a:pt x="24054" y="5823"/>
                  </a:lnTo>
                  <a:cubicBezTo>
                    <a:pt x="24260" y="5057"/>
                    <a:pt x="23802" y="4280"/>
                    <a:pt x="23048" y="4074"/>
                  </a:cubicBezTo>
                  <a:lnTo>
                    <a:pt x="7923" y="50"/>
                  </a:lnTo>
                  <a:cubicBezTo>
                    <a:pt x="7799" y="17"/>
                    <a:pt x="7674" y="1"/>
                    <a:pt x="75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960;p44"/>
            <p:cNvSpPr/>
            <p:nvPr/>
          </p:nvSpPr>
          <p:spPr>
            <a:xfrm>
              <a:off x="8026164" y="1266534"/>
              <a:ext cx="440593" cy="360664"/>
            </a:xfrm>
            <a:custGeom>
              <a:avLst/>
              <a:gdLst/>
              <a:ahLst/>
              <a:cxnLst/>
              <a:rect l="l" t="t" r="r" b="b"/>
              <a:pathLst>
                <a:path w="12794" h="10473" extrusionOk="0">
                  <a:moveTo>
                    <a:pt x="2024" y="1"/>
                  </a:moveTo>
                  <a:lnTo>
                    <a:pt x="1" y="7603"/>
                  </a:lnTo>
                  <a:lnTo>
                    <a:pt x="10770" y="10472"/>
                  </a:lnTo>
                  <a:lnTo>
                    <a:pt x="12793" y="2870"/>
                  </a:lnTo>
                  <a:lnTo>
                    <a:pt x="202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961;p44"/>
            <p:cNvSpPr/>
            <p:nvPr/>
          </p:nvSpPr>
          <p:spPr>
            <a:xfrm>
              <a:off x="8206438" y="1726431"/>
              <a:ext cx="94944" cy="80171"/>
            </a:xfrm>
            <a:custGeom>
              <a:avLst/>
              <a:gdLst/>
              <a:ahLst/>
              <a:cxnLst/>
              <a:rect l="l" t="t" r="r" b="b"/>
              <a:pathLst>
                <a:path w="2757" h="2328" extrusionOk="0">
                  <a:moveTo>
                    <a:pt x="1447" y="0"/>
                  </a:moveTo>
                  <a:cubicBezTo>
                    <a:pt x="605" y="0"/>
                    <a:pt x="0" y="942"/>
                    <a:pt x="459" y="1747"/>
                  </a:cubicBezTo>
                  <a:cubicBezTo>
                    <a:pt x="686" y="2141"/>
                    <a:pt x="1076" y="2327"/>
                    <a:pt x="1463" y="2327"/>
                  </a:cubicBezTo>
                  <a:cubicBezTo>
                    <a:pt x="1953" y="2327"/>
                    <a:pt x="2439" y="2029"/>
                    <a:pt x="2585" y="1473"/>
                  </a:cubicBezTo>
                  <a:cubicBezTo>
                    <a:pt x="2757" y="844"/>
                    <a:pt x="2391" y="204"/>
                    <a:pt x="1762" y="44"/>
                  </a:cubicBezTo>
                  <a:cubicBezTo>
                    <a:pt x="1655" y="14"/>
                    <a:pt x="1549" y="0"/>
                    <a:pt x="14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962;p44"/>
            <p:cNvSpPr/>
            <p:nvPr/>
          </p:nvSpPr>
          <p:spPr>
            <a:xfrm>
              <a:off x="8216734" y="1726362"/>
              <a:ext cx="80343" cy="79929"/>
            </a:xfrm>
            <a:custGeom>
              <a:avLst/>
              <a:gdLst/>
              <a:ahLst/>
              <a:cxnLst/>
              <a:rect l="l" t="t" r="r" b="b"/>
              <a:pathLst>
                <a:path w="2333" h="2321" extrusionOk="0">
                  <a:moveTo>
                    <a:pt x="1166" y="0"/>
                  </a:moveTo>
                  <a:cubicBezTo>
                    <a:pt x="640" y="0"/>
                    <a:pt x="183" y="355"/>
                    <a:pt x="46" y="858"/>
                  </a:cubicBezTo>
                  <a:cubicBezTo>
                    <a:pt x="11" y="961"/>
                    <a:pt x="0" y="1063"/>
                    <a:pt x="0" y="1166"/>
                  </a:cubicBezTo>
                  <a:cubicBezTo>
                    <a:pt x="11" y="1692"/>
                    <a:pt x="354" y="2149"/>
                    <a:pt x="869" y="2287"/>
                  </a:cubicBezTo>
                  <a:cubicBezTo>
                    <a:pt x="960" y="2310"/>
                    <a:pt x="1063" y="2321"/>
                    <a:pt x="1166" y="2321"/>
                  </a:cubicBezTo>
                  <a:cubicBezTo>
                    <a:pt x="1692" y="2321"/>
                    <a:pt x="2149" y="1978"/>
                    <a:pt x="2286" y="1464"/>
                  </a:cubicBezTo>
                  <a:cubicBezTo>
                    <a:pt x="2321" y="1372"/>
                    <a:pt x="2332" y="1269"/>
                    <a:pt x="2332" y="1166"/>
                  </a:cubicBezTo>
                  <a:cubicBezTo>
                    <a:pt x="2332" y="640"/>
                    <a:pt x="1978" y="172"/>
                    <a:pt x="1463" y="46"/>
                  </a:cubicBezTo>
                  <a:cubicBezTo>
                    <a:pt x="1372" y="12"/>
                    <a:pt x="1269" y="0"/>
                    <a:pt x="1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963;p44"/>
            <p:cNvSpPr/>
            <p:nvPr/>
          </p:nvSpPr>
          <p:spPr>
            <a:xfrm>
              <a:off x="8261467" y="1820615"/>
              <a:ext cx="95048" cy="80446"/>
            </a:xfrm>
            <a:custGeom>
              <a:avLst/>
              <a:gdLst/>
              <a:ahLst/>
              <a:cxnLst/>
              <a:rect l="l" t="t" r="r" b="b"/>
              <a:pathLst>
                <a:path w="2760" h="2336" extrusionOk="0">
                  <a:moveTo>
                    <a:pt x="1460" y="1"/>
                  </a:moveTo>
                  <a:cubicBezTo>
                    <a:pt x="613" y="1"/>
                    <a:pt x="1" y="947"/>
                    <a:pt x="462" y="1756"/>
                  </a:cubicBezTo>
                  <a:cubicBezTo>
                    <a:pt x="688" y="2149"/>
                    <a:pt x="1074" y="2335"/>
                    <a:pt x="1458" y="2335"/>
                  </a:cubicBezTo>
                  <a:cubicBezTo>
                    <a:pt x="1948" y="2335"/>
                    <a:pt x="2434" y="2033"/>
                    <a:pt x="2588" y="1470"/>
                  </a:cubicBezTo>
                  <a:cubicBezTo>
                    <a:pt x="2759" y="853"/>
                    <a:pt x="2394" y="213"/>
                    <a:pt x="1765" y="41"/>
                  </a:cubicBezTo>
                  <a:cubicBezTo>
                    <a:pt x="1661" y="14"/>
                    <a:pt x="1559" y="1"/>
                    <a:pt x="146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964;p44"/>
            <p:cNvSpPr/>
            <p:nvPr/>
          </p:nvSpPr>
          <p:spPr>
            <a:xfrm>
              <a:off x="8271833" y="1821234"/>
              <a:ext cx="79964" cy="79964"/>
            </a:xfrm>
            <a:custGeom>
              <a:avLst/>
              <a:gdLst/>
              <a:ahLst/>
              <a:cxnLst/>
              <a:rect l="l" t="t" r="r" b="b"/>
              <a:pathLst>
                <a:path w="2322" h="2322" extrusionOk="0">
                  <a:moveTo>
                    <a:pt x="1167" y="0"/>
                  </a:moveTo>
                  <a:cubicBezTo>
                    <a:pt x="641" y="0"/>
                    <a:pt x="183" y="355"/>
                    <a:pt x="46" y="858"/>
                  </a:cubicBezTo>
                  <a:cubicBezTo>
                    <a:pt x="12" y="961"/>
                    <a:pt x="0" y="1064"/>
                    <a:pt x="0" y="1166"/>
                  </a:cubicBezTo>
                  <a:cubicBezTo>
                    <a:pt x="0" y="1692"/>
                    <a:pt x="355" y="2150"/>
                    <a:pt x="858" y="2287"/>
                  </a:cubicBezTo>
                  <a:cubicBezTo>
                    <a:pt x="961" y="2310"/>
                    <a:pt x="1052" y="2321"/>
                    <a:pt x="1155" y="2321"/>
                  </a:cubicBezTo>
                  <a:cubicBezTo>
                    <a:pt x="1681" y="2321"/>
                    <a:pt x="2138" y="1967"/>
                    <a:pt x="2287" y="1464"/>
                  </a:cubicBezTo>
                  <a:cubicBezTo>
                    <a:pt x="2310" y="1361"/>
                    <a:pt x="2321" y="1258"/>
                    <a:pt x="2321" y="1155"/>
                  </a:cubicBezTo>
                  <a:cubicBezTo>
                    <a:pt x="2321" y="629"/>
                    <a:pt x="1967" y="172"/>
                    <a:pt x="1464" y="35"/>
                  </a:cubicBezTo>
                  <a:cubicBezTo>
                    <a:pt x="1361" y="12"/>
                    <a:pt x="1269" y="0"/>
                    <a:pt x="1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965;p44"/>
            <p:cNvSpPr/>
            <p:nvPr/>
          </p:nvSpPr>
          <p:spPr>
            <a:xfrm>
              <a:off x="7895719" y="1636484"/>
              <a:ext cx="267510" cy="225393"/>
            </a:xfrm>
            <a:custGeom>
              <a:avLst/>
              <a:gdLst/>
              <a:ahLst/>
              <a:cxnLst/>
              <a:rect l="l" t="t" r="r" b="b"/>
              <a:pathLst>
                <a:path w="7768" h="6545" extrusionOk="0">
                  <a:moveTo>
                    <a:pt x="4103" y="1"/>
                  </a:moveTo>
                  <a:cubicBezTo>
                    <a:pt x="1716" y="1"/>
                    <a:pt x="0" y="2660"/>
                    <a:pt x="1308" y="4908"/>
                  </a:cubicBezTo>
                  <a:cubicBezTo>
                    <a:pt x="1952" y="6020"/>
                    <a:pt x="3043" y="6545"/>
                    <a:pt x="4127" y="6545"/>
                  </a:cubicBezTo>
                  <a:cubicBezTo>
                    <a:pt x="5507" y="6545"/>
                    <a:pt x="6876" y="5694"/>
                    <a:pt x="7299" y="4119"/>
                  </a:cubicBezTo>
                  <a:cubicBezTo>
                    <a:pt x="7767" y="2370"/>
                    <a:pt x="6727" y="575"/>
                    <a:pt x="4978" y="118"/>
                  </a:cubicBezTo>
                  <a:cubicBezTo>
                    <a:pt x="4679" y="38"/>
                    <a:pt x="4387" y="1"/>
                    <a:pt x="410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966;p44"/>
            <p:cNvSpPr/>
            <p:nvPr/>
          </p:nvSpPr>
          <p:spPr>
            <a:xfrm>
              <a:off x="7891931" y="1636587"/>
              <a:ext cx="259073" cy="225221"/>
            </a:xfrm>
            <a:custGeom>
              <a:avLst/>
              <a:gdLst/>
              <a:ahLst/>
              <a:cxnLst/>
              <a:rect l="l" t="t" r="r" b="b"/>
              <a:pathLst>
                <a:path w="7523" h="6540" extrusionOk="0">
                  <a:moveTo>
                    <a:pt x="4242" y="1"/>
                  </a:moveTo>
                  <a:cubicBezTo>
                    <a:pt x="1532" y="1"/>
                    <a:pt x="1" y="3110"/>
                    <a:pt x="1647" y="5260"/>
                  </a:cubicBezTo>
                  <a:cubicBezTo>
                    <a:pt x="2320" y="6133"/>
                    <a:pt x="3282" y="6540"/>
                    <a:pt x="4234" y="6540"/>
                  </a:cubicBezTo>
                  <a:cubicBezTo>
                    <a:pt x="5625" y="6540"/>
                    <a:pt x="6995" y="5671"/>
                    <a:pt x="7409" y="4116"/>
                  </a:cubicBezTo>
                  <a:cubicBezTo>
                    <a:pt x="7477" y="3842"/>
                    <a:pt x="7523" y="3556"/>
                    <a:pt x="7523" y="3270"/>
                  </a:cubicBezTo>
                  <a:cubicBezTo>
                    <a:pt x="7523" y="1784"/>
                    <a:pt x="6528" y="492"/>
                    <a:pt x="5088" y="104"/>
                  </a:cubicBezTo>
                  <a:cubicBezTo>
                    <a:pt x="4813" y="35"/>
                    <a:pt x="4528" y="1"/>
                    <a:pt x="4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967;p44"/>
            <p:cNvSpPr/>
            <p:nvPr/>
          </p:nvSpPr>
          <p:spPr>
            <a:xfrm>
              <a:off x="7943896" y="1661174"/>
              <a:ext cx="188614" cy="179075"/>
            </a:xfrm>
            <a:custGeom>
              <a:avLst/>
              <a:gdLst/>
              <a:ahLst/>
              <a:cxnLst/>
              <a:rect l="l" t="t" r="r" b="b"/>
              <a:pathLst>
                <a:path w="5477" h="5200" extrusionOk="0">
                  <a:moveTo>
                    <a:pt x="2710" y="1"/>
                  </a:moveTo>
                  <a:cubicBezTo>
                    <a:pt x="2535" y="1"/>
                    <a:pt x="2380" y="123"/>
                    <a:pt x="2333" y="293"/>
                  </a:cubicBezTo>
                  <a:lnTo>
                    <a:pt x="2138" y="1024"/>
                  </a:lnTo>
                  <a:cubicBezTo>
                    <a:pt x="2091" y="1206"/>
                    <a:pt x="1931" y="1324"/>
                    <a:pt x="1752" y="1324"/>
                  </a:cubicBezTo>
                  <a:cubicBezTo>
                    <a:pt x="1718" y="1324"/>
                    <a:pt x="1682" y="1320"/>
                    <a:pt x="1647" y="1310"/>
                  </a:cubicBezTo>
                  <a:lnTo>
                    <a:pt x="789" y="1082"/>
                  </a:lnTo>
                  <a:cubicBezTo>
                    <a:pt x="754" y="1072"/>
                    <a:pt x="719" y="1068"/>
                    <a:pt x="684" y="1068"/>
                  </a:cubicBezTo>
                  <a:cubicBezTo>
                    <a:pt x="506" y="1068"/>
                    <a:pt x="346" y="1186"/>
                    <a:pt x="298" y="1367"/>
                  </a:cubicBezTo>
                  <a:lnTo>
                    <a:pt x="58" y="2259"/>
                  </a:lnTo>
                  <a:cubicBezTo>
                    <a:pt x="1" y="2476"/>
                    <a:pt x="138" y="2694"/>
                    <a:pt x="344" y="2751"/>
                  </a:cubicBezTo>
                  <a:lnTo>
                    <a:pt x="1201" y="2979"/>
                  </a:lnTo>
                  <a:cubicBezTo>
                    <a:pt x="1418" y="3036"/>
                    <a:pt x="1544" y="3254"/>
                    <a:pt x="1487" y="3471"/>
                  </a:cubicBezTo>
                  <a:lnTo>
                    <a:pt x="1247" y="4385"/>
                  </a:lnTo>
                  <a:cubicBezTo>
                    <a:pt x="1190" y="4603"/>
                    <a:pt x="1315" y="4820"/>
                    <a:pt x="1532" y="4877"/>
                  </a:cubicBezTo>
                  <a:lnTo>
                    <a:pt x="2664" y="5186"/>
                  </a:lnTo>
                  <a:cubicBezTo>
                    <a:pt x="2700" y="5195"/>
                    <a:pt x="2735" y="5199"/>
                    <a:pt x="2770" y="5199"/>
                  </a:cubicBezTo>
                  <a:cubicBezTo>
                    <a:pt x="2948" y="5199"/>
                    <a:pt x="3108" y="5082"/>
                    <a:pt x="3156" y="4900"/>
                  </a:cubicBezTo>
                  <a:lnTo>
                    <a:pt x="3407" y="3951"/>
                  </a:lnTo>
                  <a:cubicBezTo>
                    <a:pt x="3457" y="3774"/>
                    <a:pt x="3625" y="3656"/>
                    <a:pt x="3809" y="3656"/>
                  </a:cubicBezTo>
                  <a:cubicBezTo>
                    <a:pt x="3839" y="3656"/>
                    <a:pt x="3869" y="3659"/>
                    <a:pt x="3899" y="3665"/>
                  </a:cubicBezTo>
                  <a:lnTo>
                    <a:pt x="4688" y="3882"/>
                  </a:lnTo>
                  <a:cubicBezTo>
                    <a:pt x="4723" y="3892"/>
                    <a:pt x="4758" y="3896"/>
                    <a:pt x="4793" y="3896"/>
                  </a:cubicBezTo>
                  <a:cubicBezTo>
                    <a:pt x="4971" y="3896"/>
                    <a:pt x="5131" y="3778"/>
                    <a:pt x="5179" y="3597"/>
                  </a:cubicBezTo>
                  <a:lnTo>
                    <a:pt x="5419" y="2694"/>
                  </a:lnTo>
                  <a:cubicBezTo>
                    <a:pt x="5477" y="2488"/>
                    <a:pt x="5339" y="2271"/>
                    <a:pt x="5134" y="2213"/>
                  </a:cubicBezTo>
                  <a:lnTo>
                    <a:pt x="4299" y="1985"/>
                  </a:lnTo>
                  <a:cubicBezTo>
                    <a:pt x="4082" y="1928"/>
                    <a:pt x="3956" y="1710"/>
                    <a:pt x="4013" y="1493"/>
                  </a:cubicBezTo>
                  <a:lnTo>
                    <a:pt x="4208" y="796"/>
                  </a:lnTo>
                  <a:cubicBezTo>
                    <a:pt x="4253" y="579"/>
                    <a:pt x="4128" y="350"/>
                    <a:pt x="3922" y="304"/>
                  </a:cubicBezTo>
                  <a:lnTo>
                    <a:pt x="2824" y="18"/>
                  </a:lnTo>
                  <a:cubicBezTo>
                    <a:pt x="2786" y="6"/>
                    <a:pt x="2747" y="1"/>
                    <a:pt x="271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968;p44"/>
            <p:cNvSpPr/>
            <p:nvPr/>
          </p:nvSpPr>
          <p:spPr>
            <a:xfrm>
              <a:off x="8352138" y="1268497"/>
              <a:ext cx="298849" cy="833870"/>
            </a:xfrm>
            <a:custGeom>
              <a:avLst/>
              <a:gdLst/>
              <a:ahLst/>
              <a:cxnLst/>
              <a:rect l="l" t="t" r="r" b="b"/>
              <a:pathLst>
                <a:path w="8678" h="24214" extrusionOk="0">
                  <a:moveTo>
                    <a:pt x="6723" y="1"/>
                  </a:moveTo>
                  <a:lnTo>
                    <a:pt x="1" y="24214"/>
                  </a:lnTo>
                  <a:cubicBezTo>
                    <a:pt x="1" y="24214"/>
                    <a:pt x="2024" y="23734"/>
                    <a:pt x="3202" y="21390"/>
                  </a:cubicBezTo>
                  <a:cubicBezTo>
                    <a:pt x="3373" y="21047"/>
                    <a:pt x="4665" y="15949"/>
                    <a:pt x="4665" y="15949"/>
                  </a:cubicBezTo>
                  <a:lnTo>
                    <a:pt x="6368" y="9547"/>
                  </a:lnTo>
                  <a:lnTo>
                    <a:pt x="8518" y="1578"/>
                  </a:lnTo>
                  <a:cubicBezTo>
                    <a:pt x="8678" y="972"/>
                    <a:pt x="8312" y="355"/>
                    <a:pt x="7694" y="218"/>
                  </a:cubicBezTo>
                  <a:lnTo>
                    <a:pt x="672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969;p44"/>
            <p:cNvSpPr/>
            <p:nvPr/>
          </p:nvSpPr>
          <p:spPr>
            <a:xfrm>
              <a:off x="5952684" y="2185399"/>
              <a:ext cx="42944" cy="4752"/>
            </a:xfrm>
            <a:custGeom>
              <a:avLst/>
              <a:gdLst/>
              <a:ahLst/>
              <a:cxnLst/>
              <a:rect l="l" t="t" r="r" b="b"/>
              <a:pathLst>
                <a:path w="1247" h="138" extrusionOk="0">
                  <a:moveTo>
                    <a:pt x="617" y="0"/>
                  </a:moveTo>
                  <a:cubicBezTo>
                    <a:pt x="286" y="0"/>
                    <a:pt x="0" y="34"/>
                    <a:pt x="0" y="69"/>
                  </a:cubicBezTo>
                  <a:cubicBezTo>
                    <a:pt x="0" y="103"/>
                    <a:pt x="286" y="137"/>
                    <a:pt x="617" y="137"/>
                  </a:cubicBezTo>
                  <a:cubicBezTo>
                    <a:pt x="960" y="137"/>
                    <a:pt x="1246" y="103"/>
                    <a:pt x="1246" y="69"/>
                  </a:cubicBezTo>
                  <a:cubicBezTo>
                    <a:pt x="1246" y="23"/>
                    <a:pt x="960" y="0"/>
                    <a:pt x="61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970;p44"/>
            <p:cNvSpPr/>
            <p:nvPr/>
          </p:nvSpPr>
          <p:spPr>
            <a:xfrm>
              <a:off x="6016047" y="2129095"/>
              <a:ext cx="4752" cy="43736"/>
            </a:xfrm>
            <a:custGeom>
              <a:avLst/>
              <a:gdLst/>
              <a:ahLst/>
              <a:cxnLst/>
              <a:rect l="l" t="t" r="r" b="b"/>
              <a:pathLst>
                <a:path w="138" h="1270" extrusionOk="0">
                  <a:moveTo>
                    <a:pt x="69" y="0"/>
                  </a:moveTo>
                  <a:cubicBezTo>
                    <a:pt x="35" y="0"/>
                    <a:pt x="1" y="286"/>
                    <a:pt x="1" y="640"/>
                  </a:cubicBezTo>
                  <a:cubicBezTo>
                    <a:pt x="1" y="983"/>
                    <a:pt x="35" y="1269"/>
                    <a:pt x="69" y="1269"/>
                  </a:cubicBezTo>
                  <a:cubicBezTo>
                    <a:pt x="104" y="1269"/>
                    <a:pt x="138" y="983"/>
                    <a:pt x="138" y="640"/>
                  </a:cubicBezTo>
                  <a:cubicBezTo>
                    <a:pt x="138" y="286"/>
                    <a:pt x="104" y="0"/>
                    <a:pt x="6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971;p44"/>
            <p:cNvSpPr/>
            <p:nvPr/>
          </p:nvSpPr>
          <p:spPr>
            <a:xfrm>
              <a:off x="6042838" y="2183814"/>
              <a:ext cx="42944" cy="4752"/>
            </a:xfrm>
            <a:custGeom>
              <a:avLst/>
              <a:gdLst/>
              <a:ahLst/>
              <a:cxnLst/>
              <a:rect l="l" t="t" r="r" b="b"/>
              <a:pathLst>
                <a:path w="1247" h="138" extrusionOk="0">
                  <a:moveTo>
                    <a:pt x="617" y="0"/>
                  </a:moveTo>
                  <a:cubicBezTo>
                    <a:pt x="286" y="0"/>
                    <a:pt x="0" y="35"/>
                    <a:pt x="0" y="69"/>
                  </a:cubicBezTo>
                  <a:cubicBezTo>
                    <a:pt x="0" y="115"/>
                    <a:pt x="286" y="138"/>
                    <a:pt x="617" y="138"/>
                  </a:cubicBezTo>
                  <a:cubicBezTo>
                    <a:pt x="960" y="138"/>
                    <a:pt x="1246" y="103"/>
                    <a:pt x="1246" y="69"/>
                  </a:cubicBezTo>
                  <a:cubicBezTo>
                    <a:pt x="1246" y="35"/>
                    <a:pt x="960" y="0"/>
                    <a:pt x="61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972;p44"/>
            <p:cNvSpPr/>
            <p:nvPr/>
          </p:nvSpPr>
          <p:spPr>
            <a:xfrm>
              <a:off x="6017631" y="2201136"/>
              <a:ext cx="4752" cy="43736"/>
            </a:xfrm>
            <a:custGeom>
              <a:avLst/>
              <a:gdLst/>
              <a:ahLst/>
              <a:cxnLst/>
              <a:rect l="l" t="t" r="r" b="b"/>
              <a:pathLst>
                <a:path w="138" h="1270" extrusionOk="0">
                  <a:moveTo>
                    <a:pt x="69" y="0"/>
                  </a:moveTo>
                  <a:cubicBezTo>
                    <a:pt x="23" y="0"/>
                    <a:pt x="0" y="286"/>
                    <a:pt x="0" y="629"/>
                  </a:cubicBezTo>
                  <a:cubicBezTo>
                    <a:pt x="0" y="984"/>
                    <a:pt x="23" y="1269"/>
                    <a:pt x="69" y="1269"/>
                  </a:cubicBezTo>
                  <a:cubicBezTo>
                    <a:pt x="103" y="1269"/>
                    <a:pt x="138" y="984"/>
                    <a:pt x="138" y="629"/>
                  </a:cubicBezTo>
                  <a:cubicBezTo>
                    <a:pt x="138" y="286"/>
                    <a:pt x="103" y="0"/>
                    <a:pt x="6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973;p44"/>
            <p:cNvSpPr/>
            <p:nvPr/>
          </p:nvSpPr>
          <p:spPr>
            <a:xfrm>
              <a:off x="6038499" y="2201411"/>
              <a:ext cx="17357" cy="18768"/>
            </a:xfrm>
            <a:custGeom>
              <a:avLst/>
              <a:gdLst/>
              <a:ahLst/>
              <a:cxnLst/>
              <a:rect l="l" t="t" r="r" b="b"/>
              <a:pathLst>
                <a:path w="504" h="545" extrusionOk="0">
                  <a:moveTo>
                    <a:pt x="35" y="1"/>
                  </a:moveTo>
                  <a:cubicBezTo>
                    <a:pt x="30" y="1"/>
                    <a:pt x="26" y="2"/>
                    <a:pt x="23" y="4"/>
                  </a:cubicBezTo>
                  <a:cubicBezTo>
                    <a:pt x="0" y="27"/>
                    <a:pt x="69" y="164"/>
                    <a:pt x="195" y="312"/>
                  </a:cubicBezTo>
                  <a:cubicBezTo>
                    <a:pt x="309" y="447"/>
                    <a:pt x="413" y="544"/>
                    <a:pt x="457" y="544"/>
                  </a:cubicBezTo>
                  <a:cubicBezTo>
                    <a:pt x="462" y="544"/>
                    <a:pt x="466" y="543"/>
                    <a:pt x="469" y="541"/>
                  </a:cubicBezTo>
                  <a:cubicBezTo>
                    <a:pt x="503" y="507"/>
                    <a:pt x="423" y="370"/>
                    <a:pt x="298" y="221"/>
                  </a:cubicBezTo>
                  <a:cubicBezTo>
                    <a:pt x="194" y="97"/>
                    <a:pt x="81" y="1"/>
                    <a:pt x="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974;p44"/>
            <p:cNvSpPr/>
            <p:nvPr/>
          </p:nvSpPr>
          <p:spPr>
            <a:xfrm>
              <a:off x="6035745" y="2153235"/>
              <a:ext cx="17735" cy="16564"/>
            </a:xfrm>
            <a:custGeom>
              <a:avLst/>
              <a:gdLst/>
              <a:ahLst/>
              <a:cxnLst/>
              <a:rect l="l" t="t" r="r" b="b"/>
              <a:pathLst>
                <a:path w="515" h="481" extrusionOk="0">
                  <a:moveTo>
                    <a:pt x="474" y="0"/>
                  </a:moveTo>
                  <a:cubicBezTo>
                    <a:pt x="430" y="0"/>
                    <a:pt x="324" y="75"/>
                    <a:pt x="218" y="191"/>
                  </a:cubicBezTo>
                  <a:cubicBezTo>
                    <a:pt x="80" y="317"/>
                    <a:pt x="0" y="442"/>
                    <a:pt x="35" y="477"/>
                  </a:cubicBezTo>
                  <a:cubicBezTo>
                    <a:pt x="37" y="479"/>
                    <a:pt x="41" y="481"/>
                    <a:pt x="46" y="481"/>
                  </a:cubicBezTo>
                  <a:cubicBezTo>
                    <a:pt x="86" y="481"/>
                    <a:pt x="198" y="405"/>
                    <a:pt x="309" y="294"/>
                  </a:cubicBezTo>
                  <a:cubicBezTo>
                    <a:pt x="435" y="157"/>
                    <a:pt x="515" y="31"/>
                    <a:pt x="492" y="8"/>
                  </a:cubicBezTo>
                  <a:cubicBezTo>
                    <a:pt x="488" y="3"/>
                    <a:pt x="482" y="0"/>
                    <a:pt x="47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975;p44"/>
            <p:cNvSpPr/>
            <p:nvPr/>
          </p:nvSpPr>
          <p:spPr>
            <a:xfrm>
              <a:off x="5987327" y="2157471"/>
              <a:ext cx="16943" cy="13155"/>
            </a:xfrm>
            <a:custGeom>
              <a:avLst/>
              <a:gdLst/>
              <a:ahLst/>
              <a:cxnLst/>
              <a:rect l="l" t="t" r="r" b="b"/>
              <a:pathLst>
                <a:path w="492" h="382" extrusionOk="0">
                  <a:moveTo>
                    <a:pt x="48" y="1"/>
                  </a:moveTo>
                  <a:cubicBezTo>
                    <a:pt x="36" y="1"/>
                    <a:pt x="28" y="4"/>
                    <a:pt x="23" y="11"/>
                  </a:cubicBezTo>
                  <a:cubicBezTo>
                    <a:pt x="0" y="34"/>
                    <a:pt x="80" y="137"/>
                    <a:pt x="206" y="239"/>
                  </a:cubicBezTo>
                  <a:cubicBezTo>
                    <a:pt x="303" y="327"/>
                    <a:pt x="409" y="382"/>
                    <a:pt x="452" y="382"/>
                  </a:cubicBezTo>
                  <a:cubicBezTo>
                    <a:pt x="460" y="382"/>
                    <a:pt x="465" y="380"/>
                    <a:pt x="469" y="377"/>
                  </a:cubicBezTo>
                  <a:cubicBezTo>
                    <a:pt x="492" y="342"/>
                    <a:pt x="412" y="239"/>
                    <a:pt x="286" y="137"/>
                  </a:cubicBezTo>
                  <a:cubicBezTo>
                    <a:pt x="194" y="54"/>
                    <a:pt x="95" y="1"/>
                    <a:pt x="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976;p44"/>
            <p:cNvSpPr/>
            <p:nvPr/>
          </p:nvSpPr>
          <p:spPr>
            <a:xfrm>
              <a:off x="5986122" y="2199414"/>
              <a:ext cx="16186" cy="16048"/>
            </a:xfrm>
            <a:custGeom>
              <a:avLst/>
              <a:gdLst/>
              <a:ahLst/>
              <a:cxnLst/>
              <a:rect l="l" t="t" r="r" b="b"/>
              <a:pathLst>
                <a:path w="470" h="466" extrusionOk="0">
                  <a:moveTo>
                    <a:pt x="432" y="1"/>
                  </a:moveTo>
                  <a:cubicBezTo>
                    <a:pt x="386" y="1"/>
                    <a:pt x="285" y="76"/>
                    <a:pt x="184" y="188"/>
                  </a:cubicBezTo>
                  <a:cubicBezTo>
                    <a:pt x="69" y="313"/>
                    <a:pt x="1" y="439"/>
                    <a:pt x="24" y="462"/>
                  </a:cubicBezTo>
                  <a:cubicBezTo>
                    <a:pt x="28" y="465"/>
                    <a:pt x="33" y="466"/>
                    <a:pt x="39" y="466"/>
                  </a:cubicBezTo>
                  <a:cubicBezTo>
                    <a:pt x="84" y="466"/>
                    <a:pt x="185" y="390"/>
                    <a:pt x="287" y="279"/>
                  </a:cubicBezTo>
                  <a:cubicBezTo>
                    <a:pt x="401" y="142"/>
                    <a:pt x="470" y="27"/>
                    <a:pt x="447" y="5"/>
                  </a:cubicBezTo>
                  <a:cubicBezTo>
                    <a:pt x="443" y="2"/>
                    <a:pt x="438" y="1"/>
                    <a:pt x="4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977;p44"/>
            <p:cNvSpPr/>
            <p:nvPr/>
          </p:nvSpPr>
          <p:spPr>
            <a:xfrm>
              <a:off x="7135675" y="1477147"/>
              <a:ext cx="53585" cy="52001"/>
            </a:xfrm>
            <a:custGeom>
              <a:avLst/>
              <a:gdLst/>
              <a:ahLst/>
              <a:cxnLst/>
              <a:rect l="l" t="t" r="r" b="b"/>
              <a:pathLst>
                <a:path w="1556" h="1510" extrusionOk="0">
                  <a:moveTo>
                    <a:pt x="766" y="1"/>
                  </a:moveTo>
                  <a:lnTo>
                    <a:pt x="698" y="161"/>
                  </a:lnTo>
                  <a:cubicBezTo>
                    <a:pt x="595" y="401"/>
                    <a:pt x="412" y="584"/>
                    <a:pt x="183" y="698"/>
                  </a:cubicBezTo>
                  <a:lnTo>
                    <a:pt x="1" y="790"/>
                  </a:lnTo>
                  <a:lnTo>
                    <a:pt x="149" y="835"/>
                  </a:lnTo>
                  <a:cubicBezTo>
                    <a:pt x="401" y="938"/>
                    <a:pt x="606" y="1121"/>
                    <a:pt x="732" y="1373"/>
                  </a:cubicBezTo>
                  <a:lnTo>
                    <a:pt x="789" y="1510"/>
                  </a:lnTo>
                  <a:lnTo>
                    <a:pt x="835" y="1407"/>
                  </a:lnTo>
                  <a:cubicBezTo>
                    <a:pt x="938" y="1144"/>
                    <a:pt x="1144" y="938"/>
                    <a:pt x="1407" y="835"/>
                  </a:cubicBezTo>
                  <a:lnTo>
                    <a:pt x="1555" y="767"/>
                  </a:lnTo>
                  <a:lnTo>
                    <a:pt x="1395" y="710"/>
                  </a:lnTo>
                  <a:cubicBezTo>
                    <a:pt x="1144" y="595"/>
                    <a:pt x="938" y="401"/>
                    <a:pt x="824" y="138"/>
                  </a:cubicBezTo>
                  <a:lnTo>
                    <a:pt x="76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978;p44"/>
            <p:cNvSpPr/>
            <p:nvPr/>
          </p:nvSpPr>
          <p:spPr>
            <a:xfrm>
              <a:off x="7759248" y="3499867"/>
              <a:ext cx="53998" cy="52414"/>
            </a:xfrm>
            <a:custGeom>
              <a:avLst/>
              <a:gdLst/>
              <a:ahLst/>
              <a:cxnLst/>
              <a:rect l="l" t="t" r="r" b="b"/>
              <a:pathLst>
                <a:path w="1568" h="1522" extrusionOk="0">
                  <a:moveTo>
                    <a:pt x="778" y="1"/>
                  </a:moveTo>
                  <a:lnTo>
                    <a:pt x="698" y="172"/>
                  </a:lnTo>
                  <a:cubicBezTo>
                    <a:pt x="595" y="412"/>
                    <a:pt x="412" y="607"/>
                    <a:pt x="184" y="721"/>
                  </a:cubicBezTo>
                  <a:lnTo>
                    <a:pt x="1" y="801"/>
                  </a:lnTo>
                  <a:lnTo>
                    <a:pt x="150" y="858"/>
                  </a:lnTo>
                  <a:cubicBezTo>
                    <a:pt x="401" y="950"/>
                    <a:pt x="607" y="1133"/>
                    <a:pt x="733" y="1384"/>
                  </a:cubicBezTo>
                  <a:lnTo>
                    <a:pt x="801" y="1521"/>
                  </a:lnTo>
                  <a:lnTo>
                    <a:pt x="835" y="1407"/>
                  </a:lnTo>
                  <a:cubicBezTo>
                    <a:pt x="950" y="1155"/>
                    <a:pt x="1156" y="950"/>
                    <a:pt x="1407" y="835"/>
                  </a:cubicBezTo>
                  <a:lnTo>
                    <a:pt x="1567" y="778"/>
                  </a:lnTo>
                  <a:lnTo>
                    <a:pt x="1407" y="710"/>
                  </a:lnTo>
                  <a:cubicBezTo>
                    <a:pt x="1144" y="607"/>
                    <a:pt x="938" y="401"/>
                    <a:pt x="835" y="138"/>
                  </a:cubicBezTo>
                  <a:lnTo>
                    <a:pt x="77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979;p44"/>
            <p:cNvSpPr/>
            <p:nvPr/>
          </p:nvSpPr>
          <p:spPr>
            <a:xfrm>
              <a:off x="7643129" y="2614096"/>
              <a:ext cx="29547" cy="3203"/>
            </a:xfrm>
            <a:custGeom>
              <a:avLst/>
              <a:gdLst/>
              <a:ahLst/>
              <a:cxnLst/>
              <a:rect l="l" t="t" r="r" b="b"/>
              <a:pathLst>
                <a:path w="858" h="93" extrusionOk="0">
                  <a:moveTo>
                    <a:pt x="435" y="1"/>
                  </a:moveTo>
                  <a:cubicBezTo>
                    <a:pt x="195" y="1"/>
                    <a:pt x="0" y="23"/>
                    <a:pt x="0" y="46"/>
                  </a:cubicBezTo>
                  <a:cubicBezTo>
                    <a:pt x="0" y="69"/>
                    <a:pt x="195" y="92"/>
                    <a:pt x="435" y="92"/>
                  </a:cubicBezTo>
                  <a:cubicBezTo>
                    <a:pt x="675" y="92"/>
                    <a:pt x="858" y="69"/>
                    <a:pt x="858" y="46"/>
                  </a:cubicBezTo>
                  <a:cubicBezTo>
                    <a:pt x="858" y="23"/>
                    <a:pt x="675" y="1"/>
                    <a:pt x="4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980;p44"/>
            <p:cNvSpPr/>
            <p:nvPr/>
          </p:nvSpPr>
          <p:spPr>
            <a:xfrm>
              <a:off x="7686415" y="2575906"/>
              <a:ext cx="3582" cy="29582"/>
            </a:xfrm>
            <a:custGeom>
              <a:avLst/>
              <a:gdLst/>
              <a:ahLst/>
              <a:cxnLst/>
              <a:rect l="l" t="t" r="r" b="b"/>
              <a:pathLst>
                <a:path w="104" h="859" extrusionOk="0">
                  <a:moveTo>
                    <a:pt x="58" y="1"/>
                  </a:moveTo>
                  <a:cubicBezTo>
                    <a:pt x="24" y="1"/>
                    <a:pt x="1" y="195"/>
                    <a:pt x="1" y="435"/>
                  </a:cubicBezTo>
                  <a:cubicBezTo>
                    <a:pt x="1" y="675"/>
                    <a:pt x="24" y="858"/>
                    <a:pt x="58" y="858"/>
                  </a:cubicBezTo>
                  <a:cubicBezTo>
                    <a:pt x="81" y="858"/>
                    <a:pt x="104" y="675"/>
                    <a:pt x="104" y="435"/>
                  </a:cubicBezTo>
                  <a:cubicBezTo>
                    <a:pt x="104" y="195"/>
                    <a:pt x="81" y="1"/>
                    <a:pt x="5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981;p44"/>
            <p:cNvSpPr/>
            <p:nvPr/>
          </p:nvSpPr>
          <p:spPr>
            <a:xfrm>
              <a:off x="7704529" y="2612925"/>
              <a:ext cx="29169" cy="3581"/>
            </a:xfrm>
            <a:custGeom>
              <a:avLst/>
              <a:gdLst/>
              <a:ahLst/>
              <a:cxnLst/>
              <a:rect l="l" t="t" r="r" b="b"/>
              <a:pathLst>
                <a:path w="847" h="104" extrusionOk="0">
                  <a:moveTo>
                    <a:pt x="424" y="0"/>
                  </a:moveTo>
                  <a:cubicBezTo>
                    <a:pt x="195" y="0"/>
                    <a:pt x="1" y="23"/>
                    <a:pt x="1" y="46"/>
                  </a:cubicBezTo>
                  <a:cubicBezTo>
                    <a:pt x="1" y="80"/>
                    <a:pt x="195" y="103"/>
                    <a:pt x="424" y="103"/>
                  </a:cubicBezTo>
                  <a:cubicBezTo>
                    <a:pt x="664" y="103"/>
                    <a:pt x="847" y="80"/>
                    <a:pt x="847" y="46"/>
                  </a:cubicBezTo>
                  <a:cubicBezTo>
                    <a:pt x="847" y="23"/>
                    <a:pt x="664" y="0"/>
                    <a:pt x="42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982;p44"/>
            <p:cNvSpPr/>
            <p:nvPr/>
          </p:nvSpPr>
          <p:spPr>
            <a:xfrm>
              <a:off x="7687620" y="2624737"/>
              <a:ext cx="3168" cy="29547"/>
            </a:xfrm>
            <a:custGeom>
              <a:avLst/>
              <a:gdLst/>
              <a:ahLst/>
              <a:cxnLst/>
              <a:rect l="l" t="t" r="r" b="b"/>
              <a:pathLst>
                <a:path w="92" h="858" extrusionOk="0">
                  <a:moveTo>
                    <a:pt x="46" y="0"/>
                  </a:moveTo>
                  <a:cubicBezTo>
                    <a:pt x="23" y="0"/>
                    <a:pt x="0" y="195"/>
                    <a:pt x="0" y="435"/>
                  </a:cubicBezTo>
                  <a:cubicBezTo>
                    <a:pt x="0" y="663"/>
                    <a:pt x="23" y="858"/>
                    <a:pt x="46" y="858"/>
                  </a:cubicBezTo>
                  <a:cubicBezTo>
                    <a:pt x="69" y="858"/>
                    <a:pt x="92" y="663"/>
                    <a:pt x="92" y="435"/>
                  </a:cubicBezTo>
                  <a:cubicBezTo>
                    <a:pt x="92" y="195"/>
                    <a:pt x="69" y="0"/>
                    <a:pt x="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983;p44"/>
            <p:cNvSpPr/>
            <p:nvPr/>
          </p:nvSpPr>
          <p:spPr>
            <a:xfrm>
              <a:off x="7701774" y="2624978"/>
              <a:ext cx="11846" cy="12432"/>
            </a:xfrm>
            <a:custGeom>
              <a:avLst/>
              <a:gdLst/>
              <a:ahLst/>
              <a:cxnLst/>
              <a:rect l="l" t="t" r="r" b="b"/>
              <a:pathLst>
                <a:path w="344" h="361" extrusionOk="0">
                  <a:moveTo>
                    <a:pt x="32" y="0"/>
                  </a:moveTo>
                  <a:cubicBezTo>
                    <a:pt x="28" y="0"/>
                    <a:pt x="25" y="2"/>
                    <a:pt x="24" y="5"/>
                  </a:cubicBezTo>
                  <a:cubicBezTo>
                    <a:pt x="1" y="16"/>
                    <a:pt x="47" y="108"/>
                    <a:pt x="138" y="210"/>
                  </a:cubicBezTo>
                  <a:cubicBezTo>
                    <a:pt x="211" y="305"/>
                    <a:pt x="285" y="361"/>
                    <a:pt x="314" y="361"/>
                  </a:cubicBezTo>
                  <a:cubicBezTo>
                    <a:pt x="317" y="361"/>
                    <a:pt x="319" y="360"/>
                    <a:pt x="321" y="359"/>
                  </a:cubicBezTo>
                  <a:cubicBezTo>
                    <a:pt x="344" y="348"/>
                    <a:pt x="287" y="233"/>
                    <a:pt x="207" y="142"/>
                  </a:cubicBezTo>
                  <a:cubicBezTo>
                    <a:pt x="137" y="62"/>
                    <a:pt x="59" y="0"/>
                    <a:pt x="3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984;p44"/>
            <p:cNvSpPr/>
            <p:nvPr/>
          </p:nvSpPr>
          <p:spPr>
            <a:xfrm>
              <a:off x="7699811" y="2592264"/>
              <a:ext cx="12260" cy="11296"/>
            </a:xfrm>
            <a:custGeom>
              <a:avLst/>
              <a:gdLst/>
              <a:ahLst/>
              <a:cxnLst/>
              <a:rect l="l" t="t" r="r" b="b"/>
              <a:pathLst>
                <a:path w="356" h="328" extrusionOk="0">
                  <a:moveTo>
                    <a:pt x="322" y="1"/>
                  </a:moveTo>
                  <a:cubicBezTo>
                    <a:pt x="294" y="1"/>
                    <a:pt x="217" y="54"/>
                    <a:pt x="149" y="132"/>
                  </a:cubicBezTo>
                  <a:cubicBezTo>
                    <a:pt x="58" y="212"/>
                    <a:pt x="1" y="303"/>
                    <a:pt x="24" y="326"/>
                  </a:cubicBezTo>
                  <a:cubicBezTo>
                    <a:pt x="26" y="327"/>
                    <a:pt x="28" y="327"/>
                    <a:pt x="31" y="327"/>
                  </a:cubicBezTo>
                  <a:cubicBezTo>
                    <a:pt x="60" y="327"/>
                    <a:pt x="134" y="273"/>
                    <a:pt x="218" y="200"/>
                  </a:cubicBezTo>
                  <a:cubicBezTo>
                    <a:pt x="298" y="109"/>
                    <a:pt x="355" y="29"/>
                    <a:pt x="332" y="6"/>
                  </a:cubicBezTo>
                  <a:cubicBezTo>
                    <a:pt x="331" y="2"/>
                    <a:pt x="327" y="1"/>
                    <a:pt x="32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985;p44"/>
            <p:cNvSpPr/>
            <p:nvPr/>
          </p:nvSpPr>
          <p:spPr>
            <a:xfrm>
              <a:off x="7667131" y="2594984"/>
              <a:ext cx="11468" cy="8988"/>
            </a:xfrm>
            <a:custGeom>
              <a:avLst/>
              <a:gdLst/>
              <a:ahLst/>
              <a:cxnLst/>
              <a:rect l="l" t="t" r="r" b="b"/>
              <a:pathLst>
                <a:path w="333" h="261" extrusionOk="0">
                  <a:moveTo>
                    <a:pt x="36" y="1"/>
                  </a:moveTo>
                  <a:cubicBezTo>
                    <a:pt x="30" y="1"/>
                    <a:pt x="26" y="3"/>
                    <a:pt x="24" y="7"/>
                  </a:cubicBezTo>
                  <a:cubicBezTo>
                    <a:pt x="1" y="18"/>
                    <a:pt x="58" y="98"/>
                    <a:pt x="138" y="167"/>
                  </a:cubicBezTo>
                  <a:cubicBezTo>
                    <a:pt x="208" y="227"/>
                    <a:pt x="278" y="261"/>
                    <a:pt x="310" y="261"/>
                  </a:cubicBezTo>
                  <a:cubicBezTo>
                    <a:pt x="314" y="261"/>
                    <a:pt x="318" y="260"/>
                    <a:pt x="321" y="258"/>
                  </a:cubicBezTo>
                  <a:cubicBezTo>
                    <a:pt x="332" y="236"/>
                    <a:pt x="287" y="167"/>
                    <a:pt x="195" y="98"/>
                  </a:cubicBezTo>
                  <a:cubicBezTo>
                    <a:pt x="129" y="42"/>
                    <a:pt x="63" y="1"/>
                    <a:pt x="3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986;p44"/>
            <p:cNvSpPr/>
            <p:nvPr/>
          </p:nvSpPr>
          <p:spPr>
            <a:xfrm>
              <a:off x="7666339" y="2623497"/>
              <a:ext cx="11089" cy="10882"/>
            </a:xfrm>
            <a:custGeom>
              <a:avLst/>
              <a:gdLst/>
              <a:ahLst/>
              <a:cxnLst/>
              <a:rect l="l" t="t" r="r" b="b"/>
              <a:pathLst>
                <a:path w="322" h="316" extrusionOk="0">
                  <a:moveTo>
                    <a:pt x="294" y="1"/>
                  </a:moveTo>
                  <a:cubicBezTo>
                    <a:pt x="273" y="1"/>
                    <a:pt x="200" y="55"/>
                    <a:pt x="127" y="128"/>
                  </a:cubicBezTo>
                  <a:cubicBezTo>
                    <a:pt x="47" y="219"/>
                    <a:pt x="1" y="299"/>
                    <a:pt x="24" y="311"/>
                  </a:cubicBezTo>
                  <a:cubicBezTo>
                    <a:pt x="26" y="314"/>
                    <a:pt x="29" y="316"/>
                    <a:pt x="33" y="316"/>
                  </a:cubicBezTo>
                  <a:cubicBezTo>
                    <a:pt x="59" y="316"/>
                    <a:pt x="127" y="264"/>
                    <a:pt x="195" y="196"/>
                  </a:cubicBezTo>
                  <a:cubicBezTo>
                    <a:pt x="275" y="105"/>
                    <a:pt x="321" y="25"/>
                    <a:pt x="298" y="2"/>
                  </a:cubicBezTo>
                  <a:cubicBezTo>
                    <a:pt x="297" y="1"/>
                    <a:pt x="296" y="1"/>
                    <a:pt x="29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5" name="Google Shape;2987;p44"/>
            <p:cNvGrpSpPr/>
            <p:nvPr/>
          </p:nvGrpSpPr>
          <p:grpSpPr>
            <a:xfrm>
              <a:off x="6213298" y="1623374"/>
              <a:ext cx="535433" cy="633474"/>
              <a:chOff x="6226048" y="1435374"/>
              <a:chExt cx="535433" cy="633474"/>
            </a:xfrm>
          </p:grpSpPr>
          <p:sp>
            <p:nvSpPr>
              <p:cNvPr id="1076" name="Google Shape;2988;p44"/>
              <p:cNvSpPr/>
              <p:nvPr/>
            </p:nvSpPr>
            <p:spPr>
              <a:xfrm>
                <a:off x="6226048" y="1533793"/>
                <a:ext cx="102383" cy="109477"/>
              </a:xfrm>
              <a:custGeom>
                <a:avLst/>
                <a:gdLst/>
                <a:ahLst/>
                <a:cxnLst/>
                <a:rect l="l" t="t" r="r" b="b"/>
                <a:pathLst>
                  <a:path w="2973" h="3179" extrusionOk="0">
                    <a:moveTo>
                      <a:pt x="2241" y="1"/>
                    </a:moveTo>
                    <a:lnTo>
                      <a:pt x="0" y="652"/>
                    </a:lnTo>
                    <a:lnTo>
                      <a:pt x="743" y="3179"/>
                    </a:lnTo>
                    <a:lnTo>
                      <a:pt x="2973" y="2527"/>
                    </a:lnTo>
                    <a:lnTo>
                      <a:pt x="2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989;p44"/>
              <p:cNvSpPr/>
              <p:nvPr/>
            </p:nvSpPr>
            <p:spPr>
              <a:xfrm>
                <a:off x="6561837" y="1435374"/>
                <a:ext cx="102417" cy="109477"/>
              </a:xfrm>
              <a:custGeom>
                <a:avLst/>
                <a:gdLst/>
                <a:ahLst/>
                <a:cxnLst/>
                <a:rect l="l" t="t" r="r" b="b"/>
                <a:pathLst>
                  <a:path w="2974" h="3179" extrusionOk="0">
                    <a:moveTo>
                      <a:pt x="2230" y="1"/>
                    </a:moveTo>
                    <a:lnTo>
                      <a:pt x="1" y="652"/>
                    </a:lnTo>
                    <a:lnTo>
                      <a:pt x="744" y="3179"/>
                    </a:lnTo>
                    <a:lnTo>
                      <a:pt x="2973" y="2527"/>
                    </a:lnTo>
                    <a:lnTo>
                      <a:pt x="22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990;p44"/>
              <p:cNvSpPr/>
              <p:nvPr/>
            </p:nvSpPr>
            <p:spPr>
              <a:xfrm>
                <a:off x="6266201" y="1533001"/>
                <a:ext cx="495280" cy="535847"/>
              </a:xfrm>
              <a:custGeom>
                <a:avLst/>
                <a:gdLst/>
                <a:ahLst/>
                <a:cxnLst/>
                <a:rect l="l" t="t" r="r" b="b"/>
                <a:pathLst>
                  <a:path w="14382" h="15560" extrusionOk="0">
                    <a:moveTo>
                      <a:pt x="10952" y="5419"/>
                    </a:moveTo>
                    <a:lnTo>
                      <a:pt x="11512" y="7329"/>
                    </a:lnTo>
                    <a:lnTo>
                      <a:pt x="9603" y="7889"/>
                    </a:lnTo>
                    <a:lnTo>
                      <a:pt x="9043" y="5980"/>
                    </a:lnTo>
                    <a:lnTo>
                      <a:pt x="10952" y="5419"/>
                    </a:lnTo>
                    <a:close/>
                    <a:moveTo>
                      <a:pt x="5213" y="7111"/>
                    </a:moveTo>
                    <a:lnTo>
                      <a:pt x="5773" y="9009"/>
                    </a:lnTo>
                    <a:lnTo>
                      <a:pt x="3864" y="9569"/>
                    </a:lnTo>
                    <a:lnTo>
                      <a:pt x="3304" y="7660"/>
                    </a:lnTo>
                    <a:lnTo>
                      <a:pt x="5213" y="7111"/>
                    </a:lnTo>
                    <a:close/>
                    <a:moveTo>
                      <a:pt x="9409" y="1"/>
                    </a:moveTo>
                    <a:lnTo>
                      <a:pt x="7294" y="618"/>
                    </a:lnTo>
                    <a:lnTo>
                      <a:pt x="7866" y="2561"/>
                    </a:lnTo>
                    <a:lnTo>
                      <a:pt x="4402" y="3567"/>
                    </a:lnTo>
                    <a:lnTo>
                      <a:pt x="3830" y="1635"/>
                    </a:lnTo>
                    <a:lnTo>
                      <a:pt x="1486" y="2321"/>
                    </a:lnTo>
                    <a:lnTo>
                      <a:pt x="1978" y="4025"/>
                    </a:lnTo>
                    <a:lnTo>
                      <a:pt x="0" y="4665"/>
                    </a:lnTo>
                    <a:lnTo>
                      <a:pt x="2481" y="13125"/>
                    </a:lnTo>
                    <a:lnTo>
                      <a:pt x="3590" y="12793"/>
                    </a:lnTo>
                    <a:lnTo>
                      <a:pt x="4402" y="15560"/>
                    </a:lnTo>
                    <a:lnTo>
                      <a:pt x="6985" y="14794"/>
                    </a:lnTo>
                    <a:lnTo>
                      <a:pt x="6162" y="11981"/>
                    </a:lnTo>
                    <a:lnTo>
                      <a:pt x="7271" y="11650"/>
                    </a:lnTo>
                    <a:lnTo>
                      <a:pt x="8106" y="14474"/>
                    </a:lnTo>
                    <a:lnTo>
                      <a:pt x="10266" y="13845"/>
                    </a:lnTo>
                    <a:lnTo>
                      <a:pt x="9489" y="11193"/>
                    </a:lnTo>
                    <a:lnTo>
                      <a:pt x="10792" y="10815"/>
                    </a:lnTo>
                    <a:lnTo>
                      <a:pt x="11570" y="13456"/>
                    </a:lnTo>
                    <a:lnTo>
                      <a:pt x="14382" y="12633"/>
                    </a:lnTo>
                    <a:lnTo>
                      <a:pt x="13490" y="9581"/>
                    </a:lnTo>
                    <a:lnTo>
                      <a:pt x="14187" y="9375"/>
                    </a:lnTo>
                    <a:lnTo>
                      <a:pt x="11890" y="1510"/>
                    </a:lnTo>
                    <a:lnTo>
                      <a:pt x="10015" y="2058"/>
                    </a:lnTo>
                    <a:lnTo>
                      <a:pt x="94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2991;p44"/>
            <p:cNvSpPr/>
            <p:nvPr/>
          </p:nvSpPr>
          <p:spPr>
            <a:xfrm>
              <a:off x="6593168" y="1142784"/>
              <a:ext cx="28755" cy="29547"/>
            </a:xfrm>
            <a:custGeom>
              <a:avLst/>
              <a:gdLst/>
              <a:ahLst/>
              <a:cxnLst/>
              <a:rect l="l" t="t" r="r" b="b"/>
              <a:pathLst>
                <a:path w="835" h="858" extrusionOk="0">
                  <a:moveTo>
                    <a:pt x="492" y="1"/>
                  </a:moveTo>
                  <a:lnTo>
                    <a:pt x="0" y="309"/>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992;p44"/>
            <p:cNvSpPr/>
            <p:nvPr/>
          </p:nvSpPr>
          <p:spPr>
            <a:xfrm>
              <a:off x="6667585" y="1097500"/>
              <a:ext cx="28755" cy="29582"/>
            </a:xfrm>
            <a:custGeom>
              <a:avLst/>
              <a:gdLst/>
              <a:ahLst/>
              <a:cxnLst/>
              <a:rect l="l" t="t" r="r" b="b"/>
              <a:pathLst>
                <a:path w="835" h="859" extrusionOk="0">
                  <a:moveTo>
                    <a:pt x="492" y="1"/>
                  </a:moveTo>
                  <a:lnTo>
                    <a:pt x="0" y="298"/>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993;p44"/>
            <p:cNvSpPr/>
            <p:nvPr/>
          </p:nvSpPr>
          <p:spPr>
            <a:xfrm>
              <a:off x="6612073" y="1123879"/>
              <a:ext cx="136648" cy="139816"/>
            </a:xfrm>
            <a:custGeom>
              <a:avLst/>
              <a:gdLst/>
              <a:ahLst/>
              <a:cxnLst/>
              <a:rect l="l" t="t" r="r" b="b"/>
              <a:pathLst>
                <a:path w="3968" h="4060" extrusionOk="0">
                  <a:moveTo>
                    <a:pt x="2675" y="1190"/>
                  </a:moveTo>
                  <a:lnTo>
                    <a:pt x="2927" y="1624"/>
                  </a:lnTo>
                  <a:lnTo>
                    <a:pt x="2504" y="1887"/>
                  </a:lnTo>
                  <a:lnTo>
                    <a:pt x="2252" y="1453"/>
                  </a:lnTo>
                  <a:lnTo>
                    <a:pt x="2675" y="1190"/>
                  </a:lnTo>
                  <a:close/>
                  <a:moveTo>
                    <a:pt x="1406" y="1979"/>
                  </a:moveTo>
                  <a:lnTo>
                    <a:pt x="1658" y="2402"/>
                  </a:lnTo>
                  <a:lnTo>
                    <a:pt x="1235" y="2664"/>
                  </a:lnTo>
                  <a:lnTo>
                    <a:pt x="983" y="2242"/>
                  </a:lnTo>
                  <a:lnTo>
                    <a:pt x="1406" y="1979"/>
                  </a:lnTo>
                  <a:close/>
                  <a:moveTo>
                    <a:pt x="1944" y="1"/>
                  </a:moveTo>
                  <a:lnTo>
                    <a:pt x="1475" y="287"/>
                  </a:lnTo>
                  <a:lnTo>
                    <a:pt x="1738" y="710"/>
                  </a:lnTo>
                  <a:lnTo>
                    <a:pt x="972" y="1178"/>
                  </a:lnTo>
                  <a:lnTo>
                    <a:pt x="709" y="755"/>
                  </a:lnTo>
                  <a:lnTo>
                    <a:pt x="195" y="1075"/>
                  </a:lnTo>
                  <a:lnTo>
                    <a:pt x="423" y="1453"/>
                  </a:lnTo>
                  <a:lnTo>
                    <a:pt x="0" y="1738"/>
                  </a:lnTo>
                  <a:lnTo>
                    <a:pt x="1143" y="3602"/>
                  </a:lnTo>
                  <a:lnTo>
                    <a:pt x="1383" y="3453"/>
                  </a:lnTo>
                  <a:lnTo>
                    <a:pt x="1761" y="4059"/>
                  </a:lnTo>
                  <a:lnTo>
                    <a:pt x="2332" y="3716"/>
                  </a:lnTo>
                  <a:lnTo>
                    <a:pt x="1955" y="3087"/>
                  </a:lnTo>
                  <a:lnTo>
                    <a:pt x="2195" y="2950"/>
                  </a:lnTo>
                  <a:lnTo>
                    <a:pt x="2584" y="3568"/>
                  </a:lnTo>
                  <a:lnTo>
                    <a:pt x="3053" y="3282"/>
                  </a:lnTo>
                  <a:lnTo>
                    <a:pt x="2698" y="2699"/>
                  </a:lnTo>
                  <a:lnTo>
                    <a:pt x="2984" y="2527"/>
                  </a:lnTo>
                  <a:lnTo>
                    <a:pt x="3338" y="3110"/>
                  </a:lnTo>
                  <a:lnTo>
                    <a:pt x="3967" y="2722"/>
                  </a:lnTo>
                  <a:lnTo>
                    <a:pt x="3556" y="2047"/>
                  </a:lnTo>
                  <a:lnTo>
                    <a:pt x="3704" y="1956"/>
                  </a:lnTo>
                  <a:lnTo>
                    <a:pt x="2641" y="218"/>
                  </a:lnTo>
                  <a:lnTo>
                    <a:pt x="2229" y="458"/>
                  </a:lnTo>
                  <a:lnTo>
                    <a:pt x="19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9" name="Google Shape;2994;p44"/>
            <p:cNvGrpSpPr/>
            <p:nvPr/>
          </p:nvGrpSpPr>
          <p:grpSpPr>
            <a:xfrm>
              <a:off x="6692726" y="1348030"/>
              <a:ext cx="226007" cy="273260"/>
              <a:chOff x="6639801" y="1068455"/>
              <a:chExt cx="226007" cy="273260"/>
            </a:xfrm>
          </p:grpSpPr>
          <p:sp>
            <p:nvSpPr>
              <p:cNvPr id="1070" name="Google Shape;2995;p44"/>
              <p:cNvSpPr/>
              <p:nvPr/>
            </p:nvSpPr>
            <p:spPr>
              <a:xfrm>
                <a:off x="6669726" y="1068455"/>
                <a:ext cx="42944" cy="46491"/>
              </a:xfrm>
              <a:custGeom>
                <a:avLst/>
                <a:gdLst/>
                <a:ahLst/>
                <a:cxnLst/>
                <a:rect l="l" t="t" r="r" b="b"/>
                <a:pathLst>
                  <a:path w="1247" h="1350" extrusionOk="0">
                    <a:moveTo>
                      <a:pt x="217" y="1"/>
                    </a:moveTo>
                    <a:lnTo>
                      <a:pt x="0" y="1155"/>
                    </a:lnTo>
                    <a:lnTo>
                      <a:pt x="1018" y="1350"/>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996;p44"/>
              <p:cNvSpPr/>
              <p:nvPr/>
            </p:nvSpPr>
            <p:spPr>
              <a:xfrm>
                <a:off x="6823243" y="1098001"/>
                <a:ext cx="42565" cy="46491"/>
              </a:xfrm>
              <a:custGeom>
                <a:avLst/>
                <a:gdLst/>
                <a:ahLst/>
                <a:cxnLst/>
                <a:rect l="l" t="t" r="r" b="b"/>
                <a:pathLst>
                  <a:path w="1236" h="1350" extrusionOk="0">
                    <a:moveTo>
                      <a:pt x="218" y="0"/>
                    </a:moveTo>
                    <a:lnTo>
                      <a:pt x="1" y="1155"/>
                    </a:lnTo>
                    <a:lnTo>
                      <a:pt x="1018" y="1349"/>
                    </a:lnTo>
                    <a:lnTo>
                      <a:pt x="1235" y="195"/>
                    </a:lnTo>
                    <a:lnTo>
                      <a:pt x="218"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997;p44"/>
              <p:cNvSpPr/>
              <p:nvPr/>
            </p:nvSpPr>
            <p:spPr>
              <a:xfrm>
                <a:off x="6639801" y="1109813"/>
                <a:ext cx="210275" cy="231902"/>
              </a:xfrm>
              <a:custGeom>
                <a:avLst/>
                <a:gdLst/>
                <a:ahLst/>
                <a:cxnLst/>
                <a:rect l="l" t="t" r="r" b="b"/>
                <a:pathLst>
                  <a:path w="6106" h="6734" extrusionOk="0">
                    <a:moveTo>
                      <a:pt x="1441" y="2492"/>
                    </a:moveTo>
                    <a:lnTo>
                      <a:pt x="2310" y="2664"/>
                    </a:lnTo>
                    <a:lnTo>
                      <a:pt x="2150" y="3533"/>
                    </a:lnTo>
                    <a:lnTo>
                      <a:pt x="1269" y="3361"/>
                    </a:lnTo>
                    <a:lnTo>
                      <a:pt x="1441" y="2492"/>
                    </a:lnTo>
                    <a:close/>
                    <a:moveTo>
                      <a:pt x="4070" y="2995"/>
                    </a:moveTo>
                    <a:lnTo>
                      <a:pt x="4939" y="3167"/>
                    </a:lnTo>
                    <a:lnTo>
                      <a:pt x="4767" y="4036"/>
                    </a:lnTo>
                    <a:lnTo>
                      <a:pt x="3899" y="3864"/>
                    </a:lnTo>
                    <a:lnTo>
                      <a:pt x="4070" y="2995"/>
                    </a:lnTo>
                    <a:close/>
                    <a:moveTo>
                      <a:pt x="1807" y="0"/>
                    </a:moveTo>
                    <a:lnTo>
                      <a:pt x="1669"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86"/>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998;p44"/>
              <p:cNvSpPr/>
              <p:nvPr/>
            </p:nvSpPr>
            <p:spPr>
              <a:xfrm>
                <a:off x="6669726" y="1068455"/>
                <a:ext cx="42944" cy="45699"/>
              </a:xfrm>
              <a:custGeom>
                <a:avLst/>
                <a:gdLst/>
                <a:ahLst/>
                <a:cxnLst/>
                <a:rect l="l" t="t" r="r" b="b"/>
                <a:pathLst>
                  <a:path w="1247" h="1327" extrusionOk="0">
                    <a:moveTo>
                      <a:pt x="217" y="1"/>
                    </a:moveTo>
                    <a:lnTo>
                      <a:pt x="0" y="1155"/>
                    </a:lnTo>
                    <a:lnTo>
                      <a:pt x="915" y="1327"/>
                    </a:lnTo>
                    <a:lnTo>
                      <a:pt x="938" y="1201"/>
                    </a:lnTo>
                    <a:lnTo>
                      <a:pt x="1040" y="1213"/>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999;p44"/>
              <p:cNvSpPr/>
              <p:nvPr/>
            </p:nvSpPr>
            <p:spPr>
              <a:xfrm>
                <a:off x="6824035" y="1098001"/>
                <a:ext cx="41773" cy="46491"/>
              </a:xfrm>
              <a:custGeom>
                <a:avLst/>
                <a:gdLst/>
                <a:ahLst/>
                <a:cxnLst/>
                <a:rect l="l" t="t" r="r" b="b"/>
                <a:pathLst>
                  <a:path w="1213" h="1350" extrusionOk="0">
                    <a:moveTo>
                      <a:pt x="195" y="0"/>
                    </a:moveTo>
                    <a:lnTo>
                      <a:pt x="1" y="1018"/>
                    </a:lnTo>
                    <a:lnTo>
                      <a:pt x="81" y="1029"/>
                    </a:lnTo>
                    <a:lnTo>
                      <a:pt x="58" y="1166"/>
                    </a:lnTo>
                    <a:lnTo>
                      <a:pt x="995" y="1349"/>
                    </a:lnTo>
                    <a:lnTo>
                      <a:pt x="1212" y="195"/>
                    </a:lnTo>
                    <a:lnTo>
                      <a:pt x="19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3000;p44"/>
              <p:cNvSpPr/>
              <p:nvPr/>
            </p:nvSpPr>
            <p:spPr>
              <a:xfrm>
                <a:off x="6639801" y="1109813"/>
                <a:ext cx="210275" cy="231902"/>
              </a:xfrm>
              <a:custGeom>
                <a:avLst/>
                <a:gdLst/>
                <a:ahLst/>
                <a:cxnLst/>
                <a:rect l="l" t="t" r="r" b="b"/>
                <a:pathLst>
                  <a:path w="6106" h="6734" extrusionOk="0">
                    <a:moveTo>
                      <a:pt x="1441" y="2492"/>
                    </a:moveTo>
                    <a:lnTo>
                      <a:pt x="2310" y="2652"/>
                    </a:lnTo>
                    <a:lnTo>
                      <a:pt x="2138" y="3533"/>
                    </a:lnTo>
                    <a:lnTo>
                      <a:pt x="1269" y="3361"/>
                    </a:lnTo>
                    <a:lnTo>
                      <a:pt x="1441" y="2492"/>
                    </a:lnTo>
                    <a:close/>
                    <a:moveTo>
                      <a:pt x="4070" y="2995"/>
                    </a:moveTo>
                    <a:lnTo>
                      <a:pt x="4939" y="3167"/>
                    </a:lnTo>
                    <a:lnTo>
                      <a:pt x="4767" y="4036"/>
                    </a:lnTo>
                    <a:lnTo>
                      <a:pt x="3899" y="3864"/>
                    </a:lnTo>
                    <a:lnTo>
                      <a:pt x="4070" y="2995"/>
                    </a:lnTo>
                    <a:close/>
                    <a:moveTo>
                      <a:pt x="1807" y="0"/>
                    </a:moveTo>
                    <a:lnTo>
                      <a:pt x="1658"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98"/>
                    </a:lnTo>
                    <a:lnTo>
                      <a:pt x="5351" y="675"/>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0" name="Google Shape;3001;p44"/>
            <p:cNvSpPr/>
            <p:nvPr/>
          </p:nvSpPr>
          <p:spPr>
            <a:xfrm rot="1364717">
              <a:off x="8695581" y="1840452"/>
              <a:ext cx="234834" cy="192199"/>
            </a:xfrm>
            <a:custGeom>
              <a:avLst/>
              <a:gdLst/>
              <a:ahLst/>
              <a:cxnLst/>
              <a:rect l="l" t="t" r="r" b="b"/>
              <a:pathLst>
                <a:path w="6819" h="5581" extrusionOk="0">
                  <a:moveTo>
                    <a:pt x="5012" y="0"/>
                  </a:moveTo>
                  <a:lnTo>
                    <a:pt x="5012" y="0"/>
                  </a:lnTo>
                  <a:cubicBezTo>
                    <a:pt x="5012" y="12"/>
                    <a:pt x="5195" y="126"/>
                    <a:pt x="5458" y="400"/>
                  </a:cubicBezTo>
                  <a:cubicBezTo>
                    <a:pt x="5835" y="778"/>
                    <a:pt x="6098" y="1258"/>
                    <a:pt x="6235" y="1784"/>
                  </a:cubicBezTo>
                  <a:cubicBezTo>
                    <a:pt x="6418" y="2561"/>
                    <a:pt x="6281" y="3373"/>
                    <a:pt x="5869" y="4059"/>
                  </a:cubicBezTo>
                  <a:cubicBezTo>
                    <a:pt x="5306" y="4942"/>
                    <a:pt x="4347" y="5436"/>
                    <a:pt x="3362" y="5436"/>
                  </a:cubicBezTo>
                  <a:cubicBezTo>
                    <a:pt x="2907" y="5436"/>
                    <a:pt x="2446" y="5331"/>
                    <a:pt x="2017" y="5110"/>
                  </a:cubicBezTo>
                  <a:cubicBezTo>
                    <a:pt x="874" y="4516"/>
                    <a:pt x="245" y="3247"/>
                    <a:pt x="462" y="1966"/>
                  </a:cubicBezTo>
                  <a:cubicBezTo>
                    <a:pt x="565" y="1441"/>
                    <a:pt x="794" y="949"/>
                    <a:pt x="1148" y="537"/>
                  </a:cubicBezTo>
                  <a:cubicBezTo>
                    <a:pt x="1399" y="252"/>
                    <a:pt x="1571" y="137"/>
                    <a:pt x="1559" y="126"/>
                  </a:cubicBezTo>
                  <a:lnTo>
                    <a:pt x="1559" y="126"/>
                  </a:lnTo>
                  <a:cubicBezTo>
                    <a:pt x="1514" y="137"/>
                    <a:pt x="1468" y="172"/>
                    <a:pt x="1434" y="195"/>
                  </a:cubicBezTo>
                  <a:cubicBezTo>
                    <a:pt x="1319" y="286"/>
                    <a:pt x="1205" y="389"/>
                    <a:pt x="1102" y="503"/>
                  </a:cubicBezTo>
                  <a:cubicBezTo>
                    <a:pt x="725" y="903"/>
                    <a:pt x="473" y="1406"/>
                    <a:pt x="371" y="1944"/>
                  </a:cubicBezTo>
                  <a:cubicBezTo>
                    <a:pt x="0" y="3839"/>
                    <a:pt x="1457" y="5581"/>
                    <a:pt x="3359" y="5581"/>
                  </a:cubicBezTo>
                  <a:cubicBezTo>
                    <a:pt x="3395" y="5581"/>
                    <a:pt x="3432" y="5580"/>
                    <a:pt x="3469" y="5579"/>
                  </a:cubicBezTo>
                  <a:cubicBezTo>
                    <a:pt x="5424" y="5522"/>
                    <a:pt x="6818" y="3658"/>
                    <a:pt x="6327" y="1761"/>
                  </a:cubicBezTo>
                  <a:cubicBezTo>
                    <a:pt x="6189" y="1223"/>
                    <a:pt x="5892" y="732"/>
                    <a:pt x="5492" y="355"/>
                  </a:cubicBezTo>
                  <a:cubicBezTo>
                    <a:pt x="5389" y="252"/>
                    <a:pt x="5275" y="160"/>
                    <a:pt x="5149" y="80"/>
                  </a:cubicBezTo>
                  <a:cubicBezTo>
                    <a:pt x="5103" y="46"/>
                    <a:pt x="5069" y="23"/>
                    <a:pt x="5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3002;p44"/>
            <p:cNvSpPr/>
            <p:nvPr/>
          </p:nvSpPr>
          <p:spPr>
            <a:xfrm rot="1364717">
              <a:off x="8830478" y="1812252"/>
              <a:ext cx="4752" cy="146087"/>
            </a:xfrm>
            <a:custGeom>
              <a:avLst/>
              <a:gdLst/>
              <a:ahLst/>
              <a:cxnLst/>
              <a:rect l="l" t="t" r="r" b="b"/>
              <a:pathLst>
                <a:path w="138" h="4242" extrusionOk="0">
                  <a:moveTo>
                    <a:pt x="69" y="0"/>
                  </a:moveTo>
                  <a:cubicBezTo>
                    <a:pt x="34" y="0"/>
                    <a:pt x="0" y="949"/>
                    <a:pt x="0" y="2127"/>
                  </a:cubicBezTo>
                  <a:cubicBezTo>
                    <a:pt x="0" y="3293"/>
                    <a:pt x="34" y="4241"/>
                    <a:pt x="69" y="4241"/>
                  </a:cubicBezTo>
                  <a:cubicBezTo>
                    <a:pt x="114" y="4241"/>
                    <a:pt x="137" y="3293"/>
                    <a:pt x="137" y="2127"/>
                  </a:cubicBezTo>
                  <a:cubicBezTo>
                    <a:pt x="137" y="949"/>
                    <a:pt x="114"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3003;p44"/>
            <p:cNvSpPr/>
            <p:nvPr/>
          </p:nvSpPr>
          <p:spPr>
            <a:xfrm>
              <a:off x="6538067" y="3727044"/>
              <a:ext cx="63021" cy="939386"/>
            </a:xfrm>
            <a:custGeom>
              <a:avLst/>
              <a:gdLst/>
              <a:ahLst/>
              <a:cxnLst/>
              <a:rect l="l" t="t" r="r" b="b"/>
              <a:pathLst>
                <a:path w="1830" h="27278" extrusionOk="0">
                  <a:moveTo>
                    <a:pt x="1830" y="0"/>
                  </a:moveTo>
                  <a:lnTo>
                    <a:pt x="69" y="69"/>
                  </a:lnTo>
                  <a:lnTo>
                    <a:pt x="1" y="27277"/>
                  </a:lnTo>
                  <a:lnTo>
                    <a:pt x="1201" y="27277"/>
                  </a:lnTo>
                  <a:lnTo>
                    <a:pt x="1830"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3004;p44"/>
            <p:cNvSpPr/>
            <p:nvPr/>
          </p:nvSpPr>
          <p:spPr>
            <a:xfrm>
              <a:off x="6750643" y="3716782"/>
              <a:ext cx="247674" cy="949649"/>
            </a:xfrm>
            <a:custGeom>
              <a:avLst/>
              <a:gdLst/>
              <a:ahLst/>
              <a:cxnLst/>
              <a:rect l="l" t="t" r="r" b="b"/>
              <a:pathLst>
                <a:path w="7192" h="27576" extrusionOk="0">
                  <a:moveTo>
                    <a:pt x="1" y="1"/>
                  </a:moveTo>
                  <a:lnTo>
                    <a:pt x="5854" y="27575"/>
                  </a:lnTo>
                  <a:lnTo>
                    <a:pt x="7192" y="27575"/>
                  </a:lnTo>
                  <a:lnTo>
                    <a:pt x="232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3005;p44"/>
            <p:cNvSpPr/>
            <p:nvPr/>
          </p:nvSpPr>
          <p:spPr>
            <a:xfrm>
              <a:off x="6104238" y="3723497"/>
              <a:ext cx="268922" cy="942933"/>
            </a:xfrm>
            <a:custGeom>
              <a:avLst/>
              <a:gdLst/>
              <a:ahLst/>
              <a:cxnLst/>
              <a:rect l="l" t="t" r="r" b="b"/>
              <a:pathLst>
                <a:path w="7809" h="27381" extrusionOk="0">
                  <a:moveTo>
                    <a:pt x="5865" y="0"/>
                  </a:moveTo>
                  <a:lnTo>
                    <a:pt x="0" y="27380"/>
                  </a:lnTo>
                  <a:lnTo>
                    <a:pt x="1338" y="27380"/>
                  </a:lnTo>
                  <a:lnTo>
                    <a:pt x="7809" y="103"/>
                  </a:lnTo>
                  <a:lnTo>
                    <a:pt x="586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3006;p44"/>
            <p:cNvSpPr/>
            <p:nvPr/>
          </p:nvSpPr>
          <p:spPr>
            <a:xfrm>
              <a:off x="5986156" y="2826017"/>
              <a:ext cx="1187371" cy="922477"/>
            </a:xfrm>
            <a:custGeom>
              <a:avLst/>
              <a:gdLst/>
              <a:ahLst/>
              <a:cxnLst/>
              <a:rect l="l" t="t" r="r" b="b"/>
              <a:pathLst>
                <a:path w="34479" h="26787" extrusionOk="0">
                  <a:moveTo>
                    <a:pt x="27681" y="1"/>
                  </a:moveTo>
                  <a:cubicBezTo>
                    <a:pt x="18672" y="1"/>
                    <a:pt x="19174" y="12369"/>
                    <a:pt x="16999" y="18094"/>
                  </a:cubicBezTo>
                  <a:cubicBezTo>
                    <a:pt x="15187" y="22848"/>
                    <a:pt x="10300" y="23283"/>
                    <a:pt x="7967" y="23283"/>
                  </a:cubicBezTo>
                  <a:cubicBezTo>
                    <a:pt x="7445" y="23283"/>
                    <a:pt x="7051" y="23261"/>
                    <a:pt x="6848" y="23261"/>
                  </a:cubicBezTo>
                  <a:cubicBezTo>
                    <a:pt x="6760" y="23261"/>
                    <a:pt x="6642" y="23261"/>
                    <a:pt x="6500" y="23261"/>
                  </a:cubicBezTo>
                  <a:cubicBezTo>
                    <a:pt x="4854" y="23261"/>
                    <a:pt x="0" y="23338"/>
                    <a:pt x="1863" y="25296"/>
                  </a:cubicBezTo>
                  <a:cubicBezTo>
                    <a:pt x="2805" y="26280"/>
                    <a:pt x="8544" y="26787"/>
                    <a:pt x="14654" y="26787"/>
                  </a:cubicBezTo>
                  <a:cubicBezTo>
                    <a:pt x="21677" y="26787"/>
                    <a:pt x="29189" y="26118"/>
                    <a:pt x="30466" y="24736"/>
                  </a:cubicBezTo>
                  <a:cubicBezTo>
                    <a:pt x="32867" y="22152"/>
                    <a:pt x="33244" y="14596"/>
                    <a:pt x="33885" y="7119"/>
                  </a:cubicBezTo>
                  <a:cubicBezTo>
                    <a:pt x="34478" y="309"/>
                    <a:pt x="29172" y="6"/>
                    <a:pt x="28221" y="6"/>
                  </a:cubicBezTo>
                  <a:cubicBezTo>
                    <a:pt x="28128" y="6"/>
                    <a:pt x="28077" y="8"/>
                    <a:pt x="28077" y="8"/>
                  </a:cubicBezTo>
                  <a:cubicBezTo>
                    <a:pt x="27943" y="3"/>
                    <a:pt x="27811" y="1"/>
                    <a:pt x="2768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3007;p44"/>
            <p:cNvSpPr/>
            <p:nvPr/>
          </p:nvSpPr>
          <p:spPr>
            <a:xfrm>
              <a:off x="6027859" y="2826672"/>
              <a:ext cx="1131513" cy="923235"/>
            </a:xfrm>
            <a:custGeom>
              <a:avLst/>
              <a:gdLst/>
              <a:ahLst/>
              <a:cxnLst/>
              <a:rect l="l" t="t" r="r" b="b"/>
              <a:pathLst>
                <a:path w="32857" h="26809" extrusionOk="0">
                  <a:moveTo>
                    <a:pt x="27278" y="1"/>
                  </a:moveTo>
                  <a:lnTo>
                    <a:pt x="27278" y="1"/>
                  </a:lnTo>
                  <a:cubicBezTo>
                    <a:pt x="27278" y="1"/>
                    <a:pt x="32216" y="1007"/>
                    <a:pt x="31748" y="6174"/>
                  </a:cubicBezTo>
                  <a:cubicBezTo>
                    <a:pt x="31290" y="11342"/>
                    <a:pt x="29998" y="20396"/>
                    <a:pt x="27598" y="22694"/>
                  </a:cubicBezTo>
                  <a:cubicBezTo>
                    <a:pt x="25616" y="24591"/>
                    <a:pt x="18866" y="25272"/>
                    <a:pt x="13709" y="25272"/>
                  </a:cubicBezTo>
                  <a:cubicBezTo>
                    <a:pt x="12619" y="25272"/>
                    <a:pt x="11600" y="25242"/>
                    <a:pt x="10713" y="25186"/>
                  </a:cubicBezTo>
                  <a:cubicBezTo>
                    <a:pt x="4814" y="24809"/>
                    <a:pt x="1075" y="23688"/>
                    <a:pt x="1075" y="23688"/>
                  </a:cubicBezTo>
                  <a:cubicBezTo>
                    <a:pt x="1075" y="23688"/>
                    <a:pt x="1" y="24386"/>
                    <a:pt x="332" y="24831"/>
                  </a:cubicBezTo>
                  <a:cubicBezTo>
                    <a:pt x="628" y="25254"/>
                    <a:pt x="3109" y="26808"/>
                    <a:pt x="14491" y="26808"/>
                  </a:cubicBezTo>
                  <a:cubicBezTo>
                    <a:pt x="15429" y="26808"/>
                    <a:pt x="16428" y="26797"/>
                    <a:pt x="17492" y="26775"/>
                  </a:cubicBezTo>
                  <a:cubicBezTo>
                    <a:pt x="31450" y="26478"/>
                    <a:pt x="30479" y="24420"/>
                    <a:pt x="31062" y="22168"/>
                  </a:cubicBezTo>
                  <a:cubicBezTo>
                    <a:pt x="31645" y="19916"/>
                    <a:pt x="32856" y="7923"/>
                    <a:pt x="32685" y="5283"/>
                  </a:cubicBezTo>
                  <a:cubicBezTo>
                    <a:pt x="32513" y="2653"/>
                    <a:pt x="31187" y="458"/>
                    <a:pt x="272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3008;p44"/>
            <p:cNvSpPr/>
            <p:nvPr/>
          </p:nvSpPr>
          <p:spPr>
            <a:xfrm>
              <a:off x="5688523" y="3207365"/>
              <a:ext cx="2747217" cy="1469310"/>
            </a:xfrm>
            <a:custGeom>
              <a:avLst/>
              <a:gdLst/>
              <a:ahLst/>
              <a:cxnLst/>
              <a:rect l="l" t="t" r="r" b="b"/>
              <a:pathLst>
                <a:path w="79774" h="42666" extrusionOk="0">
                  <a:moveTo>
                    <a:pt x="0" y="1"/>
                  </a:moveTo>
                  <a:lnTo>
                    <a:pt x="0" y="2127"/>
                  </a:lnTo>
                  <a:lnTo>
                    <a:pt x="4264" y="2127"/>
                  </a:lnTo>
                  <a:lnTo>
                    <a:pt x="2058" y="42597"/>
                  </a:lnTo>
                  <a:lnTo>
                    <a:pt x="3281" y="42665"/>
                  </a:lnTo>
                  <a:lnTo>
                    <a:pt x="5476" y="2127"/>
                  </a:lnTo>
                  <a:lnTo>
                    <a:pt x="75429" y="2127"/>
                  </a:lnTo>
                  <a:lnTo>
                    <a:pt x="77304" y="42631"/>
                  </a:lnTo>
                  <a:lnTo>
                    <a:pt x="78516" y="42631"/>
                  </a:lnTo>
                  <a:lnTo>
                    <a:pt x="76641" y="2127"/>
                  </a:lnTo>
                  <a:lnTo>
                    <a:pt x="79773" y="2127"/>
                  </a:lnTo>
                  <a:lnTo>
                    <a:pt x="7977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3009;p44"/>
            <p:cNvSpPr/>
            <p:nvPr/>
          </p:nvSpPr>
          <p:spPr>
            <a:xfrm>
              <a:off x="5877475" y="2460510"/>
              <a:ext cx="902366" cy="657550"/>
            </a:xfrm>
            <a:custGeom>
              <a:avLst/>
              <a:gdLst/>
              <a:ahLst/>
              <a:cxnLst/>
              <a:rect l="l" t="t" r="r" b="b"/>
              <a:pathLst>
                <a:path w="26203" h="19094" extrusionOk="0">
                  <a:moveTo>
                    <a:pt x="24961" y="1"/>
                  </a:moveTo>
                  <a:cubicBezTo>
                    <a:pt x="24941" y="1"/>
                    <a:pt x="24920" y="1"/>
                    <a:pt x="24900" y="2"/>
                  </a:cubicBezTo>
                  <a:lnTo>
                    <a:pt x="1247" y="1122"/>
                  </a:lnTo>
                  <a:cubicBezTo>
                    <a:pt x="538" y="1157"/>
                    <a:pt x="1" y="1785"/>
                    <a:pt x="69" y="2483"/>
                  </a:cubicBezTo>
                  <a:lnTo>
                    <a:pt x="1521" y="17962"/>
                  </a:lnTo>
                  <a:cubicBezTo>
                    <a:pt x="1590" y="18602"/>
                    <a:pt x="2127" y="19094"/>
                    <a:pt x="2767" y="19094"/>
                  </a:cubicBezTo>
                  <a:lnTo>
                    <a:pt x="24968" y="19094"/>
                  </a:lnTo>
                  <a:cubicBezTo>
                    <a:pt x="25654" y="19094"/>
                    <a:pt x="26203" y="18533"/>
                    <a:pt x="26203" y="17848"/>
                  </a:cubicBezTo>
                  <a:lnTo>
                    <a:pt x="26203" y="1248"/>
                  </a:lnTo>
                  <a:cubicBezTo>
                    <a:pt x="26203" y="560"/>
                    <a:pt x="25653" y="1"/>
                    <a:pt x="249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3010;p44"/>
            <p:cNvSpPr/>
            <p:nvPr/>
          </p:nvSpPr>
          <p:spPr>
            <a:xfrm>
              <a:off x="6345155" y="2623532"/>
              <a:ext cx="152007" cy="129623"/>
            </a:xfrm>
            <a:custGeom>
              <a:avLst/>
              <a:gdLst/>
              <a:ahLst/>
              <a:cxnLst/>
              <a:rect l="l" t="t" r="r" b="b"/>
              <a:pathLst>
                <a:path w="4414" h="3764" extrusionOk="0">
                  <a:moveTo>
                    <a:pt x="2548" y="1"/>
                  </a:moveTo>
                  <a:cubicBezTo>
                    <a:pt x="2541" y="1"/>
                    <a:pt x="2534" y="1"/>
                    <a:pt x="2527" y="1"/>
                  </a:cubicBezTo>
                  <a:cubicBezTo>
                    <a:pt x="847" y="1"/>
                    <a:pt x="1" y="2024"/>
                    <a:pt x="1190" y="3213"/>
                  </a:cubicBezTo>
                  <a:cubicBezTo>
                    <a:pt x="1574" y="3593"/>
                    <a:pt x="2044" y="3764"/>
                    <a:pt x="2506" y="3764"/>
                  </a:cubicBezTo>
                  <a:cubicBezTo>
                    <a:pt x="3474" y="3764"/>
                    <a:pt x="4402" y="3014"/>
                    <a:pt x="4402" y="1876"/>
                  </a:cubicBezTo>
                  <a:cubicBezTo>
                    <a:pt x="4414" y="842"/>
                    <a:pt x="3579" y="1"/>
                    <a:pt x="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3011;p44"/>
            <p:cNvSpPr/>
            <p:nvPr/>
          </p:nvSpPr>
          <p:spPr>
            <a:xfrm>
              <a:off x="6362098" y="2635757"/>
              <a:ext cx="122460" cy="104931"/>
            </a:xfrm>
            <a:custGeom>
              <a:avLst/>
              <a:gdLst/>
              <a:ahLst/>
              <a:cxnLst/>
              <a:rect l="l" t="t" r="r" b="b"/>
              <a:pathLst>
                <a:path w="3556" h="3047" extrusionOk="0">
                  <a:moveTo>
                    <a:pt x="1372" y="858"/>
                  </a:moveTo>
                  <a:cubicBezTo>
                    <a:pt x="1555" y="858"/>
                    <a:pt x="1647" y="1075"/>
                    <a:pt x="1521" y="1212"/>
                  </a:cubicBezTo>
                  <a:cubicBezTo>
                    <a:pt x="1477" y="1252"/>
                    <a:pt x="1425" y="1270"/>
                    <a:pt x="1375" y="1270"/>
                  </a:cubicBezTo>
                  <a:cubicBezTo>
                    <a:pt x="1267" y="1270"/>
                    <a:pt x="1167" y="1188"/>
                    <a:pt x="1167" y="1064"/>
                  </a:cubicBezTo>
                  <a:cubicBezTo>
                    <a:pt x="1178" y="949"/>
                    <a:pt x="1258" y="869"/>
                    <a:pt x="1372" y="869"/>
                  </a:cubicBezTo>
                  <a:lnTo>
                    <a:pt x="1372" y="858"/>
                  </a:lnTo>
                  <a:close/>
                  <a:moveTo>
                    <a:pt x="2527" y="858"/>
                  </a:moveTo>
                  <a:cubicBezTo>
                    <a:pt x="2710" y="858"/>
                    <a:pt x="2801" y="1075"/>
                    <a:pt x="2676" y="1212"/>
                  </a:cubicBezTo>
                  <a:cubicBezTo>
                    <a:pt x="2632" y="1252"/>
                    <a:pt x="2580" y="1270"/>
                    <a:pt x="2530" y="1270"/>
                  </a:cubicBezTo>
                  <a:cubicBezTo>
                    <a:pt x="2422" y="1270"/>
                    <a:pt x="2321" y="1188"/>
                    <a:pt x="2321" y="1064"/>
                  </a:cubicBezTo>
                  <a:cubicBezTo>
                    <a:pt x="2333" y="949"/>
                    <a:pt x="2413" y="869"/>
                    <a:pt x="2527" y="869"/>
                  </a:cubicBezTo>
                  <a:lnTo>
                    <a:pt x="2527" y="858"/>
                  </a:lnTo>
                  <a:close/>
                  <a:moveTo>
                    <a:pt x="2796" y="1420"/>
                  </a:moveTo>
                  <a:cubicBezTo>
                    <a:pt x="2821" y="1420"/>
                    <a:pt x="2846" y="1423"/>
                    <a:pt x="2870" y="1429"/>
                  </a:cubicBezTo>
                  <a:cubicBezTo>
                    <a:pt x="2939" y="1441"/>
                    <a:pt x="2984" y="1498"/>
                    <a:pt x="3007" y="1578"/>
                  </a:cubicBezTo>
                  <a:cubicBezTo>
                    <a:pt x="3030" y="1692"/>
                    <a:pt x="3030" y="1807"/>
                    <a:pt x="2984" y="1910"/>
                  </a:cubicBezTo>
                  <a:cubicBezTo>
                    <a:pt x="2916" y="2070"/>
                    <a:pt x="2813" y="2207"/>
                    <a:pt x="2676" y="2310"/>
                  </a:cubicBezTo>
                  <a:cubicBezTo>
                    <a:pt x="2485" y="2453"/>
                    <a:pt x="2257" y="2524"/>
                    <a:pt x="2030" y="2524"/>
                  </a:cubicBezTo>
                  <a:cubicBezTo>
                    <a:pt x="1822" y="2524"/>
                    <a:pt x="1616" y="2464"/>
                    <a:pt x="1441" y="2344"/>
                  </a:cubicBezTo>
                  <a:cubicBezTo>
                    <a:pt x="1292" y="2252"/>
                    <a:pt x="1178" y="2115"/>
                    <a:pt x="1109" y="1967"/>
                  </a:cubicBezTo>
                  <a:cubicBezTo>
                    <a:pt x="1052" y="1864"/>
                    <a:pt x="1041" y="1738"/>
                    <a:pt x="1064" y="1624"/>
                  </a:cubicBezTo>
                  <a:cubicBezTo>
                    <a:pt x="1075" y="1555"/>
                    <a:pt x="1132" y="1498"/>
                    <a:pt x="1201" y="1464"/>
                  </a:cubicBezTo>
                  <a:cubicBezTo>
                    <a:pt x="1228" y="1456"/>
                    <a:pt x="1256" y="1453"/>
                    <a:pt x="1284" y="1453"/>
                  </a:cubicBezTo>
                  <a:cubicBezTo>
                    <a:pt x="1387" y="1453"/>
                    <a:pt x="1496" y="1494"/>
                    <a:pt x="1612" y="1521"/>
                  </a:cubicBezTo>
                  <a:cubicBezTo>
                    <a:pt x="1750" y="1555"/>
                    <a:pt x="1887" y="1578"/>
                    <a:pt x="2035" y="1578"/>
                  </a:cubicBezTo>
                  <a:cubicBezTo>
                    <a:pt x="2173" y="1567"/>
                    <a:pt x="2321" y="1544"/>
                    <a:pt x="2458" y="1498"/>
                  </a:cubicBezTo>
                  <a:cubicBezTo>
                    <a:pt x="2569" y="1470"/>
                    <a:pt x="2688" y="1420"/>
                    <a:pt x="2796" y="1420"/>
                  </a:cubicBezTo>
                  <a:close/>
                  <a:moveTo>
                    <a:pt x="2035" y="0"/>
                  </a:moveTo>
                  <a:cubicBezTo>
                    <a:pt x="675" y="0"/>
                    <a:pt x="0" y="1647"/>
                    <a:pt x="949" y="2595"/>
                  </a:cubicBezTo>
                  <a:cubicBezTo>
                    <a:pt x="1261" y="2907"/>
                    <a:pt x="1643" y="3046"/>
                    <a:pt x="2018" y="3046"/>
                  </a:cubicBezTo>
                  <a:cubicBezTo>
                    <a:pt x="2799" y="3046"/>
                    <a:pt x="3548" y="2440"/>
                    <a:pt x="3556" y="1521"/>
                  </a:cubicBezTo>
                  <a:cubicBezTo>
                    <a:pt x="3556" y="686"/>
                    <a:pt x="2870" y="0"/>
                    <a:pt x="203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3012;p44"/>
            <p:cNvSpPr/>
            <p:nvPr/>
          </p:nvSpPr>
          <p:spPr>
            <a:xfrm>
              <a:off x="6256585" y="2984149"/>
              <a:ext cx="185480" cy="224842"/>
            </a:xfrm>
            <a:custGeom>
              <a:avLst/>
              <a:gdLst/>
              <a:ahLst/>
              <a:cxnLst/>
              <a:rect l="l" t="t" r="r" b="b"/>
              <a:pathLst>
                <a:path w="5386" h="6529" extrusionOk="0">
                  <a:moveTo>
                    <a:pt x="4471" y="1"/>
                  </a:moveTo>
                  <a:lnTo>
                    <a:pt x="995" y="321"/>
                  </a:lnTo>
                  <a:cubicBezTo>
                    <a:pt x="995" y="321"/>
                    <a:pt x="1" y="6231"/>
                    <a:pt x="1155" y="6528"/>
                  </a:cubicBezTo>
                  <a:lnTo>
                    <a:pt x="5385" y="6528"/>
                  </a:lnTo>
                  <a:cubicBezTo>
                    <a:pt x="5385" y="6528"/>
                    <a:pt x="3865" y="1887"/>
                    <a:pt x="44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3013;p44"/>
            <p:cNvSpPr/>
            <p:nvPr/>
          </p:nvSpPr>
          <p:spPr>
            <a:xfrm>
              <a:off x="6288094" y="2781767"/>
              <a:ext cx="97665" cy="93463"/>
            </a:xfrm>
            <a:custGeom>
              <a:avLst/>
              <a:gdLst/>
              <a:ahLst/>
              <a:cxnLst/>
              <a:rect l="l" t="t" r="r" b="b"/>
              <a:pathLst>
                <a:path w="2836" h="2714" extrusionOk="0">
                  <a:moveTo>
                    <a:pt x="1356" y="0"/>
                  </a:moveTo>
                  <a:cubicBezTo>
                    <a:pt x="664" y="0"/>
                    <a:pt x="0" y="542"/>
                    <a:pt x="0" y="1362"/>
                  </a:cubicBezTo>
                  <a:cubicBezTo>
                    <a:pt x="0" y="2173"/>
                    <a:pt x="663" y="2713"/>
                    <a:pt x="1354" y="2713"/>
                  </a:cubicBezTo>
                  <a:cubicBezTo>
                    <a:pt x="1686" y="2713"/>
                    <a:pt x="2024" y="2589"/>
                    <a:pt x="2298" y="2311"/>
                  </a:cubicBezTo>
                  <a:cubicBezTo>
                    <a:pt x="2835" y="1785"/>
                    <a:pt x="2835" y="928"/>
                    <a:pt x="2298" y="402"/>
                  </a:cubicBezTo>
                  <a:cubicBezTo>
                    <a:pt x="2024" y="124"/>
                    <a:pt x="1687" y="0"/>
                    <a:pt x="1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3014;p44"/>
            <p:cNvSpPr/>
            <p:nvPr/>
          </p:nvSpPr>
          <p:spPr>
            <a:xfrm>
              <a:off x="8125788" y="2640096"/>
              <a:ext cx="29961" cy="114987"/>
            </a:xfrm>
            <a:custGeom>
              <a:avLst/>
              <a:gdLst/>
              <a:ahLst/>
              <a:cxnLst/>
              <a:rect l="l" t="t" r="r" b="b"/>
              <a:pathLst>
                <a:path w="870"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3015;p44"/>
            <p:cNvSpPr/>
            <p:nvPr/>
          </p:nvSpPr>
          <p:spPr>
            <a:xfrm>
              <a:off x="8163565" y="2640096"/>
              <a:ext cx="29582" cy="114987"/>
            </a:xfrm>
            <a:custGeom>
              <a:avLst/>
              <a:gdLst/>
              <a:ahLst/>
              <a:cxnLst/>
              <a:rect l="l" t="t" r="r" b="b"/>
              <a:pathLst>
                <a:path w="859" h="3339" extrusionOk="0">
                  <a:moveTo>
                    <a:pt x="332" y="0"/>
                  </a:moveTo>
                  <a:cubicBezTo>
                    <a:pt x="1" y="0"/>
                    <a:pt x="424" y="3338"/>
                    <a:pt x="424"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3016;p44"/>
            <p:cNvSpPr/>
            <p:nvPr/>
          </p:nvSpPr>
          <p:spPr>
            <a:xfrm>
              <a:off x="8221039" y="2640096"/>
              <a:ext cx="29582" cy="114987"/>
            </a:xfrm>
            <a:custGeom>
              <a:avLst/>
              <a:gdLst/>
              <a:ahLst/>
              <a:cxnLst/>
              <a:rect l="l" t="t" r="r" b="b"/>
              <a:pathLst>
                <a:path w="859" h="3339" extrusionOk="0">
                  <a:moveTo>
                    <a:pt x="332" y="0"/>
                  </a:moveTo>
                  <a:cubicBezTo>
                    <a:pt x="1" y="0"/>
                    <a:pt x="412" y="3338"/>
                    <a:pt x="412"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3017;p44"/>
            <p:cNvSpPr/>
            <p:nvPr/>
          </p:nvSpPr>
          <p:spPr>
            <a:xfrm>
              <a:off x="8197829" y="2646776"/>
              <a:ext cx="26792" cy="116158"/>
            </a:xfrm>
            <a:custGeom>
              <a:avLst/>
              <a:gdLst/>
              <a:ahLst/>
              <a:cxnLst/>
              <a:rect l="l" t="t" r="r" b="b"/>
              <a:pathLst>
                <a:path w="778" h="3373" extrusionOk="0">
                  <a:moveTo>
                    <a:pt x="0" y="3304"/>
                  </a:moveTo>
                  <a:lnTo>
                    <a:pt x="115" y="3327"/>
                  </a:lnTo>
                  <a:cubicBezTo>
                    <a:pt x="115" y="3327"/>
                    <a:pt x="115" y="3324"/>
                    <a:pt x="115" y="3319"/>
                  </a:cubicBezTo>
                  <a:lnTo>
                    <a:pt x="115" y="3319"/>
                  </a:lnTo>
                  <a:lnTo>
                    <a:pt x="0" y="3304"/>
                  </a:lnTo>
                  <a:close/>
                  <a:moveTo>
                    <a:pt x="439" y="0"/>
                  </a:moveTo>
                  <a:cubicBezTo>
                    <a:pt x="124" y="0"/>
                    <a:pt x="115" y="3133"/>
                    <a:pt x="115" y="3319"/>
                  </a:cubicBezTo>
                  <a:lnTo>
                    <a:pt x="115" y="3319"/>
                  </a:lnTo>
                  <a:lnTo>
                    <a:pt x="549" y="3373"/>
                  </a:lnTo>
                  <a:cubicBezTo>
                    <a:pt x="549" y="3373"/>
                    <a:pt x="778" y="46"/>
                    <a:pt x="446" y="0"/>
                  </a:cubicBezTo>
                  <a:cubicBezTo>
                    <a:pt x="444" y="0"/>
                    <a:pt x="442" y="0"/>
                    <a:pt x="4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3018;p44"/>
            <p:cNvSpPr/>
            <p:nvPr/>
          </p:nvSpPr>
          <p:spPr>
            <a:xfrm>
              <a:off x="8152166" y="2640096"/>
              <a:ext cx="29926" cy="114987"/>
            </a:xfrm>
            <a:custGeom>
              <a:avLst/>
              <a:gdLst/>
              <a:ahLst/>
              <a:cxnLst/>
              <a:rect l="l" t="t" r="r" b="b"/>
              <a:pathLst>
                <a:path w="869"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3019;p44"/>
            <p:cNvSpPr/>
            <p:nvPr/>
          </p:nvSpPr>
          <p:spPr>
            <a:xfrm>
              <a:off x="8119073" y="2755044"/>
              <a:ext cx="153178" cy="178386"/>
            </a:xfrm>
            <a:custGeom>
              <a:avLst/>
              <a:gdLst/>
              <a:ahLst/>
              <a:cxnLst/>
              <a:rect l="l" t="t" r="r" b="b"/>
              <a:pathLst>
                <a:path w="4448" h="5180" extrusionOk="0">
                  <a:moveTo>
                    <a:pt x="1" y="0"/>
                  </a:moveTo>
                  <a:lnTo>
                    <a:pt x="538" y="5179"/>
                  </a:lnTo>
                  <a:lnTo>
                    <a:pt x="4448" y="5053"/>
                  </a:lnTo>
                  <a:lnTo>
                    <a:pt x="444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3020;p44"/>
            <p:cNvSpPr/>
            <p:nvPr/>
          </p:nvSpPr>
          <p:spPr>
            <a:xfrm>
              <a:off x="8061599" y="3108567"/>
              <a:ext cx="374060" cy="100420"/>
            </a:xfrm>
            <a:custGeom>
              <a:avLst/>
              <a:gdLst/>
              <a:ahLst/>
              <a:cxnLst/>
              <a:rect l="l" t="t" r="r" b="b"/>
              <a:pathLst>
                <a:path w="10862" h="2916" extrusionOk="0">
                  <a:moveTo>
                    <a:pt x="1" y="0"/>
                  </a:moveTo>
                  <a:lnTo>
                    <a:pt x="275" y="2915"/>
                  </a:lnTo>
                  <a:lnTo>
                    <a:pt x="10861" y="2881"/>
                  </a:lnTo>
                  <a:lnTo>
                    <a:pt x="10301" y="23"/>
                  </a:lnTo>
                  <a:lnTo>
                    <a:pt x="1"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3021;p44"/>
            <p:cNvSpPr/>
            <p:nvPr/>
          </p:nvSpPr>
          <p:spPr>
            <a:xfrm>
              <a:off x="8012389" y="3016450"/>
              <a:ext cx="371684" cy="100799"/>
            </a:xfrm>
            <a:custGeom>
              <a:avLst/>
              <a:gdLst/>
              <a:ahLst/>
              <a:cxnLst/>
              <a:rect l="l" t="t" r="r" b="b"/>
              <a:pathLst>
                <a:path w="10793" h="2927" extrusionOk="0">
                  <a:moveTo>
                    <a:pt x="1" y="0"/>
                  </a:moveTo>
                  <a:lnTo>
                    <a:pt x="252" y="2927"/>
                  </a:lnTo>
                  <a:lnTo>
                    <a:pt x="10793" y="2721"/>
                  </a:lnTo>
                  <a:lnTo>
                    <a:pt x="10312" y="126"/>
                  </a:lnTo>
                  <a:lnTo>
                    <a:pt x="1"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3022;p44"/>
            <p:cNvSpPr/>
            <p:nvPr/>
          </p:nvSpPr>
          <p:spPr>
            <a:xfrm>
              <a:off x="8142318" y="3147136"/>
              <a:ext cx="222087" cy="18941"/>
            </a:xfrm>
            <a:custGeom>
              <a:avLst/>
              <a:gdLst/>
              <a:ahLst/>
              <a:cxnLst/>
              <a:rect l="l" t="t" r="r" b="b"/>
              <a:pathLst>
                <a:path w="6449" h="550" extrusionOk="0">
                  <a:moveTo>
                    <a:pt x="0" y="1"/>
                  </a:moveTo>
                  <a:lnTo>
                    <a:pt x="0" y="538"/>
                  </a:lnTo>
                  <a:lnTo>
                    <a:pt x="6448" y="549"/>
                  </a:lnTo>
                  <a:lnTo>
                    <a:pt x="6448" y="12"/>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3023;p44"/>
            <p:cNvSpPr/>
            <p:nvPr/>
          </p:nvSpPr>
          <p:spPr>
            <a:xfrm>
              <a:off x="8013595" y="3030225"/>
              <a:ext cx="350815" cy="67739"/>
            </a:xfrm>
            <a:custGeom>
              <a:avLst/>
              <a:gdLst/>
              <a:ahLst/>
              <a:cxnLst/>
              <a:rect l="l" t="t" r="r" b="b"/>
              <a:pathLst>
                <a:path w="10187" h="1967" extrusionOk="0">
                  <a:moveTo>
                    <a:pt x="0" y="0"/>
                  </a:moveTo>
                  <a:lnTo>
                    <a:pt x="160" y="1967"/>
                  </a:lnTo>
                  <a:lnTo>
                    <a:pt x="10186" y="1875"/>
                  </a:lnTo>
                  <a:lnTo>
                    <a:pt x="9866"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3024;p44"/>
            <p:cNvSpPr/>
            <p:nvPr/>
          </p:nvSpPr>
          <p:spPr>
            <a:xfrm>
              <a:off x="8018691" y="3053848"/>
              <a:ext cx="316584" cy="7094"/>
            </a:xfrm>
            <a:custGeom>
              <a:avLst/>
              <a:gdLst/>
              <a:ahLst/>
              <a:cxnLst/>
              <a:rect l="l" t="t" r="r" b="b"/>
              <a:pathLst>
                <a:path w="9193" h="206" extrusionOk="0">
                  <a:moveTo>
                    <a:pt x="355" y="0"/>
                  </a:moveTo>
                  <a:cubicBezTo>
                    <a:pt x="241" y="0"/>
                    <a:pt x="115" y="0"/>
                    <a:pt x="1" y="23"/>
                  </a:cubicBezTo>
                  <a:cubicBezTo>
                    <a:pt x="115" y="46"/>
                    <a:pt x="241" y="57"/>
                    <a:pt x="355" y="57"/>
                  </a:cubicBezTo>
                  <a:lnTo>
                    <a:pt x="1350" y="92"/>
                  </a:lnTo>
                  <a:cubicBezTo>
                    <a:pt x="2173" y="126"/>
                    <a:pt x="3327" y="149"/>
                    <a:pt x="4596" y="172"/>
                  </a:cubicBezTo>
                  <a:cubicBezTo>
                    <a:pt x="5865" y="195"/>
                    <a:pt x="7009" y="206"/>
                    <a:pt x="7843" y="206"/>
                  </a:cubicBezTo>
                  <a:lnTo>
                    <a:pt x="8838" y="206"/>
                  </a:lnTo>
                  <a:cubicBezTo>
                    <a:pt x="8952" y="206"/>
                    <a:pt x="9078" y="206"/>
                    <a:pt x="9192" y="183"/>
                  </a:cubicBezTo>
                  <a:cubicBezTo>
                    <a:pt x="9078" y="160"/>
                    <a:pt x="8952" y="149"/>
                    <a:pt x="8838" y="149"/>
                  </a:cubicBezTo>
                  <a:lnTo>
                    <a:pt x="7843" y="115"/>
                  </a:lnTo>
                  <a:cubicBezTo>
                    <a:pt x="7020" y="92"/>
                    <a:pt x="5865" y="57"/>
                    <a:pt x="4596" y="35"/>
                  </a:cubicBezTo>
                  <a:cubicBezTo>
                    <a:pt x="3327" y="12"/>
                    <a:pt x="2173" y="0"/>
                    <a:pt x="135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3025;p44"/>
            <p:cNvSpPr/>
            <p:nvPr/>
          </p:nvSpPr>
          <p:spPr>
            <a:xfrm>
              <a:off x="8016350" y="3067623"/>
              <a:ext cx="318926" cy="6715"/>
            </a:xfrm>
            <a:custGeom>
              <a:avLst/>
              <a:gdLst/>
              <a:ahLst/>
              <a:cxnLst/>
              <a:rect l="l" t="t" r="r" b="b"/>
              <a:pathLst>
                <a:path w="9261" h="195" extrusionOk="0">
                  <a:moveTo>
                    <a:pt x="7900" y="0"/>
                  </a:moveTo>
                  <a:cubicBezTo>
                    <a:pt x="7065" y="0"/>
                    <a:pt x="5899" y="12"/>
                    <a:pt x="4630" y="35"/>
                  </a:cubicBezTo>
                  <a:cubicBezTo>
                    <a:pt x="3350" y="46"/>
                    <a:pt x="2195" y="69"/>
                    <a:pt x="1349" y="103"/>
                  </a:cubicBezTo>
                  <a:lnTo>
                    <a:pt x="366" y="138"/>
                  </a:lnTo>
                  <a:cubicBezTo>
                    <a:pt x="240" y="138"/>
                    <a:pt x="114" y="149"/>
                    <a:pt x="0" y="172"/>
                  </a:cubicBezTo>
                  <a:cubicBezTo>
                    <a:pt x="81" y="180"/>
                    <a:pt x="167" y="188"/>
                    <a:pt x="256" y="188"/>
                  </a:cubicBezTo>
                  <a:cubicBezTo>
                    <a:pt x="292" y="188"/>
                    <a:pt x="329" y="187"/>
                    <a:pt x="366" y="183"/>
                  </a:cubicBezTo>
                  <a:lnTo>
                    <a:pt x="1360" y="195"/>
                  </a:lnTo>
                  <a:cubicBezTo>
                    <a:pt x="2195" y="195"/>
                    <a:pt x="3361" y="183"/>
                    <a:pt x="4630" y="172"/>
                  </a:cubicBezTo>
                  <a:cubicBezTo>
                    <a:pt x="5910" y="149"/>
                    <a:pt x="7065" y="126"/>
                    <a:pt x="7911" y="103"/>
                  </a:cubicBezTo>
                  <a:lnTo>
                    <a:pt x="8894" y="69"/>
                  </a:lnTo>
                  <a:cubicBezTo>
                    <a:pt x="9020" y="69"/>
                    <a:pt x="9146" y="58"/>
                    <a:pt x="9260" y="35"/>
                  </a:cubicBezTo>
                  <a:cubicBezTo>
                    <a:pt x="9146" y="12"/>
                    <a:pt x="9020" y="12"/>
                    <a:pt x="8906" y="12"/>
                  </a:cubicBezTo>
                  <a:lnTo>
                    <a:pt x="790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3026;p44"/>
            <p:cNvSpPr/>
            <p:nvPr/>
          </p:nvSpPr>
          <p:spPr>
            <a:xfrm>
              <a:off x="8041144" y="2923920"/>
              <a:ext cx="371684" cy="100833"/>
            </a:xfrm>
            <a:custGeom>
              <a:avLst/>
              <a:gdLst/>
              <a:ahLst/>
              <a:cxnLst/>
              <a:rect l="l" t="t" r="r" b="b"/>
              <a:pathLst>
                <a:path w="10793" h="2928" extrusionOk="0">
                  <a:moveTo>
                    <a:pt x="0" y="1"/>
                  </a:moveTo>
                  <a:lnTo>
                    <a:pt x="252" y="2927"/>
                  </a:lnTo>
                  <a:lnTo>
                    <a:pt x="10792" y="2721"/>
                  </a:lnTo>
                  <a:lnTo>
                    <a:pt x="10312" y="138"/>
                  </a:lnTo>
                  <a:lnTo>
                    <a:pt x="0"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3027;p44"/>
            <p:cNvSpPr/>
            <p:nvPr/>
          </p:nvSpPr>
          <p:spPr>
            <a:xfrm>
              <a:off x="8042315" y="2937694"/>
              <a:ext cx="350815" cy="68152"/>
            </a:xfrm>
            <a:custGeom>
              <a:avLst/>
              <a:gdLst/>
              <a:ahLst/>
              <a:cxnLst/>
              <a:rect l="l" t="t" r="r" b="b"/>
              <a:pathLst>
                <a:path w="10187" h="1979" extrusionOk="0">
                  <a:moveTo>
                    <a:pt x="1" y="1"/>
                  </a:moveTo>
                  <a:lnTo>
                    <a:pt x="161" y="1979"/>
                  </a:lnTo>
                  <a:lnTo>
                    <a:pt x="10187" y="1876"/>
                  </a:lnTo>
                  <a:lnTo>
                    <a:pt x="9866" y="6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3028;p44"/>
            <p:cNvSpPr/>
            <p:nvPr/>
          </p:nvSpPr>
          <p:spPr>
            <a:xfrm>
              <a:off x="8047446" y="2961559"/>
              <a:ext cx="316963" cy="7060"/>
            </a:xfrm>
            <a:custGeom>
              <a:avLst/>
              <a:gdLst/>
              <a:ahLst/>
              <a:cxnLst/>
              <a:rect l="l" t="t" r="r" b="b"/>
              <a:pathLst>
                <a:path w="9204" h="205" extrusionOk="0">
                  <a:moveTo>
                    <a:pt x="265" y="1"/>
                  </a:moveTo>
                  <a:cubicBezTo>
                    <a:pt x="174" y="1"/>
                    <a:pt x="84" y="11"/>
                    <a:pt x="0" y="28"/>
                  </a:cubicBezTo>
                  <a:cubicBezTo>
                    <a:pt x="115" y="39"/>
                    <a:pt x="240" y="51"/>
                    <a:pt x="366" y="51"/>
                  </a:cubicBezTo>
                  <a:lnTo>
                    <a:pt x="1349" y="97"/>
                  </a:lnTo>
                  <a:cubicBezTo>
                    <a:pt x="2184" y="119"/>
                    <a:pt x="3327" y="154"/>
                    <a:pt x="4596" y="165"/>
                  </a:cubicBezTo>
                  <a:cubicBezTo>
                    <a:pt x="5865" y="188"/>
                    <a:pt x="7020" y="199"/>
                    <a:pt x="7854" y="199"/>
                  </a:cubicBezTo>
                  <a:lnTo>
                    <a:pt x="8837" y="199"/>
                  </a:lnTo>
                  <a:cubicBezTo>
                    <a:pt x="8871" y="203"/>
                    <a:pt x="8905" y="204"/>
                    <a:pt x="8940" y="204"/>
                  </a:cubicBezTo>
                  <a:cubicBezTo>
                    <a:pt x="9025" y="204"/>
                    <a:pt x="9114" y="196"/>
                    <a:pt x="9203" y="188"/>
                  </a:cubicBezTo>
                  <a:cubicBezTo>
                    <a:pt x="9077" y="165"/>
                    <a:pt x="8952" y="154"/>
                    <a:pt x="8837" y="154"/>
                  </a:cubicBezTo>
                  <a:lnTo>
                    <a:pt x="7854" y="108"/>
                  </a:lnTo>
                  <a:cubicBezTo>
                    <a:pt x="7020" y="85"/>
                    <a:pt x="5876" y="62"/>
                    <a:pt x="4596" y="39"/>
                  </a:cubicBezTo>
                  <a:cubicBezTo>
                    <a:pt x="3327" y="17"/>
                    <a:pt x="2184" y="5"/>
                    <a:pt x="1349" y="5"/>
                  </a:cubicBezTo>
                  <a:lnTo>
                    <a:pt x="366" y="5"/>
                  </a:lnTo>
                  <a:cubicBezTo>
                    <a:pt x="332" y="2"/>
                    <a:pt x="299" y="1"/>
                    <a:pt x="26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3029;p44"/>
            <p:cNvSpPr/>
            <p:nvPr/>
          </p:nvSpPr>
          <p:spPr>
            <a:xfrm>
              <a:off x="8045069" y="2975506"/>
              <a:ext cx="319339" cy="6474"/>
            </a:xfrm>
            <a:custGeom>
              <a:avLst/>
              <a:gdLst/>
              <a:ahLst/>
              <a:cxnLst/>
              <a:rect l="l" t="t" r="r" b="b"/>
              <a:pathLst>
                <a:path w="9273" h="188" extrusionOk="0">
                  <a:moveTo>
                    <a:pt x="7912" y="0"/>
                  </a:moveTo>
                  <a:cubicBezTo>
                    <a:pt x="7077" y="0"/>
                    <a:pt x="5911" y="12"/>
                    <a:pt x="4631" y="35"/>
                  </a:cubicBezTo>
                  <a:cubicBezTo>
                    <a:pt x="3362" y="46"/>
                    <a:pt x="2196" y="69"/>
                    <a:pt x="1361" y="92"/>
                  </a:cubicBezTo>
                  <a:lnTo>
                    <a:pt x="355" y="137"/>
                  </a:lnTo>
                  <a:cubicBezTo>
                    <a:pt x="324" y="134"/>
                    <a:pt x="293" y="133"/>
                    <a:pt x="261" y="133"/>
                  </a:cubicBezTo>
                  <a:cubicBezTo>
                    <a:pt x="174" y="133"/>
                    <a:pt x="84" y="144"/>
                    <a:pt x="1" y="160"/>
                  </a:cubicBezTo>
                  <a:cubicBezTo>
                    <a:pt x="84" y="177"/>
                    <a:pt x="174" y="188"/>
                    <a:pt x="261" y="188"/>
                  </a:cubicBezTo>
                  <a:cubicBezTo>
                    <a:pt x="293" y="188"/>
                    <a:pt x="324" y="186"/>
                    <a:pt x="355" y="183"/>
                  </a:cubicBezTo>
                  <a:lnTo>
                    <a:pt x="1361" y="183"/>
                  </a:lnTo>
                  <a:cubicBezTo>
                    <a:pt x="2196" y="183"/>
                    <a:pt x="3362" y="183"/>
                    <a:pt x="4631" y="160"/>
                  </a:cubicBezTo>
                  <a:cubicBezTo>
                    <a:pt x="5911" y="137"/>
                    <a:pt x="7077" y="115"/>
                    <a:pt x="7912" y="92"/>
                  </a:cubicBezTo>
                  <a:lnTo>
                    <a:pt x="8906" y="57"/>
                  </a:lnTo>
                  <a:cubicBezTo>
                    <a:pt x="9021" y="57"/>
                    <a:pt x="9146" y="46"/>
                    <a:pt x="9272" y="23"/>
                  </a:cubicBezTo>
                  <a:cubicBezTo>
                    <a:pt x="9146" y="12"/>
                    <a:pt x="9021" y="0"/>
                    <a:pt x="890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3030;p44"/>
            <p:cNvSpPr/>
            <p:nvPr/>
          </p:nvSpPr>
          <p:spPr>
            <a:xfrm>
              <a:off x="7725018" y="2793613"/>
              <a:ext cx="38226" cy="230731"/>
            </a:xfrm>
            <a:custGeom>
              <a:avLst/>
              <a:gdLst/>
              <a:ahLst/>
              <a:cxnLst/>
              <a:rect l="l" t="t" r="r" b="b"/>
              <a:pathLst>
                <a:path w="1110" h="6700" extrusionOk="0">
                  <a:moveTo>
                    <a:pt x="595" y="1"/>
                  </a:moveTo>
                  <a:lnTo>
                    <a:pt x="595" y="1"/>
                  </a:lnTo>
                  <a:cubicBezTo>
                    <a:pt x="549" y="81"/>
                    <a:pt x="503" y="161"/>
                    <a:pt x="469" y="252"/>
                  </a:cubicBezTo>
                  <a:cubicBezTo>
                    <a:pt x="355" y="492"/>
                    <a:pt x="275" y="744"/>
                    <a:pt x="195" y="1007"/>
                  </a:cubicBezTo>
                  <a:cubicBezTo>
                    <a:pt x="80" y="1384"/>
                    <a:pt x="69" y="1795"/>
                    <a:pt x="160" y="2184"/>
                  </a:cubicBezTo>
                  <a:cubicBezTo>
                    <a:pt x="218" y="2413"/>
                    <a:pt x="332" y="2630"/>
                    <a:pt x="480" y="2813"/>
                  </a:cubicBezTo>
                  <a:cubicBezTo>
                    <a:pt x="641" y="2996"/>
                    <a:pt x="778" y="3190"/>
                    <a:pt x="892" y="3407"/>
                  </a:cubicBezTo>
                  <a:cubicBezTo>
                    <a:pt x="972" y="3625"/>
                    <a:pt x="938" y="3865"/>
                    <a:pt x="812" y="4059"/>
                  </a:cubicBezTo>
                  <a:cubicBezTo>
                    <a:pt x="686" y="4242"/>
                    <a:pt x="561" y="4425"/>
                    <a:pt x="400" y="4596"/>
                  </a:cubicBezTo>
                  <a:cubicBezTo>
                    <a:pt x="138" y="4905"/>
                    <a:pt x="0" y="5294"/>
                    <a:pt x="12" y="5705"/>
                  </a:cubicBezTo>
                  <a:cubicBezTo>
                    <a:pt x="12" y="5980"/>
                    <a:pt x="92" y="6243"/>
                    <a:pt x="229" y="6471"/>
                  </a:cubicBezTo>
                  <a:cubicBezTo>
                    <a:pt x="275" y="6563"/>
                    <a:pt x="332" y="6643"/>
                    <a:pt x="412" y="6700"/>
                  </a:cubicBezTo>
                  <a:cubicBezTo>
                    <a:pt x="412" y="6688"/>
                    <a:pt x="355" y="6608"/>
                    <a:pt x="263" y="6448"/>
                  </a:cubicBezTo>
                  <a:cubicBezTo>
                    <a:pt x="160" y="6220"/>
                    <a:pt x="92" y="5957"/>
                    <a:pt x="103" y="5705"/>
                  </a:cubicBezTo>
                  <a:cubicBezTo>
                    <a:pt x="103" y="5328"/>
                    <a:pt x="240" y="4962"/>
                    <a:pt x="503" y="4676"/>
                  </a:cubicBezTo>
                  <a:cubicBezTo>
                    <a:pt x="652" y="4505"/>
                    <a:pt x="801" y="4322"/>
                    <a:pt x="926" y="4116"/>
                  </a:cubicBezTo>
                  <a:cubicBezTo>
                    <a:pt x="1075" y="3899"/>
                    <a:pt x="1109" y="3613"/>
                    <a:pt x="1018" y="3350"/>
                  </a:cubicBezTo>
                  <a:cubicBezTo>
                    <a:pt x="903" y="3122"/>
                    <a:pt x="755" y="2916"/>
                    <a:pt x="583" y="2733"/>
                  </a:cubicBezTo>
                  <a:cubicBezTo>
                    <a:pt x="446" y="2561"/>
                    <a:pt x="343" y="2367"/>
                    <a:pt x="275" y="2150"/>
                  </a:cubicBezTo>
                  <a:cubicBezTo>
                    <a:pt x="195" y="1784"/>
                    <a:pt x="195" y="1395"/>
                    <a:pt x="298" y="1030"/>
                  </a:cubicBezTo>
                  <a:cubicBezTo>
                    <a:pt x="458" y="389"/>
                    <a:pt x="629" y="12"/>
                    <a:pt x="5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031;p44"/>
            <p:cNvSpPr/>
            <p:nvPr/>
          </p:nvSpPr>
          <p:spPr>
            <a:xfrm>
              <a:off x="7768305" y="2793613"/>
              <a:ext cx="38226" cy="230731"/>
            </a:xfrm>
            <a:custGeom>
              <a:avLst/>
              <a:gdLst/>
              <a:ahLst/>
              <a:cxnLst/>
              <a:rect l="l" t="t" r="r" b="b"/>
              <a:pathLst>
                <a:path w="1110" h="6700" extrusionOk="0">
                  <a:moveTo>
                    <a:pt x="595" y="1"/>
                  </a:moveTo>
                  <a:lnTo>
                    <a:pt x="595" y="1"/>
                  </a:lnTo>
                  <a:cubicBezTo>
                    <a:pt x="550" y="81"/>
                    <a:pt x="504" y="172"/>
                    <a:pt x="470" y="264"/>
                  </a:cubicBezTo>
                  <a:cubicBezTo>
                    <a:pt x="355" y="504"/>
                    <a:pt x="275" y="755"/>
                    <a:pt x="195" y="1007"/>
                  </a:cubicBezTo>
                  <a:cubicBezTo>
                    <a:pt x="81" y="1395"/>
                    <a:pt x="69" y="1795"/>
                    <a:pt x="161" y="2196"/>
                  </a:cubicBezTo>
                  <a:cubicBezTo>
                    <a:pt x="218" y="2424"/>
                    <a:pt x="332" y="2641"/>
                    <a:pt x="481" y="2824"/>
                  </a:cubicBezTo>
                  <a:cubicBezTo>
                    <a:pt x="641" y="2996"/>
                    <a:pt x="778" y="3202"/>
                    <a:pt x="893" y="3419"/>
                  </a:cubicBezTo>
                  <a:cubicBezTo>
                    <a:pt x="973" y="3625"/>
                    <a:pt x="938" y="3876"/>
                    <a:pt x="813" y="4059"/>
                  </a:cubicBezTo>
                  <a:cubicBezTo>
                    <a:pt x="687" y="4253"/>
                    <a:pt x="550" y="4436"/>
                    <a:pt x="412" y="4608"/>
                  </a:cubicBezTo>
                  <a:cubicBezTo>
                    <a:pt x="138" y="4916"/>
                    <a:pt x="1" y="5305"/>
                    <a:pt x="12" y="5717"/>
                  </a:cubicBezTo>
                  <a:cubicBezTo>
                    <a:pt x="12" y="5980"/>
                    <a:pt x="92" y="6254"/>
                    <a:pt x="230" y="6483"/>
                  </a:cubicBezTo>
                  <a:cubicBezTo>
                    <a:pt x="275" y="6574"/>
                    <a:pt x="332" y="6643"/>
                    <a:pt x="412" y="6700"/>
                  </a:cubicBezTo>
                  <a:cubicBezTo>
                    <a:pt x="412" y="6700"/>
                    <a:pt x="355" y="6620"/>
                    <a:pt x="264" y="6460"/>
                  </a:cubicBezTo>
                  <a:cubicBezTo>
                    <a:pt x="161" y="6220"/>
                    <a:pt x="104" y="5968"/>
                    <a:pt x="104" y="5717"/>
                  </a:cubicBezTo>
                  <a:cubicBezTo>
                    <a:pt x="104" y="5328"/>
                    <a:pt x="241" y="4962"/>
                    <a:pt x="504" y="4688"/>
                  </a:cubicBezTo>
                  <a:cubicBezTo>
                    <a:pt x="652" y="4505"/>
                    <a:pt x="801" y="4322"/>
                    <a:pt x="927" y="4128"/>
                  </a:cubicBezTo>
                  <a:cubicBezTo>
                    <a:pt x="1075" y="3899"/>
                    <a:pt x="1110" y="3613"/>
                    <a:pt x="1018" y="3362"/>
                  </a:cubicBezTo>
                  <a:cubicBezTo>
                    <a:pt x="904" y="3133"/>
                    <a:pt x="755" y="2927"/>
                    <a:pt x="584" y="2744"/>
                  </a:cubicBezTo>
                  <a:cubicBezTo>
                    <a:pt x="447" y="2573"/>
                    <a:pt x="344" y="2367"/>
                    <a:pt x="275" y="2161"/>
                  </a:cubicBezTo>
                  <a:cubicBezTo>
                    <a:pt x="195" y="1784"/>
                    <a:pt x="195" y="1395"/>
                    <a:pt x="298" y="1030"/>
                  </a:cubicBezTo>
                  <a:cubicBezTo>
                    <a:pt x="458" y="389"/>
                    <a:pt x="630" y="12"/>
                    <a:pt x="5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032;p44"/>
            <p:cNvSpPr/>
            <p:nvPr/>
          </p:nvSpPr>
          <p:spPr>
            <a:xfrm>
              <a:off x="7659279" y="3065247"/>
              <a:ext cx="260244" cy="138818"/>
            </a:xfrm>
            <a:custGeom>
              <a:avLst/>
              <a:gdLst/>
              <a:ahLst/>
              <a:cxnLst/>
              <a:rect l="l" t="t" r="r" b="b"/>
              <a:pathLst>
                <a:path w="7557" h="4031" extrusionOk="0">
                  <a:moveTo>
                    <a:pt x="6154" y="947"/>
                  </a:moveTo>
                  <a:cubicBezTo>
                    <a:pt x="6350" y="947"/>
                    <a:pt x="6617" y="980"/>
                    <a:pt x="6779" y="1133"/>
                  </a:cubicBezTo>
                  <a:cubicBezTo>
                    <a:pt x="6905" y="1247"/>
                    <a:pt x="6974" y="1418"/>
                    <a:pt x="6951" y="1601"/>
                  </a:cubicBezTo>
                  <a:cubicBezTo>
                    <a:pt x="6974" y="1796"/>
                    <a:pt x="6894" y="1990"/>
                    <a:pt x="6745" y="2127"/>
                  </a:cubicBezTo>
                  <a:lnTo>
                    <a:pt x="6757" y="2127"/>
                  </a:lnTo>
                  <a:cubicBezTo>
                    <a:pt x="6610" y="2233"/>
                    <a:pt x="6395" y="2266"/>
                    <a:pt x="6182" y="2266"/>
                  </a:cubicBezTo>
                  <a:cubicBezTo>
                    <a:pt x="6028" y="2266"/>
                    <a:pt x="5875" y="2249"/>
                    <a:pt x="5751" y="2230"/>
                  </a:cubicBezTo>
                  <a:cubicBezTo>
                    <a:pt x="5899" y="1818"/>
                    <a:pt x="6002" y="1384"/>
                    <a:pt x="6048" y="950"/>
                  </a:cubicBezTo>
                  <a:cubicBezTo>
                    <a:pt x="6079" y="948"/>
                    <a:pt x="6115" y="947"/>
                    <a:pt x="6154" y="947"/>
                  </a:cubicBezTo>
                  <a:close/>
                  <a:moveTo>
                    <a:pt x="217" y="1"/>
                  </a:moveTo>
                  <a:cubicBezTo>
                    <a:pt x="217" y="1"/>
                    <a:pt x="0" y="3876"/>
                    <a:pt x="2973" y="4025"/>
                  </a:cubicBezTo>
                  <a:cubicBezTo>
                    <a:pt x="3044" y="4029"/>
                    <a:pt x="3113" y="4030"/>
                    <a:pt x="3181" y="4030"/>
                  </a:cubicBezTo>
                  <a:cubicBezTo>
                    <a:pt x="4380" y="4030"/>
                    <a:pt x="5088" y="3470"/>
                    <a:pt x="5499" y="2767"/>
                  </a:cubicBezTo>
                  <a:cubicBezTo>
                    <a:pt x="5716" y="2813"/>
                    <a:pt x="5945" y="2847"/>
                    <a:pt x="6162" y="2847"/>
                  </a:cubicBezTo>
                  <a:cubicBezTo>
                    <a:pt x="6183" y="2848"/>
                    <a:pt x="6203" y="2848"/>
                    <a:pt x="6224" y="2848"/>
                  </a:cubicBezTo>
                  <a:cubicBezTo>
                    <a:pt x="6533" y="2848"/>
                    <a:pt x="6831" y="2767"/>
                    <a:pt x="7088" y="2596"/>
                  </a:cubicBezTo>
                  <a:cubicBezTo>
                    <a:pt x="7294" y="2447"/>
                    <a:pt x="7534" y="2150"/>
                    <a:pt x="7545" y="1601"/>
                  </a:cubicBezTo>
                  <a:cubicBezTo>
                    <a:pt x="7557" y="1258"/>
                    <a:pt x="7420" y="915"/>
                    <a:pt x="7168" y="687"/>
                  </a:cubicBezTo>
                  <a:lnTo>
                    <a:pt x="7157" y="687"/>
                  </a:lnTo>
                  <a:cubicBezTo>
                    <a:pt x="6825" y="401"/>
                    <a:pt x="6368" y="367"/>
                    <a:pt x="6082" y="367"/>
                  </a:cubicBezTo>
                  <a:lnTo>
                    <a:pt x="6082" y="35"/>
                  </a:lnTo>
                  <a:lnTo>
                    <a:pt x="21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033;p44"/>
            <p:cNvSpPr/>
            <p:nvPr/>
          </p:nvSpPr>
          <p:spPr>
            <a:xfrm>
              <a:off x="7739413" y="3108464"/>
              <a:ext cx="54136" cy="57063"/>
            </a:xfrm>
            <a:custGeom>
              <a:avLst/>
              <a:gdLst/>
              <a:ahLst/>
              <a:cxnLst/>
              <a:rect l="l" t="t" r="r" b="b"/>
              <a:pathLst>
                <a:path w="1572" h="1657" extrusionOk="0">
                  <a:moveTo>
                    <a:pt x="900" y="0"/>
                  </a:moveTo>
                  <a:cubicBezTo>
                    <a:pt x="430" y="0"/>
                    <a:pt x="1" y="410"/>
                    <a:pt x="85" y="952"/>
                  </a:cubicBezTo>
                  <a:cubicBezTo>
                    <a:pt x="155" y="1398"/>
                    <a:pt x="530" y="1657"/>
                    <a:pt x="911" y="1657"/>
                  </a:cubicBezTo>
                  <a:cubicBezTo>
                    <a:pt x="1155" y="1657"/>
                    <a:pt x="1402" y="1550"/>
                    <a:pt x="1572" y="1318"/>
                  </a:cubicBezTo>
                  <a:lnTo>
                    <a:pt x="966" y="872"/>
                  </a:lnTo>
                  <a:lnTo>
                    <a:pt x="1457" y="209"/>
                  </a:lnTo>
                  <a:lnTo>
                    <a:pt x="1389" y="163"/>
                  </a:lnTo>
                  <a:cubicBezTo>
                    <a:pt x="1234" y="51"/>
                    <a:pt x="1065" y="0"/>
                    <a:pt x="9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034;p44"/>
            <p:cNvSpPr/>
            <p:nvPr/>
          </p:nvSpPr>
          <p:spPr>
            <a:xfrm>
              <a:off x="7731699" y="3108567"/>
              <a:ext cx="61850" cy="56822"/>
            </a:xfrm>
            <a:custGeom>
              <a:avLst/>
              <a:gdLst/>
              <a:ahLst/>
              <a:cxnLst/>
              <a:rect l="l" t="t" r="r" b="b"/>
              <a:pathLst>
                <a:path w="1796" h="1650" extrusionOk="0">
                  <a:moveTo>
                    <a:pt x="1132" y="0"/>
                  </a:moveTo>
                  <a:cubicBezTo>
                    <a:pt x="332" y="0"/>
                    <a:pt x="1" y="1018"/>
                    <a:pt x="641" y="1486"/>
                  </a:cubicBezTo>
                  <a:cubicBezTo>
                    <a:pt x="788" y="1597"/>
                    <a:pt x="960" y="1650"/>
                    <a:pt x="1130" y="1650"/>
                  </a:cubicBezTo>
                  <a:cubicBezTo>
                    <a:pt x="1382" y="1650"/>
                    <a:pt x="1632" y="1533"/>
                    <a:pt x="1796" y="1315"/>
                  </a:cubicBezTo>
                  <a:lnTo>
                    <a:pt x="1190" y="869"/>
                  </a:lnTo>
                  <a:lnTo>
                    <a:pt x="1681" y="195"/>
                  </a:lnTo>
                  <a:lnTo>
                    <a:pt x="1613" y="160"/>
                  </a:lnTo>
                  <a:cubicBezTo>
                    <a:pt x="1475" y="46"/>
                    <a:pt x="1304" y="0"/>
                    <a:pt x="1132"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035;p44"/>
            <p:cNvSpPr/>
            <p:nvPr/>
          </p:nvSpPr>
          <p:spPr>
            <a:xfrm>
              <a:off x="7804532" y="3127439"/>
              <a:ext cx="13809" cy="11847"/>
            </a:xfrm>
            <a:custGeom>
              <a:avLst/>
              <a:gdLst/>
              <a:ahLst/>
              <a:cxnLst/>
              <a:rect l="l" t="t" r="r" b="b"/>
              <a:pathLst>
                <a:path w="401" h="344" extrusionOk="0">
                  <a:moveTo>
                    <a:pt x="226" y="0"/>
                  </a:moveTo>
                  <a:cubicBezTo>
                    <a:pt x="187" y="0"/>
                    <a:pt x="147" y="15"/>
                    <a:pt x="115" y="47"/>
                  </a:cubicBezTo>
                  <a:cubicBezTo>
                    <a:pt x="1" y="161"/>
                    <a:pt x="81" y="344"/>
                    <a:pt x="229" y="344"/>
                  </a:cubicBezTo>
                  <a:cubicBezTo>
                    <a:pt x="321" y="344"/>
                    <a:pt x="401" y="264"/>
                    <a:pt x="401" y="173"/>
                  </a:cubicBezTo>
                  <a:cubicBezTo>
                    <a:pt x="401" y="70"/>
                    <a:pt x="314" y="0"/>
                    <a:pt x="2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036;p44"/>
            <p:cNvSpPr/>
            <p:nvPr/>
          </p:nvSpPr>
          <p:spPr>
            <a:xfrm>
              <a:off x="7804532" y="3127473"/>
              <a:ext cx="15772" cy="11812"/>
            </a:xfrm>
            <a:custGeom>
              <a:avLst/>
              <a:gdLst/>
              <a:ahLst/>
              <a:cxnLst/>
              <a:rect l="l" t="t" r="r" b="b"/>
              <a:pathLst>
                <a:path w="458" h="343" extrusionOk="0">
                  <a:moveTo>
                    <a:pt x="229" y="0"/>
                  </a:moveTo>
                  <a:cubicBezTo>
                    <a:pt x="1" y="0"/>
                    <a:pt x="1" y="343"/>
                    <a:pt x="229" y="343"/>
                  </a:cubicBezTo>
                  <a:cubicBezTo>
                    <a:pt x="458" y="343"/>
                    <a:pt x="458" y="0"/>
                    <a:pt x="229"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037;p44"/>
            <p:cNvSpPr/>
            <p:nvPr/>
          </p:nvSpPr>
          <p:spPr>
            <a:xfrm>
              <a:off x="7838899" y="3127817"/>
              <a:ext cx="13706" cy="11778"/>
            </a:xfrm>
            <a:custGeom>
              <a:avLst/>
              <a:gdLst/>
              <a:ahLst/>
              <a:cxnLst/>
              <a:rect l="l" t="t" r="r" b="b"/>
              <a:pathLst>
                <a:path w="398" h="342" extrusionOk="0">
                  <a:moveTo>
                    <a:pt x="245" y="0"/>
                  </a:moveTo>
                  <a:cubicBezTo>
                    <a:pt x="239" y="0"/>
                    <a:pt x="232" y="1"/>
                    <a:pt x="226" y="1"/>
                  </a:cubicBezTo>
                  <a:cubicBezTo>
                    <a:pt x="222" y="1"/>
                    <a:pt x="217" y="1"/>
                    <a:pt x="213" y="1"/>
                  </a:cubicBezTo>
                  <a:cubicBezTo>
                    <a:pt x="73" y="1"/>
                    <a:pt x="0" y="187"/>
                    <a:pt x="112" y="287"/>
                  </a:cubicBezTo>
                  <a:cubicBezTo>
                    <a:pt x="145" y="325"/>
                    <a:pt x="188" y="341"/>
                    <a:pt x="230" y="341"/>
                  </a:cubicBezTo>
                  <a:cubicBezTo>
                    <a:pt x="315" y="341"/>
                    <a:pt x="397" y="273"/>
                    <a:pt x="397" y="173"/>
                  </a:cubicBezTo>
                  <a:cubicBezTo>
                    <a:pt x="397" y="77"/>
                    <a:pt x="337" y="0"/>
                    <a:pt x="24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038;p44"/>
            <p:cNvSpPr/>
            <p:nvPr/>
          </p:nvSpPr>
          <p:spPr>
            <a:xfrm>
              <a:off x="7839588" y="3127473"/>
              <a:ext cx="14980" cy="11812"/>
            </a:xfrm>
            <a:custGeom>
              <a:avLst/>
              <a:gdLst/>
              <a:ahLst/>
              <a:cxnLst/>
              <a:rect l="l" t="t" r="r" b="b"/>
              <a:pathLst>
                <a:path w="435" h="343" extrusionOk="0">
                  <a:moveTo>
                    <a:pt x="206" y="0"/>
                  </a:moveTo>
                  <a:lnTo>
                    <a:pt x="206" y="11"/>
                  </a:lnTo>
                  <a:cubicBezTo>
                    <a:pt x="0" y="23"/>
                    <a:pt x="0" y="332"/>
                    <a:pt x="206" y="343"/>
                  </a:cubicBezTo>
                  <a:cubicBezTo>
                    <a:pt x="434" y="343"/>
                    <a:pt x="434" y="0"/>
                    <a:pt x="206"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039;p44"/>
            <p:cNvSpPr/>
            <p:nvPr/>
          </p:nvSpPr>
          <p:spPr>
            <a:xfrm>
              <a:off x="7709281" y="3126681"/>
              <a:ext cx="13809" cy="11950"/>
            </a:xfrm>
            <a:custGeom>
              <a:avLst/>
              <a:gdLst/>
              <a:ahLst/>
              <a:cxnLst/>
              <a:rect l="l" t="t" r="r" b="b"/>
              <a:pathLst>
                <a:path w="401" h="347" extrusionOk="0">
                  <a:moveTo>
                    <a:pt x="240" y="0"/>
                  </a:moveTo>
                  <a:cubicBezTo>
                    <a:pt x="80" y="0"/>
                    <a:pt x="0" y="183"/>
                    <a:pt x="114" y="297"/>
                  </a:cubicBezTo>
                  <a:cubicBezTo>
                    <a:pt x="148" y="331"/>
                    <a:pt x="190" y="346"/>
                    <a:pt x="231" y="346"/>
                  </a:cubicBezTo>
                  <a:cubicBezTo>
                    <a:pt x="317" y="346"/>
                    <a:pt x="400" y="280"/>
                    <a:pt x="400" y="172"/>
                  </a:cubicBezTo>
                  <a:cubicBezTo>
                    <a:pt x="400" y="80"/>
                    <a:pt x="332" y="0"/>
                    <a:pt x="24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3040;p44"/>
            <p:cNvSpPr/>
            <p:nvPr/>
          </p:nvSpPr>
          <p:spPr>
            <a:xfrm>
              <a:off x="7710038" y="3126647"/>
              <a:ext cx="15566" cy="11915"/>
            </a:xfrm>
            <a:custGeom>
              <a:avLst/>
              <a:gdLst/>
              <a:ahLst/>
              <a:cxnLst/>
              <a:rect l="l" t="t" r="r" b="b"/>
              <a:pathLst>
                <a:path w="452" h="346" extrusionOk="0">
                  <a:moveTo>
                    <a:pt x="228" y="0"/>
                  </a:moveTo>
                  <a:cubicBezTo>
                    <a:pt x="221" y="0"/>
                    <a:pt x="214" y="1"/>
                    <a:pt x="207" y="1"/>
                  </a:cubicBezTo>
                  <a:cubicBezTo>
                    <a:pt x="1" y="24"/>
                    <a:pt x="1" y="333"/>
                    <a:pt x="207" y="344"/>
                  </a:cubicBezTo>
                  <a:cubicBezTo>
                    <a:pt x="214" y="345"/>
                    <a:pt x="221" y="345"/>
                    <a:pt x="228" y="345"/>
                  </a:cubicBezTo>
                  <a:cubicBezTo>
                    <a:pt x="451" y="345"/>
                    <a:pt x="451" y="0"/>
                    <a:pt x="22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041;p44"/>
            <p:cNvSpPr/>
            <p:nvPr/>
          </p:nvSpPr>
          <p:spPr>
            <a:xfrm>
              <a:off x="7680527" y="3126681"/>
              <a:ext cx="13809" cy="11743"/>
            </a:xfrm>
            <a:custGeom>
              <a:avLst/>
              <a:gdLst/>
              <a:ahLst/>
              <a:cxnLst/>
              <a:rect l="l" t="t" r="r" b="b"/>
              <a:pathLst>
                <a:path w="401" h="341" extrusionOk="0">
                  <a:moveTo>
                    <a:pt x="229" y="0"/>
                  </a:moveTo>
                  <a:cubicBezTo>
                    <a:pt x="81" y="0"/>
                    <a:pt x="1" y="183"/>
                    <a:pt x="115" y="286"/>
                  </a:cubicBezTo>
                  <a:cubicBezTo>
                    <a:pt x="149" y="324"/>
                    <a:pt x="191" y="340"/>
                    <a:pt x="233" y="340"/>
                  </a:cubicBezTo>
                  <a:cubicBezTo>
                    <a:pt x="318" y="340"/>
                    <a:pt x="401" y="271"/>
                    <a:pt x="401" y="172"/>
                  </a:cubicBezTo>
                  <a:cubicBezTo>
                    <a:pt x="401" y="80"/>
                    <a:pt x="332" y="0"/>
                    <a:pt x="2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042;p44"/>
            <p:cNvSpPr/>
            <p:nvPr/>
          </p:nvSpPr>
          <p:spPr>
            <a:xfrm>
              <a:off x="7680527" y="3126681"/>
              <a:ext cx="13809" cy="11847"/>
            </a:xfrm>
            <a:custGeom>
              <a:avLst/>
              <a:gdLst/>
              <a:ahLst/>
              <a:cxnLst/>
              <a:rect l="l" t="t" r="r" b="b"/>
              <a:pathLst>
                <a:path w="401" h="344" extrusionOk="0">
                  <a:moveTo>
                    <a:pt x="229" y="0"/>
                  </a:moveTo>
                  <a:cubicBezTo>
                    <a:pt x="1" y="0"/>
                    <a:pt x="1" y="343"/>
                    <a:pt x="229" y="343"/>
                  </a:cubicBezTo>
                  <a:cubicBezTo>
                    <a:pt x="332" y="343"/>
                    <a:pt x="401" y="263"/>
                    <a:pt x="401" y="172"/>
                  </a:cubicBezTo>
                  <a:cubicBezTo>
                    <a:pt x="401" y="80"/>
                    <a:pt x="332" y="0"/>
                    <a:pt x="229"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043;p44"/>
            <p:cNvSpPr/>
            <p:nvPr/>
          </p:nvSpPr>
          <p:spPr>
            <a:xfrm>
              <a:off x="7505728" y="4610060"/>
              <a:ext cx="294923" cy="65776"/>
            </a:xfrm>
            <a:custGeom>
              <a:avLst/>
              <a:gdLst/>
              <a:ahLst/>
              <a:cxnLst/>
              <a:rect l="l" t="t" r="r" b="b"/>
              <a:pathLst>
                <a:path w="8564" h="1910" extrusionOk="0">
                  <a:moveTo>
                    <a:pt x="4596" y="0"/>
                  </a:moveTo>
                  <a:lnTo>
                    <a:pt x="1" y="126"/>
                  </a:lnTo>
                  <a:lnTo>
                    <a:pt x="138" y="1909"/>
                  </a:lnTo>
                  <a:lnTo>
                    <a:pt x="424" y="1909"/>
                  </a:lnTo>
                  <a:cubicBezTo>
                    <a:pt x="1693" y="1887"/>
                    <a:pt x="6837" y="1658"/>
                    <a:pt x="7660" y="1338"/>
                  </a:cubicBezTo>
                  <a:cubicBezTo>
                    <a:pt x="8563" y="972"/>
                    <a:pt x="4631" y="412"/>
                    <a:pt x="4631" y="412"/>
                  </a:cubicBezTo>
                  <a:lnTo>
                    <a:pt x="459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044;p44"/>
            <p:cNvSpPr/>
            <p:nvPr/>
          </p:nvSpPr>
          <p:spPr>
            <a:xfrm>
              <a:off x="7506520" y="4629172"/>
              <a:ext cx="60679" cy="44700"/>
            </a:xfrm>
            <a:custGeom>
              <a:avLst/>
              <a:gdLst/>
              <a:ahLst/>
              <a:cxnLst/>
              <a:rect l="l" t="t" r="r" b="b"/>
              <a:pathLst>
                <a:path w="1762" h="1298" extrusionOk="0">
                  <a:moveTo>
                    <a:pt x="228" y="0"/>
                  </a:moveTo>
                  <a:cubicBezTo>
                    <a:pt x="152" y="0"/>
                    <a:pt x="76" y="6"/>
                    <a:pt x="1" y="17"/>
                  </a:cubicBezTo>
                  <a:lnTo>
                    <a:pt x="103" y="1297"/>
                  </a:lnTo>
                  <a:lnTo>
                    <a:pt x="1761" y="1194"/>
                  </a:lnTo>
                  <a:cubicBezTo>
                    <a:pt x="1658" y="806"/>
                    <a:pt x="1418" y="486"/>
                    <a:pt x="1098" y="268"/>
                  </a:cubicBezTo>
                  <a:cubicBezTo>
                    <a:pt x="840" y="94"/>
                    <a:pt x="538" y="0"/>
                    <a:pt x="22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045;p44"/>
            <p:cNvSpPr/>
            <p:nvPr/>
          </p:nvSpPr>
          <p:spPr>
            <a:xfrm>
              <a:off x="7510446" y="4636025"/>
              <a:ext cx="268922" cy="39844"/>
            </a:xfrm>
            <a:custGeom>
              <a:avLst/>
              <a:gdLst/>
              <a:ahLst/>
              <a:cxnLst/>
              <a:rect l="l" t="t" r="r" b="b"/>
              <a:pathLst>
                <a:path w="7809" h="1157" extrusionOk="0">
                  <a:moveTo>
                    <a:pt x="6426" y="1"/>
                  </a:moveTo>
                  <a:cubicBezTo>
                    <a:pt x="6151" y="35"/>
                    <a:pt x="6071" y="618"/>
                    <a:pt x="6071" y="618"/>
                  </a:cubicBezTo>
                  <a:lnTo>
                    <a:pt x="1" y="1053"/>
                  </a:lnTo>
                  <a:lnTo>
                    <a:pt x="1" y="1155"/>
                  </a:lnTo>
                  <a:cubicBezTo>
                    <a:pt x="60" y="1156"/>
                    <a:pt x="120" y="1156"/>
                    <a:pt x="183" y="1156"/>
                  </a:cubicBezTo>
                  <a:cubicBezTo>
                    <a:pt x="2572" y="1156"/>
                    <a:pt x="7516" y="738"/>
                    <a:pt x="7660" y="515"/>
                  </a:cubicBezTo>
                  <a:cubicBezTo>
                    <a:pt x="7809" y="287"/>
                    <a:pt x="6426" y="1"/>
                    <a:pt x="64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046;p44"/>
            <p:cNvSpPr/>
            <p:nvPr/>
          </p:nvSpPr>
          <p:spPr>
            <a:xfrm>
              <a:off x="7508104" y="4651384"/>
              <a:ext cx="265754" cy="21282"/>
            </a:xfrm>
            <a:custGeom>
              <a:avLst/>
              <a:gdLst/>
              <a:ahLst/>
              <a:cxnLst/>
              <a:rect l="l" t="t" r="r" b="b"/>
              <a:pathLst>
                <a:path w="7717" h="618" extrusionOk="0">
                  <a:moveTo>
                    <a:pt x="7637" y="1"/>
                  </a:moveTo>
                  <a:lnTo>
                    <a:pt x="7420" y="23"/>
                  </a:lnTo>
                  <a:lnTo>
                    <a:pt x="6597" y="103"/>
                  </a:lnTo>
                  <a:cubicBezTo>
                    <a:pt x="5888" y="172"/>
                    <a:pt x="4927" y="264"/>
                    <a:pt x="3864" y="355"/>
                  </a:cubicBezTo>
                  <a:cubicBezTo>
                    <a:pt x="2790" y="435"/>
                    <a:pt x="1829" y="492"/>
                    <a:pt x="1132" y="538"/>
                  </a:cubicBezTo>
                  <a:lnTo>
                    <a:pt x="297" y="584"/>
                  </a:lnTo>
                  <a:lnTo>
                    <a:pt x="69" y="607"/>
                  </a:lnTo>
                  <a:lnTo>
                    <a:pt x="0" y="618"/>
                  </a:lnTo>
                  <a:lnTo>
                    <a:pt x="297" y="618"/>
                  </a:lnTo>
                  <a:lnTo>
                    <a:pt x="1132" y="584"/>
                  </a:lnTo>
                  <a:cubicBezTo>
                    <a:pt x="1829" y="549"/>
                    <a:pt x="2801" y="492"/>
                    <a:pt x="3864" y="412"/>
                  </a:cubicBezTo>
                  <a:cubicBezTo>
                    <a:pt x="4927" y="321"/>
                    <a:pt x="5899" y="229"/>
                    <a:pt x="6597" y="149"/>
                  </a:cubicBezTo>
                  <a:lnTo>
                    <a:pt x="7420" y="46"/>
                  </a:lnTo>
                  <a:lnTo>
                    <a:pt x="7648" y="12"/>
                  </a:lnTo>
                  <a:cubicBezTo>
                    <a:pt x="7671" y="12"/>
                    <a:pt x="7694" y="1"/>
                    <a:pt x="77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047;p44"/>
            <p:cNvSpPr/>
            <p:nvPr/>
          </p:nvSpPr>
          <p:spPr>
            <a:xfrm>
              <a:off x="7718303" y="4634062"/>
              <a:ext cx="14223" cy="25621"/>
            </a:xfrm>
            <a:custGeom>
              <a:avLst/>
              <a:gdLst/>
              <a:ahLst/>
              <a:cxnLst/>
              <a:rect l="l" t="t" r="r" b="b"/>
              <a:pathLst>
                <a:path w="413" h="744" extrusionOk="0">
                  <a:moveTo>
                    <a:pt x="413" y="1"/>
                  </a:moveTo>
                  <a:cubicBezTo>
                    <a:pt x="275" y="69"/>
                    <a:pt x="172" y="172"/>
                    <a:pt x="104" y="321"/>
                  </a:cubicBezTo>
                  <a:cubicBezTo>
                    <a:pt x="35" y="446"/>
                    <a:pt x="1" y="595"/>
                    <a:pt x="35" y="744"/>
                  </a:cubicBezTo>
                  <a:cubicBezTo>
                    <a:pt x="58" y="606"/>
                    <a:pt x="104" y="469"/>
                    <a:pt x="161" y="344"/>
                  </a:cubicBezTo>
                  <a:cubicBezTo>
                    <a:pt x="230" y="218"/>
                    <a:pt x="321" y="103"/>
                    <a:pt x="4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048;p44"/>
            <p:cNvSpPr/>
            <p:nvPr/>
          </p:nvSpPr>
          <p:spPr>
            <a:xfrm>
              <a:off x="7671470" y="4626176"/>
              <a:ext cx="7507" cy="13844"/>
            </a:xfrm>
            <a:custGeom>
              <a:avLst/>
              <a:gdLst/>
              <a:ahLst/>
              <a:cxnLst/>
              <a:rect l="l" t="t" r="r" b="b"/>
              <a:pathLst>
                <a:path w="218" h="402" extrusionOk="0">
                  <a:moveTo>
                    <a:pt x="206" y="1"/>
                  </a:moveTo>
                  <a:cubicBezTo>
                    <a:pt x="195" y="1"/>
                    <a:pt x="138" y="81"/>
                    <a:pt x="81" y="195"/>
                  </a:cubicBezTo>
                  <a:cubicBezTo>
                    <a:pt x="35" y="252"/>
                    <a:pt x="1" y="332"/>
                    <a:pt x="1" y="401"/>
                  </a:cubicBezTo>
                  <a:cubicBezTo>
                    <a:pt x="12" y="401"/>
                    <a:pt x="69" y="332"/>
                    <a:pt x="126" y="218"/>
                  </a:cubicBezTo>
                  <a:cubicBezTo>
                    <a:pt x="183" y="104"/>
                    <a:pt x="218" y="12"/>
                    <a:pt x="20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049;p44"/>
            <p:cNvSpPr/>
            <p:nvPr/>
          </p:nvSpPr>
          <p:spPr>
            <a:xfrm>
              <a:off x="7657695" y="4624558"/>
              <a:ext cx="9884" cy="9987"/>
            </a:xfrm>
            <a:custGeom>
              <a:avLst/>
              <a:gdLst/>
              <a:ahLst/>
              <a:cxnLst/>
              <a:rect l="l" t="t" r="r" b="b"/>
              <a:pathLst>
                <a:path w="287" h="290" extrusionOk="0">
                  <a:moveTo>
                    <a:pt x="271" y="1"/>
                  </a:moveTo>
                  <a:cubicBezTo>
                    <a:pt x="252" y="1"/>
                    <a:pt x="189" y="55"/>
                    <a:pt x="126" y="128"/>
                  </a:cubicBezTo>
                  <a:cubicBezTo>
                    <a:pt x="46" y="208"/>
                    <a:pt x="0" y="277"/>
                    <a:pt x="12" y="288"/>
                  </a:cubicBezTo>
                  <a:cubicBezTo>
                    <a:pt x="13" y="289"/>
                    <a:pt x="14" y="289"/>
                    <a:pt x="16" y="289"/>
                  </a:cubicBezTo>
                  <a:cubicBezTo>
                    <a:pt x="35" y="289"/>
                    <a:pt x="98" y="235"/>
                    <a:pt x="161" y="162"/>
                  </a:cubicBezTo>
                  <a:cubicBezTo>
                    <a:pt x="241" y="94"/>
                    <a:pt x="286" y="25"/>
                    <a:pt x="275" y="2"/>
                  </a:cubicBezTo>
                  <a:cubicBezTo>
                    <a:pt x="274" y="1"/>
                    <a:pt x="272" y="1"/>
                    <a:pt x="2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050;p44"/>
            <p:cNvSpPr/>
            <p:nvPr/>
          </p:nvSpPr>
          <p:spPr>
            <a:xfrm>
              <a:off x="7649017" y="4618703"/>
              <a:ext cx="16186" cy="1997"/>
            </a:xfrm>
            <a:custGeom>
              <a:avLst/>
              <a:gdLst/>
              <a:ahLst/>
              <a:cxnLst/>
              <a:rect l="l" t="t" r="r" b="b"/>
              <a:pathLst>
                <a:path w="470" h="58" extrusionOk="0">
                  <a:moveTo>
                    <a:pt x="310" y="1"/>
                  </a:moveTo>
                  <a:cubicBezTo>
                    <a:pt x="204" y="1"/>
                    <a:pt x="100" y="16"/>
                    <a:pt x="1" y="46"/>
                  </a:cubicBezTo>
                  <a:cubicBezTo>
                    <a:pt x="50" y="54"/>
                    <a:pt x="103" y="58"/>
                    <a:pt x="155" y="58"/>
                  </a:cubicBezTo>
                  <a:cubicBezTo>
                    <a:pt x="261" y="58"/>
                    <a:pt x="371" y="43"/>
                    <a:pt x="470" y="12"/>
                  </a:cubicBezTo>
                  <a:cubicBezTo>
                    <a:pt x="416" y="5"/>
                    <a:pt x="363" y="1"/>
                    <a:pt x="3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051;p44"/>
            <p:cNvSpPr/>
            <p:nvPr/>
          </p:nvSpPr>
          <p:spPr>
            <a:xfrm>
              <a:off x="7675396" y="4610680"/>
              <a:ext cx="28790" cy="18286"/>
            </a:xfrm>
            <a:custGeom>
              <a:avLst/>
              <a:gdLst/>
              <a:ahLst/>
              <a:cxnLst/>
              <a:rect l="l" t="t" r="r" b="b"/>
              <a:pathLst>
                <a:path w="836" h="531" extrusionOk="0">
                  <a:moveTo>
                    <a:pt x="578" y="51"/>
                  </a:moveTo>
                  <a:cubicBezTo>
                    <a:pt x="638" y="51"/>
                    <a:pt x="698" y="62"/>
                    <a:pt x="755" y="85"/>
                  </a:cubicBezTo>
                  <a:cubicBezTo>
                    <a:pt x="801" y="119"/>
                    <a:pt x="790" y="177"/>
                    <a:pt x="733" y="211"/>
                  </a:cubicBezTo>
                  <a:cubicBezTo>
                    <a:pt x="687" y="234"/>
                    <a:pt x="630" y="268"/>
                    <a:pt x="584" y="291"/>
                  </a:cubicBezTo>
                  <a:cubicBezTo>
                    <a:pt x="481" y="325"/>
                    <a:pt x="378" y="360"/>
                    <a:pt x="287" y="394"/>
                  </a:cubicBezTo>
                  <a:cubicBezTo>
                    <a:pt x="201" y="411"/>
                    <a:pt x="130" y="422"/>
                    <a:pt x="80" y="431"/>
                  </a:cubicBezTo>
                  <a:lnTo>
                    <a:pt x="80" y="431"/>
                  </a:lnTo>
                  <a:cubicBezTo>
                    <a:pt x="103" y="374"/>
                    <a:pt x="132" y="319"/>
                    <a:pt x="161" y="268"/>
                  </a:cubicBezTo>
                  <a:cubicBezTo>
                    <a:pt x="218" y="188"/>
                    <a:pt x="310" y="119"/>
                    <a:pt x="401" y="85"/>
                  </a:cubicBezTo>
                  <a:cubicBezTo>
                    <a:pt x="458" y="62"/>
                    <a:pt x="518" y="51"/>
                    <a:pt x="578" y="51"/>
                  </a:cubicBezTo>
                  <a:close/>
                  <a:moveTo>
                    <a:pt x="577" y="1"/>
                  </a:moveTo>
                  <a:cubicBezTo>
                    <a:pt x="328" y="1"/>
                    <a:pt x="100" y="173"/>
                    <a:pt x="49" y="436"/>
                  </a:cubicBezTo>
                  <a:lnTo>
                    <a:pt x="49" y="436"/>
                  </a:lnTo>
                  <a:cubicBezTo>
                    <a:pt x="18" y="442"/>
                    <a:pt x="1" y="447"/>
                    <a:pt x="1" y="451"/>
                  </a:cubicBezTo>
                  <a:cubicBezTo>
                    <a:pt x="16" y="453"/>
                    <a:pt x="32" y="454"/>
                    <a:pt x="47" y="455"/>
                  </a:cubicBezTo>
                  <a:lnTo>
                    <a:pt x="47" y="455"/>
                  </a:lnTo>
                  <a:cubicBezTo>
                    <a:pt x="47" y="476"/>
                    <a:pt x="47" y="499"/>
                    <a:pt x="47" y="531"/>
                  </a:cubicBezTo>
                  <a:cubicBezTo>
                    <a:pt x="53" y="506"/>
                    <a:pt x="61" y="480"/>
                    <a:pt x="70" y="455"/>
                  </a:cubicBezTo>
                  <a:lnTo>
                    <a:pt x="70" y="455"/>
                  </a:lnTo>
                  <a:cubicBezTo>
                    <a:pt x="74" y="455"/>
                    <a:pt x="78" y="455"/>
                    <a:pt x="81" y="455"/>
                  </a:cubicBezTo>
                  <a:cubicBezTo>
                    <a:pt x="153" y="455"/>
                    <a:pt x="220" y="445"/>
                    <a:pt x="287" y="428"/>
                  </a:cubicBezTo>
                  <a:cubicBezTo>
                    <a:pt x="390" y="405"/>
                    <a:pt x="492" y="371"/>
                    <a:pt x="595" y="337"/>
                  </a:cubicBezTo>
                  <a:cubicBezTo>
                    <a:pt x="653" y="314"/>
                    <a:pt x="710" y="279"/>
                    <a:pt x="767" y="245"/>
                  </a:cubicBezTo>
                  <a:cubicBezTo>
                    <a:pt x="801" y="222"/>
                    <a:pt x="824" y="188"/>
                    <a:pt x="835" y="142"/>
                  </a:cubicBezTo>
                  <a:cubicBezTo>
                    <a:pt x="835" y="97"/>
                    <a:pt x="824" y="62"/>
                    <a:pt x="778" y="39"/>
                  </a:cubicBezTo>
                  <a:cubicBezTo>
                    <a:pt x="712" y="13"/>
                    <a:pt x="644" y="1"/>
                    <a:pt x="5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052;p44"/>
            <p:cNvSpPr/>
            <p:nvPr/>
          </p:nvSpPr>
          <p:spPr>
            <a:xfrm>
              <a:off x="7663205" y="4607305"/>
              <a:ext cx="16186" cy="18906"/>
            </a:xfrm>
            <a:custGeom>
              <a:avLst/>
              <a:gdLst/>
              <a:ahLst/>
              <a:cxnLst/>
              <a:rect l="l" t="t" r="r" b="b"/>
              <a:pathLst>
                <a:path w="470" h="549" extrusionOk="0">
                  <a:moveTo>
                    <a:pt x="103" y="0"/>
                  </a:moveTo>
                  <a:cubicBezTo>
                    <a:pt x="35" y="23"/>
                    <a:pt x="1" y="92"/>
                    <a:pt x="23" y="149"/>
                  </a:cubicBezTo>
                  <a:cubicBezTo>
                    <a:pt x="35" y="195"/>
                    <a:pt x="46" y="240"/>
                    <a:pt x="81" y="275"/>
                  </a:cubicBezTo>
                  <a:cubicBezTo>
                    <a:pt x="126" y="343"/>
                    <a:pt x="172" y="389"/>
                    <a:pt x="229" y="446"/>
                  </a:cubicBezTo>
                  <a:cubicBezTo>
                    <a:pt x="286" y="492"/>
                    <a:pt x="343" y="526"/>
                    <a:pt x="412" y="549"/>
                  </a:cubicBezTo>
                  <a:cubicBezTo>
                    <a:pt x="412" y="549"/>
                    <a:pt x="343" y="503"/>
                    <a:pt x="263" y="412"/>
                  </a:cubicBezTo>
                  <a:cubicBezTo>
                    <a:pt x="206" y="366"/>
                    <a:pt x="161" y="309"/>
                    <a:pt x="115" y="252"/>
                  </a:cubicBezTo>
                  <a:cubicBezTo>
                    <a:pt x="69" y="183"/>
                    <a:pt x="35" y="80"/>
                    <a:pt x="103" y="57"/>
                  </a:cubicBezTo>
                  <a:cubicBezTo>
                    <a:pt x="109" y="57"/>
                    <a:pt x="115" y="56"/>
                    <a:pt x="121" y="56"/>
                  </a:cubicBezTo>
                  <a:cubicBezTo>
                    <a:pt x="195" y="56"/>
                    <a:pt x="267" y="119"/>
                    <a:pt x="309" y="172"/>
                  </a:cubicBezTo>
                  <a:cubicBezTo>
                    <a:pt x="355" y="217"/>
                    <a:pt x="389" y="286"/>
                    <a:pt x="412" y="355"/>
                  </a:cubicBezTo>
                  <a:cubicBezTo>
                    <a:pt x="423" y="412"/>
                    <a:pt x="435" y="480"/>
                    <a:pt x="435" y="549"/>
                  </a:cubicBezTo>
                  <a:cubicBezTo>
                    <a:pt x="469" y="480"/>
                    <a:pt x="469" y="412"/>
                    <a:pt x="458" y="343"/>
                  </a:cubicBezTo>
                  <a:cubicBezTo>
                    <a:pt x="435" y="263"/>
                    <a:pt x="401" y="195"/>
                    <a:pt x="355" y="137"/>
                  </a:cubicBezTo>
                  <a:cubicBezTo>
                    <a:pt x="298" y="46"/>
                    <a:pt x="206" y="0"/>
                    <a:pt x="1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053;p44"/>
            <p:cNvSpPr/>
            <p:nvPr/>
          </p:nvSpPr>
          <p:spPr>
            <a:xfrm>
              <a:off x="7507691" y="4627381"/>
              <a:ext cx="59095" cy="41773"/>
            </a:xfrm>
            <a:custGeom>
              <a:avLst/>
              <a:gdLst/>
              <a:ahLst/>
              <a:cxnLst/>
              <a:rect l="l" t="t" r="r" b="b"/>
              <a:pathLst>
                <a:path w="1716" h="1213" extrusionOk="0">
                  <a:moveTo>
                    <a:pt x="332" y="0"/>
                  </a:moveTo>
                  <a:cubicBezTo>
                    <a:pt x="252" y="0"/>
                    <a:pt x="172" y="12"/>
                    <a:pt x="81" y="35"/>
                  </a:cubicBezTo>
                  <a:cubicBezTo>
                    <a:pt x="58" y="35"/>
                    <a:pt x="24" y="46"/>
                    <a:pt x="1" y="57"/>
                  </a:cubicBezTo>
                  <a:cubicBezTo>
                    <a:pt x="1" y="59"/>
                    <a:pt x="4" y="60"/>
                    <a:pt x="9" y="60"/>
                  </a:cubicBezTo>
                  <a:cubicBezTo>
                    <a:pt x="34" y="60"/>
                    <a:pt x="119" y="44"/>
                    <a:pt x="247" y="44"/>
                  </a:cubicBezTo>
                  <a:cubicBezTo>
                    <a:pt x="274" y="44"/>
                    <a:pt x="302" y="44"/>
                    <a:pt x="332" y="46"/>
                  </a:cubicBezTo>
                  <a:cubicBezTo>
                    <a:pt x="607" y="57"/>
                    <a:pt x="870" y="137"/>
                    <a:pt x="1098" y="286"/>
                  </a:cubicBezTo>
                  <a:cubicBezTo>
                    <a:pt x="1316" y="435"/>
                    <a:pt x="1498" y="652"/>
                    <a:pt x="1601" y="892"/>
                  </a:cubicBezTo>
                  <a:cubicBezTo>
                    <a:pt x="1693" y="1086"/>
                    <a:pt x="1704" y="1212"/>
                    <a:pt x="1716" y="1212"/>
                  </a:cubicBezTo>
                  <a:cubicBezTo>
                    <a:pt x="1716" y="1189"/>
                    <a:pt x="1716" y="1155"/>
                    <a:pt x="1716" y="1121"/>
                  </a:cubicBezTo>
                  <a:cubicBezTo>
                    <a:pt x="1693" y="1041"/>
                    <a:pt x="1670" y="961"/>
                    <a:pt x="1636" y="881"/>
                  </a:cubicBezTo>
                  <a:cubicBezTo>
                    <a:pt x="1430" y="343"/>
                    <a:pt x="915"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054;p44"/>
            <p:cNvSpPr/>
            <p:nvPr/>
          </p:nvSpPr>
          <p:spPr>
            <a:xfrm>
              <a:off x="7585654" y="4649765"/>
              <a:ext cx="45699" cy="4442"/>
            </a:xfrm>
            <a:custGeom>
              <a:avLst/>
              <a:gdLst/>
              <a:ahLst/>
              <a:cxnLst/>
              <a:rect l="l" t="t" r="r" b="b"/>
              <a:pathLst>
                <a:path w="1327" h="129" extrusionOk="0">
                  <a:moveTo>
                    <a:pt x="1316" y="0"/>
                  </a:moveTo>
                  <a:cubicBezTo>
                    <a:pt x="1261" y="0"/>
                    <a:pt x="990" y="39"/>
                    <a:pt x="663" y="59"/>
                  </a:cubicBezTo>
                  <a:cubicBezTo>
                    <a:pt x="298" y="82"/>
                    <a:pt x="0" y="82"/>
                    <a:pt x="0" y="105"/>
                  </a:cubicBezTo>
                  <a:cubicBezTo>
                    <a:pt x="135" y="119"/>
                    <a:pt x="273" y="129"/>
                    <a:pt x="414" y="129"/>
                  </a:cubicBezTo>
                  <a:cubicBezTo>
                    <a:pt x="500" y="129"/>
                    <a:pt x="588" y="125"/>
                    <a:pt x="675" y="116"/>
                  </a:cubicBezTo>
                  <a:cubicBezTo>
                    <a:pt x="892" y="105"/>
                    <a:pt x="1121" y="70"/>
                    <a:pt x="1327" y="2"/>
                  </a:cubicBezTo>
                  <a:cubicBezTo>
                    <a:pt x="1327" y="1"/>
                    <a:pt x="1323" y="0"/>
                    <a:pt x="13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055;p44"/>
            <p:cNvSpPr/>
            <p:nvPr/>
          </p:nvSpPr>
          <p:spPr>
            <a:xfrm>
              <a:off x="7554558" y="4655654"/>
              <a:ext cx="5923" cy="8747"/>
            </a:xfrm>
            <a:custGeom>
              <a:avLst/>
              <a:gdLst/>
              <a:ahLst/>
              <a:cxnLst/>
              <a:rect l="l" t="t" r="r" b="b"/>
              <a:pathLst>
                <a:path w="172" h="254" extrusionOk="0">
                  <a:moveTo>
                    <a:pt x="17" y="1"/>
                  </a:moveTo>
                  <a:cubicBezTo>
                    <a:pt x="15" y="1"/>
                    <a:pt x="13" y="1"/>
                    <a:pt x="12" y="2"/>
                  </a:cubicBezTo>
                  <a:cubicBezTo>
                    <a:pt x="0" y="14"/>
                    <a:pt x="35" y="60"/>
                    <a:pt x="80" y="128"/>
                  </a:cubicBezTo>
                  <a:cubicBezTo>
                    <a:pt x="115" y="197"/>
                    <a:pt x="137" y="254"/>
                    <a:pt x="149" y="254"/>
                  </a:cubicBezTo>
                  <a:cubicBezTo>
                    <a:pt x="160" y="254"/>
                    <a:pt x="172" y="174"/>
                    <a:pt x="126" y="105"/>
                  </a:cubicBezTo>
                  <a:cubicBezTo>
                    <a:pt x="85" y="44"/>
                    <a:pt x="35"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056;p44"/>
            <p:cNvSpPr/>
            <p:nvPr/>
          </p:nvSpPr>
          <p:spPr>
            <a:xfrm>
              <a:off x="7541955" y="4642224"/>
              <a:ext cx="7129" cy="5717"/>
            </a:xfrm>
            <a:custGeom>
              <a:avLst/>
              <a:gdLst/>
              <a:ahLst/>
              <a:cxnLst/>
              <a:rect l="l" t="t" r="r" b="b"/>
              <a:pathLst>
                <a:path w="207" h="166" extrusionOk="0">
                  <a:moveTo>
                    <a:pt x="17" y="1"/>
                  </a:moveTo>
                  <a:cubicBezTo>
                    <a:pt x="14" y="1"/>
                    <a:pt x="12" y="2"/>
                    <a:pt x="12" y="4"/>
                  </a:cubicBezTo>
                  <a:cubicBezTo>
                    <a:pt x="0" y="15"/>
                    <a:pt x="35" y="61"/>
                    <a:pt x="92" y="95"/>
                  </a:cubicBezTo>
                  <a:cubicBezTo>
                    <a:pt x="132" y="135"/>
                    <a:pt x="171" y="166"/>
                    <a:pt x="189" y="166"/>
                  </a:cubicBezTo>
                  <a:cubicBezTo>
                    <a:pt x="191" y="166"/>
                    <a:pt x="193" y="165"/>
                    <a:pt x="195" y="164"/>
                  </a:cubicBezTo>
                  <a:cubicBezTo>
                    <a:pt x="206" y="152"/>
                    <a:pt x="172" y="107"/>
                    <a:pt x="126" y="61"/>
                  </a:cubicBezTo>
                  <a:cubicBezTo>
                    <a:pt x="79" y="23"/>
                    <a:pt x="31"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3057;p44"/>
            <p:cNvSpPr/>
            <p:nvPr/>
          </p:nvSpPr>
          <p:spPr>
            <a:xfrm>
              <a:off x="7525012" y="4635784"/>
              <a:ext cx="9505" cy="3513"/>
            </a:xfrm>
            <a:custGeom>
              <a:avLst/>
              <a:gdLst/>
              <a:ahLst/>
              <a:cxnLst/>
              <a:rect l="l" t="t" r="r" b="b"/>
              <a:pathLst>
                <a:path w="276" h="102" extrusionOk="0">
                  <a:moveTo>
                    <a:pt x="90" y="0"/>
                  </a:moveTo>
                  <a:cubicBezTo>
                    <a:pt x="34" y="0"/>
                    <a:pt x="1" y="22"/>
                    <a:pt x="1" y="31"/>
                  </a:cubicBezTo>
                  <a:cubicBezTo>
                    <a:pt x="1" y="53"/>
                    <a:pt x="69" y="42"/>
                    <a:pt x="138" y="65"/>
                  </a:cubicBezTo>
                  <a:cubicBezTo>
                    <a:pt x="197" y="75"/>
                    <a:pt x="239" y="102"/>
                    <a:pt x="257" y="102"/>
                  </a:cubicBezTo>
                  <a:cubicBezTo>
                    <a:pt x="260" y="102"/>
                    <a:pt x="262" y="101"/>
                    <a:pt x="264" y="99"/>
                  </a:cubicBezTo>
                  <a:cubicBezTo>
                    <a:pt x="275" y="88"/>
                    <a:pt x="229" y="31"/>
                    <a:pt x="149" y="8"/>
                  </a:cubicBezTo>
                  <a:cubicBezTo>
                    <a:pt x="127" y="2"/>
                    <a:pt x="107" y="0"/>
                    <a:pt x="9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3058;p44"/>
            <p:cNvSpPr/>
            <p:nvPr/>
          </p:nvSpPr>
          <p:spPr>
            <a:xfrm>
              <a:off x="7512822" y="4634544"/>
              <a:ext cx="5166" cy="2204"/>
            </a:xfrm>
            <a:custGeom>
              <a:avLst/>
              <a:gdLst/>
              <a:ahLst/>
              <a:cxnLst/>
              <a:rect l="l" t="t" r="r" b="b"/>
              <a:pathLst>
                <a:path w="150" h="64" extrusionOk="0">
                  <a:moveTo>
                    <a:pt x="32" y="1"/>
                  </a:moveTo>
                  <a:cubicBezTo>
                    <a:pt x="18" y="1"/>
                    <a:pt x="6" y="4"/>
                    <a:pt x="0" y="9"/>
                  </a:cubicBezTo>
                  <a:cubicBezTo>
                    <a:pt x="0" y="21"/>
                    <a:pt x="23" y="44"/>
                    <a:pt x="69" y="55"/>
                  </a:cubicBezTo>
                  <a:cubicBezTo>
                    <a:pt x="86" y="61"/>
                    <a:pt x="103" y="64"/>
                    <a:pt x="116" y="64"/>
                  </a:cubicBezTo>
                  <a:cubicBezTo>
                    <a:pt x="129" y="64"/>
                    <a:pt x="138" y="61"/>
                    <a:pt x="138" y="55"/>
                  </a:cubicBezTo>
                  <a:cubicBezTo>
                    <a:pt x="149" y="44"/>
                    <a:pt x="115" y="21"/>
                    <a:pt x="80" y="9"/>
                  </a:cubicBezTo>
                  <a:cubicBezTo>
                    <a:pt x="63" y="4"/>
                    <a:pt x="46" y="1"/>
                    <a:pt x="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3059;p44"/>
            <p:cNvSpPr/>
            <p:nvPr/>
          </p:nvSpPr>
          <p:spPr>
            <a:xfrm>
              <a:off x="7474632" y="4318350"/>
              <a:ext cx="185480" cy="296851"/>
            </a:xfrm>
            <a:custGeom>
              <a:avLst/>
              <a:gdLst/>
              <a:ahLst/>
              <a:cxnLst/>
              <a:rect l="l" t="t" r="r" b="b"/>
              <a:pathLst>
                <a:path w="5386" h="8620" extrusionOk="0">
                  <a:moveTo>
                    <a:pt x="4608" y="0"/>
                  </a:moveTo>
                  <a:lnTo>
                    <a:pt x="1" y="1109"/>
                  </a:lnTo>
                  <a:lnTo>
                    <a:pt x="949" y="8620"/>
                  </a:lnTo>
                  <a:lnTo>
                    <a:pt x="5385" y="8574"/>
                  </a:lnTo>
                  <a:lnTo>
                    <a:pt x="4608" y="0"/>
                  </a:ln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3060;p44"/>
            <p:cNvSpPr/>
            <p:nvPr/>
          </p:nvSpPr>
          <p:spPr>
            <a:xfrm>
              <a:off x="7495121" y="4499416"/>
              <a:ext cx="164990" cy="114987"/>
            </a:xfrm>
            <a:custGeom>
              <a:avLst/>
              <a:gdLst/>
              <a:ahLst/>
              <a:cxnLst/>
              <a:rect l="l" t="t" r="r" b="b"/>
              <a:pathLst>
                <a:path w="4791" h="3339" extrusionOk="0">
                  <a:moveTo>
                    <a:pt x="4493" y="1"/>
                  </a:moveTo>
                  <a:lnTo>
                    <a:pt x="0" y="424"/>
                  </a:lnTo>
                  <a:lnTo>
                    <a:pt x="309" y="3339"/>
                  </a:lnTo>
                  <a:lnTo>
                    <a:pt x="4790" y="3316"/>
                  </a:lnTo>
                  <a:lnTo>
                    <a:pt x="44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3061;p44"/>
            <p:cNvSpPr/>
            <p:nvPr/>
          </p:nvSpPr>
          <p:spPr>
            <a:xfrm>
              <a:off x="7498255" y="4523900"/>
              <a:ext cx="155141" cy="14085"/>
            </a:xfrm>
            <a:custGeom>
              <a:avLst/>
              <a:gdLst/>
              <a:ahLst/>
              <a:cxnLst/>
              <a:rect l="l" t="t" r="r" b="b"/>
              <a:pathLst>
                <a:path w="4505" h="409" extrusionOk="0">
                  <a:moveTo>
                    <a:pt x="4393" y="0"/>
                  </a:moveTo>
                  <a:cubicBezTo>
                    <a:pt x="4099" y="0"/>
                    <a:pt x="3253" y="53"/>
                    <a:pt x="2253" y="136"/>
                  </a:cubicBezTo>
                  <a:cubicBezTo>
                    <a:pt x="995" y="250"/>
                    <a:pt x="0" y="364"/>
                    <a:pt x="0" y="399"/>
                  </a:cubicBezTo>
                  <a:cubicBezTo>
                    <a:pt x="0" y="406"/>
                    <a:pt x="40" y="409"/>
                    <a:pt x="112" y="409"/>
                  </a:cubicBezTo>
                  <a:cubicBezTo>
                    <a:pt x="407" y="409"/>
                    <a:pt x="1252" y="356"/>
                    <a:pt x="2253" y="273"/>
                  </a:cubicBezTo>
                  <a:cubicBezTo>
                    <a:pt x="3510" y="170"/>
                    <a:pt x="4505" y="44"/>
                    <a:pt x="4505" y="10"/>
                  </a:cubicBezTo>
                  <a:cubicBezTo>
                    <a:pt x="4505" y="3"/>
                    <a:pt x="4466" y="0"/>
                    <a:pt x="439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3062;p44"/>
            <p:cNvSpPr/>
            <p:nvPr/>
          </p:nvSpPr>
          <p:spPr>
            <a:xfrm>
              <a:off x="7498634" y="4533715"/>
              <a:ext cx="155933" cy="13947"/>
            </a:xfrm>
            <a:custGeom>
              <a:avLst/>
              <a:gdLst/>
              <a:ahLst/>
              <a:cxnLst/>
              <a:rect l="l" t="t" r="r" b="b"/>
              <a:pathLst>
                <a:path w="4528" h="405" extrusionOk="0">
                  <a:moveTo>
                    <a:pt x="4415" y="1"/>
                  </a:moveTo>
                  <a:cubicBezTo>
                    <a:pt x="4118" y="1"/>
                    <a:pt x="3265" y="54"/>
                    <a:pt x="2264" y="137"/>
                  </a:cubicBezTo>
                  <a:cubicBezTo>
                    <a:pt x="1007" y="239"/>
                    <a:pt x="1" y="354"/>
                    <a:pt x="12" y="388"/>
                  </a:cubicBezTo>
                  <a:cubicBezTo>
                    <a:pt x="12" y="399"/>
                    <a:pt x="69" y="404"/>
                    <a:pt x="173" y="404"/>
                  </a:cubicBezTo>
                  <a:cubicBezTo>
                    <a:pt x="505" y="404"/>
                    <a:pt x="1318" y="352"/>
                    <a:pt x="2276" y="274"/>
                  </a:cubicBezTo>
                  <a:cubicBezTo>
                    <a:pt x="3522" y="171"/>
                    <a:pt x="4528" y="45"/>
                    <a:pt x="4528" y="11"/>
                  </a:cubicBezTo>
                  <a:cubicBezTo>
                    <a:pt x="4528" y="4"/>
                    <a:pt x="4488" y="1"/>
                    <a:pt x="441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3063;p44"/>
            <p:cNvSpPr/>
            <p:nvPr/>
          </p:nvSpPr>
          <p:spPr>
            <a:xfrm>
              <a:off x="7544710" y="1806840"/>
              <a:ext cx="382291" cy="663094"/>
            </a:xfrm>
            <a:custGeom>
              <a:avLst/>
              <a:gdLst/>
              <a:ahLst/>
              <a:cxnLst/>
              <a:rect l="l" t="t" r="r" b="b"/>
              <a:pathLst>
                <a:path w="11101" h="19255" extrusionOk="0">
                  <a:moveTo>
                    <a:pt x="3321" y="0"/>
                  </a:moveTo>
                  <a:cubicBezTo>
                    <a:pt x="3217" y="0"/>
                    <a:pt x="3148" y="137"/>
                    <a:pt x="3167" y="270"/>
                  </a:cubicBezTo>
                  <a:cubicBezTo>
                    <a:pt x="3201" y="510"/>
                    <a:pt x="3704" y="2293"/>
                    <a:pt x="3704" y="2293"/>
                  </a:cubicBezTo>
                  <a:cubicBezTo>
                    <a:pt x="2970" y="389"/>
                    <a:pt x="2667" y="94"/>
                    <a:pt x="2495" y="94"/>
                  </a:cubicBezTo>
                  <a:cubicBezTo>
                    <a:pt x="2468" y="94"/>
                    <a:pt x="2445" y="101"/>
                    <a:pt x="2424" y="110"/>
                  </a:cubicBezTo>
                  <a:cubicBezTo>
                    <a:pt x="2264" y="190"/>
                    <a:pt x="3064" y="2190"/>
                    <a:pt x="3064" y="2190"/>
                  </a:cubicBezTo>
                  <a:cubicBezTo>
                    <a:pt x="2823" y="2086"/>
                    <a:pt x="2582" y="2029"/>
                    <a:pt x="2333" y="2029"/>
                  </a:cubicBezTo>
                  <a:cubicBezTo>
                    <a:pt x="2310" y="2029"/>
                    <a:pt x="2287" y="2029"/>
                    <a:pt x="2264" y="2030"/>
                  </a:cubicBezTo>
                  <a:cubicBezTo>
                    <a:pt x="1590" y="2042"/>
                    <a:pt x="1064" y="2888"/>
                    <a:pt x="1189" y="3128"/>
                  </a:cubicBezTo>
                  <a:cubicBezTo>
                    <a:pt x="1244" y="3237"/>
                    <a:pt x="1342" y="3265"/>
                    <a:pt x="1431" y="3265"/>
                  </a:cubicBezTo>
                  <a:cubicBezTo>
                    <a:pt x="1528" y="3265"/>
                    <a:pt x="1612" y="3231"/>
                    <a:pt x="1612" y="3231"/>
                  </a:cubicBezTo>
                  <a:cubicBezTo>
                    <a:pt x="1770" y="2825"/>
                    <a:pt x="2094" y="2637"/>
                    <a:pt x="2414" y="2637"/>
                  </a:cubicBezTo>
                  <a:cubicBezTo>
                    <a:pt x="2697" y="2637"/>
                    <a:pt x="2977" y="2785"/>
                    <a:pt x="3133" y="3059"/>
                  </a:cubicBezTo>
                  <a:cubicBezTo>
                    <a:pt x="3377" y="3495"/>
                    <a:pt x="3017" y="3844"/>
                    <a:pt x="2670" y="3844"/>
                  </a:cubicBezTo>
                  <a:cubicBezTo>
                    <a:pt x="2561" y="3844"/>
                    <a:pt x="2454" y="3810"/>
                    <a:pt x="2367" y="3734"/>
                  </a:cubicBezTo>
                  <a:cubicBezTo>
                    <a:pt x="2030" y="3436"/>
                    <a:pt x="1821" y="3351"/>
                    <a:pt x="1691" y="3351"/>
                  </a:cubicBezTo>
                  <a:cubicBezTo>
                    <a:pt x="1517" y="3351"/>
                    <a:pt x="1487" y="3505"/>
                    <a:pt x="1487" y="3505"/>
                  </a:cubicBezTo>
                  <a:lnTo>
                    <a:pt x="3110" y="5140"/>
                  </a:lnTo>
                  <a:cubicBezTo>
                    <a:pt x="3510" y="6009"/>
                    <a:pt x="3670" y="6294"/>
                    <a:pt x="3670" y="6294"/>
                  </a:cubicBezTo>
                  <a:lnTo>
                    <a:pt x="5625" y="14548"/>
                  </a:lnTo>
                  <a:lnTo>
                    <a:pt x="629" y="13062"/>
                  </a:lnTo>
                  <a:lnTo>
                    <a:pt x="0" y="17555"/>
                  </a:lnTo>
                  <a:cubicBezTo>
                    <a:pt x="0" y="17555"/>
                    <a:pt x="3713" y="19255"/>
                    <a:pt x="6337" y="19255"/>
                  </a:cubicBezTo>
                  <a:cubicBezTo>
                    <a:pt x="6802" y="19255"/>
                    <a:pt x="7233" y="19201"/>
                    <a:pt x="7603" y="19076"/>
                  </a:cubicBezTo>
                  <a:cubicBezTo>
                    <a:pt x="10667" y="18035"/>
                    <a:pt x="11101" y="14846"/>
                    <a:pt x="10084" y="12948"/>
                  </a:cubicBezTo>
                  <a:lnTo>
                    <a:pt x="6185" y="5197"/>
                  </a:lnTo>
                  <a:lnTo>
                    <a:pt x="6162" y="5208"/>
                  </a:lnTo>
                  <a:lnTo>
                    <a:pt x="4985" y="2042"/>
                  </a:lnTo>
                  <a:lnTo>
                    <a:pt x="4482" y="784"/>
                  </a:lnTo>
                  <a:cubicBezTo>
                    <a:pt x="4416" y="636"/>
                    <a:pt x="4326" y="570"/>
                    <a:pt x="4254" y="570"/>
                  </a:cubicBezTo>
                  <a:cubicBezTo>
                    <a:pt x="4175" y="570"/>
                    <a:pt x="4116" y="648"/>
                    <a:pt x="4127" y="784"/>
                  </a:cubicBezTo>
                  <a:cubicBezTo>
                    <a:pt x="4127" y="887"/>
                    <a:pt x="4299" y="2099"/>
                    <a:pt x="4299" y="2099"/>
                  </a:cubicBezTo>
                  <a:lnTo>
                    <a:pt x="3613" y="338"/>
                  </a:lnTo>
                  <a:cubicBezTo>
                    <a:pt x="3511" y="89"/>
                    <a:pt x="3405" y="0"/>
                    <a:pt x="3321" y="0"/>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3064;p44"/>
            <p:cNvSpPr/>
            <p:nvPr/>
          </p:nvSpPr>
          <p:spPr>
            <a:xfrm>
              <a:off x="6771132" y="2470807"/>
              <a:ext cx="313416" cy="508676"/>
            </a:xfrm>
            <a:custGeom>
              <a:avLst/>
              <a:gdLst/>
              <a:ahLst/>
              <a:cxnLst/>
              <a:rect l="l" t="t" r="r" b="b"/>
              <a:pathLst>
                <a:path w="9101" h="14771" extrusionOk="0">
                  <a:moveTo>
                    <a:pt x="3361" y="0"/>
                  </a:moveTo>
                  <a:cubicBezTo>
                    <a:pt x="3361" y="0"/>
                    <a:pt x="0" y="8106"/>
                    <a:pt x="663" y="9135"/>
                  </a:cubicBezTo>
                  <a:cubicBezTo>
                    <a:pt x="1647" y="10655"/>
                    <a:pt x="6242" y="11295"/>
                    <a:pt x="8163" y="11501"/>
                  </a:cubicBezTo>
                  <a:lnTo>
                    <a:pt x="7317" y="13262"/>
                  </a:lnTo>
                  <a:lnTo>
                    <a:pt x="6425" y="14245"/>
                  </a:lnTo>
                  <a:lnTo>
                    <a:pt x="6688" y="14771"/>
                  </a:lnTo>
                  <a:cubicBezTo>
                    <a:pt x="6688" y="14771"/>
                    <a:pt x="9100" y="13444"/>
                    <a:pt x="9043" y="13433"/>
                  </a:cubicBezTo>
                  <a:cubicBezTo>
                    <a:pt x="9009" y="13433"/>
                    <a:pt x="9009" y="12496"/>
                    <a:pt x="8997" y="11570"/>
                  </a:cubicBezTo>
                  <a:lnTo>
                    <a:pt x="8997" y="11570"/>
                  </a:lnTo>
                  <a:lnTo>
                    <a:pt x="9009" y="11581"/>
                  </a:lnTo>
                  <a:lnTo>
                    <a:pt x="9066" y="8391"/>
                  </a:lnTo>
                  <a:cubicBezTo>
                    <a:pt x="9066" y="8391"/>
                    <a:pt x="5522" y="7054"/>
                    <a:pt x="5259" y="6905"/>
                  </a:cubicBezTo>
                  <a:lnTo>
                    <a:pt x="7751" y="1235"/>
                  </a:lnTo>
                  <a:lnTo>
                    <a:pt x="3361" y="0"/>
                  </a:ln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3065;p44"/>
            <p:cNvSpPr/>
            <p:nvPr/>
          </p:nvSpPr>
          <p:spPr>
            <a:xfrm>
              <a:off x="7099861" y="1670644"/>
              <a:ext cx="346854" cy="244334"/>
            </a:xfrm>
            <a:custGeom>
              <a:avLst/>
              <a:gdLst/>
              <a:ahLst/>
              <a:cxnLst/>
              <a:rect l="l" t="t" r="r" b="b"/>
              <a:pathLst>
                <a:path w="10072" h="7095" extrusionOk="0">
                  <a:moveTo>
                    <a:pt x="6459" y="0"/>
                  </a:moveTo>
                  <a:cubicBezTo>
                    <a:pt x="6265" y="0"/>
                    <a:pt x="6068" y="31"/>
                    <a:pt x="5876" y="75"/>
                  </a:cubicBezTo>
                  <a:cubicBezTo>
                    <a:pt x="5396" y="189"/>
                    <a:pt x="4882" y="486"/>
                    <a:pt x="4847" y="967"/>
                  </a:cubicBezTo>
                  <a:cubicBezTo>
                    <a:pt x="4471" y="491"/>
                    <a:pt x="3971" y="284"/>
                    <a:pt x="3478" y="284"/>
                  </a:cubicBezTo>
                  <a:cubicBezTo>
                    <a:pt x="2442" y="284"/>
                    <a:pt x="1440" y="1198"/>
                    <a:pt x="1704" y="2453"/>
                  </a:cubicBezTo>
                  <a:cubicBezTo>
                    <a:pt x="1591" y="2415"/>
                    <a:pt x="1475" y="2398"/>
                    <a:pt x="1359" y="2398"/>
                  </a:cubicBezTo>
                  <a:cubicBezTo>
                    <a:pt x="764" y="2398"/>
                    <a:pt x="166" y="2856"/>
                    <a:pt x="80" y="3459"/>
                  </a:cubicBezTo>
                  <a:cubicBezTo>
                    <a:pt x="0" y="4213"/>
                    <a:pt x="595" y="4865"/>
                    <a:pt x="1349" y="4888"/>
                  </a:cubicBezTo>
                  <a:cubicBezTo>
                    <a:pt x="1361" y="5299"/>
                    <a:pt x="1566" y="6671"/>
                    <a:pt x="1578" y="7094"/>
                  </a:cubicBezTo>
                  <a:lnTo>
                    <a:pt x="8506" y="4762"/>
                  </a:lnTo>
                  <a:cubicBezTo>
                    <a:pt x="8569" y="4771"/>
                    <a:pt x="8632" y="4776"/>
                    <a:pt x="8695" y="4776"/>
                  </a:cubicBezTo>
                  <a:cubicBezTo>
                    <a:pt x="9239" y="4776"/>
                    <a:pt x="9725" y="4428"/>
                    <a:pt x="9889" y="3905"/>
                  </a:cubicBezTo>
                  <a:cubicBezTo>
                    <a:pt x="10072" y="3310"/>
                    <a:pt x="9797" y="2681"/>
                    <a:pt x="9237" y="2419"/>
                  </a:cubicBezTo>
                  <a:cubicBezTo>
                    <a:pt x="9763" y="1629"/>
                    <a:pt x="9093" y="783"/>
                    <a:pt x="8357" y="783"/>
                  </a:cubicBezTo>
                  <a:cubicBezTo>
                    <a:pt x="8101" y="783"/>
                    <a:pt x="7838" y="885"/>
                    <a:pt x="7614" y="1127"/>
                  </a:cubicBezTo>
                  <a:cubicBezTo>
                    <a:pt x="7717" y="727"/>
                    <a:pt x="7442" y="304"/>
                    <a:pt x="7077" y="132"/>
                  </a:cubicBezTo>
                  <a:cubicBezTo>
                    <a:pt x="6880" y="37"/>
                    <a:pt x="6671" y="0"/>
                    <a:pt x="64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3066;p44"/>
            <p:cNvSpPr/>
            <p:nvPr/>
          </p:nvSpPr>
          <p:spPr>
            <a:xfrm>
              <a:off x="7154167" y="1755392"/>
              <a:ext cx="261863" cy="432397"/>
            </a:xfrm>
            <a:custGeom>
              <a:avLst/>
              <a:gdLst/>
              <a:ahLst/>
              <a:cxnLst/>
              <a:rect l="l" t="t" r="r" b="b"/>
              <a:pathLst>
                <a:path w="7604" h="12556" extrusionOk="0">
                  <a:moveTo>
                    <a:pt x="4532" y="1"/>
                  </a:moveTo>
                  <a:cubicBezTo>
                    <a:pt x="3025" y="1"/>
                    <a:pt x="1532" y="494"/>
                    <a:pt x="298" y="1444"/>
                  </a:cubicBezTo>
                  <a:lnTo>
                    <a:pt x="1" y="1672"/>
                  </a:lnTo>
                  <a:lnTo>
                    <a:pt x="778" y="12556"/>
                  </a:lnTo>
                  <a:lnTo>
                    <a:pt x="5568" y="12167"/>
                  </a:lnTo>
                  <a:cubicBezTo>
                    <a:pt x="5603" y="11607"/>
                    <a:pt x="5568" y="9446"/>
                    <a:pt x="5568" y="9446"/>
                  </a:cubicBezTo>
                  <a:cubicBezTo>
                    <a:pt x="5568" y="9446"/>
                    <a:pt x="7557" y="9137"/>
                    <a:pt x="7580" y="7137"/>
                  </a:cubicBezTo>
                  <a:cubicBezTo>
                    <a:pt x="7603" y="5148"/>
                    <a:pt x="7260" y="563"/>
                    <a:pt x="7260" y="563"/>
                  </a:cubicBezTo>
                  <a:cubicBezTo>
                    <a:pt x="6383" y="186"/>
                    <a:pt x="5455" y="1"/>
                    <a:pt x="4532" y="1"/>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3067;p44"/>
            <p:cNvSpPr/>
            <p:nvPr/>
          </p:nvSpPr>
          <p:spPr>
            <a:xfrm>
              <a:off x="7374629" y="1875954"/>
              <a:ext cx="26310" cy="19526"/>
            </a:xfrm>
            <a:custGeom>
              <a:avLst/>
              <a:gdLst/>
              <a:ahLst/>
              <a:cxnLst/>
              <a:rect l="l" t="t" r="r" b="b"/>
              <a:pathLst>
                <a:path w="764" h="567" extrusionOk="0">
                  <a:moveTo>
                    <a:pt x="381" y="0"/>
                  </a:moveTo>
                  <a:cubicBezTo>
                    <a:pt x="376" y="0"/>
                    <a:pt x="371" y="0"/>
                    <a:pt x="367" y="0"/>
                  </a:cubicBezTo>
                  <a:cubicBezTo>
                    <a:pt x="115" y="12"/>
                    <a:pt x="1" y="321"/>
                    <a:pt x="184" y="492"/>
                  </a:cubicBezTo>
                  <a:cubicBezTo>
                    <a:pt x="238" y="541"/>
                    <a:pt x="310" y="567"/>
                    <a:pt x="382" y="567"/>
                  </a:cubicBezTo>
                  <a:cubicBezTo>
                    <a:pt x="462" y="567"/>
                    <a:pt x="541" y="535"/>
                    <a:pt x="595" y="469"/>
                  </a:cubicBezTo>
                  <a:cubicBezTo>
                    <a:pt x="764" y="290"/>
                    <a:pt x="624" y="0"/>
                    <a:pt x="38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3068;p44"/>
            <p:cNvSpPr/>
            <p:nvPr/>
          </p:nvSpPr>
          <p:spPr>
            <a:xfrm>
              <a:off x="7369532" y="1867448"/>
              <a:ext cx="36228" cy="9884"/>
            </a:xfrm>
            <a:custGeom>
              <a:avLst/>
              <a:gdLst/>
              <a:ahLst/>
              <a:cxnLst/>
              <a:rect l="l" t="t" r="r" b="b"/>
              <a:pathLst>
                <a:path w="1052" h="287" extrusionOk="0">
                  <a:moveTo>
                    <a:pt x="523" y="0"/>
                  </a:moveTo>
                  <a:cubicBezTo>
                    <a:pt x="384" y="0"/>
                    <a:pt x="244" y="43"/>
                    <a:pt x="126" y="133"/>
                  </a:cubicBezTo>
                  <a:cubicBezTo>
                    <a:pt x="46" y="190"/>
                    <a:pt x="0" y="236"/>
                    <a:pt x="23" y="270"/>
                  </a:cubicBezTo>
                  <a:cubicBezTo>
                    <a:pt x="27" y="274"/>
                    <a:pt x="33" y="276"/>
                    <a:pt x="40" y="276"/>
                  </a:cubicBezTo>
                  <a:cubicBezTo>
                    <a:pt x="102" y="276"/>
                    <a:pt x="282" y="167"/>
                    <a:pt x="526" y="167"/>
                  </a:cubicBezTo>
                  <a:cubicBezTo>
                    <a:pt x="772" y="167"/>
                    <a:pt x="954" y="287"/>
                    <a:pt x="1013" y="287"/>
                  </a:cubicBezTo>
                  <a:cubicBezTo>
                    <a:pt x="1020" y="287"/>
                    <a:pt x="1026" y="285"/>
                    <a:pt x="1029" y="282"/>
                  </a:cubicBezTo>
                  <a:cubicBezTo>
                    <a:pt x="1052" y="270"/>
                    <a:pt x="1018" y="202"/>
                    <a:pt x="926" y="133"/>
                  </a:cubicBezTo>
                  <a:cubicBezTo>
                    <a:pt x="810" y="46"/>
                    <a:pt x="667" y="0"/>
                    <a:pt x="5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3069;p44"/>
            <p:cNvSpPr/>
            <p:nvPr/>
          </p:nvSpPr>
          <p:spPr>
            <a:xfrm>
              <a:off x="7272318" y="1883771"/>
              <a:ext cx="25208" cy="19664"/>
            </a:xfrm>
            <a:custGeom>
              <a:avLst/>
              <a:gdLst/>
              <a:ahLst/>
              <a:cxnLst/>
              <a:rect l="l" t="t" r="r" b="b"/>
              <a:pathLst>
                <a:path w="732" h="571" extrusionOk="0">
                  <a:moveTo>
                    <a:pt x="369" y="0"/>
                  </a:moveTo>
                  <a:cubicBezTo>
                    <a:pt x="271" y="0"/>
                    <a:pt x="177" y="51"/>
                    <a:pt x="125" y="139"/>
                  </a:cubicBezTo>
                  <a:cubicBezTo>
                    <a:pt x="1" y="336"/>
                    <a:pt x="149" y="570"/>
                    <a:pt x="364" y="570"/>
                  </a:cubicBezTo>
                  <a:cubicBezTo>
                    <a:pt x="387" y="570"/>
                    <a:pt x="410" y="568"/>
                    <a:pt x="434" y="562"/>
                  </a:cubicBezTo>
                  <a:cubicBezTo>
                    <a:pt x="674" y="505"/>
                    <a:pt x="731" y="174"/>
                    <a:pt x="525" y="48"/>
                  </a:cubicBezTo>
                  <a:cubicBezTo>
                    <a:pt x="477" y="15"/>
                    <a:pt x="422" y="0"/>
                    <a:pt x="3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3070;p44"/>
            <p:cNvSpPr/>
            <p:nvPr/>
          </p:nvSpPr>
          <p:spPr>
            <a:xfrm>
              <a:off x="7266361" y="1875747"/>
              <a:ext cx="36676" cy="9849"/>
            </a:xfrm>
            <a:custGeom>
              <a:avLst/>
              <a:gdLst/>
              <a:ahLst/>
              <a:cxnLst/>
              <a:rect l="l" t="t" r="r" b="b"/>
              <a:pathLst>
                <a:path w="1065" h="286" extrusionOk="0">
                  <a:moveTo>
                    <a:pt x="531" y="1"/>
                  </a:moveTo>
                  <a:cubicBezTo>
                    <a:pt x="392" y="1"/>
                    <a:pt x="254" y="44"/>
                    <a:pt x="138" y="132"/>
                  </a:cubicBezTo>
                  <a:cubicBezTo>
                    <a:pt x="58" y="189"/>
                    <a:pt x="1" y="235"/>
                    <a:pt x="35" y="269"/>
                  </a:cubicBezTo>
                  <a:cubicBezTo>
                    <a:pt x="39" y="273"/>
                    <a:pt x="45" y="275"/>
                    <a:pt x="53" y="275"/>
                  </a:cubicBezTo>
                  <a:cubicBezTo>
                    <a:pt x="114" y="275"/>
                    <a:pt x="294" y="167"/>
                    <a:pt x="538" y="167"/>
                  </a:cubicBezTo>
                  <a:cubicBezTo>
                    <a:pt x="784" y="167"/>
                    <a:pt x="975" y="286"/>
                    <a:pt x="1028" y="286"/>
                  </a:cubicBezTo>
                  <a:cubicBezTo>
                    <a:pt x="1035" y="286"/>
                    <a:pt x="1039" y="284"/>
                    <a:pt x="1041" y="281"/>
                  </a:cubicBezTo>
                  <a:cubicBezTo>
                    <a:pt x="1064" y="281"/>
                    <a:pt x="1030" y="201"/>
                    <a:pt x="950" y="144"/>
                  </a:cubicBezTo>
                  <a:cubicBezTo>
                    <a:pt x="826" y="49"/>
                    <a:pt x="678" y="1"/>
                    <a:pt x="5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3071;p44"/>
            <p:cNvSpPr/>
            <p:nvPr/>
          </p:nvSpPr>
          <p:spPr>
            <a:xfrm>
              <a:off x="7333305" y="1881429"/>
              <a:ext cx="31924" cy="82891"/>
            </a:xfrm>
            <a:custGeom>
              <a:avLst/>
              <a:gdLst/>
              <a:ahLst/>
              <a:cxnLst/>
              <a:rect l="l" t="t" r="r" b="b"/>
              <a:pathLst>
                <a:path w="927" h="2407" extrusionOk="0">
                  <a:moveTo>
                    <a:pt x="37" y="1"/>
                  </a:moveTo>
                  <a:cubicBezTo>
                    <a:pt x="36" y="1"/>
                    <a:pt x="36" y="1"/>
                    <a:pt x="35" y="2"/>
                  </a:cubicBezTo>
                  <a:cubicBezTo>
                    <a:pt x="0" y="13"/>
                    <a:pt x="206" y="665"/>
                    <a:pt x="515" y="1465"/>
                  </a:cubicBezTo>
                  <a:cubicBezTo>
                    <a:pt x="583" y="1659"/>
                    <a:pt x="652" y="1842"/>
                    <a:pt x="732" y="2025"/>
                  </a:cubicBezTo>
                  <a:cubicBezTo>
                    <a:pt x="766" y="2082"/>
                    <a:pt x="778" y="2151"/>
                    <a:pt x="778" y="2231"/>
                  </a:cubicBezTo>
                  <a:cubicBezTo>
                    <a:pt x="778" y="2265"/>
                    <a:pt x="721" y="2288"/>
                    <a:pt x="641" y="2288"/>
                  </a:cubicBezTo>
                  <a:cubicBezTo>
                    <a:pt x="366" y="2334"/>
                    <a:pt x="206" y="2368"/>
                    <a:pt x="206" y="2379"/>
                  </a:cubicBezTo>
                  <a:cubicBezTo>
                    <a:pt x="206" y="2396"/>
                    <a:pt x="298" y="2407"/>
                    <a:pt x="455" y="2407"/>
                  </a:cubicBezTo>
                  <a:cubicBezTo>
                    <a:pt x="512" y="2407"/>
                    <a:pt x="579" y="2405"/>
                    <a:pt x="652" y="2402"/>
                  </a:cubicBezTo>
                  <a:cubicBezTo>
                    <a:pt x="698" y="2402"/>
                    <a:pt x="732" y="2391"/>
                    <a:pt x="778" y="2379"/>
                  </a:cubicBezTo>
                  <a:cubicBezTo>
                    <a:pt x="835" y="2368"/>
                    <a:pt x="881" y="2322"/>
                    <a:pt x="904" y="2265"/>
                  </a:cubicBezTo>
                  <a:cubicBezTo>
                    <a:pt x="926" y="2174"/>
                    <a:pt x="904" y="2059"/>
                    <a:pt x="858" y="1968"/>
                  </a:cubicBezTo>
                  <a:cubicBezTo>
                    <a:pt x="801" y="1785"/>
                    <a:pt x="732" y="1602"/>
                    <a:pt x="652" y="1408"/>
                  </a:cubicBezTo>
                  <a:cubicBezTo>
                    <a:pt x="360" y="633"/>
                    <a:pt x="90" y="1"/>
                    <a:pt x="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3072;p44"/>
            <p:cNvSpPr/>
            <p:nvPr/>
          </p:nvSpPr>
          <p:spPr>
            <a:xfrm>
              <a:off x="7304551" y="1973994"/>
              <a:ext cx="51243" cy="25312"/>
            </a:xfrm>
            <a:custGeom>
              <a:avLst/>
              <a:gdLst/>
              <a:ahLst/>
              <a:cxnLst/>
              <a:rect l="l" t="t" r="r" b="b"/>
              <a:pathLst>
                <a:path w="1488" h="735" extrusionOk="0">
                  <a:moveTo>
                    <a:pt x="149" y="0"/>
                  </a:moveTo>
                  <a:lnTo>
                    <a:pt x="149" y="0"/>
                  </a:lnTo>
                  <a:cubicBezTo>
                    <a:pt x="149" y="0"/>
                    <a:pt x="1" y="480"/>
                    <a:pt x="595" y="686"/>
                  </a:cubicBezTo>
                  <a:cubicBezTo>
                    <a:pt x="682" y="719"/>
                    <a:pt x="771" y="734"/>
                    <a:pt x="860" y="734"/>
                  </a:cubicBezTo>
                  <a:cubicBezTo>
                    <a:pt x="1110" y="734"/>
                    <a:pt x="1352" y="608"/>
                    <a:pt x="1487" y="389"/>
                  </a:cubicBezTo>
                  <a:lnTo>
                    <a:pt x="1487" y="389"/>
                  </a:lnTo>
                  <a:cubicBezTo>
                    <a:pt x="1467" y="390"/>
                    <a:pt x="1447" y="390"/>
                    <a:pt x="1428" y="390"/>
                  </a:cubicBezTo>
                  <a:cubicBezTo>
                    <a:pt x="897" y="390"/>
                    <a:pt x="491" y="99"/>
                    <a:pt x="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3073;p44"/>
            <p:cNvSpPr/>
            <p:nvPr/>
          </p:nvSpPr>
          <p:spPr>
            <a:xfrm>
              <a:off x="7308890" y="1977816"/>
              <a:ext cx="40981" cy="16668"/>
            </a:xfrm>
            <a:custGeom>
              <a:avLst/>
              <a:gdLst/>
              <a:ahLst/>
              <a:cxnLst/>
              <a:rect l="l" t="t" r="r" b="b"/>
              <a:pathLst>
                <a:path w="1190" h="484" extrusionOk="0">
                  <a:moveTo>
                    <a:pt x="7" y="1"/>
                  </a:moveTo>
                  <a:cubicBezTo>
                    <a:pt x="4" y="1"/>
                    <a:pt x="1" y="2"/>
                    <a:pt x="1" y="3"/>
                  </a:cubicBezTo>
                  <a:cubicBezTo>
                    <a:pt x="172" y="118"/>
                    <a:pt x="366" y="221"/>
                    <a:pt x="572" y="289"/>
                  </a:cubicBezTo>
                  <a:cubicBezTo>
                    <a:pt x="767" y="369"/>
                    <a:pt x="972" y="438"/>
                    <a:pt x="1190" y="484"/>
                  </a:cubicBezTo>
                  <a:cubicBezTo>
                    <a:pt x="995" y="381"/>
                    <a:pt x="789" y="301"/>
                    <a:pt x="595" y="243"/>
                  </a:cubicBezTo>
                  <a:cubicBezTo>
                    <a:pt x="288" y="127"/>
                    <a:pt x="50" y="1"/>
                    <a:pt x="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3074;p44"/>
            <p:cNvSpPr/>
            <p:nvPr/>
          </p:nvSpPr>
          <p:spPr>
            <a:xfrm>
              <a:off x="7316776" y="1979883"/>
              <a:ext cx="7129" cy="6337"/>
            </a:xfrm>
            <a:custGeom>
              <a:avLst/>
              <a:gdLst/>
              <a:ahLst/>
              <a:cxnLst/>
              <a:rect l="l" t="t" r="r" b="b"/>
              <a:pathLst>
                <a:path w="207" h="184" extrusionOk="0">
                  <a:moveTo>
                    <a:pt x="80" y="1"/>
                  </a:moveTo>
                  <a:lnTo>
                    <a:pt x="0" y="103"/>
                  </a:lnTo>
                  <a:lnTo>
                    <a:pt x="103" y="183"/>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3075;p44"/>
            <p:cNvSpPr/>
            <p:nvPr/>
          </p:nvSpPr>
          <p:spPr>
            <a:xfrm>
              <a:off x="7330137" y="1985806"/>
              <a:ext cx="6750" cy="6715"/>
            </a:xfrm>
            <a:custGeom>
              <a:avLst/>
              <a:gdLst/>
              <a:ahLst/>
              <a:cxnLst/>
              <a:rect l="l" t="t" r="r" b="b"/>
              <a:pathLst>
                <a:path w="196" h="195" extrusionOk="0">
                  <a:moveTo>
                    <a:pt x="81" y="0"/>
                  </a:moveTo>
                  <a:lnTo>
                    <a:pt x="1" y="114"/>
                  </a:lnTo>
                  <a:lnTo>
                    <a:pt x="104" y="194"/>
                  </a:lnTo>
                  <a:lnTo>
                    <a:pt x="195" y="57"/>
                  </a:lnTo>
                  <a:lnTo>
                    <a:pt x="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3076;p44"/>
            <p:cNvSpPr/>
            <p:nvPr/>
          </p:nvSpPr>
          <p:spPr>
            <a:xfrm>
              <a:off x="7342362" y="1990110"/>
              <a:ext cx="7129" cy="6337"/>
            </a:xfrm>
            <a:custGeom>
              <a:avLst/>
              <a:gdLst/>
              <a:ahLst/>
              <a:cxnLst/>
              <a:rect l="l" t="t" r="r" b="b"/>
              <a:pathLst>
                <a:path w="207" h="184" extrusionOk="0">
                  <a:moveTo>
                    <a:pt x="80" y="1"/>
                  </a:moveTo>
                  <a:lnTo>
                    <a:pt x="0" y="115"/>
                  </a:lnTo>
                  <a:lnTo>
                    <a:pt x="115" y="184"/>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3077;p44"/>
            <p:cNvSpPr/>
            <p:nvPr/>
          </p:nvSpPr>
          <p:spPr>
            <a:xfrm>
              <a:off x="7256133" y="2054299"/>
              <a:ext cx="89813" cy="43495"/>
            </a:xfrm>
            <a:custGeom>
              <a:avLst/>
              <a:gdLst/>
              <a:ahLst/>
              <a:cxnLst/>
              <a:rect l="l" t="t" r="r" b="b"/>
              <a:pathLst>
                <a:path w="2608" h="1263" extrusionOk="0">
                  <a:moveTo>
                    <a:pt x="1" y="0"/>
                  </a:moveTo>
                  <a:cubicBezTo>
                    <a:pt x="1" y="0"/>
                    <a:pt x="546" y="1262"/>
                    <a:pt x="2263" y="1262"/>
                  </a:cubicBezTo>
                  <a:cubicBezTo>
                    <a:pt x="2373" y="1262"/>
                    <a:pt x="2488" y="1257"/>
                    <a:pt x="2607" y="1246"/>
                  </a:cubicBezTo>
                  <a:lnTo>
                    <a:pt x="2607" y="732"/>
                  </a:lnTo>
                  <a:cubicBezTo>
                    <a:pt x="2570" y="733"/>
                    <a:pt x="2533" y="733"/>
                    <a:pt x="2496" y="733"/>
                  </a:cubicBezTo>
                  <a:cubicBezTo>
                    <a:pt x="1609" y="733"/>
                    <a:pt x="747" y="472"/>
                    <a:pt x="1" y="0"/>
                  </a:cubicBez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3078;p44"/>
            <p:cNvSpPr/>
            <p:nvPr/>
          </p:nvSpPr>
          <p:spPr>
            <a:xfrm>
              <a:off x="7104063" y="1878950"/>
              <a:ext cx="71010" cy="91190"/>
            </a:xfrm>
            <a:custGeom>
              <a:avLst/>
              <a:gdLst/>
              <a:ahLst/>
              <a:cxnLst/>
              <a:rect l="l" t="t" r="r" b="b"/>
              <a:pathLst>
                <a:path w="2062" h="2648" extrusionOk="0">
                  <a:moveTo>
                    <a:pt x="1371" y="0"/>
                  </a:moveTo>
                  <a:cubicBezTo>
                    <a:pt x="1057" y="0"/>
                    <a:pt x="0" y="125"/>
                    <a:pt x="198" y="1583"/>
                  </a:cubicBezTo>
                  <a:cubicBezTo>
                    <a:pt x="320" y="2431"/>
                    <a:pt x="794" y="2647"/>
                    <a:pt x="1233" y="2647"/>
                  </a:cubicBezTo>
                  <a:cubicBezTo>
                    <a:pt x="1664" y="2647"/>
                    <a:pt x="2062" y="2440"/>
                    <a:pt x="2062" y="2417"/>
                  </a:cubicBezTo>
                  <a:cubicBezTo>
                    <a:pt x="2062" y="2371"/>
                    <a:pt x="1456" y="5"/>
                    <a:pt x="1456" y="5"/>
                  </a:cubicBezTo>
                  <a:cubicBezTo>
                    <a:pt x="1450" y="3"/>
                    <a:pt x="1419" y="0"/>
                    <a:pt x="1371" y="0"/>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3079;p44"/>
            <p:cNvSpPr/>
            <p:nvPr/>
          </p:nvSpPr>
          <p:spPr>
            <a:xfrm>
              <a:off x="7124655" y="1899921"/>
              <a:ext cx="29961" cy="50554"/>
            </a:xfrm>
            <a:custGeom>
              <a:avLst/>
              <a:gdLst/>
              <a:ahLst/>
              <a:cxnLst/>
              <a:rect l="l" t="t" r="r" b="b"/>
              <a:pathLst>
                <a:path w="870" h="1468" extrusionOk="0">
                  <a:moveTo>
                    <a:pt x="397" y="1"/>
                  </a:moveTo>
                  <a:cubicBezTo>
                    <a:pt x="376" y="1"/>
                    <a:pt x="354" y="5"/>
                    <a:pt x="332" y="13"/>
                  </a:cubicBezTo>
                  <a:cubicBezTo>
                    <a:pt x="195" y="59"/>
                    <a:pt x="92" y="173"/>
                    <a:pt x="58" y="310"/>
                  </a:cubicBezTo>
                  <a:cubicBezTo>
                    <a:pt x="12" y="471"/>
                    <a:pt x="0" y="631"/>
                    <a:pt x="23" y="802"/>
                  </a:cubicBezTo>
                  <a:cubicBezTo>
                    <a:pt x="80" y="1134"/>
                    <a:pt x="309" y="1431"/>
                    <a:pt x="561" y="1465"/>
                  </a:cubicBezTo>
                  <a:cubicBezTo>
                    <a:pt x="572" y="1467"/>
                    <a:pt x="584" y="1467"/>
                    <a:pt x="596" y="1467"/>
                  </a:cubicBezTo>
                  <a:cubicBezTo>
                    <a:pt x="675" y="1467"/>
                    <a:pt x="754" y="1435"/>
                    <a:pt x="824" y="1385"/>
                  </a:cubicBezTo>
                  <a:cubicBezTo>
                    <a:pt x="869" y="1328"/>
                    <a:pt x="869" y="1294"/>
                    <a:pt x="858" y="1294"/>
                  </a:cubicBezTo>
                  <a:cubicBezTo>
                    <a:pt x="858" y="1294"/>
                    <a:pt x="835" y="1316"/>
                    <a:pt x="789" y="1339"/>
                  </a:cubicBezTo>
                  <a:cubicBezTo>
                    <a:pt x="744" y="1370"/>
                    <a:pt x="693" y="1385"/>
                    <a:pt x="644" y="1385"/>
                  </a:cubicBezTo>
                  <a:cubicBezTo>
                    <a:pt x="619" y="1385"/>
                    <a:pt x="595" y="1381"/>
                    <a:pt x="572" y="1374"/>
                  </a:cubicBezTo>
                  <a:cubicBezTo>
                    <a:pt x="389" y="1339"/>
                    <a:pt x="195" y="1076"/>
                    <a:pt x="138" y="779"/>
                  </a:cubicBezTo>
                  <a:cubicBezTo>
                    <a:pt x="115" y="631"/>
                    <a:pt x="126" y="482"/>
                    <a:pt x="160" y="345"/>
                  </a:cubicBezTo>
                  <a:cubicBezTo>
                    <a:pt x="183" y="230"/>
                    <a:pt x="252" y="139"/>
                    <a:pt x="355" y="93"/>
                  </a:cubicBezTo>
                  <a:cubicBezTo>
                    <a:pt x="376" y="83"/>
                    <a:pt x="397" y="78"/>
                    <a:pt x="418" y="78"/>
                  </a:cubicBezTo>
                  <a:cubicBezTo>
                    <a:pt x="464" y="78"/>
                    <a:pt x="506" y="103"/>
                    <a:pt x="538" y="150"/>
                  </a:cubicBezTo>
                  <a:cubicBezTo>
                    <a:pt x="572" y="185"/>
                    <a:pt x="561" y="219"/>
                    <a:pt x="572" y="230"/>
                  </a:cubicBezTo>
                  <a:cubicBezTo>
                    <a:pt x="583" y="230"/>
                    <a:pt x="606" y="196"/>
                    <a:pt x="583" y="128"/>
                  </a:cubicBezTo>
                  <a:cubicBezTo>
                    <a:pt x="561" y="82"/>
                    <a:pt x="538" y="48"/>
                    <a:pt x="503" y="25"/>
                  </a:cubicBezTo>
                  <a:cubicBezTo>
                    <a:pt x="468" y="11"/>
                    <a:pt x="433" y="1"/>
                    <a:pt x="397" y="1"/>
                  </a:cubicBez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3080;p44"/>
            <p:cNvSpPr/>
            <p:nvPr/>
          </p:nvSpPr>
          <p:spPr>
            <a:xfrm>
              <a:off x="7138809" y="1725157"/>
              <a:ext cx="281940" cy="206074"/>
            </a:xfrm>
            <a:custGeom>
              <a:avLst/>
              <a:gdLst/>
              <a:ahLst/>
              <a:cxnLst/>
              <a:rect l="l" t="t" r="r" b="b"/>
              <a:pathLst>
                <a:path w="8187" h="5984" extrusionOk="0">
                  <a:moveTo>
                    <a:pt x="4247" y="1"/>
                  </a:moveTo>
                  <a:cubicBezTo>
                    <a:pt x="3557" y="1"/>
                    <a:pt x="2872" y="77"/>
                    <a:pt x="2207" y="287"/>
                  </a:cubicBezTo>
                  <a:cubicBezTo>
                    <a:pt x="1579" y="481"/>
                    <a:pt x="961" y="801"/>
                    <a:pt x="584" y="1350"/>
                  </a:cubicBezTo>
                  <a:cubicBezTo>
                    <a:pt x="264" y="1830"/>
                    <a:pt x="1" y="2527"/>
                    <a:pt x="230" y="3030"/>
                  </a:cubicBezTo>
                  <a:lnTo>
                    <a:pt x="550" y="5969"/>
                  </a:lnTo>
                  <a:cubicBezTo>
                    <a:pt x="550" y="5969"/>
                    <a:pt x="814" y="5984"/>
                    <a:pt x="990" y="5984"/>
                  </a:cubicBezTo>
                  <a:cubicBezTo>
                    <a:pt x="1078" y="5984"/>
                    <a:pt x="1144" y="5980"/>
                    <a:pt x="1144" y="5969"/>
                  </a:cubicBezTo>
                  <a:lnTo>
                    <a:pt x="1144" y="3625"/>
                  </a:lnTo>
                  <a:cubicBezTo>
                    <a:pt x="1201" y="3633"/>
                    <a:pt x="1259" y="3636"/>
                    <a:pt x="1315" y="3636"/>
                  </a:cubicBezTo>
                  <a:cubicBezTo>
                    <a:pt x="1429" y="3636"/>
                    <a:pt x="1540" y="3621"/>
                    <a:pt x="1647" y="3591"/>
                  </a:cubicBezTo>
                  <a:cubicBezTo>
                    <a:pt x="2139" y="3453"/>
                    <a:pt x="2505" y="3042"/>
                    <a:pt x="2585" y="2539"/>
                  </a:cubicBezTo>
                  <a:cubicBezTo>
                    <a:pt x="2900" y="2985"/>
                    <a:pt x="3357" y="3185"/>
                    <a:pt x="3809" y="3185"/>
                  </a:cubicBezTo>
                  <a:cubicBezTo>
                    <a:pt x="4583" y="3185"/>
                    <a:pt x="5340" y="2597"/>
                    <a:pt x="5340" y="1659"/>
                  </a:cubicBezTo>
                  <a:cubicBezTo>
                    <a:pt x="5670" y="2197"/>
                    <a:pt x="6243" y="2609"/>
                    <a:pt x="6866" y="2609"/>
                  </a:cubicBezTo>
                  <a:cubicBezTo>
                    <a:pt x="6891" y="2609"/>
                    <a:pt x="6915" y="2609"/>
                    <a:pt x="6940" y="2607"/>
                  </a:cubicBezTo>
                  <a:cubicBezTo>
                    <a:pt x="7592" y="2562"/>
                    <a:pt x="8186" y="1933"/>
                    <a:pt x="8061" y="1293"/>
                  </a:cubicBezTo>
                  <a:cubicBezTo>
                    <a:pt x="7958" y="916"/>
                    <a:pt x="7695" y="607"/>
                    <a:pt x="7340" y="447"/>
                  </a:cubicBezTo>
                  <a:cubicBezTo>
                    <a:pt x="6986" y="298"/>
                    <a:pt x="6620" y="195"/>
                    <a:pt x="6243" y="161"/>
                  </a:cubicBezTo>
                  <a:cubicBezTo>
                    <a:pt x="5581" y="71"/>
                    <a:pt x="4912" y="1"/>
                    <a:pt x="42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3081;p44"/>
            <p:cNvSpPr/>
            <p:nvPr/>
          </p:nvSpPr>
          <p:spPr>
            <a:xfrm>
              <a:off x="7108918" y="1722196"/>
              <a:ext cx="35057" cy="20008"/>
            </a:xfrm>
            <a:custGeom>
              <a:avLst/>
              <a:gdLst/>
              <a:ahLst/>
              <a:cxnLst/>
              <a:rect l="l" t="t" r="r" b="b"/>
              <a:pathLst>
                <a:path w="1018" h="581" extrusionOk="0">
                  <a:moveTo>
                    <a:pt x="85" y="0"/>
                  </a:moveTo>
                  <a:cubicBezTo>
                    <a:pt x="39" y="0"/>
                    <a:pt x="12" y="8"/>
                    <a:pt x="12" y="18"/>
                  </a:cubicBezTo>
                  <a:cubicBezTo>
                    <a:pt x="0" y="64"/>
                    <a:pt x="240" y="121"/>
                    <a:pt x="503" y="270"/>
                  </a:cubicBezTo>
                  <a:cubicBezTo>
                    <a:pt x="762" y="410"/>
                    <a:pt x="929" y="580"/>
                    <a:pt x="976" y="580"/>
                  </a:cubicBezTo>
                  <a:cubicBezTo>
                    <a:pt x="979" y="580"/>
                    <a:pt x="981" y="580"/>
                    <a:pt x="983" y="579"/>
                  </a:cubicBezTo>
                  <a:cubicBezTo>
                    <a:pt x="1018" y="556"/>
                    <a:pt x="869" y="316"/>
                    <a:pt x="583" y="156"/>
                  </a:cubicBezTo>
                  <a:cubicBezTo>
                    <a:pt x="386" y="37"/>
                    <a:pt x="188"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3082;p44"/>
            <p:cNvSpPr/>
            <p:nvPr/>
          </p:nvSpPr>
          <p:spPr>
            <a:xfrm>
              <a:off x="7135331" y="1691306"/>
              <a:ext cx="11020" cy="40257"/>
            </a:xfrm>
            <a:custGeom>
              <a:avLst/>
              <a:gdLst/>
              <a:ahLst/>
              <a:cxnLst/>
              <a:rect l="l" t="t" r="r" b="b"/>
              <a:pathLst>
                <a:path w="320" h="1169" extrusionOk="0">
                  <a:moveTo>
                    <a:pt x="88" y="0"/>
                  </a:moveTo>
                  <a:cubicBezTo>
                    <a:pt x="54" y="0"/>
                    <a:pt x="0" y="271"/>
                    <a:pt x="56" y="607"/>
                  </a:cubicBezTo>
                  <a:cubicBezTo>
                    <a:pt x="111" y="924"/>
                    <a:pt x="239" y="1168"/>
                    <a:pt x="280" y="1168"/>
                  </a:cubicBezTo>
                  <a:cubicBezTo>
                    <a:pt x="282" y="1168"/>
                    <a:pt x="283" y="1168"/>
                    <a:pt x="285" y="1167"/>
                  </a:cubicBezTo>
                  <a:cubicBezTo>
                    <a:pt x="319" y="1155"/>
                    <a:pt x="251" y="904"/>
                    <a:pt x="193" y="584"/>
                  </a:cubicBezTo>
                  <a:cubicBezTo>
                    <a:pt x="136" y="264"/>
                    <a:pt x="113" y="1"/>
                    <a:pt x="91" y="1"/>
                  </a:cubicBezTo>
                  <a:cubicBezTo>
                    <a:pt x="90" y="1"/>
                    <a:pt x="89" y="0"/>
                    <a:pt x="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3083;p44"/>
            <p:cNvSpPr/>
            <p:nvPr/>
          </p:nvSpPr>
          <p:spPr>
            <a:xfrm>
              <a:off x="7152618" y="1829120"/>
              <a:ext cx="296851" cy="104380"/>
            </a:xfrm>
            <a:custGeom>
              <a:avLst/>
              <a:gdLst/>
              <a:ahLst/>
              <a:cxnLst/>
              <a:rect l="l" t="t" r="r" b="b"/>
              <a:pathLst>
                <a:path w="8620" h="3031" extrusionOk="0">
                  <a:moveTo>
                    <a:pt x="7164" y="0"/>
                  </a:moveTo>
                  <a:cubicBezTo>
                    <a:pt x="6987" y="0"/>
                    <a:pt x="6812" y="33"/>
                    <a:pt x="6642" y="103"/>
                  </a:cubicBezTo>
                  <a:cubicBezTo>
                    <a:pt x="6368" y="206"/>
                    <a:pt x="6139" y="389"/>
                    <a:pt x="5968" y="629"/>
                  </a:cubicBezTo>
                  <a:cubicBezTo>
                    <a:pt x="5796" y="892"/>
                    <a:pt x="5693" y="1200"/>
                    <a:pt x="5705" y="1509"/>
                  </a:cubicBezTo>
                  <a:lnTo>
                    <a:pt x="5705" y="1532"/>
                  </a:lnTo>
                  <a:cubicBezTo>
                    <a:pt x="5636" y="1509"/>
                    <a:pt x="5568" y="1509"/>
                    <a:pt x="5487" y="1509"/>
                  </a:cubicBezTo>
                  <a:cubicBezTo>
                    <a:pt x="5430" y="1509"/>
                    <a:pt x="5373" y="1521"/>
                    <a:pt x="5316" y="1532"/>
                  </a:cubicBezTo>
                  <a:cubicBezTo>
                    <a:pt x="5270" y="1543"/>
                    <a:pt x="5236" y="1555"/>
                    <a:pt x="5236" y="1566"/>
                  </a:cubicBezTo>
                  <a:cubicBezTo>
                    <a:pt x="5236" y="1578"/>
                    <a:pt x="5270" y="1601"/>
                    <a:pt x="5316" y="1601"/>
                  </a:cubicBezTo>
                  <a:cubicBezTo>
                    <a:pt x="5305" y="1692"/>
                    <a:pt x="5293" y="1783"/>
                    <a:pt x="5270" y="1863"/>
                  </a:cubicBezTo>
                  <a:cubicBezTo>
                    <a:pt x="5190" y="2172"/>
                    <a:pt x="5019" y="2446"/>
                    <a:pt x="4767" y="2641"/>
                  </a:cubicBezTo>
                  <a:cubicBezTo>
                    <a:pt x="4596" y="2778"/>
                    <a:pt x="4401" y="2869"/>
                    <a:pt x="4184" y="2915"/>
                  </a:cubicBezTo>
                  <a:cubicBezTo>
                    <a:pt x="4092" y="2933"/>
                    <a:pt x="3998" y="2942"/>
                    <a:pt x="3904" y="2942"/>
                  </a:cubicBezTo>
                  <a:cubicBezTo>
                    <a:pt x="3754" y="2942"/>
                    <a:pt x="3605" y="2919"/>
                    <a:pt x="3464" y="2869"/>
                  </a:cubicBezTo>
                  <a:cubicBezTo>
                    <a:pt x="3201" y="2789"/>
                    <a:pt x="2972" y="2618"/>
                    <a:pt x="2801" y="2412"/>
                  </a:cubicBezTo>
                  <a:cubicBezTo>
                    <a:pt x="2435" y="1932"/>
                    <a:pt x="2424" y="1269"/>
                    <a:pt x="2755" y="777"/>
                  </a:cubicBezTo>
                  <a:cubicBezTo>
                    <a:pt x="2915" y="549"/>
                    <a:pt x="3132" y="377"/>
                    <a:pt x="3384" y="274"/>
                  </a:cubicBezTo>
                  <a:cubicBezTo>
                    <a:pt x="3548" y="209"/>
                    <a:pt x="3723" y="177"/>
                    <a:pt x="3897" y="177"/>
                  </a:cubicBezTo>
                  <a:cubicBezTo>
                    <a:pt x="4183" y="177"/>
                    <a:pt x="4469" y="264"/>
                    <a:pt x="4710" y="434"/>
                  </a:cubicBezTo>
                  <a:cubicBezTo>
                    <a:pt x="4962" y="617"/>
                    <a:pt x="5156" y="880"/>
                    <a:pt x="5247" y="1178"/>
                  </a:cubicBezTo>
                  <a:cubicBezTo>
                    <a:pt x="5316" y="1395"/>
                    <a:pt x="5316" y="1521"/>
                    <a:pt x="5327" y="1521"/>
                  </a:cubicBezTo>
                  <a:cubicBezTo>
                    <a:pt x="5327" y="1486"/>
                    <a:pt x="5327" y="1463"/>
                    <a:pt x="5327" y="1429"/>
                  </a:cubicBezTo>
                  <a:cubicBezTo>
                    <a:pt x="5316" y="1338"/>
                    <a:pt x="5305" y="1258"/>
                    <a:pt x="5282" y="1166"/>
                  </a:cubicBezTo>
                  <a:cubicBezTo>
                    <a:pt x="5202" y="846"/>
                    <a:pt x="5007" y="572"/>
                    <a:pt x="4744" y="377"/>
                  </a:cubicBezTo>
                  <a:cubicBezTo>
                    <a:pt x="4484" y="184"/>
                    <a:pt x="4180" y="91"/>
                    <a:pt x="3880" y="91"/>
                  </a:cubicBezTo>
                  <a:cubicBezTo>
                    <a:pt x="3416" y="91"/>
                    <a:pt x="2959" y="311"/>
                    <a:pt x="2675" y="720"/>
                  </a:cubicBezTo>
                  <a:cubicBezTo>
                    <a:pt x="2492" y="983"/>
                    <a:pt x="2401" y="1292"/>
                    <a:pt x="2412" y="1601"/>
                  </a:cubicBezTo>
                  <a:cubicBezTo>
                    <a:pt x="2412" y="1703"/>
                    <a:pt x="2435" y="1806"/>
                    <a:pt x="2458" y="1898"/>
                  </a:cubicBezTo>
                  <a:cubicBezTo>
                    <a:pt x="2298" y="1909"/>
                    <a:pt x="1829" y="2001"/>
                    <a:pt x="1258" y="2138"/>
                  </a:cubicBezTo>
                  <a:cubicBezTo>
                    <a:pt x="560" y="2286"/>
                    <a:pt x="0" y="2446"/>
                    <a:pt x="0" y="2469"/>
                  </a:cubicBezTo>
                  <a:cubicBezTo>
                    <a:pt x="1" y="2471"/>
                    <a:pt x="7" y="2473"/>
                    <a:pt x="17" y="2473"/>
                  </a:cubicBezTo>
                  <a:cubicBezTo>
                    <a:pt x="117" y="2473"/>
                    <a:pt x="637" y="2374"/>
                    <a:pt x="1269" y="2229"/>
                  </a:cubicBezTo>
                  <a:cubicBezTo>
                    <a:pt x="1841" y="2104"/>
                    <a:pt x="2309" y="1989"/>
                    <a:pt x="2458" y="1932"/>
                  </a:cubicBezTo>
                  <a:cubicBezTo>
                    <a:pt x="2504" y="2126"/>
                    <a:pt x="2595" y="2309"/>
                    <a:pt x="2721" y="2469"/>
                  </a:cubicBezTo>
                  <a:cubicBezTo>
                    <a:pt x="2904" y="2698"/>
                    <a:pt x="3144" y="2869"/>
                    <a:pt x="3430" y="2961"/>
                  </a:cubicBezTo>
                  <a:cubicBezTo>
                    <a:pt x="3570" y="3008"/>
                    <a:pt x="3721" y="3031"/>
                    <a:pt x="3874" y="3031"/>
                  </a:cubicBezTo>
                  <a:cubicBezTo>
                    <a:pt x="3982" y="3031"/>
                    <a:pt x="4091" y="3019"/>
                    <a:pt x="4196" y="2995"/>
                  </a:cubicBezTo>
                  <a:cubicBezTo>
                    <a:pt x="4424" y="2950"/>
                    <a:pt x="4630" y="2847"/>
                    <a:pt x="4802" y="2698"/>
                  </a:cubicBezTo>
                  <a:cubicBezTo>
                    <a:pt x="5065" y="2492"/>
                    <a:pt x="5236" y="2195"/>
                    <a:pt x="5305" y="1875"/>
                  </a:cubicBezTo>
                  <a:cubicBezTo>
                    <a:pt x="5316" y="1795"/>
                    <a:pt x="5327" y="1703"/>
                    <a:pt x="5327" y="1612"/>
                  </a:cubicBezTo>
                  <a:lnTo>
                    <a:pt x="5327" y="1601"/>
                  </a:lnTo>
                  <a:cubicBezTo>
                    <a:pt x="5356" y="1606"/>
                    <a:pt x="5382" y="1609"/>
                    <a:pt x="5407" y="1609"/>
                  </a:cubicBezTo>
                  <a:cubicBezTo>
                    <a:pt x="5433" y="1609"/>
                    <a:pt x="5459" y="1606"/>
                    <a:pt x="5487" y="1601"/>
                  </a:cubicBezTo>
                  <a:cubicBezTo>
                    <a:pt x="5568" y="1601"/>
                    <a:pt x="5636" y="1589"/>
                    <a:pt x="5705" y="1578"/>
                  </a:cubicBezTo>
                  <a:cubicBezTo>
                    <a:pt x="5728" y="1863"/>
                    <a:pt x="5830" y="2138"/>
                    <a:pt x="6013" y="2366"/>
                  </a:cubicBezTo>
                  <a:cubicBezTo>
                    <a:pt x="6303" y="2731"/>
                    <a:pt x="6738" y="2935"/>
                    <a:pt x="7186" y="2935"/>
                  </a:cubicBezTo>
                  <a:cubicBezTo>
                    <a:pt x="7287" y="2935"/>
                    <a:pt x="7388" y="2925"/>
                    <a:pt x="7488" y="2904"/>
                  </a:cubicBezTo>
                  <a:cubicBezTo>
                    <a:pt x="8048" y="2778"/>
                    <a:pt x="8483" y="2332"/>
                    <a:pt x="8586" y="1772"/>
                  </a:cubicBezTo>
                  <a:cubicBezTo>
                    <a:pt x="8608" y="1692"/>
                    <a:pt x="8620" y="1601"/>
                    <a:pt x="8620" y="1509"/>
                  </a:cubicBezTo>
                  <a:cubicBezTo>
                    <a:pt x="8620" y="1486"/>
                    <a:pt x="8608" y="1452"/>
                    <a:pt x="8608" y="1418"/>
                  </a:cubicBezTo>
                  <a:cubicBezTo>
                    <a:pt x="8597" y="1418"/>
                    <a:pt x="8608" y="1555"/>
                    <a:pt x="8551" y="1772"/>
                  </a:cubicBezTo>
                  <a:cubicBezTo>
                    <a:pt x="8471" y="2081"/>
                    <a:pt x="8300" y="2344"/>
                    <a:pt x="8048" y="2549"/>
                  </a:cubicBezTo>
                  <a:cubicBezTo>
                    <a:pt x="7799" y="2744"/>
                    <a:pt x="7492" y="2848"/>
                    <a:pt x="7180" y="2848"/>
                  </a:cubicBezTo>
                  <a:cubicBezTo>
                    <a:pt x="7034" y="2848"/>
                    <a:pt x="6887" y="2825"/>
                    <a:pt x="6745" y="2778"/>
                  </a:cubicBezTo>
                  <a:cubicBezTo>
                    <a:pt x="6494" y="2687"/>
                    <a:pt x="6265" y="2527"/>
                    <a:pt x="6105" y="2321"/>
                  </a:cubicBezTo>
                  <a:cubicBezTo>
                    <a:pt x="5728" y="1841"/>
                    <a:pt x="5716" y="1178"/>
                    <a:pt x="6059" y="686"/>
                  </a:cubicBezTo>
                  <a:cubicBezTo>
                    <a:pt x="6208" y="457"/>
                    <a:pt x="6425" y="286"/>
                    <a:pt x="6676" y="183"/>
                  </a:cubicBezTo>
                  <a:cubicBezTo>
                    <a:pt x="6845" y="118"/>
                    <a:pt x="7021" y="86"/>
                    <a:pt x="7194" y="86"/>
                  </a:cubicBezTo>
                  <a:cubicBezTo>
                    <a:pt x="7480" y="86"/>
                    <a:pt x="7761" y="172"/>
                    <a:pt x="8003" y="343"/>
                  </a:cubicBezTo>
                  <a:cubicBezTo>
                    <a:pt x="8254" y="526"/>
                    <a:pt x="8448" y="789"/>
                    <a:pt x="8540" y="1086"/>
                  </a:cubicBezTo>
                  <a:cubicBezTo>
                    <a:pt x="8608" y="1303"/>
                    <a:pt x="8608" y="1429"/>
                    <a:pt x="8620" y="1429"/>
                  </a:cubicBezTo>
                  <a:cubicBezTo>
                    <a:pt x="8620" y="1395"/>
                    <a:pt x="8620" y="1372"/>
                    <a:pt x="8620" y="1338"/>
                  </a:cubicBezTo>
                  <a:cubicBezTo>
                    <a:pt x="8608" y="1246"/>
                    <a:pt x="8597" y="1166"/>
                    <a:pt x="8574" y="1075"/>
                  </a:cubicBezTo>
                  <a:cubicBezTo>
                    <a:pt x="8494" y="755"/>
                    <a:pt x="8300" y="480"/>
                    <a:pt x="8037" y="286"/>
                  </a:cubicBezTo>
                  <a:cubicBezTo>
                    <a:pt x="7854" y="149"/>
                    <a:pt x="7637" y="57"/>
                    <a:pt x="7420" y="23"/>
                  </a:cubicBezTo>
                  <a:cubicBezTo>
                    <a:pt x="7334" y="8"/>
                    <a:pt x="7249" y="0"/>
                    <a:pt x="716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3084;p44"/>
            <p:cNvSpPr/>
            <p:nvPr/>
          </p:nvSpPr>
          <p:spPr>
            <a:xfrm>
              <a:off x="7250245" y="1847819"/>
              <a:ext cx="64984" cy="24829"/>
            </a:xfrm>
            <a:custGeom>
              <a:avLst/>
              <a:gdLst/>
              <a:ahLst/>
              <a:cxnLst/>
              <a:rect l="l" t="t" r="r" b="b"/>
              <a:pathLst>
                <a:path w="1887" h="721" extrusionOk="0">
                  <a:moveTo>
                    <a:pt x="1025" y="0"/>
                  </a:moveTo>
                  <a:cubicBezTo>
                    <a:pt x="744" y="0"/>
                    <a:pt x="466" y="81"/>
                    <a:pt x="229" y="246"/>
                  </a:cubicBezTo>
                  <a:cubicBezTo>
                    <a:pt x="69" y="360"/>
                    <a:pt x="0" y="486"/>
                    <a:pt x="46" y="566"/>
                  </a:cubicBezTo>
                  <a:cubicBezTo>
                    <a:pt x="97" y="683"/>
                    <a:pt x="279" y="720"/>
                    <a:pt x="519" y="720"/>
                  </a:cubicBezTo>
                  <a:cubicBezTo>
                    <a:pt x="656" y="720"/>
                    <a:pt x="811" y="708"/>
                    <a:pt x="972" y="692"/>
                  </a:cubicBezTo>
                  <a:cubicBezTo>
                    <a:pt x="1406" y="657"/>
                    <a:pt x="1807" y="612"/>
                    <a:pt x="1864" y="429"/>
                  </a:cubicBezTo>
                  <a:cubicBezTo>
                    <a:pt x="1887" y="337"/>
                    <a:pt x="1807" y="234"/>
                    <a:pt x="1635" y="132"/>
                  </a:cubicBezTo>
                  <a:cubicBezTo>
                    <a:pt x="1441" y="44"/>
                    <a:pt x="1233" y="0"/>
                    <a:pt x="102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3085;p44"/>
            <p:cNvSpPr/>
            <p:nvPr/>
          </p:nvSpPr>
          <p:spPr>
            <a:xfrm>
              <a:off x="7362817" y="1838556"/>
              <a:ext cx="55169" cy="24554"/>
            </a:xfrm>
            <a:custGeom>
              <a:avLst/>
              <a:gdLst/>
              <a:ahLst/>
              <a:cxnLst/>
              <a:rect l="l" t="t" r="r" b="b"/>
              <a:pathLst>
                <a:path w="1602" h="713" extrusionOk="0">
                  <a:moveTo>
                    <a:pt x="859" y="0"/>
                  </a:moveTo>
                  <a:cubicBezTo>
                    <a:pt x="612" y="0"/>
                    <a:pt x="370" y="83"/>
                    <a:pt x="172" y="240"/>
                  </a:cubicBezTo>
                  <a:cubicBezTo>
                    <a:pt x="47" y="355"/>
                    <a:pt x="1" y="481"/>
                    <a:pt x="47" y="561"/>
                  </a:cubicBezTo>
                  <a:cubicBezTo>
                    <a:pt x="107" y="674"/>
                    <a:pt x="272" y="712"/>
                    <a:pt x="478" y="712"/>
                  </a:cubicBezTo>
                  <a:cubicBezTo>
                    <a:pt x="585" y="712"/>
                    <a:pt x="703" y="702"/>
                    <a:pt x="824" y="686"/>
                  </a:cubicBezTo>
                  <a:cubicBezTo>
                    <a:pt x="1178" y="652"/>
                    <a:pt x="1498" y="606"/>
                    <a:pt x="1567" y="435"/>
                  </a:cubicBezTo>
                  <a:cubicBezTo>
                    <a:pt x="1601" y="343"/>
                    <a:pt x="1544" y="229"/>
                    <a:pt x="1396" y="138"/>
                  </a:cubicBezTo>
                  <a:cubicBezTo>
                    <a:pt x="1226" y="45"/>
                    <a:pt x="1041" y="0"/>
                    <a:pt x="8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3086;p44"/>
            <p:cNvSpPr/>
            <p:nvPr/>
          </p:nvSpPr>
          <p:spPr>
            <a:xfrm>
              <a:off x="7311266" y="1847888"/>
              <a:ext cx="10262" cy="19870"/>
            </a:xfrm>
            <a:custGeom>
              <a:avLst/>
              <a:gdLst/>
              <a:ahLst/>
              <a:cxnLst/>
              <a:rect l="l" t="t" r="r" b="b"/>
              <a:pathLst>
                <a:path w="298" h="577" extrusionOk="0">
                  <a:moveTo>
                    <a:pt x="42" y="1"/>
                  </a:moveTo>
                  <a:cubicBezTo>
                    <a:pt x="39" y="1"/>
                    <a:pt x="36" y="2"/>
                    <a:pt x="35" y="4"/>
                  </a:cubicBezTo>
                  <a:cubicBezTo>
                    <a:pt x="0" y="27"/>
                    <a:pt x="35" y="152"/>
                    <a:pt x="103" y="312"/>
                  </a:cubicBezTo>
                  <a:cubicBezTo>
                    <a:pt x="158" y="455"/>
                    <a:pt x="213" y="576"/>
                    <a:pt x="247" y="576"/>
                  </a:cubicBezTo>
                  <a:cubicBezTo>
                    <a:pt x="249" y="576"/>
                    <a:pt x="250" y="576"/>
                    <a:pt x="252" y="575"/>
                  </a:cubicBezTo>
                  <a:cubicBezTo>
                    <a:pt x="286" y="575"/>
                    <a:pt x="297" y="427"/>
                    <a:pt x="229" y="255"/>
                  </a:cubicBezTo>
                  <a:cubicBezTo>
                    <a:pt x="166" y="109"/>
                    <a:pt x="75"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3087;p44"/>
            <p:cNvSpPr/>
            <p:nvPr/>
          </p:nvSpPr>
          <p:spPr>
            <a:xfrm>
              <a:off x="7139601" y="4334087"/>
              <a:ext cx="161443" cy="296472"/>
            </a:xfrm>
            <a:custGeom>
              <a:avLst/>
              <a:gdLst/>
              <a:ahLst/>
              <a:cxnLst/>
              <a:rect l="l" t="t" r="r" b="b"/>
              <a:pathLst>
                <a:path w="4688" h="8609" extrusionOk="0">
                  <a:moveTo>
                    <a:pt x="4688" y="0"/>
                  </a:moveTo>
                  <a:lnTo>
                    <a:pt x="1" y="675"/>
                  </a:lnTo>
                  <a:lnTo>
                    <a:pt x="241" y="8243"/>
                  </a:lnTo>
                  <a:lnTo>
                    <a:pt x="4665" y="8609"/>
                  </a:lnTo>
                  <a:lnTo>
                    <a:pt x="4688" y="0"/>
                  </a:ln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3088;p44"/>
            <p:cNvSpPr/>
            <p:nvPr/>
          </p:nvSpPr>
          <p:spPr>
            <a:xfrm>
              <a:off x="7145524" y="4515946"/>
              <a:ext cx="155141" cy="114608"/>
            </a:xfrm>
            <a:custGeom>
              <a:avLst/>
              <a:gdLst/>
              <a:ahLst/>
              <a:cxnLst/>
              <a:rect l="l" t="t" r="r" b="b"/>
              <a:pathLst>
                <a:path w="4505" h="3328" extrusionOk="0">
                  <a:moveTo>
                    <a:pt x="0" y="1"/>
                  </a:moveTo>
                  <a:lnTo>
                    <a:pt x="23" y="2928"/>
                  </a:lnTo>
                  <a:lnTo>
                    <a:pt x="4493" y="3328"/>
                  </a:lnTo>
                  <a:lnTo>
                    <a:pt x="45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3089;p44"/>
            <p:cNvSpPr/>
            <p:nvPr/>
          </p:nvSpPr>
          <p:spPr>
            <a:xfrm>
              <a:off x="7145111" y="4616741"/>
              <a:ext cx="292547" cy="69460"/>
            </a:xfrm>
            <a:custGeom>
              <a:avLst/>
              <a:gdLst/>
              <a:ahLst/>
              <a:cxnLst/>
              <a:rect l="l" t="t" r="r" b="b"/>
              <a:pathLst>
                <a:path w="8495" h="2017" extrusionOk="0">
                  <a:moveTo>
                    <a:pt x="35" y="1"/>
                  </a:moveTo>
                  <a:lnTo>
                    <a:pt x="1" y="1795"/>
                  </a:lnTo>
                  <a:lnTo>
                    <a:pt x="287" y="1818"/>
                  </a:lnTo>
                  <a:cubicBezTo>
                    <a:pt x="1155" y="1874"/>
                    <a:pt x="3884" y="2016"/>
                    <a:pt x="5767" y="2016"/>
                  </a:cubicBezTo>
                  <a:cubicBezTo>
                    <a:pt x="6611" y="2016"/>
                    <a:pt x="7284" y="1988"/>
                    <a:pt x="7546" y="1910"/>
                  </a:cubicBezTo>
                  <a:cubicBezTo>
                    <a:pt x="8495" y="1647"/>
                    <a:pt x="4619" y="721"/>
                    <a:pt x="4619" y="721"/>
                  </a:cubicBezTo>
                  <a:lnTo>
                    <a:pt x="4619" y="298"/>
                  </a:lnTo>
                  <a:lnTo>
                    <a:pt x="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3090;p44"/>
            <p:cNvSpPr/>
            <p:nvPr/>
          </p:nvSpPr>
          <p:spPr>
            <a:xfrm>
              <a:off x="7145524" y="4632409"/>
              <a:ext cx="57097" cy="45767"/>
            </a:xfrm>
            <a:custGeom>
              <a:avLst/>
              <a:gdLst/>
              <a:ahLst/>
              <a:cxnLst/>
              <a:rect l="l" t="t" r="r" b="b"/>
              <a:pathLst>
                <a:path w="1658" h="1329" extrusionOk="0">
                  <a:moveTo>
                    <a:pt x="102" y="0"/>
                  </a:moveTo>
                  <a:cubicBezTo>
                    <a:pt x="72" y="0"/>
                    <a:pt x="42" y="1"/>
                    <a:pt x="12" y="3"/>
                  </a:cubicBezTo>
                  <a:lnTo>
                    <a:pt x="0" y="1283"/>
                  </a:lnTo>
                  <a:lnTo>
                    <a:pt x="1658" y="1329"/>
                  </a:lnTo>
                  <a:cubicBezTo>
                    <a:pt x="1589" y="940"/>
                    <a:pt x="1384" y="586"/>
                    <a:pt x="1086" y="346"/>
                  </a:cubicBezTo>
                  <a:cubicBezTo>
                    <a:pt x="802" y="124"/>
                    <a:pt x="459" y="0"/>
                    <a:pt x="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3091;p44"/>
            <p:cNvSpPr/>
            <p:nvPr/>
          </p:nvSpPr>
          <p:spPr>
            <a:xfrm>
              <a:off x="7145524" y="4659648"/>
              <a:ext cx="270507" cy="26241"/>
            </a:xfrm>
            <a:custGeom>
              <a:avLst/>
              <a:gdLst/>
              <a:ahLst/>
              <a:cxnLst/>
              <a:rect l="l" t="t" r="r" b="b"/>
              <a:pathLst>
                <a:path w="7855" h="762" extrusionOk="0">
                  <a:moveTo>
                    <a:pt x="6494" y="1"/>
                  </a:moveTo>
                  <a:cubicBezTo>
                    <a:pt x="6242" y="1"/>
                    <a:pt x="6082" y="584"/>
                    <a:pt x="6082" y="584"/>
                  </a:cubicBezTo>
                  <a:lnTo>
                    <a:pt x="0" y="447"/>
                  </a:lnTo>
                  <a:lnTo>
                    <a:pt x="0" y="549"/>
                  </a:lnTo>
                  <a:cubicBezTo>
                    <a:pt x="1336" y="682"/>
                    <a:pt x="3658" y="761"/>
                    <a:pt x="5401" y="761"/>
                  </a:cubicBezTo>
                  <a:cubicBezTo>
                    <a:pt x="6656" y="761"/>
                    <a:pt x="7611" y="720"/>
                    <a:pt x="7683" y="629"/>
                  </a:cubicBezTo>
                  <a:cubicBezTo>
                    <a:pt x="7854" y="401"/>
                    <a:pt x="6494" y="1"/>
                    <a:pt x="649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3092;p44"/>
            <p:cNvSpPr/>
            <p:nvPr/>
          </p:nvSpPr>
          <p:spPr>
            <a:xfrm>
              <a:off x="7143148" y="4675007"/>
              <a:ext cx="264204" cy="5717"/>
            </a:xfrm>
            <a:custGeom>
              <a:avLst/>
              <a:gdLst/>
              <a:ahLst/>
              <a:cxnLst/>
              <a:rect l="l" t="t" r="r" b="b"/>
              <a:pathLst>
                <a:path w="7672" h="166" extrusionOk="0">
                  <a:moveTo>
                    <a:pt x="1" y="1"/>
                  </a:moveTo>
                  <a:lnTo>
                    <a:pt x="81" y="12"/>
                  </a:lnTo>
                  <a:cubicBezTo>
                    <a:pt x="58" y="1"/>
                    <a:pt x="24" y="1"/>
                    <a:pt x="1" y="1"/>
                  </a:cubicBezTo>
                  <a:close/>
                  <a:moveTo>
                    <a:pt x="81" y="12"/>
                  </a:moveTo>
                  <a:lnTo>
                    <a:pt x="309" y="23"/>
                  </a:lnTo>
                  <a:lnTo>
                    <a:pt x="1133" y="69"/>
                  </a:lnTo>
                  <a:cubicBezTo>
                    <a:pt x="1841" y="103"/>
                    <a:pt x="2802" y="138"/>
                    <a:pt x="3876" y="161"/>
                  </a:cubicBezTo>
                  <a:cubicBezTo>
                    <a:pt x="4191" y="164"/>
                    <a:pt x="4497" y="165"/>
                    <a:pt x="4790" y="165"/>
                  </a:cubicBezTo>
                  <a:cubicBezTo>
                    <a:pt x="5497" y="165"/>
                    <a:pt x="6127" y="157"/>
                    <a:pt x="6620" y="149"/>
                  </a:cubicBezTo>
                  <a:lnTo>
                    <a:pt x="7454" y="126"/>
                  </a:lnTo>
                  <a:lnTo>
                    <a:pt x="7672" y="115"/>
                  </a:lnTo>
                  <a:lnTo>
                    <a:pt x="3876" y="115"/>
                  </a:lnTo>
                  <a:cubicBezTo>
                    <a:pt x="2802" y="103"/>
                    <a:pt x="1841" y="69"/>
                    <a:pt x="1133" y="46"/>
                  </a:cubicBezTo>
                  <a:lnTo>
                    <a:pt x="309" y="12"/>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3093;p44"/>
            <p:cNvSpPr/>
            <p:nvPr/>
          </p:nvSpPr>
          <p:spPr>
            <a:xfrm>
              <a:off x="7354552" y="4657685"/>
              <a:ext cx="15807" cy="24451"/>
            </a:xfrm>
            <a:custGeom>
              <a:avLst/>
              <a:gdLst/>
              <a:ahLst/>
              <a:cxnLst/>
              <a:rect l="l" t="t" r="r" b="b"/>
              <a:pathLst>
                <a:path w="459" h="710" extrusionOk="0">
                  <a:moveTo>
                    <a:pt x="458" y="1"/>
                  </a:moveTo>
                  <a:cubicBezTo>
                    <a:pt x="321" y="46"/>
                    <a:pt x="195" y="149"/>
                    <a:pt x="127" y="286"/>
                  </a:cubicBezTo>
                  <a:cubicBezTo>
                    <a:pt x="35" y="412"/>
                    <a:pt x="1" y="561"/>
                    <a:pt x="12" y="709"/>
                  </a:cubicBezTo>
                  <a:cubicBezTo>
                    <a:pt x="58" y="572"/>
                    <a:pt x="104" y="435"/>
                    <a:pt x="172" y="309"/>
                  </a:cubicBezTo>
                  <a:cubicBezTo>
                    <a:pt x="264" y="195"/>
                    <a:pt x="355" y="92"/>
                    <a:pt x="4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3094;p44"/>
            <p:cNvSpPr/>
            <p:nvPr/>
          </p:nvSpPr>
          <p:spPr>
            <a:xfrm>
              <a:off x="7308511" y="4645047"/>
              <a:ext cx="9091" cy="13052"/>
            </a:xfrm>
            <a:custGeom>
              <a:avLst/>
              <a:gdLst/>
              <a:ahLst/>
              <a:cxnLst/>
              <a:rect l="l" t="t" r="r" b="b"/>
              <a:pathLst>
                <a:path w="264" h="379" extrusionOk="0">
                  <a:moveTo>
                    <a:pt x="249" y="1"/>
                  </a:moveTo>
                  <a:cubicBezTo>
                    <a:pt x="233" y="1"/>
                    <a:pt x="179" y="77"/>
                    <a:pt x="115" y="173"/>
                  </a:cubicBezTo>
                  <a:cubicBezTo>
                    <a:pt x="46" y="276"/>
                    <a:pt x="0" y="368"/>
                    <a:pt x="12" y="379"/>
                  </a:cubicBezTo>
                  <a:cubicBezTo>
                    <a:pt x="23" y="379"/>
                    <a:pt x="92" y="310"/>
                    <a:pt x="160" y="196"/>
                  </a:cubicBezTo>
                  <a:cubicBezTo>
                    <a:pt x="217" y="93"/>
                    <a:pt x="263" y="2"/>
                    <a:pt x="252" y="2"/>
                  </a:cubicBezTo>
                  <a:cubicBezTo>
                    <a:pt x="251" y="1"/>
                    <a:pt x="250" y="1"/>
                    <a:pt x="2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3095;p44"/>
            <p:cNvSpPr/>
            <p:nvPr/>
          </p:nvSpPr>
          <p:spPr>
            <a:xfrm>
              <a:off x="7295907" y="4642327"/>
              <a:ext cx="10676" cy="8747"/>
            </a:xfrm>
            <a:custGeom>
              <a:avLst/>
              <a:gdLst/>
              <a:ahLst/>
              <a:cxnLst/>
              <a:rect l="l" t="t" r="r" b="b"/>
              <a:pathLst>
                <a:path w="310" h="254" extrusionOk="0">
                  <a:moveTo>
                    <a:pt x="298" y="1"/>
                  </a:moveTo>
                  <a:cubicBezTo>
                    <a:pt x="286" y="1"/>
                    <a:pt x="218" y="35"/>
                    <a:pt x="138" y="104"/>
                  </a:cubicBezTo>
                  <a:cubicBezTo>
                    <a:pt x="58" y="172"/>
                    <a:pt x="0" y="252"/>
                    <a:pt x="12" y="252"/>
                  </a:cubicBezTo>
                  <a:cubicBezTo>
                    <a:pt x="13" y="253"/>
                    <a:pt x="14" y="254"/>
                    <a:pt x="16" y="254"/>
                  </a:cubicBezTo>
                  <a:cubicBezTo>
                    <a:pt x="35" y="254"/>
                    <a:pt x="99" y="201"/>
                    <a:pt x="172" y="138"/>
                  </a:cubicBezTo>
                  <a:cubicBezTo>
                    <a:pt x="252" y="69"/>
                    <a:pt x="309" y="1"/>
                    <a:pt x="29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3096;p44"/>
            <p:cNvSpPr/>
            <p:nvPr/>
          </p:nvSpPr>
          <p:spPr>
            <a:xfrm>
              <a:off x="7288435" y="4632099"/>
              <a:ext cx="16564" cy="8334"/>
            </a:xfrm>
            <a:custGeom>
              <a:avLst/>
              <a:gdLst/>
              <a:ahLst/>
              <a:cxnLst/>
              <a:rect l="l" t="t" r="r" b="b"/>
              <a:pathLst>
                <a:path w="481" h="242" extrusionOk="0">
                  <a:moveTo>
                    <a:pt x="356" y="1"/>
                  </a:moveTo>
                  <a:cubicBezTo>
                    <a:pt x="306" y="1"/>
                    <a:pt x="256" y="30"/>
                    <a:pt x="240" y="92"/>
                  </a:cubicBezTo>
                  <a:cubicBezTo>
                    <a:pt x="219" y="89"/>
                    <a:pt x="197" y="87"/>
                    <a:pt x="176" y="87"/>
                  </a:cubicBezTo>
                  <a:cubicBezTo>
                    <a:pt x="117" y="87"/>
                    <a:pt x="59" y="98"/>
                    <a:pt x="0" y="115"/>
                  </a:cubicBezTo>
                  <a:cubicBezTo>
                    <a:pt x="60" y="140"/>
                    <a:pt x="120" y="153"/>
                    <a:pt x="180" y="153"/>
                  </a:cubicBezTo>
                  <a:cubicBezTo>
                    <a:pt x="200" y="153"/>
                    <a:pt x="220" y="152"/>
                    <a:pt x="240" y="149"/>
                  </a:cubicBezTo>
                  <a:cubicBezTo>
                    <a:pt x="256" y="212"/>
                    <a:pt x="308" y="241"/>
                    <a:pt x="359" y="241"/>
                  </a:cubicBezTo>
                  <a:cubicBezTo>
                    <a:pt x="420" y="241"/>
                    <a:pt x="480" y="200"/>
                    <a:pt x="480" y="126"/>
                  </a:cubicBezTo>
                  <a:cubicBezTo>
                    <a:pt x="480" y="44"/>
                    <a:pt x="418" y="1"/>
                    <a:pt x="35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3097;p44"/>
            <p:cNvSpPr/>
            <p:nvPr/>
          </p:nvSpPr>
          <p:spPr>
            <a:xfrm>
              <a:off x="7314400" y="4630309"/>
              <a:ext cx="29961" cy="16392"/>
            </a:xfrm>
            <a:custGeom>
              <a:avLst/>
              <a:gdLst/>
              <a:ahLst/>
              <a:cxnLst/>
              <a:rect l="l" t="t" r="r" b="b"/>
              <a:pathLst>
                <a:path w="870" h="476" extrusionOk="0">
                  <a:moveTo>
                    <a:pt x="591" y="47"/>
                  </a:moveTo>
                  <a:cubicBezTo>
                    <a:pt x="662" y="47"/>
                    <a:pt x="730" y="65"/>
                    <a:pt x="789" y="98"/>
                  </a:cubicBezTo>
                  <a:cubicBezTo>
                    <a:pt x="835" y="132"/>
                    <a:pt x="812" y="190"/>
                    <a:pt x="767" y="224"/>
                  </a:cubicBezTo>
                  <a:cubicBezTo>
                    <a:pt x="709" y="247"/>
                    <a:pt x="652" y="270"/>
                    <a:pt x="595" y="293"/>
                  </a:cubicBezTo>
                  <a:cubicBezTo>
                    <a:pt x="504" y="315"/>
                    <a:pt x="401" y="338"/>
                    <a:pt x="298" y="361"/>
                  </a:cubicBezTo>
                  <a:cubicBezTo>
                    <a:pt x="207" y="378"/>
                    <a:pt x="133" y="387"/>
                    <a:pt x="82" y="392"/>
                  </a:cubicBezTo>
                  <a:lnTo>
                    <a:pt x="82" y="392"/>
                  </a:lnTo>
                  <a:cubicBezTo>
                    <a:pt x="111" y="334"/>
                    <a:pt x="144" y="279"/>
                    <a:pt x="184" y="224"/>
                  </a:cubicBezTo>
                  <a:cubicBezTo>
                    <a:pt x="252" y="155"/>
                    <a:pt x="344" y="98"/>
                    <a:pt x="435" y="75"/>
                  </a:cubicBezTo>
                  <a:cubicBezTo>
                    <a:pt x="488" y="56"/>
                    <a:pt x="540" y="47"/>
                    <a:pt x="591" y="47"/>
                  </a:cubicBezTo>
                  <a:close/>
                  <a:moveTo>
                    <a:pt x="575" y="0"/>
                  </a:moveTo>
                  <a:cubicBezTo>
                    <a:pt x="413" y="0"/>
                    <a:pt x="254" y="74"/>
                    <a:pt x="149" y="201"/>
                  </a:cubicBezTo>
                  <a:cubicBezTo>
                    <a:pt x="104" y="258"/>
                    <a:pt x="69" y="327"/>
                    <a:pt x="58" y="395"/>
                  </a:cubicBezTo>
                  <a:lnTo>
                    <a:pt x="58" y="395"/>
                  </a:lnTo>
                  <a:cubicBezTo>
                    <a:pt x="21" y="399"/>
                    <a:pt x="1" y="402"/>
                    <a:pt x="1" y="407"/>
                  </a:cubicBezTo>
                  <a:cubicBezTo>
                    <a:pt x="18" y="409"/>
                    <a:pt x="35" y="410"/>
                    <a:pt x="52" y="412"/>
                  </a:cubicBezTo>
                  <a:lnTo>
                    <a:pt x="52" y="412"/>
                  </a:lnTo>
                  <a:cubicBezTo>
                    <a:pt x="46" y="433"/>
                    <a:pt x="46" y="458"/>
                    <a:pt x="46" y="475"/>
                  </a:cubicBezTo>
                  <a:cubicBezTo>
                    <a:pt x="54" y="454"/>
                    <a:pt x="63" y="433"/>
                    <a:pt x="72" y="413"/>
                  </a:cubicBezTo>
                  <a:lnTo>
                    <a:pt x="72" y="413"/>
                  </a:lnTo>
                  <a:cubicBezTo>
                    <a:pt x="98" y="415"/>
                    <a:pt x="124" y="415"/>
                    <a:pt x="149" y="415"/>
                  </a:cubicBezTo>
                  <a:cubicBezTo>
                    <a:pt x="198" y="415"/>
                    <a:pt x="246" y="413"/>
                    <a:pt x="298" y="407"/>
                  </a:cubicBezTo>
                  <a:cubicBezTo>
                    <a:pt x="401" y="395"/>
                    <a:pt x="504" y="373"/>
                    <a:pt x="607" y="338"/>
                  </a:cubicBezTo>
                  <a:cubicBezTo>
                    <a:pt x="675" y="327"/>
                    <a:pt x="732" y="304"/>
                    <a:pt x="789" y="270"/>
                  </a:cubicBezTo>
                  <a:cubicBezTo>
                    <a:pt x="824" y="247"/>
                    <a:pt x="847" y="212"/>
                    <a:pt x="858" y="178"/>
                  </a:cubicBezTo>
                  <a:cubicBezTo>
                    <a:pt x="870" y="132"/>
                    <a:pt x="858" y="87"/>
                    <a:pt x="824" y="64"/>
                  </a:cubicBezTo>
                  <a:cubicBezTo>
                    <a:pt x="745" y="21"/>
                    <a:pt x="659" y="0"/>
                    <a:pt x="57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3098;p44"/>
            <p:cNvSpPr/>
            <p:nvPr/>
          </p:nvSpPr>
          <p:spPr>
            <a:xfrm>
              <a:off x="7303793" y="4625005"/>
              <a:ext cx="14980" cy="19733"/>
            </a:xfrm>
            <a:custGeom>
              <a:avLst/>
              <a:gdLst/>
              <a:ahLst/>
              <a:cxnLst/>
              <a:rect l="l" t="t" r="r" b="b"/>
              <a:pathLst>
                <a:path w="435" h="573" extrusionOk="0">
                  <a:moveTo>
                    <a:pt x="103" y="1"/>
                  </a:moveTo>
                  <a:cubicBezTo>
                    <a:pt x="46" y="12"/>
                    <a:pt x="0" y="81"/>
                    <a:pt x="11" y="138"/>
                  </a:cubicBezTo>
                  <a:cubicBezTo>
                    <a:pt x="11" y="184"/>
                    <a:pt x="34" y="229"/>
                    <a:pt x="57" y="275"/>
                  </a:cubicBezTo>
                  <a:cubicBezTo>
                    <a:pt x="91" y="332"/>
                    <a:pt x="137" y="389"/>
                    <a:pt x="194" y="447"/>
                  </a:cubicBezTo>
                  <a:cubicBezTo>
                    <a:pt x="240" y="504"/>
                    <a:pt x="297" y="538"/>
                    <a:pt x="366" y="572"/>
                  </a:cubicBezTo>
                  <a:cubicBezTo>
                    <a:pt x="366" y="572"/>
                    <a:pt x="309" y="515"/>
                    <a:pt x="217" y="424"/>
                  </a:cubicBezTo>
                  <a:cubicBezTo>
                    <a:pt x="171" y="366"/>
                    <a:pt x="126" y="309"/>
                    <a:pt x="103" y="252"/>
                  </a:cubicBezTo>
                  <a:cubicBezTo>
                    <a:pt x="57" y="184"/>
                    <a:pt x="34" y="69"/>
                    <a:pt x="103" y="58"/>
                  </a:cubicBezTo>
                  <a:cubicBezTo>
                    <a:pt x="108" y="57"/>
                    <a:pt x="113" y="57"/>
                    <a:pt x="118" y="57"/>
                  </a:cubicBezTo>
                  <a:cubicBezTo>
                    <a:pt x="192" y="57"/>
                    <a:pt x="254" y="131"/>
                    <a:pt x="297" y="195"/>
                  </a:cubicBezTo>
                  <a:cubicBezTo>
                    <a:pt x="343" y="252"/>
                    <a:pt x="366" y="309"/>
                    <a:pt x="377" y="378"/>
                  </a:cubicBezTo>
                  <a:cubicBezTo>
                    <a:pt x="389" y="447"/>
                    <a:pt x="389" y="515"/>
                    <a:pt x="389" y="572"/>
                  </a:cubicBezTo>
                  <a:cubicBezTo>
                    <a:pt x="423" y="515"/>
                    <a:pt x="434" y="447"/>
                    <a:pt x="423" y="366"/>
                  </a:cubicBezTo>
                  <a:cubicBezTo>
                    <a:pt x="412" y="298"/>
                    <a:pt x="389" y="218"/>
                    <a:pt x="343" y="161"/>
                  </a:cubicBezTo>
                  <a:cubicBezTo>
                    <a:pt x="297" y="69"/>
                    <a:pt x="206" y="12"/>
                    <a:pt x="10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3099;p44"/>
            <p:cNvSpPr/>
            <p:nvPr/>
          </p:nvSpPr>
          <p:spPr>
            <a:xfrm>
              <a:off x="7147108" y="4630928"/>
              <a:ext cx="55134" cy="46491"/>
            </a:xfrm>
            <a:custGeom>
              <a:avLst/>
              <a:gdLst/>
              <a:ahLst/>
              <a:cxnLst/>
              <a:rect l="l" t="t" r="r" b="b"/>
              <a:pathLst>
                <a:path w="1601" h="1350" extrusionOk="0">
                  <a:moveTo>
                    <a:pt x="80" y="0"/>
                  </a:moveTo>
                  <a:cubicBezTo>
                    <a:pt x="57" y="12"/>
                    <a:pt x="23" y="23"/>
                    <a:pt x="0" y="34"/>
                  </a:cubicBezTo>
                  <a:cubicBezTo>
                    <a:pt x="0" y="37"/>
                    <a:pt x="7" y="38"/>
                    <a:pt x="19" y="38"/>
                  </a:cubicBezTo>
                  <a:cubicBezTo>
                    <a:pt x="41" y="38"/>
                    <a:pt x="82" y="35"/>
                    <a:pt x="139" y="35"/>
                  </a:cubicBezTo>
                  <a:cubicBezTo>
                    <a:pt x="190" y="35"/>
                    <a:pt x="256" y="37"/>
                    <a:pt x="332" y="46"/>
                  </a:cubicBezTo>
                  <a:cubicBezTo>
                    <a:pt x="880" y="114"/>
                    <a:pt x="1349" y="492"/>
                    <a:pt x="1521" y="1018"/>
                  </a:cubicBezTo>
                  <a:cubicBezTo>
                    <a:pt x="1589" y="1212"/>
                    <a:pt x="1589" y="1349"/>
                    <a:pt x="1601" y="1349"/>
                  </a:cubicBezTo>
                  <a:cubicBezTo>
                    <a:pt x="1601" y="1315"/>
                    <a:pt x="1601" y="1281"/>
                    <a:pt x="1601" y="1246"/>
                  </a:cubicBezTo>
                  <a:cubicBezTo>
                    <a:pt x="1589" y="1166"/>
                    <a:pt x="1578" y="1086"/>
                    <a:pt x="1555" y="1006"/>
                  </a:cubicBezTo>
                  <a:cubicBezTo>
                    <a:pt x="1395" y="457"/>
                    <a:pt x="915" y="57"/>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3100;p44"/>
            <p:cNvSpPr/>
            <p:nvPr/>
          </p:nvSpPr>
          <p:spPr>
            <a:xfrm>
              <a:off x="7222696" y="4662851"/>
              <a:ext cx="45699" cy="2721"/>
            </a:xfrm>
            <a:custGeom>
              <a:avLst/>
              <a:gdLst/>
              <a:ahLst/>
              <a:cxnLst/>
              <a:rect l="l" t="t" r="r" b="b"/>
              <a:pathLst>
                <a:path w="1327" h="79" extrusionOk="0">
                  <a:moveTo>
                    <a:pt x="79" y="1"/>
                  </a:moveTo>
                  <a:cubicBezTo>
                    <a:pt x="29" y="1"/>
                    <a:pt x="0" y="3"/>
                    <a:pt x="0" y="11"/>
                  </a:cubicBezTo>
                  <a:cubicBezTo>
                    <a:pt x="242" y="55"/>
                    <a:pt x="488" y="78"/>
                    <a:pt x="735" y="78"/>
                  </a:cubicBezTo>
                  <a:cubicBezTo>
                    <a:pt x="931" y="78"/>
                    <a:pt x="1129" y="64"/>
                    <a:pt x="1326" y="33"/>
                  </a:cubicBezTo>
                  <a:cubicBezTo>
                    <a:pt x="1326" y="28"/>
                    <a:pt x="1252" y="28"/>
                    <a:pt x="1132" y="28"/>
                  </a:cubicBezTo>
                  <a:cubicBezTo>
                    <a:pt x="1012" y="28"/>
                    <a:pt x="846" y="28"/>
                    <a:pt x="663" y="22"/>
                  </a:cubicBezTo>
                  <a:cubicBezTo>
                    <a:pt x="411" y="14"/>
                    <a:pt x="191" y="1"/>
                    <a:pt x="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3101;p44"/>
            <p:cNvSpPr/>
            <p:nvPr/>
          </p:nvSpPr>
          <p:spPr>
            <a:xfrm>
              <a:off x="7191186" y="4662403"/>
              <a:ext cx="5166" cy="9092"/>
            </a:xfrm>
            <a:custGeom>
              <a:avLst/>
              <a:gdLst/>
              <a:ahLst/>
              <a:cxnLst/>
              <a:rect l="l" t="t" r="r" b="b"/>
              <a:pathLst>
                <a:path w="150" h="264" extrusionOk="0">
                  <a:moveTo>
                    <a:pt x="12" y="1"/>
                  </a:moveTo>
                  <a:cubicBezTo>
                    <a:pt x="0" y="12"/>
                    <a:pt x="35" y="69"/>
                    <a:pt x="69" y="138"/>
                  </a:cubicBezTo>
                  <a:cubicBezTo>
                    <a:pt x="92" y="206"/>
                    <a:pt x="115" y="264"/>
                    <a:pt x="126" y="264"/>
                  </a:cubicBezTo>
                  <a:cubicBezTo>
                    <a:pt x="138" y="264"/>
                    <a:pt x="149" y="195"/>
                    <a:pt x="115" y="126"/>
                  </a:cubicBezTo>
                  <a:cubicBezTo>
                    <a:pt x="80" y="58"/>
                    <a:pt x="23" y="1"/>
                    <a:pt x="1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3102;p44"/>
            <p:cNvSpPr/>
            <p:nvPr/>
          </p:nvSpPr>
          <p:spPr>
            <a:xfrm>
              <a:off x="7179754" y="4647768"/>
              <a:ext cx="6750" cy="6474"/>
            </a:xfrm>
            <a:custGeom>
              <a:avLst/>
              <a:gdLst/>
              <a:ahLst/>
              <a:cxnLst/>
              <a:rect l="l" t="t" r="r" b="b"/>
              <a:pathLst>
                <a:path w="196" h="188" extrusionOk="0">
                  <a:moveTo>
                    <a:pt x="19" y="1"/>
                  </a:moveTo>
                  <a:cubicBezTo>
                    <a:pt x="16" y="1"/>
                    <a:pt x="14" y="1"/>
                    <a:pt x="12" y="3"/>
                  </a:cubicBezTo>
                  <a:cubicBezTo>
                    <a:pt x="1" y="14"/>
                    <a:pt x="35" y="71"/>
                    <a:pt x="81" y="117"/>
                  </a:cubicBezTo>
                  <a:cubicBezTo>
                    <a:pt x="121" y="157"/>
                    <a:pt x="160" y="188"/>
                    <a:pt x="178" y="188"/>
                  </a:cubicBezTo>
                  <a:cubicBezTo>
                    <a:pt x="180" y="188"/>
                    <a:pt x="182" y="187"/>
                    <a:pt x="184" y="186"/>
                  </a:cubicBezTo>
                  <a:cubicBezTo>
                    <a:pt x="195" y="174"/>
                    <a:pt x="161" y="128"/>
                    <a:pt x="115" y="71"/>
                  </a:cubicBezTo>
                  <a:cubicBezTo>
                    <a:pt x="76" y="32"/>
                    <a:pt x="36" y="1"/>
                    <a:pt x="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3103;p44"/>
            <p:cNvSpPr/>
            <p:nvPr/>
          </p:nvSpPr>
          <p:spPr>
            <a:xfrm>
              <a:off x="7163637" y="4640088"/>
              <a:ext cx="9091" cy="4236"/>
            </a:xfrm>
            <a:custGeom>
              <a:avLst/>
              <a:gdLst/>
              <a:ahLst/>
              <a:cxnLst/>
              <a:rect l="l" t="t" r="r" b="b"/>
              <a:pathLst>
                <a:path w="264" h="123" extrusionOk="0">
                  <a:moveTo>
                    <a:pt x="89" y="1"/>
                  </a:moveTo>
                  <a:cubicBezTo>
                    <a:pt x="33" y="1"/>
                    <a:pt x="0" y="23"/>
                    <a:pt x="0" y="31"/>
                  </a:cubicBezTo>
                  <a:cubicBezTo>
                    <a:pt x="0" y="43"/>
                    <a:pt x="57" y="43"/>
                    <a:pt x="126" y="66"/>
                  </a:cubicBezTo>
                  <a:cubicBezTo>
                    <a:pt x="195" y="89"/>
                    <a:pt x="240" y="123"/>
                    <a:pt x="252" y="123"/>
                  </a:cubicBezTo>
                  <a:cubicBezTo>
                    <a:pt x="263" y="111"/>
                    <a:pt x="229" y="43"/>
                    <a:pt x="149" y="9"/>
                  </a:cubicBezTo>
                  <a:cubicBezTo>
                    <a:pt x="127" y="3"/>
                    <a:pt x="107" y="1"/>
                    <a:pt x="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3104;p44"/>
            <p:cNvSpPr/>
            <p:nvPr/>
          </p:nvSpPr>
          <p:spPr>
            <a:xfrm>
              <a:off x="7151826" y="4637712"/>
              <a:ext cx="4752" cy="2479"/>
            </a:xfrm>
            <a:custGeom>
              <a:avLst/>
              <a:gdLst/>
              <a:ahLst/>
              <a:cxnLst/>
              <a:rect l="l" t="t" r="r" b="b"/>
              <a:pathLst>
                <a:path w="138" h="72" extrusionOk="0">
                  <a:moveTo>
                    <a:pt x="32" y="0"/>
                  </a:moveTo>
                  <a:cubicBezTo>
                    <a:pt x="17" y="0"/>
                    <a:pt x="6" y="3"/>
                    <a:pt x="0" y="9"/>
                  </a:cubicBezTo>
                  <a:cubicBezTo>
                    <a:pt x="0" y="20"/>
                    <a:pt x="23" y="43"/>
                    <a:pt x="57" y="55"/>
                  </a:cubicBezTo>
                  <a:cubicBezTo>
                    <a:pt x="75" y="66"/>
                    <a:pt x="92" y="72"/>
                    <a:pt x="106" y="72"/>
                  </a:cubicBezTo>
                  <a:cubicBezTo>
                    <a:pt x="120" y="72"/>
                    <a:pt x="132" y="66"/>
                    <a:pt x="137" y="55"/>
                  </a:cubicBezTo>
                  <a:cubicBezTo>
                    <a:pt x="137" y="43"/>
                    <a:pt x="115" y="20"/>
                    <a:pt x="80" y="9"/>
                  </a:cubicBezTo>
                  <a:cubicBezTo>
                    <a:pt x="63" y="3"/>
                    <a:pt x="46" y="0"/>
                    <a:pt x="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3105;p44"/>
            <p:cNvSpPr/>
            <p:nvPr/>
          </p:nvSpPr>
          <p:spPr>
            <a:xfrm>
              <a:off x="7145903" y="4537881"/>
              <a:ext cx="156346" cy="4993"/>
            </a:xfrm>
            <a:custGeom>
              <a:avLst/>
              <a:gdLst/>
              <a:ahLst/>
              <a:cxnLst/>
              <a:rect l="l" t="t" r="r" b="b"/>
              <a:pathLst>
                <a:path w="4540" h="145" extrusionOk="0">
                  <a:moveTo>
                    <a:pt x="1430" y="0"/>
                  </a:moveTo>
                  <a:cubicBezTo>
                    <a:pt x="595" y="0"/>
                    <a:pt x="1" y="15"/>
                    <a:pt x="1" y="50"/>
                  </a:cubicBezTo>
                  <a:cubicBezTo>
                    <a:pt x="1" y="84"/>
                    <a:pt x="1018" y="130"/>
                    <a:pt x="2264" y="141"/>
                  </a:cubicBezTo>
                  <a:cubicBezTo>
                    <a:pt x="2480" y="143"/>
                    <a:pt x="2689" y="144"/>
                    <a:pt x="2886" y="144"/>
                  </a:cubicBezTo>
                  <a:cubicBezTo>
                    <a:pt x="3841" y="144"/>
                    <a:pt x="4539" y="122"/>
                    <a:pt x="4539" y="84"/>
                  </a:cubicBezTo>
                  <a:cubicBezTo>
                    <a:pt x="4539" y="50"/>
                    <a:pt x="3522" y="16"/>
                    <a:pt x="2264" y="4"/>
                  </a:cubicBezTo>
                  <a:cubicBezTo>
                    <a:pt x="1970" y="1"/>
                    <a:pt x="1689" y="0"/>
                    <a:pt x="14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3106;p44"/>
            <p:cNvSpPr/>
            <p:nvPr/>
          </p:nvSpPr>
          <p:spPr>
            <a:xfrm>
              <a:off x="7145903" y="4547730"/>
              <a:ext cx="156346" cy="4993"/>
            </a:xfrm>
            <a:custGeom>
              <a:avLst/>
              <a:gdLst/>
              <a:ahLst/>
              <a:cxnLst/>
              <a:rect l="l" t="t" r="r" b="b"/>
              <a:pathLst>
                <a:path w="4540" h="145" extrusionOk="0">
                  <a:moveTo>
                    <a:pt x="1628" y="1"/>
                  </a:moveTo>
                  <a:cubicBezTo>
                    <a:pt x="690" y="1"/>
                    <a:pt x="1" y="21"/>
                    <a:pt x="1" y="50"/>
                  </a:cubicBezTo>
                  <a:cubicBezTo>
                    <a:pt x="1" y="84"/>
                    <a:pt x="1018" y="130"/>
                    <a:pt x="2264" y="141"/>
                  </a:cubicBezTo>
                  <a:cubicBezTo>
                    <a:pt x="2487" y="143"/>
                    <a:pt x="2702" y="144"/>
                    <a:pt x="2906" y="144"/>
                  </a:cubicBezTo>
                  <a:cubicBezTo>
                    <a:pt x="3850" y="144"/>
                    <a:pt x="4539" y="124"/>
                    <a:pt x="4539" y="95"/>
                  </a:cubicBezTo>
                  <a:cubicBezTo>
                    <a:pt x="4539" y="50"/>
                    <a:pt x="3522" y="15"/>
                    <a:pt x="2264" y="4"/>
                  </a:cubicBezTo>
                  <a:cubicBezTo>
                    <a:pt x="2044" y="2"/>
                    <a:pt x="1830" y="1"/>
                    <a:pt x="162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3107;p44"/>
            <p:cNvSpPr/>
            <p:nvPr/>
          </p:nvSpPr>
          <p:spPr>
            <a:xfrm>
              <a:off x="6842002" y="2088150"/>
              <a:ext cx="885044" cy="807112"/>
            </a:xfrm>
            <a:custGeom>
              <a:avLst/>
              <a:gdLst/>
              <a:ahLst/>
              <a:cxnLst/>
              <a:rect l="l" t="t" r="r" b="b"/>
              <a:pathLst>
                <a:path w="25700" h="23437" extrusionOk="0">
                  <a:moveTo>
                    <a:pt x="9535" y="0"/>
                  </a:moveTo>
                  <a:lnTo>
                    <a:pt x="9535" y="1978"/>
                  </a:lnTo>
                  <a:cubicBezTo>
                    <a:pt x="8734" y="2035"/>
                    <a:pt x="7534" y="2241"/>
                    <a:pt x="6917" y="2458"/>
                  </a:cubicBezTo>
                  <a:cubicBezTo>
                    <a:pt x="4779" y="3224"/>
                    <a:pt x="3053" y="4413"/>
                    <a:pt x="2069" y="6974"/>
                  </a:cubicBezTo>
                  <a:lnTo>
                    <a:pt x="0" y="11558"/>
                  </a:lnTo>
                  <a:lnTo>
                    <a:pt x="5819" y="13090"/>
                  </a:lnTo>
                  <a:lnTo>
                    <a:pt x="6802" y="10941"/>
                  </a:lnTo>
                  <a:lnTo>
                    <a:pt x="6917" y="16565"/>
                  </a:lnTo>
                  <a:lnTo>
                    <a:pt x="6985" y="22659"/>
                  </a:lnTo>
                  <a:lnTo>
                    <a:pt x="20544" y="23436"/>
                  </a:lnTo>
                  <a:lnTo>
                    <a:pt x="20063" y="17297"/>
                  </a:lnTo>
                  <a:lnTo>
                    <a:pt x="19766" y="11009"/>
                  </a:lnTo>
                  <a:lnTo>
                    <a:pt x="23722" y="12153"/>
                  </a:lnTo>
                  <a:lnTo>
                    <a:pt x="25699" y="6059"/>
                  </a:lnTo>
                  <a:cubicBezTo>
                    <a:pt x="23607" y="5339"/>
                    <a:pt x="21458" y="4345"/>
                    <a:pt x="20772" y="3933"/>
                  </a:cubicBezTo>
                  <a:cubicBezTo>
                    <a:pt x="17617" y="2092"/>
                    <a:pt x="16017" y="1955"/>
                    <a:pt x="15056" y="1898"/>
                  </a:cubicBezTo>
                  <a:lnTo>
                    <a:pt x="14919" y="286"/>
                  </a:lnTo>
                  <a:lnTo>
                    <a:pt x="95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3108;p44"/>
            <p:cNvSpPr/>
            <p:nvPr/>
          </p:nvSpPr>
          <p:spPr>
            <a:xfrm>
              <a:off x="7623052" y="2283404"/>
              <a:ext cx="72870" cy="211067"/>
            </a:xfrm>
            <a:custGeom>
              <a:avLst/>
              <a:gdLst/>
              <a:ahLst/>
              <a:cxnLst/>
              <a:rect l="l" t="t" r="r" b="b"/>
              <a:pathLst>
                <a:path w="2116" h="6129" extrusionOk="0">
                  <a:moveTo>
                    <a:pt x="2115" y="1"/>
                  </a:moveTo>
                  <a:lnTo>
                    <a:pt x="2115" y="1"/>
                  </a:lnTo>
                  <a:cubicBezTo>
                    <a:pt x="2070" y="69"/>
                    <a:pt x="2024" y="149"/>
                    <a:pt x="2001" y="229"/>
                  </a:cubicBezTo>
                  <a:cubicBezTo>
                    <a:pt x="1944" y="389"/>
                    <a:pt x="1852" y="607"/>
                    <a:pt x="1761" y="881"/>
                  </a:cubicBezTo>
                  <a:cubicBezTo>
                    <a:pt x="1555" y="1441"/>
                    <a:pt x="1292" y="2218"/>
                    <a:pt x="1018" y="3053"/>
                  </a:cubicBezTo>
                  <a:cubicBezTo>
                    <a:pt x="755" y="3888"/>
                    <a:pt x="503" y="4631"/>
                    <a:pt x="309" y="5225"/>
                  </a:cubicBezTo>
                  <a:cubicBezTo>
                    <a:pt x="115" y="5785"/>
                    <a:pt x="0" y="6128"/>
                    <a:pt x="23" y="6128"/>
                  </a:cubicBezTo>
                  <a:cubicBezTo>
                    <a:pt x="69" y="6060"/>
                    <a:pt x="103" y="5980"/>
                    <a:pt x="138" y="5900"/>
                  </a:cubicBezTo>
                  <a:cubicBezTo>
                    <a:pt x="195" y="5751"/>
                    <a:pt x="286" y="5534"/>
                    <a:pt x="389" y="5259"/>
                  </a:cubicBezTo>
                  <a:cubicBezTo>
                    <a:pt x="595" y="4711"/>
                    <a:pt x="881" y="3933"/>
                    <a:pt x="1155" y="3099"/>
                  </a:cubicBezTo>
                  <a:cubicBezTo>
                    <a:pt x="1418" y="2264"/>
                    <a:pt x="1658" y="1510"/>
                    <a:pt x="1852" y="915"/>
                  </a:cubicBezTo>
                  <a:cubicBezTo>
                    <a:pt x="1955" y="618"/>
                    <a:pt x="2047" y="309"/>
                    <a:pt x="21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3109;p44"/>
            <p:cNvSpPr/>
            <p:nvPr/>
          </p:nvSpPr>
          <p:spPr>
            <a:xfrm>
              <a:off x="6851438" y="2455069"/>
              <a:ext cx="207520" cy="54893"/>
            </a:xfrm>
            <a:custGeom>
              <a:avLst/>
              <a:gdLst/>
              <a:ahLst/>
              <a:cxnLst/>
              <a:rect l="l" t="t" r="r" b="b"/>
              <a:pathLst>
                <a:path w="6026" h="1594" extrusionOk="0">
                  <a:moveTo>
                    <a:pt x="1" y="0"/>
                  </a:moveTo>
                  <a:cubicBezTo>
                    <a:pt x="69" y="46"/>
                    <a:pt x="149" y="80"/>
                    <a:pt x="229" y="114"/>
                  </a:cubicBezTo>
                  <a:cubicBezTo>
                    <a:pt x="366" y="172"/>
                    <a:pt x="584" y="252"/>
                    <a:pt x="847" y="354"/>
                  </a:cubicBezTo>
                  <a:cubicBezTo>
                    <a:pt x="1384" y="537"/>
                    <a:pt x="2127" y="777"/>
                    <a:pt x="2961" y="1006"/>
                  </a:cubicBezTo>
                  <a:cubicBezTo>
                    <a:pt x="3785" y="1223"/>
                    <a:pt x="4551" y="1383"/>
                    <a:pt x="5111" y="1475"/>
                  </a:cubicBezTo>
                  <a:cubicBezTo>
                    <a:pt x="5385" y="1521"/>
                    <a:pt x="5614" y="1555"/>
                    <a:pt x="5774" y="1578"/>
                  </a:cubicBezTo>
                  <a:cubicBezTo>
                    <a:pt x="5830" y="1586"/>
                    <a:pt x="5887" y="1594"/>
                    <a:pt x="5944" y="1594"/>
                  </a:cubicBezTo>
                  <a:cubicBezTo>
                    <a:pt x="5967" y="1594"/>
                    <a:pt x="5990" y="1592"/>
                    <a:pt x="6014" y="1589"/>
                  </a:cubicBezTo>
                  <a:cubicBezTo>
                    <a:pt x="6025" y="1566"/>
                    <a:pt x="5694" y="1498"/>
                    <a:pt x="5134" y="1383"/>
                  </a:cubicBezTo>
                  <a:cubicBezTo>
                    <a:pt x="4573" y="1258"/>
                    <a:pt x="3819" y="1086"/>
                    <a:pt x="2996" y="869"/>
                  </a:cubicBezTo>
                  <a:cubicBezTo>
                    <a:pt x="2161" y="652"/>
                    <a:pt x="1418" y="423"/>
                    <a:pt x="881" y="252"/>
                  </a:cubicBezTo>
                  <a:cubicBezTo>
                    <a:pt x="595" y="149"/>
                    <a:pt x="298" y="69"/>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3110;p44"/>
            <p:cNvSpPr/>
            <p:nvPr/>
          </p:nvSpPr>
          <p:spPr>
            <a:xfrm>
              <a:off x="7272284" y="2168456"/>
              <a:ext cx="18149" cy="711823"/>
            </a:xfrm>
            <a:custGeom>
              <a:avLst/>
              <a:gdLst/>
              <a:ahLst/>
              <a:cxnLst/>
              <a:rect l="l" t="t" r="r" b="b"/>
              <a:pathLst>
                <a:path w="527" h="20670" extrusionOk="0">
                  <a:moveTo>
                    <a:pt x="35" y="0"/>
                  </a:moveTo>
                  <a:lnTo>
                    <a:pt x="35" y="0"/>
                  </a:lnTo>
                  <a:cubicBezTo>
                    <a:pt x="0" y="0"/>
                    <a:pt x="69" y="4630"/>
                    <a:pt x="183" y="10335"/>
                  </a:cubicBezTo>
                  <a:cubicBezTo>
                    <a:pt x="309" y="16051"/>
                    <a:pt x="446" y="20670"/>
                    <a:pt x="481" y="20670"/>
                  </a:cubicBezTo>
                  <a:cubicBezTo>
                    <a:pt x="526" y="20670"/>
                    <a:pt x="446" y="16040"/>
                    <a:pt x="332" y="10335"/>
                  </a:cubicBezTo>
                  <a:cubicBezTo>
                    <a:pt x="206" y="4630"/>
                    <a:pt x="69" y="0"/>
                    <a:pt x="3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3111;p44"/>
            <p:cNvSpPr/>
            <p:nvPr/>
          </p:nvSpPr>
          <p:spPr>
            <a:xfrm>
              <a:off x="7291982" y="2291531"/>
              <a:ext cx="23004" cy="21523"/>
            </a:xfrm>
            <a:custGeom>
              <a:avLst/>
              <a:gdLst/>
              <a:ahLst/>
              <a:cxnLst/>
              <a:rect l="l" t="t" r="r" b="b"/>
              <a:pathLst>
                <a:path w="668" h="625" extrusionOk="0">
                  <a:moveTo>
                    <a:pt x="337" y="0"/>
                  </a:moveTo>
                  <a:cubicBezTo>
                    <a:pt x="252" y="0"/>
                    <a:pt x="206" y="46"/>
                    <a:pt x="206" y="62"/>
                  </a:cubicBezTo>
                  <a:cubicBezTo>
                    <a:pt x="208" y="64"/>
                    <a:pt x="213" y="65"/>
                    <a:pt x="220" y="65"/>
                  </a:cubicBezTo>
                  <a:cubicBezTo>
                    <a:pt x="228" y="65"/>
                    <a:pt x="238" y="64"/>
                    <a:pt x="251" y="64"/>
                  </a:cubicBezTo>
                  <a:cubicBezTo>
                    <a:pt x="290" y="64"/>
                    <a:pt x="349" y="70"/>
                    <a:pt x="412" y="119"/>
                  </a:cubicBezTo>
                  <a:cubicBezTo>
                    <a:pt x="480" y="153"/>
                    <a:pt x="514" y="211"/>
                    <a:pt x="526" y="279"/>
                  </a:cubicBezTo>
                  <a:cubicBezTo>
                    <a:pt x="526" y="359"/>
                    <a:pt x="480" y="439"/>
                    <a:pt x="412" y="473"/>
                  </a:cubicBezTo>
                  <a:cubicBezTo>
                    <a:pt x="380" y="489"/>
                    <a:pt x="343" y="498"/>
                    <a:pt x="307" y="498"/>
                  </a:cubicBezTo>
                  <a:cubicBezTo>
                    <a:pt x="266" y="498"/>
                    <a:pt x="225" y="487"/>
                    <a:pt x="194" y="462"/>
                  </a:cubicBezTo>
                  <a:cubicBezTo>
                    <a:pt x="137" y="405"/>
                    <a:pt x="114" y="336"/>
                    <a:pt x="114" y="268"/>
                  </a:cubicBezTo>
                  <a:cubicBezTo>
                    <a:pt x="114" y="142"/>
                    <a:pt x="206" y="85"/>
                    <a:pt x="194" y="73"/>
                  </a:cubicBezTo>
                  <a:cubicBezTo>
                    <a:pt x="194" y="69"/>
                    <a:pt x="190" y="67"/>
                    <a:pt x="183" y="67"/>
                  </a:cubicBezTo>
                  <a:cubicBezTo>
                    <a:pt x="149" y="67"/>
                    <a:pt x="51" y="115"/>
                    <a:pt x="23" y="256"/>
                  </a:cubicBezTo>
                  <a:cubicBezTo>
                    <a:pt x="0" y="371"/>
                    <a:pt x="34" y="473"/>
                    <a:pt x="103" y="542"/>
                  </a:cubicBezTo>
                  <a:cubicBezTo>
                    <a:pt x="170" y="599"/>
                    <a:pt x="246" y="624"/>
                    <a:pt x="321" y="624"/>
                  </a:cubicBezTo>
                  <a:cubicBezTo>
                    <a:pt x="501" y="624"/>
                    <a:pt x="668" y="475"/>
                    <a:pt x="652" y="256"/>
                  </a:cubicBezTo>
                  <a:cubicBezTo>
                    <a:pt x="629" y="153"/>
                    <a:pt x="560" y="73"/>
                    <a:pt x="457" y="28"/>
                  </a:cubicBezTo>
                  <a:cubicBezTo>
                    <a:pt x="411" y="8"/>
                    <a:pt x="371"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3112;p44"/>
            <p:cNvSpPr/>
            <p:nvPr/>
          </p:nvSpPr>
          <p:spPr>
            <a:xfrm>
              <a:off x="7301004" y="2485993"/>
              <a:ext cx="23039" cy="21868"/>
            </a:xfrm>
            <a:custGeom>
              <a:avLst/>
              <a:gdLst/>
              <a:ahLst/>
              <a:cxnLst/>
              <a:rect l="l" t="t" r="r" b="b"/>
              <a:pathLst>
                <a:path w="669" h="635" extrusionOk="0">
                  <a:moveTo>
                    <a:pt x="337" y="1"/>
                  </a:moveTo>
                  <a:cubicBezTo>
                    <a:pt x="253" y="1"/>
                    <a:pt x="207" y="46"/>
                    <a:pt x="207" y="62"/>
                  </a:cubicBezTo>
                  <a:cubicBezTo>
                    <a:pt x="210" y="69"/>
                    <a:pt x="219" y="70"/>
                    <a:pt x="232" y="70"/>
                  </a:cubicBezTo>
                  <a:cubicBezTo>
                    <a:pt x="240" y="70"/>
                    <a:pt x="250" y="69"/>
                    <a:pt x="262" y="69"/>
                  </a:cubicBezTo>
                  <a:cubicBezTo>
                    <a:pt x="300" y="69"/>
                    <a:pt x="355" y="74"/>
                    <a:pt x="413" y="119"/>
                  </a:cubicBezTo>
                  <a:cubicBezTo>
                    <a:pt x="481" y="154"/>
                    <a:pt x="515" y="211"/>
                    <a:pt x="527" y="280"/>
                  </a:cubicBezTo>
                  <a:cubicBezTo>
                    <a:pt x="527" y="407"/>
                    <a:pt x="419" y="497"/>
                    <a:pt x="308" y="497"/>
                  </a:cubicBezTo>
                  <a:cubicBezTo>
                    <a:pt x="270" y="497"/>
                    <a:pt x="231" y="486"/>
                    <a:pt x="195" y="462"/>
                  </a:cubicBezTo>
                  <a:cubicBezTo>
                    <a:pt x="138" y="417"/>
                    <a:pt x="115" y="348"/>
                    <a:pt x="115" y="280"/>
                  </a:cubicBezTo>
                  <a:cubicBezTo>
                    <a:pt x="115" y="142"/>
                    <a:pt x="195" y="85"/>
                    <a:pt x="184" y="74"/>
                  </a:cubicBezTo>
                  <a:cubicBezTo>
                    <a:pt x="184" y="70"/>
                    <a:pt x="180" y="68"/>
                    <a:pt x="173" y="68"/>
                  </a:cubicBezTo>
                  <a:cubicBezTo>
                    <a:pt x="143" y="68"/>
                    <a:pt x="52" y="117"/>
                    <a:pt x="24" y="268"/>
                  </a:cubicBezTo>
                  <a:cubicBezTo>
                    <a:pt x="1" y="371"/>
                    <a:pt x="35" y="474"/>
                    <a:pt x="104" y="554"/>
                  </a:cubicBezTo>
                  <a:cubicBezTo>
                    <a:pt x="169" y="610"/>
                    <a:pt x="244" y="634"/>
                    <a:pt x="317" y="634"/>
                  </a:cubicBezTo>
                  <a:cubicBezTo>
                    <a:pt x="499" y="634"/>
                    <a:pt x="669" y="480"/>
                    <a:pt x="653" y="268"/>
                  </a:cubicBezTo>
                  <a:cubicBezTo>
                    <a:pt x="630" y="165"/>
                    <a:pt x="561" y="74"/>
                    <a:pt x="458" y="28"/>
                  </a:cubicBezTo>
                  <a:cubicBezTo>
                    <a:pt x="412" y="8"/>
                    <a:pt x="372" y="1"/>
                    <a:pt x="3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3113;p44"/>
            <p:cNvSpPr/>
            <p:nvPr/>
          </p:nvSpPr>
          <p:spPr>
            <a:xfrm>
              <a:off x="7301004" y="2638753"/>
              <a:ext cx="23039" cy="21833"/>
            </a:xfrm>
            <a:custGeom>
              <a:avLst/>
              <a:gdLst/>
              <a:ahLst/>
              <a:cxnLst/>
              <a:rect l="l" t="t" r="r" b="b"/>
              <a:pathLst>
                <a:path w="669" h="634" extrusionOk="0">
                  <a:moveTo>
                    <a:pt x="337" y="0"/>
                  </a:moveTo>
                  <a:cubicBezTo>
                    <a:pt x="253" y="0"/>
                    <a:pt x="207" y="46"/>
                    <a:pt x="207" y="62"/>
                  </a:cubicBezTo>
                  <a:cubicBezTo>
                    <a:pt x="218" y="85"/>
                    <a:pt x="310" y="51"/>
                    <a:pt x="413" y="119"/>
                  </a:cubicBezTo>
                  <a:cubicBezTo>
                    <a:pt x="481" y="153"/>
                    <a:pt x="515" y="211"/>
                    <a:pt x="527" y="279"/>
                  </a:cubicBezTo>
                  <a:cubicBezTo>
                    <a:pt x="527" y="413"/>
                    <a:pt x="423" y="498"/>
                    <a:pt x="313" y="498"/>
                  </a:cubicBezTo>
                  <a:cubicBezTo>
                    <a:pt x="273" y="498"/>
                    <a:pt x="232" y="487"/>
                    <a:pt x="195" y="462"/>
                  </a:cubicBezTo>
                  <a:cubicBezTo>
                    <a:pt x="138" y="416"/>
                    <a:pt x="115" y="348"/>
                    <a:pt x="115" y="279"/>
                  </a:cubicBezTo>
                  <a:cubicBezTo>
                    <a:pt x="115" y="142"/>
                    <a:pt x="195" y="85"/>
                    <a:pt x="184" y="73"/>
                  </a:cubicBezTo>
                  <a:cubicBezTo>
                    <a:pt x="184" y="69"/>
                    <a:pt x="180" y="67"/>
                    <a:pt x="173" y="67"/>
                  </a:cubicBezTo>
                  <a:cubicBezTo>
                    <a:pt x="143" y="67"/>
                    <a:pt x="52" y="117"/>
                    <a:pt x="24" y="268"/>
                  </a:cubicBezTo>
                  <a:cubicBezTo>
                    <a:pt x="1" y="371"/>
                    <a:pt x="35" y="474"/>
                    <a:pt x="104" y="554"/>
                  </a:cubicBezTo>
                  <a:cubicBezTo>
                    <a:pt x="169" y="609"/>
                    <a:pt x="244" y="634"/>
                    <a:pt x="317" y="634"/>
                  </a:cubicBezTo>
                  <a:cubicBezTo>
                    <a:pt x="499" y="634"/>
                    <a:pt x="669" y="480"/>
                    <a:pt x="653" y="268"/>
                  </a:cubicBezTo>
                  <a:cubicBezTo>
                    <a:pt x="630" y="165"/>
                    <a:pt x="561" y="73"/>
                    <a:pt x="458" y="28"/>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3114;p44"/>
            <p:cNvSpPr/>
            <p:nvPr/>
          </p:nvSpPr>
          <p:spPr>
            <a:xfrm>
              <a:off x="7310061" y="2774191"/>
              <a:ext cx="23039" cy="21833"/>
            </a:xfrm>
            <a:custGeom>
              <a:avLst/>
              <a:gdLst/>
              <a:ahLst/>
              <a:cxnLst/>
              <a:rect l="l" t="t" r="r" b="b"/>
              <a:pathLst>
                <a:path w="669" h="634" extrusionOk="0">
                  <a:moveTo>
                    <a:pt x="337" y="0"/>
                  </a:moveTo>
                  <a:cubicBezTo>
                    <a:pt x="253" y="0"/>
                    <a:pt x="207" y="45"/>
                    <a:pt x="207" y="62"/>
                  </a:cubicBezTo>
                  <a:cubicBezTo>
                    <a:pt x="218" y="84"/>
                    <a:pt x="310" y="50"/>
                    <a:pt x="412" y="119"/>
                  </a:cubicBezTo>
                  <a:cubicBezTo>
                    <a:pt x="481" y="153"/>
                    <a:pt x="515" y="222"/>
                    <a:pt x="527" y="290"/>
                  </a:cubicBezTo>
                  <a:cubicBezTo>
                    <a:pt x="527" y="415"/>
                    <a:pt x="423" y="498"/>
                    <a:pt x="314" y="498"/>
                  </a:cubicBezTo>
                  <a:cubicBezTo>
                    <a:pt x="274" y="498"/>
                    <a:pt x="232" y="486"/>
                    <a:pt x="195" y="462"/>
                  </a:cubicBezTo>
                  <a:cubicBezTo>
                    <a:pt x="138" y="416"/>
                    <a:pt x="115" y="347"/>
                    <a:pt x="115" y="279"/>
                  </a:cubicBezTo>
                  <a:cubicBezTo>
                    <a:pt x="115" y="142"/>
                    <a:pt x="207" y="96"/>
                    <a:pt x="195" y="73"/>
                  </a:cubicBezTo>
                  <a:cubicBezTo>
                    <a:pt x="195" y="69"/>
                    <a:pt x="191" y="67"/>
                    <a:pt x="184" y="67"/>
                  </a:cubicBezTo>
                  <a:cubicBezTo>
                    <a:pt x="150" y="67"/>
                    <a:pt x="52" y="117"/>
                    <a:pt x="24" y="267"/>
                  </a:cubicBezTo>
                  <a:cubicBezTo>
                    <a:pt x="1" y="370"/>
                    <a:pt x="35" y="473"/>
                    <a:pt x="104" y="553"/>
                  </a:cubicBezTo>
                  <a:cubicBezTo>
                    <a:pt x="169" y="609"/>
                    <a:pt x="244" y="634"/>
                    <a:pt x="317" y="634"/>
                  </a:cubicBezTo>
                  <a:cubicBezTo>
                    <a:pt x="499" y="634"/>
                    <a:pt x="669" y="480"/>
                    <a:pt x="653" y="267"/>
                  </a:cubicBezTo>
                  <a:cubicBezTo>
                    <a:pt x="630" y="165"/>
                    <a:pt x="561" y="73"/>
                    <a:pt x="458" y="27"/>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3115;p44"/>
            <p:cNvSpPr/>
            <p:nvPr/>
          </p:nvSpPr>
          <p:spPr>
            <a:xfrm>
              <a:off x="7400628" y="2156644"/>
              <a:ext cx="48075" cy="385459"/>
            </a:xfrm>
            <a:custGeom>
              <a:avLst/>
              <a:gdLst/>
              <a:ahLst/>
              <a:cxnLst/>
              <a:rect l="l" t="t" r="r" b="b"/>
              <a:pathLst>
                <a:path w="1396" h="11193" extrusionOk="0">
                  <a:moveTo>
                    <a:pt x="0" y="1"/>
                  </a:moveTo>
                  <a:lnTo>
                    <a:pt x="538" y="11193"/>
                  </a:lnTo>
                  <a:lnTo>
                    <a:pt x="1395" y="11193"/>
                  </a:lnTo>
                  <a:lnTo>
                    <a:pt x="858" y="218"/>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3116;p44"/>
            <p:cNvSpPr/>
            <p:nvPr/>
          </p:nvSpPr>
          <p:spPr>
            <a:xfrm>
              <a:off x="7419912" y="2574322"/>
              <a:ext cx="57889" cy="318168"/>
            </a:xfrm>
            <a:custGeom>
              <a:avLst/>
              <a:gdLst/>
              <a:ahLst/>
              <a:cxnLst/>
              <a:rect l="l" t="t" r="r" b="b"/>
              <a:pathLst>
                <a:path w="1681" h="9239" extrusionOk="0">
                  <a:moveTo>
                    <a:pt x="0" y="1"/>
                  </a:moveTo>
                  <a:lnTo>
                    <a:pt x="846" y="9238"/>
                  </a:lnTo>
                  <a:cubicBezTo>
                    <a:pt x="846" y="9238"/>
                    <a:pt x="1681" y="9204"/>
                    <a:pt x="1658" y="9147"/>
                  </a:cubicBezTo>
                  <a:cubicBezTo>
                    <a:pt x="1635" y="9101"/>
                    <a:pt x="881" y="1"/>
                    <a:pt x="88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3117;p44"/>
            <p:cNvSpPr/>
            <p:nvPr/>
          </p:nvSpPr>
          <p:spPr>
            <a:xfrm>
              <a:off x="7419534" y="2539301"/>
              <a:ext cx="29547" cy="5166"/>
            </a:xfrm>
            <a:custGeom>
              <a:avLst/>
              <a:gdLst/>
              <a:ahLst/>
              <a:cxnLst/>
              <a:rect l="l" t="t" r="r" b="b"/>
              <a:pathLst>
                <a:path w="858" h="150" extrusionOk="0">
                  <a:moveTo>
                    <a:pt x="423" y="1"/>
                  </a:moveTo>
                  <a:cubicBezTo>
                    <a:pt x="183" y="12"/>
                    <a:pt x="0" y="46"/>
                    <a:pt x="0" y="81"/>
                  </a:cubicBezTo>
                  <a:cubicBezTo>
                    <a:pt x="0" y="115"/>
                    <a:pt x="183" y="149"/>
                    <a:pt x="423" y="149"/>
                  </a:cubicBezTo>
                  <a:cubicBezTo>
                    <a:pt x="663" y="138"/>
                    <a:pt x="857" y="103"/>
                    <a:pt x="857" y="69"/>
                  </a:cubicBezTo>
                  <a:cubicBezTo>
                    <a:pt x="857" y="35"/>
                    <a:pt x="663" y="1"/>
                    <a:pt x="4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3118;p44"/>
            <p:cNvSpPr/>
            <p:nvPr/>
          </p:nvSpPr>
          <p:spPr>
            <a:xfrm>
              <a:off x="7421083" y="2571085"/>
              <a:ext cx="27998" cy="4959"/>
            </a:xfrm>
            <a:custGeom>
              <a:avLst/>
              <a:gdLst/>
              <a:ahLst/>
              <a:cxnLst/>
              <a:rect l="l" t="t" r="r" b="b"/>
              <a:pathLst>
                <a:path w="813" h="144" extrusionOk="0">
                  <a:moveTo>
                    <a:pt x="517" y="1"/>
                  </a:moveTo>
                  <a:cubicBezTo>
                    <a:pt x="480" y="1"/>
                    <a:pt x="441" y="1"/>
                    <a:pt x="401" y="4"/>
                  </a:cubicBezTo>
                  <a:cubicBezTo>
                    <a:pt x="184" y="15"/>
                    <a:pt x="1" y="49"/>
                    <a:pt x="1" y="95"/>
                  </a:cubicBezTo>
                  <a:cubicBezTo>
                    <a:pt x="1" y="123"/>
                    <a:pt x="125" y="144"/>
                    <a:pt x="296" y="144"/>
                  </a:cubicBezTo>
                  <a:cubicBezTo>
                    <a:pt x="333" y="144"/>
                    <a:pt x="372" y="143"/>
                    <a:pt x="412" y="141"/>
                  </a:cubicBezTo>
                  <a:cubicBezTo>
                    <a:pt x="641" y="129"/>
                    <a:pt x="812" y="95"/>
                    <a:pt x="812" y="49"/>
                  </a:cubicBezTo>
                  <a:cubicBezTo>
                    <a:pt x="812" y="21"/>
                    <a:pt x="689" y="1"/>
                    <a:pt x="5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3119;p44"/>
            <p:cNvSpPr/>
            <p:nvPr/>
          </p:nvSpPr>
          <p:spPr>
            <a:xfrm>
              <a:off x="7427798" y="2539679"/>
              <a:ext cx="6715" cy="35092"/>
            </a:xfrm>
            <a:custGeom>
              <a:avLst/>
              <a:gdLst/>
              <a:ahLst/>
              <a:cxnLst/>
              <a:rect l="l" t="t" r="r" b="b"/>
              <a:pathLst>
                <a:path w="195" h="1019" extrusionOk="0">
                  <a:moveTo>
                    <a:pt x="46" y="1"/>
                  </a:moveTo>
                  <a:cubicBezTo>
                    <a:pt x="0" y="12"/>
                    <a:pt x="0" y="241"/>
                    <a:pt x="34" y="515"/>
                  </a:cubicBezTo>
                  <a:cubicBezTo>
                    <a:pt x="57" y="801"/>
                    <a:pt x="114" y="1018"/>
                    <a:pt x="160" y="1018"/>
                  </a:cubicBezTo>
                  <a:cubicBezTo>
                    <a:pt x="194" y="1018"/>
                    <a:pt x="194" y="790"/>
                    <a:pt x="172" y="504"/>
                  </a:cubicBezTo>
                  <a:cubicBezTo>
                    <a:pt x="137" y="230"/>
                    <a:pt x="80" y="1"/>
                    <a:pt x="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3120;p44"/>
            <p:cNvSpPr/>
            <p:nvPr/>
          </p:nvSpPr>
          <p:spPr>
            <a:xfrm>
              <a:off x="7436442" y="2543226"/>
              <a:ext cx="6715" cy="31924"/>
            </a:xfrm>
            <a:custGeom>
              <a:avLst/>
              <a:gdLst/>
              <a:ahLst/>
              <a:cxnLst/>
              <a:rect l="l" t="t" r="r" b="b"/>
              <a:pathLst>
                <a:path w="195" h="927" extrusionOk="0">
                  <a:moveTo>
                    <a:pt x="46" y="1"/>
                  </a:moveTo>
                  <a:cubicBezTo>
                    <a:pt x="1" y="12"/>
                    <a:pt x="1" y="218"/>
                    <a:pt x="23" y="481"/>
                  </a:cubicBezTo>
                  <a:cubicBezTo>
                    <a:pt x="58" y="732"/>
                    <a:pt x="115" y="927"/>
                    <a:pt x="149" y="927"/>
                  </a:cubicBezTo>
                  <a:cubicBezTo>
                    <a:pt x="195" y="927"/>
                    <a:pt x="195" y="710"/>
                    <a:pt x="161" y="458"/>
                  </a:cubicBezTo>
                  <a:cubicBezTo>
                    <a:pt x="138" y="207"/>
                    <a:pt x="81" y="1"/>
                    <a:pt x="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3121;p44"/>
            <p:cNvSpPr/>
            <p:nvPr/>
          </p:nvSpPr>
          <p:spPr>
            <a:xfrm>
              <a:off x="7127789" y="2574736"/>
              <a:ext cx="37227" cy="300605"/>
            </a:xfrm>
            <a:custGeom>
              <a:avLst/>
              <a:gdLst/>
              <a:ahLst/>
              <a:cxnLst/>
              <a:rect l="l" t="t" r="r" b="b"/>
              <a:pathLst>
                <a:path w="1081" h="8729" extrusionOk="0">
                  <a:moveTo>
                    <a:pt x="1" y="0"/>
                  </a:moveTo>
                  <a:lnTo>
                    <a:pt x="172" y="8666"/>
                  </a:lnTo>
                  <a:cubicBezTo>
                    <a:pt x="172" y="8666"/>
                    <a:pt x="740" y="8729"/>
                    <a:pt x="975" y="8729"/>
                  </a:cubicBezTo>
                  <a:cubicBezTo>
                    <a:pt x="1041" y="8729"/>
                    <a:pt x="1080" y="8724"/>
                    <a:pt x="1075" y="8712"/>
                  </a:cubicBezTo>
                  <a:cubicBezTo>
                    <a:pt x="1053" y="8666"/>
                    <a:pt x="870" y="0"/>
                    <a:pt x="8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122;p44"/>
            <p:cNvSpPr/>
            <p:nvPr/>
          </p:nvSpPr>
          <p:spPr>
            <a:xfrm>
              <a:off x="7120730" y="2155473"/>
              <a:ext cx="33887" cy="386630"/>
            </a:xfrm>
            <a:custGeom>
              <a:avLst/>
              <a:gdLst/>
              <a:ahLst/>
              <a:cxnLst/>
              <a:rect l="l" t="t" r="r" b="b"/>
              <a:pathLst>
                <a:path w="984" h="11227" extrusionOk="0">
                  <a:moveTo>
                    <a:pt x="858" y="0"/>
                  </a:moveTo>
                  <a:lnTo>
                    <a:pt x="0" y="126"/>
                  </a:lnTo>
                  <a:lnTo>
                    <a:pt x="126" y="11227"/>
                  </a:lnTo>
                  <a:lnTo>
                    <a:pt x="983" y="11227"/>
                  </a:lnTo>
                  <a:lnTo>
                    <a:pt x="85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123;p44"/>
            <p:cNvSpPr/>
            <p:nvPr/>
          </p:nvSpPr>
          <p:spPr>
            <a:xfrm>
              <a:off x="7125034" y="2540024"/>
              <a:ext cx="29169" cy="4821"/>
            </a:xfrm>
            <a:custGeom>
              <a:avLst/>
              <a:gdLst/>
              <a:ahLst/>
              <a:cxnLst/>
              <a:rect l="l" t="t" r="r" b="b"/>
              <a:pathLst>
                <a:path w="847" h="140" extrusionOk="0">
                  <a:moveTo>
                    <a:pt x="331" y="0"/>
                  </a:moveTo>
                  <a:cubicBezTo>
                    <a:pt x="138" y="0"/>
                    <a:pt x="1" y="30"/>
                    <a:pt x="1" y="60"/>
                  </a:cubicBezTo>
                  <a:cubicBezTo>
                    <a:pt x="1" y="94"/>
                    <a:pt x="172" y="140"/>
                    <a:pt x="412" y="140"/>
                  </a:cubicBezTo>
                  <a:cubicBezTo>
                    <a:pt x="652" y="140"/>
                    <a:pt x="847" y="117"/>
                    <a:pt x="847" y="82"/>
                  </a:cubicBezTo>
                  <a:cubicBezTo>
                    <a:pt x="847" y="48"/>
                    <a:pt x="664" y="2"/>
                    <a:pt x="424" y="2"/>
                  </a:cubicBezTo>
                  <a:cubicBezTo>
                    <a:pt x="392" y="1"/>
                    <a:pt x="361" y="0"/>
                    <a:pt x="3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124;p44"/>
            <p:cNvSpPr/>
            <p:nvPr/>
          </p:nvSpPr>
          <p:spPr>
            <a:xfrm>
              <a:off x="7127410" y="2573909"/>
              <a:ext cx="31545" cy="4787"/>
            </a:xfrm>
            <a:custGeom>
              <a:avLst/>
              <a:gdLst/>
              <a:ahLst/>
              <a:cxnLst/>
              <a:rect l="l" t="t" r="r" b="b"/>
              <a:pathLst>
                <a:path w="916" h="139" extrusionOk="0">
                  <a:moveTo>
                    <a:pt x="691" y="0"/>
                  </a:moveTo>
                  <a:cubicBezTo>
                    <a:pt x="625" y="0"/>
                    <a:pt x="549" y="2"/>
                    <a:pt x="469" y="2"/>
                  </a:cubicBezTo>
                  <a:cubicBezTo>
                    <a:pt x="218" y="2"/>
                    <a:pt x="12" y="2"/>
                    <a:pt x="12" y="47"/>
                  </a:cubicBezTo>
                  <a:cubicBezTo>
                    <a:pt x="0" y="82"/>
                    <a:pt x="206" y="139"/>
                    <a:pt x="469" y="139"/>
                  </a:cubicBezTo>
                  <a:cubicBezTo>
                    <a:pt x="721" y="139"/>
                    <a:pt x="915" y="70"/>
                    <a:pt x="915" y="36"/>
                  </a:cubicBezTo>
                  <a:cubicBezTo>
                    <a:pt x="915" y="5"/>
                    <a:pt x="824" y="0"/>
                    <a:pt x="6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125;p44"/>
            <p:cNvSpPr/>
            <p:nvPr/>
          </p:nvSpPr>
          <p:spPr>
            <a:xfrm>
              <a:off x="7134883" y="2544018"/>
              <a:ext cx="5958" cy="33887"/>
            </a:xfrm>
            <a:custGeom>
              <a:avLst/>
              <a:gdLst/>
              <a:ahLst/>
              <a:cxnLst/>
              <a:rect l="l" t="t" r="r" b="b"/>
              <a:pathLst>
                <a:path w="173" h="984" extrusionOk="0">
                  <a:moveTo>
                    <a:pt x="58" y="1"/>
                  </a:moveTo>
                  <a:cubicBezTo>
                    <a:pt x="12" y="12"/>
                    <a:pt x="1" y="229"/>
                    <a:pt x="12" y="492"/>
                  </a:cubicBezTo>
                  <a:cubicBezTo>
                    <a:pt x="35" y="767"/>
                    <a:pt x="81" y="984"/>
                    <a:pt x="115" y="984"/>
                  </a:cubicBezTo>
                  <a:cubicBezTo>
                    <a:pt x="161" y="984"/>
                    <a:pt x="172" y="755"/>
                    <a:pt x="149" y="492"/>
                  </a:cubicBezTo>
                  <a:cubicBezTo>
                    <a:pt x="138" y="218"/>
                    <a:pt x="92" y="1"/>
                    <a:pt x="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126;p44"/>
            <p:cNvSpPr/>
            <p:nvPr/>
          </p:nvSpPr>
          <p:spPr>
            <a:xfrm>
              <a:off x="7143561" y="2544018"/>
              <a:ext cx="5923" cy="33887"/>
            </a:xfrm>
            <a:custGeom>
              <a:avLst/>
              <a:gdLst/>
              <a:ahLst/>
              <a:cxnLst/>
              <a:rect l="l" t="t" r="r" b="b"/>
              <a:pathLst>
                <a:path w="172" h="984" extrusionOk="0">
                  <a:moveTo>
                    <a:pt x="57" y="1"/>
                  </a:moveTo>
                  <a:cubicBezTo>
                    <a:pt x="12" y="12"/>
                    <a:pt x="0" y="229"/>
                    <a:pt x="12" y="492"/>
                  </a:cubicBezTo>
                  <a:cubicBezTo>
                    <a:pt x="34" y="767"/>
                    <a:pt x="80" y="984"/>
                    <a:pt x="114" y="984"/>
                  </a:cubicBezTo>
                  <a:cubicBezTo>
                    <a:pt x="149" y="984"/>
                    <a:pt x="172" y="755"/>
                    <a:pt x="149" y="492"/>
                  </a:cubicBezTo>
                  <a:cubicBezTo>
                    <a:pt x="137" y="218"/>
                    <a:pt x="92" y="1"/>
                    <a:pt x="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3127;p44"/>
            <p:cNvSpPr/>
            <p:nvPr/>
          </p:nvSpPr>
          <p:spPr>
            <a:xfrm>
              <a:off x="7190016" y="2120762"/>
              <a:ext cx="158275" cy="68221"/>
            </a:xfrm>
            <a:custGeom>
              <a:avLst/>
              <a:gdLst/>
              <a:ahLst/>
              <a:cxnLst/>
              <a:rect l="l" t="t" r="r" b="b"/>
              <a:pathLst>
                <a:path w="4596" h="1981" extrusionOk="0">
                  <a:moveTo>
                    <a:pt x="4329" y="0"/>
                  </a:moveTo>
                  <a:cubicBezTo>
                    <a:pt x="3964" y="0"/>
                    <a:pt x="3139" y="463"/>
                    <a:pt x="2664" y="757"/>
                  </a:cubicBezTo>
                  <a:cubicBezTo>
                    <a:pt x="2652" y="688"/>
                    <a:pt x="2630" y="620"/>
                    <a:pt x="2595" y="551"/>
                  </a:cubicBezTo>
                  <a:lnTo>
                    <a:pt x="1852" y="551"/>
                  </a:lnTo>
                  <a:cubicBezTo>
                    <a:pt x="1852" y="551"/>
                    <a:pt x="1841" y="597"/>
                    <a:pt x="1829" y="654"/>
                  </a:cubicBezTo>
                  <a:cubicBezTo>
                    <a:pt x="1418" y="357"/>
                    <a:pt x="960" y="139"/>
                    <a:pt x="480" y="14"/>
                  </a:cubicBezTo>
                  <a:cubicBezTo>
                    <a:pt x="455" y="8"/>
                    <a:pt x="430" y="6"/>
                    <a:pt x="405" y="6"/>
                  </a:cubicBezTo>
                  <a:cubicBezTo>
                    <a:pt x="218" y="6"/>
                    <a:pt x="57" y="153"/>
                    <a:pt x="57" y="345"/>
                  </a:cubicBezTo>
                  <a:cubicBezTo>
                    <a:pt x="34" y="894"/>
                    <a:pt x="0" y="1866"/>
                    <a:pt x="160" y="1957"/>
                  </a:cubicBezTo>
                  <a:cubicBezTo>
                    <a:pt x="190" y="1973"/>
                    <a:pt x="228" y="1981"/>
                    <a:pt x="274" y="1981"/>
                  </a:cubicBezTo>
                  <a:cubicBezTo>
                    <a:pt x="617" y="1981"/>
                    <a:pt x="1368" y="1564"/>
                    <a:pt x="1852" y="1271"/>
                  </a:cubicBezTo>
                  <a:cubicBezTo>
                    <a:pt x="1875" y="1328"/>
                    <a:pt x="1898" y="1374"/>
                    <a:pt x="1921" y="1431"/>
                  </a:cubicBezTo>
                  <a:lnTo>
                    <a:pt x="2698" y="1385"/>
                  </a:lnTo>
                  <a:lnTo>
                    <a:pt x="2698" y="1260"/>
                  </a:lnTo>
                  <a:cubicBezTo>
                    <a:pt x="3121" y="1591"/>
                    <a:pt x="3601" y="1820"/>
                    <a:pt x="4127" y="1957"/>
                  </a:cubicBezTo>
                  <a:cubicBezTo>
                    <a:pt x="4152" y="1962"/>
                    <a:pt x="4177" y="1965"/>
                    <a:pt x="4202" y="1965"/>
                  </a:cubicBezTo>
                  <a:cubicBezTo>
                    <a:pt x="4389" y="1965"/>
                    <a:pt x="4550" y="1818"/>
                    <a:pt x="4550" y="1626"/>
                  </a:cubicBezTo>
                  <a:cubicBezTo>
                    <a:pt x="4573" y="1077"/>
                    <a:pt x="4596" y="105"/>
                    <a:pt x="4447" y="25"/>
                  </a:cubicBezTo>
                  <a:cubicBezTo>
                    <a:pt x="4417" y="8"/>
                    <a:pt x="4377" y="0"/>
                    <a:pt x="4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3128;p44"/>
            <p:cNvSpPr/>
            <p:nvPr/>
          </p:nvSpPr>
          <p:spPr>
            <a:xfrm>
              <a:off x="7278173" y="2139254"/>
              <a:ext cx="7886" cy="27274"/>
            </a:xfrm>
            <a:custGeom>
              <a:avLst/>
              <a:gdLst/>
              <a:ahLst/>
              <a:cxnLst/>
              <a:rect l="l" t="t" r="r" b="b"/>
              <a:pathLst>
                <a:path w="229" h="792" extrusionOk="0">
                  <a:moveTo>
                    <a:pt x="43" y="0"/>
                  </a:moveTo>
                  <a:cubicBezTo>
                    <a:pt x="40" y="0"/>
                    <a:pt x="37" y="1"/>
                    <a:pt x="35" y="3"/>
                  </a:cubicBezTo>
                  <a:cubicBezTo>
                    <a:pt x="1" y="14"/>
                    <a:pt x="47" y="185"/>
                    <a:pt x="70" y="391"/>
                  </a:cubicBezTo>
                  <a:cubicBezTo>
                    <a:pt x="81" y="597"/>
                    <a:pt x="58" y="780"/>
                    <a:pt x="104" y="791"/>
                  </a:cubicBezTo>
                  <a:cubicBezTo>
                    <a:pt x="104" y="792"/>
                    <a:pt x="105" y="792"/>
                    <a:pt x="106" y="792"/>
                  </a:cubicBezTo>
                  <a:cubicBezTo>
                    <a:pt x="133" y="792"/>
                    <a:pt x="229" y="613"/>
                    <a:pt x="207" y="380"/>
                  </a:cubicBezTo>
                  <a:cubicBezTo>
                    <a:pt x="185" y="155"/>
                    <a:pt x="84" y="0"/>
                    <a:pt x="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3129;p44"/>
            <p:cNvSpPr/>
            <p:nvPr/>
          </p:nvSpPr>
          <p:spPr>
            <a:xfrm>
              <a:off x="7283682" y="2142078"/>
              <a:ext cx="37468" cy="11468"/>
            </a:xfrm>
            <a:custGeom>
              <a:avLst/>
              <a:gdLst/>
              <a:ahLst/>
              <a:cxnLst/>
              <a:rect l="l" t="t" r="r" b="b"/>
              <a:pathLst>
                <a:path w="1088" h="333" extrusionOk="0">
                  <a:moveTo>
                    <a:pt x="1039" y="0"/>
                  </a:moveTo>
                  <a:cubicBezTo>
                    <a:pt x="951" y="0"/>
                    <a:pt x="756" y="42"/>
                    <a:pt x="527" y="103"/>
                  </a:cubicBezTo>
                  <a:cubicBezTo>
                    <a:pt x="241" y="183"/>
                    <a:pt x="1" y="286"/>
                    <a:pt x="24" y="321"/>
                  </a:cubicBezTo>
                  <a:cubicBezTo>
                    <a:pt x="26" y="329"/>
                    <a:pt x="41" y="332"/>
                    <a:pt x="66" y="332"/>
                  </a:cubicBezTo>
                  <a:cubicBezTo>
                    <a:pt x="148" y="332"/>
                    <a:pt x="344" y="291"/>
                    <a:pt x="573" y="229"/>
                  </a:cubicBezTo>
                  <a:cubicBezTo>
                    <a:pt x="858" y="161"/>
                    <a:pt x="1087" y="46"/>
                    <a:pt x="1087" y="12"/>
                  </a:cubicBezTo>
                  <a:cubicBezTo>
                    <a:pt x="1082" y="4"/>
                    <a:pt x="1065" y="0"/>
                    <a:pt x="10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3130;p44"/>
            <p:cNvSpPr/>
            <p:nvPr/>
          </p:nvSpPr>
          <p:spPr>
            <a:xfrm>
              <a:off x="7282512" y="2155026"/>
              <a:ext cx="40602" cy="9298"/>
            </a:xfrm>
            <a:custGeom>
              <a:avLst/>
              <a:gdLst/>
              <a:ahLst/>
              <a:cxnLst/>
              <a:rect l="l" t="t" r="r" b="b"/>
              <a:pathLst>
                <a:path w="1179" h="270" extrusionOk="0">
                  <a:moveTo>
                    <a:pt x="94" y="1"/>
                  </a:moveTo>
                  <a:cubicBezTo>
                    <a:pt x="35" y="1"/>
                    <a:pt x="1" y="8"/>
                    <a:pt x="1" y="25"/>
                  </a:cubicBezTo>
                  <a:cubicBezTo>
                    <a:pt x="1" y="59"/>
                    <a:pt x="252" y="139"/>
                    <a:pt x="572" y="208"/>
                  </a:cubicBezTo>
                  <a:cubicBezTo>
                    <a:pt x="790" y="246"/>
                    <a:pt x="981" y="269"/>
                    <a:pt x="1085" y="269"/>
                  </a:cubicBezTo>
                  <a:cubicBezTo>
                    <a:pt x="1134" y="269"/>
                    <a:pt x="1163" y="264"/>
                    <a:pt x="1167" y="253"/>
                  </a:cubicBezTo>
                  <a:cubicBezTo>
                    <a:pt x="1178" y="219"/>
                    <a:pt x="915" y="128"/>
                    <a:pt x="595" y="70"/>
                  </a:cubicBezTo>
                  <a:cubicBezTo>
                    <a:pt x="388" y="26"/>
                    <a:pt x="201" y="1"/>
                    <a:pt x="9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3131;p44"/>
            <p:cNvSpPr/>
            <p:nvPr/>
          </p:nvSpPr>
          <p:spPr>
            <a:xfrm>
              <a:off x="7249866" y="2142835"/>
              <a:ext cx="5923" cy="24072"/>
            </a:xfrm>
            <a:custGeom>
              <a:avLst/>
              <a:gdLst/>
              <a:ahLst/>
              <a:cxnLst/>
              <a:rect l="l" t="t" r="r" b="b"/>
              <a:pathLst>
                <a:path w="172" h="699" extrusionOk="0">
                  <a:moveTo>
                    <a:pt x="88" y="1"/>
                  </a:moveTo>
                  <a:cubicBezTo>
                    <a:pt x="53" y="1"/>
                    <a:pt x="0" y="157"/>
                    <a:pt x="11" y="356"/>
                  </a:cubicBezTo>
                  <a:cubicBezTo>
                    <a:pt x="23" y="550"/>
                    <a:pt x="103" y="699"/>
                    <a:pt x="137" y="699"/>
                  </a:cubicBezTo>
                  <a:cubicBezTo>
                    <a:pt x="171" y="687"/>
                    <a:pt x="160" y="527"/>
                    <a:pt x="148" y="344"/>
                  </a:cubicBezTo>
                  <a:cubicBezTo>
                    <a:pt x="137" y="161"/>
                    <a:pt x="126" y="1"/>
                    <a:pt x="91" y="1"/>
                  </a:cubicBezTo>
                  <a:cubicBezTo>
                    <a:pt x="90" y="1"/>
                    <a:pt x="89" y="1"/>
                    <a:pt x="8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3132;p44"/>
            <p:cNvSpPr/>
            <p:nvPr/>
          </p:nvSpPr>
          <p:spPr>
            <a:xfrm>
              <a:off x="7205753" y="2145762"/>
              <a:ext cx="46491" cy="7025"/>
            </a:xfrm>
            <a:custGeom>
              <a:avLst/>
              <a:gdLst/>
              <a:ahLst/>
              <a:cxnLst/>
              <a:rect l="l" t="t" r="r" b="b"/>
              <a:pathLst>
                <a:path w="1350" h="204" extrusionOk="0">
                  <a:moveTo>
                    <a:pt x="176" y="1"/>
                  </a:moveTo>
                  <a:cubicBezTo>
                    <a:pt x="67" y="1"/>
                    <a:pt x="0" y="9"/>
                    <a:pt x="0" y="31"/>
                  </a:cubicBezTo>
                  <a:cubicBezTo>
                    <a:pt x="0" y="65"/>
                    <a:pt x="298" y="134"/>
                    <a:pt x="663" y="168"/>
                  </a:cubicBezTo>
                  <a:cubicBezTo>
                    <a:pt x="866" y="192"/>
                    <a:pt x="1045" y="204"/>
                    <a:pt x="1169" y="204"/>
                  </a:cubicBezTo>
                  <a:cubicBezTo>
                    <a:pt x="1277" y="204"/>
                    <a:pt x="1344" y="195"/>
                    <a:pt x="1349" y="179"/>
                  </a:cubicBezTo>
                  <a:cubicBezTo>
                    <a:pt x="1349" y="145"/>
                    <a:pt x="1052" y="76"/>
                    <a:pt x="686" y="31"/>
                  </a:cubicBezTo>
                  <a:cubicBezTo>
                    <a:pt x="484" y="12"/>
                    <a:pt x="302" y="1"/>
                    <a:pt x="17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3133;p44"/>
            <p:cNvSpPr/>
            <p:nvPr/>
          </p:nvSpPr>
          <p:spPr>
            <a:xfrm>
              <a:off x="7215602" y="2153545"/>
              <a:ext cx="38604" cy="14257"/>
            </a:xfrm>
            <a:custGeom>
              <a:avLst/>
              <a:gdLst/>
              <a:ahLst/>
              <a:cxnLst/>
              <a:rect l="l" t="t" r="r" b="b"/>
              <a:pathLst>
                <a:path w="1121" h="414" extrusionOk="0">
                  <a:moveTo>
                    <a:pt x="1063" y="1"/>
                  </a:moveTo>
                  <a:cubicBezTo>
                    <a:pt x="981" y="1"/>
                    <a:pt x="765" y="54"/>
                    <a:pt x="526" y="136"/>
                  </a:cubicBezTo>
                  <a:cubicBezTo>
                    <a:pt x="229" y="251"/>
                    <a:pt x="0" y="365"/>
                    <a:pt x="12" y="399"/>
                  </a:cubicBezTo>
                  <a:cubicBezTo>
                    <a:pt x="14" y="409"/>
                    <a:pt x="28" y="414"/>
                    <a:pt x="51" y="414"/>
                  </a:cubicBezTo>
                  <a:cubicBezTo>
                    <a:pt x="135" y="414"/>
                    <a:pt x="341" y="354"/>
                    <a:pt x="583" y="273"/>
                  </a:cubicBezTo>
                  <a:cubicBezTo>
                    <a:pt x="881" y="159"/>
                    <a:pt x="1121" y="45"/>
                    <a:pt x="1098" y="11"/>
                  </a:cubicBezTo>
                  <a:cubicBezTo>
                    <a:pt x="1095" y="4"/>
                    <a:pt x="1083" y="1"/>
                    <a:pt x="106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3134;p44"/>
            <p:cNvSpPr/>
            <p:nvPr/>
          </p:nvSpPr>
          <p:spPr>
            <a:xfrm>
              <a:off x="7083332" y="2866446"/>
              <a:ext cx="595665" cy="1605889"/>
            </a:xfrm>
            <a:custGeom>
              <a:avLst/>
              <a:gdLst/>
              <a:ahLst/>
              <a:cxnLst/>
              <a:rect l="l" t="t" r="r" b="b"/>
              <a:pathLst>
                <a:path w="17297" h="46632" extrusionOk="0">
                  <a:moveTo>
                    <a:pt x="0" y="1"/>
                  </a:moveTo>
                  <a:lnTo>
                    <a:pt x="663" y="46632"/>
                  </a:lnTo>
                  <a:lnTo>
                    <a:pt x="7294" y="46312"/>
                  </a:lnTo>
                  <a:lnTo>
                    <a:pt x="7625" y="10026"/>
                  </a:lnTo>
                  <a:lnTo>
                    <a:pt x="10369" y="46632"/>
                  </a:lnTo>
                  <a:lnTo>
                    <a:pt x="17297" y="46632"/>
                  </a:lnTo>
                  <a:lnTo>
                    <a:pt x="13547" y="824"/>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3135;p44"/>
            <p:cNvSpPr/>
            <p:nvPr/>
          </p:nvSpPr>
          <p:spPr>
            <a:xfrm>
              <a:off x="7100653" y="4450207"/>
              <a:ext cx="239375" cy="54377"/>
            </a:xfrm>
            <a:custGeom>
              <a:avLst/>
              <a:gdLst/>
              <a:ahLst/>
              <a:cxnLst/>
              <a:rect l="l" t="t" r="r" b="b"/>
              <a:pathLst>
                <a:path w="6951" h="1579" extrusionOk="0">
                  <a:moveTo>
                    <a:pt x="6951" y="1"/>
                  </a:moveTo>
                  <a:lnTo>
                    <a:pt x="0" y="424"/>
                  </a:lnTo>
                  <a:lnTo>
                    <a:pt x="0" y="1578"/>
                  </a:lnTo>
                  <a:lnTo>
                    <a:pt x="6859" y="1407"/>
                  </a:lnTo>
                  <a:lnTo>
                    <a:pt x="695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3136;p44"/>
            <p:cNvSpPr/>
            <p:nvPr/>
          </p:nvSpPr>
          <p:spPr>
            <a:xfrm>
              <a:off x="7438405" y="4450207"/>
              <a:ext cx="243335" cy="54377"/>
            </a:xfrm>
            <a:custGeom>
              <a:avLst/>
              <a:gdLst/>
              <a:ahLst/>
              <a:cxnLst/>
              <a:rect l="l" t="t" r="r" b="b"/>
              <a:pathLst>
                <a:path w="7066" h="1579" extrusionOk="0">
                  <a:moveTo>
                    <a:pt x="6951" y="1"/>
                  </a:moveTo>
                  <a:lnTo>
                    <a:pt x="1" y="424"/>
                  </a:lnTo>
                  <a:lnTo>
                    <a:pt x="1" y="1578"/>
                  </a:lnTo>
                  <a:lnTo>
                    <a:pt x="7066" y="1316"/>
                  </a:lnTo>
                  <a:lnTo>
                    <a:pt x="695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3137;p44"/>
            <p:cNvSpPr/>
            <p:nvPr/>
          </p:nvSpPr>
          <p:spPr>
            <a:xfrm>
              <a:off x="7310061" y="2893616"/>
              <a:ext cx="21696" cy="170913"/>
            </a:xfrm>
            <a:custGeom>
              <a:avLst/>
              <a:gdLst/>
              <a:ahLst/>
              <a:cxnLst/>
              <a:rect l="l" t="t" r="r" b="b"/>
              <a:pathLst>
                <a:path w="630" h="4963" extrusionOk="0">
                  <a:moveTo>
                    <a:pt x="104" y="0"/>
                  </a:moveTo>
                  <a:cubicBezTo>
                    <a:pt x="92" y="263"/>
                    <a:pt x="104" y="515"/>
                    <a:pt x="138" y="778"/>
                  </a:cubicBezTo>
                  <a:cubicBezTo>
                    <a:pt x="172" y="1246"/>
                    <a:pt x="241" y="1910"/>
                    <a:pt x="310" y="2630"/>
                  </a:cubicBezTo>
                  <a:cubicBezTo>
                    <a:pt x="355" y="2996"/>
                    <a:pt x="390" y="3339"/>
                    <a:pt x="424" y="3647"/>
                  </a:cubicBezTo>
                  <a:cubicBezTo>
                    <a:pt x="458" y="3967"/>
                    <a:pt x="515" y="4242"/>
                    <a:pt x="470" y="4470"/>
                  </a:cubicBezTo>
                  <a:cubicBezTo>
                    <a:pt x="447" y="4642"/>
                    <a:pt x="344" y="4802"/>
                    <a:pt x="184" y="4893"/>
                  </a:cubicBezTo>
                  <a:cubicBezTo>
                    <a:pt x="127" y="4916"/>
                    <a:pt x="58" y="4939"/>
                    <a:pt x="1" y="4950"/>
                  </a:cubicBezTo>
                  <a:cubicBezTo>
                    <a:pt x="1" y="4950"/>
                    <a:pt x="30" y="4963"/>
                    <a:pt x="80" y="4963"/>
                  </a:cubicBezTo>
                  <a:cubicBezTo>
                    <a:pt x="113" y="4963"/>
                    <a:pt x="156" y="4957"/>
                    <a:pt x="207" y="4939"/>
                  </a:cubicBezTo>
                  <a:cubicBezTo>
                    <a:pt x="401" y="4859"/>
                    <a:pt x="538" y="4699"/>
                    <a:pt x="573" y="4493"/>
                  </a:cubicBezTo>
                  <a:cubicBezTo>
                    <a:pt x="630" y="4242"/>
                    <a:pt x="584" y="3956"/>
                    <a:pt x="550" y="3636"/>
                  </a:cubicBezTo>
                  <a:cubicBezTo>
                    <a:pt x="515" y="3327"/>
                    <a:pt x="481" y="2984"/>
                    <a:pt x="447" y="2618"/>
                  </a:cubicBezTo>
                  <a:cubicBezTo>
                    <a:pt x="378" y="1887"/>
                    <a:pt x="298" y="1235"/>
                    <a:pt x="230" y="766"/>
                  </a:cubicBezTo>
                  <a:cubicBezTo>
                    <a:pt x="172" y="286"/>
                    <a:pt x="127" y="0"/>
                    <a:pt x="104"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3138;p44"/>
            <p:cNvSpPr/>
            <p:nvPr/>
          </p:nvSpPr>
          <p:spPr>
            <a:xfrm>
              <a:off x="7275039" y="2888485"/>
              <a:ext cx="24451" cy="32716"/>
            </a:xfrm>
            <a:custGeom>
              <a:avLst/>
              <a:gdLst/>
              <a:ahLst/>
              <a:cxnLst/>
              <a:rect l="l" t="t" r="r" b="b"/>
              <a:pathLst>
                <a:path w="710" h="950" extrusionOk="0">
                  <a:moveTo>
                    <a:pt x="286" y="1"/>
                  </a:moveTo>
                  <a:cubicBezTo>
                    <a:pt x="275" y="1"/>
                    <a:pt x="183" y="81"/>
                    <a:pt x="80" y="264"/>
                  </a:cubicBezTo>
                  <a:cubicBezTo>
                    <a:pt x="23" y="367"/>
                    <a:pt x="0" y="504"/>
                    <a:pt x="23" y="630"/>
                  </a:cubicBezTo>
                  <a:cubicBezTo>
                    <a:pt x="58" y="801"/>
                    <a:pt x="195" y="938"/>
                    <a:pt x="378" y="950"/>
                  </a:cubicBezTo>
                  <a:cubicBezTo>
                    <a:pt x="469" y="950"/>
                    <a:pt x="561" y="904"/>
                    <a:pt x="618" y="824"/>
                  </a:cubicBezTo>
                  <a:cubicBezTo>
                    <a:pt x="664" y="767"/>
                    <a:pt x="698" y="687"/>
                    <a:pt x="698" y="607"/>
                  </a:cubicBezTo>
                  <a:cubicBezTo>
                    <a:pt x="709" y="481"/>
                    <a:pt x="664" y="344"/>
                    <a:pt x="584" y="252"/>
                  </a:cubicBezTo>
                  <a:cubicBezTo>
                    <a:pt x="456" y="104"/>
                    <a:pt x="358" y="34"/>
                    <a:pt x="336" y="34"/>
                  </a:cubicBezTo>
                  <a:cubicBezTo>
                    <a:pt x="334" y="34"/>
                    <a:pt x="333" y="34"/>
                    <a:pt x="332" y="35"/>
                  </a:cubicBezTo>
                  <a:cubicBezTo>
                    <a:pt x="309" y="58"/>
                    <a:pt x="401" y="149"/>
                    <a:pt x="503" y="309"/>
                  </a:cubicBezTo>
                  <a:cubicBezTo>
                    <a:pt x="561" y="389"/>
                    <a:pt x="584" y="492"/>
                    <a:pt x="572" y="595"/>
                  </a:cubicBezTo>
                  <a:cubicBezTo>
                    <a:pt x="561" y="698"/>
                    <a:pt x="481" y="812"/>
                    <a:pt x="378" y="812"/>
                  </a:cubicBezTo>
                  <a:cubicBezTo>
                    <a:pt x="263" y="790"/>
                    <a:pt x="172" y="710"/>
                    <a:pt x="149" y="595"/>
                  </a:cubicBezTo>
                  <a:cubicBezTo>
                    <a:pt x="126" y="492"/>
                    <a:pt x="138" y="389"/>
                    <a:pt x="172" y="298"/>
                  </a:cubicBezTo>
                  <a:cubicBezTo>
                    <a:pt x="241" y="127"/>
                    <a:pt x="298" y="12"/>
                    <a:pt x="286"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3139;p44"/>
            <p:cNvSpPr/>
            <p:nvPr/>
          </p:nvSpPr>
          <p:spPr>
            <a:xfrm>
              <a:off x="7214018" y="2968790"/>
              <a:ext cx="4752" cy="1489009"/>
            </a:xfrm>
            <a:custGeom>
              <a:avLst/>
              <a:gdLst/>
              <a:ahLst/>
              <a:cxnLst/>
              <a:rect l="l" t="t" r="r" b="b"/>
              <a:pathLst>
                <a:path w="138" h="43238" extrusionOk="0">
                  <a:moveTo>
                    <a:pt x="69" y="1"/>
                  </a:moveTo>
                  <a:cubicBezTo>
                    <a:pt x="35" y="1"/>
                    <a:pt x="1" y="9684"/>
                    <a:pt x="1" y="21619"/>
                  </a:cubicBezTo>
                  <a:cubicBezTo>
                    <a:pt x="1" y="33554"/>
                    <a:pt x="35" y="43237"/>
                    <a:pt x="81" y="43237"/>
                  </a:cubicBezTo>
                  <a:cubicBezTo>
                    <a:pt x="115" y="43237"/>
                    <a:pt x="138" y="33565"/>
                    <a:pt x="138" y="21619"/>
                  </a:cubicBezTo>
                  <a:cubicBezTo>
                    <a:pt x="138" y="9672"/>
                    <a:pt x="103" y="1"/>
                    <a:pt x="69"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3140;p44"/>
            <p:cNvSpPr/>
            <p:nvPr/>
          </p:nvSpPr>
          <p:spPr>
            <a:xfrm>
              <a:off x="7469122" y="3019997"/>
              <a:ext cx="85853" cy="1446823"/>
            </a:xfrm>
            <a:custGeom>
              <a:avLst/>
              <a:gdLst/>
              <a:ahLst/>
              <a:cxnLst/>
              <a:rect l="l" t="t" r="r" b="b"/>
              <a:pathLst>
                <a:path w="2493" h="42013" extrusionOk="0">
                  <a:moveTo>
                    <a:pt x="12" y="0"/>
                  </a:moveTo>
                  <a:cubicBezTo>
                    <a:pt x="0" y="34"/>
                    <a:pt x="0" y="69"/>
                    <a:pt x="12" y="114"/>
                  </a:cubicBezTo>
                  <a:lnTo>
                    <a:pt x="12" y="434"/>
                  </a:lnTo>
                  <a:cubicBezTo>
                    <a:pt x="23" y="720"/>
                    <a:pt x="35" y="1132"/>
                    <a:pt x="46" y="1658"/>
                  </a:cubicBezTo>
                  <a:cubicBezTo>
                    <a:pt x="92" y="2721"/>
                    <a:pt x="138" y="4264"/>
                    <a:pt x="229" y="6162"/>
                  </a:cubicBezTo>
                  <a:cubicBezTo>
                    <a:pt x="401" y="9969"/>
                    <a:pt x="675" y="15228"/>
                    <a:pt x="1064" y="21024"/>
                  </a:cubicBezTo>
                  <a:cubicBezTo>
                    <a:pt x="1452" y="26820"/>
                    <a:pt x="1795" y="32056"/>
                    <a:pt x="2047" y="35863"/>
                  </a:cubicBezTo>
                  <a:cubicBezTo>
                    <a:pt x="2184" y="37760"/>
                    <a:pt x="2287" y="39292"/>
                    <a:pt x="2355" y="40367"/>
                  </a:cubicBezTo>
                  <a:cubicBezTo>
                    <a:pt x="2401" y="40893"/>
                    <a:pt x="2424" y="41304"/>
                    <a:pt x="2447" y="41590"/>
                  </a:cubicBezTo>
                  <a:cubicBezTo>
                    <a:pt x="2458" y="41727"/>
                    <a:pt x="2470" y="41830"/>
                    <a:pt x="2481" y="41910"/>
                  </a:cubicBezTo>
                  <a:cubicBezTo>
                    <a:pt x="2481" y="41944"/>
                    <a:pt x="2481" y="41979"/>
                    <a:pt x="2493" y="42013"/>
                  </a:cubicBezTo>
                  <a:cubicBezTo>
                    <a:pt x="2493" y="41979"/>
                    <a:pt x="2493" y="41944"/>
                    <a:pt x="2493" y="41899"/>
                  </a:cubicBezTo>
                  <a:cubicBezTo>
                    <a:pt x="2493" y="41819"/>
                    <a:pt x="2481" y="41716"/>
                    <a:pt x="2481" y="41579"/>
                  </a:cubicBezTo>
                  <a:cubicBezTo>
                    <a:pt x="2470" y="41293"/>
                    <a:pt x="2447" y="40881"/>
                    <a:pt x="2413" y="40355"/>
                  </a:cubicBezTo>
                  <a:cubicBezTo>
                    <a:pt x="2355" y="39292"/>
                    <a:pt x="2264" y="37749"/>
                    <a:pt x="2150" y="35863"/>
                  </a:cubicBezTo>
                  <a:cubicBezTo>
                    <a:pt x="1910" y="32056"/>
                    <a:pt x="1567" y="26808"/>
                    <a:pt x="1201" y="21012"/>
                  </a:cubicBezTo>
                  <a:cubicBezTo>
                    <a:pt x="835" y="15216"/>
                    <a:pt x="526" y="9957"/>
                    <a:pt x="332" y="6162"/>
                  </a:cubicBezTo>
                  <a:cubicBezTo>
                    <a:pt x="241" y="4264"/>
                    <a:pt x="161" y="2721"/>
                    <a:pt x="103" y="1658"/>
                  </a:cubicBezTo>
                  <a:cubicBezTo>
                    <a:pt x="81" y="1132"/>
                    <a:pt x="58" y="720"/>
                    <a:pt x="46" y="434"/>
                  </a:cubicBezTo>
                  <a:cubicBezTo>
                    <a:pt x="35" y="297"/>
                    <a:pt x="23" y="194"/>
                    <a:pt x="23" y="114"/>
                  </a:cubicBezTo>
                  <a:cubicBezTo>
                    <a:pt x="23" y="69"/>
                    <a:pt x="12" y="34"/>
                    <a:pt x="1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1839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36"/>
                                        </p:tgtEl>
                                        <p:attrNameLst>
                                          <p:attrName>style.visibility</p:attrName>
                                        </p:attrNameLst>
                                      </p:cBhvr>
                                      <p:to>
                                        <p:strVal val="visible"/>
                                      </p:to>
                                    </p:set>
                                    <p:animEffect transition="in" filter="randombar(horizontal)">
                                      <p:cBhvr>
                                        <p:cTn id="7" dur="10"/>
                                        <p:tgtEl>
                                          <p:spTgt spid="83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heel(1)">
                                      <p:cBhvr>
                                        <p:cTn id="12" dur="1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25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25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25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250"/>
                                        <p:tgtEl>
                                          <p:spTgt spid="7">
                                            <p:txEl>
                                              <p:pRg st="0" end="0"/>
                                            </p:txEl>
                                          </p:spTgt>
                                        </p:tgtEl>
                                      </p:cBhvr>
                                    </p:animEffect>
                                    <p:anim calcmode="lin" valueType="num">
                                      <p:cBhvr>
                                        <p:cTn id="33" dur="25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4" dur="25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fade">
                                      <p:cBhvr>
                                        <p:cTn id="39" dur="250"/>
                                        <p:tgtEl>
                                          <p:spTgt spid="7">
                                            <p:txEl>
                                              <p:pRg st="2" end="2"/>
                                            </p:txEl>
                                          </p:spTgt>
                                        </p:tgtEl>
                                      </p:cBhvr>
                                    </p:animEffect>
                                    <p:anim calcmode="lin" valueType="num">
                                      <p:cBhvr>
                                        <p:cTn id="40" dur="25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41" dur="25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7">
                                            <p:txEl>
                                              <p:pRg st="4" end="4"/>
                                            </p:txEl>
                                          </p:spTgt>
                                        </p:tgtEl>
                                        <p:attrNameLst>
                                          <p:attrName>style.visibility</p:attrName>
                                        </p:attrNameLst>
                                      </p:cBhvr>
                                      <p:to>
                                        <p:strVal val="visible"/>
                                      </p:to>
                                    </p:set>
                                    <p:animEffect transition="in" filter="fade">
                                      <p:cBhvr>
                                        <p:cTn id="46" dur="250"/>
                                        <p:tgtEl>
                                          <p:spTgt spid="7">
                                            <p:txEl>
                                              <p:pRg st="4" end="4"/>
                                            </p:txEl>
                                          </p:spTgt>
                                        </p:tgtEl>
                                      </p:cBhvr>
                                    </p:animEffect>
                                    <p:anim calcmode="lin" valueType="num">
                                      <p:cBhvr>
                                        <p:cTn id="47" dur="25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8" dur="25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xEl>
                                              <p:pRg st="6" end="6"/>
                                            </p:txEl>
                                          </p:spTgt>
                                        </p:tgtEl>
                                        <p:attrNameLst>
                                          <p:attrName>style.visibility</p:attrName>
                                        </p:attrNameLst>
                                      </p:cBhvr>
                                      <p:to>
                                        <p:strVal val="visible"/>
                                      </p:to>
                                    </p:set>
                                    <p:animEffect transition="in" filter="fade">
                                      <p:cBhvr>
                                        <p:cTn id="53" dur="250"/>
                                        <p:tgtEl>
                                          <p:spTgt spid="7">
                                            <p:txEl>
                                              <p:pRg st="6" end="6"/>
                                            </p:txEl>
                                          </p:spTgt>
                                        </p:tgtEl>
                                      </p:cBhvr>
                                    </p:animEffect>
                                    <p:anim calcmode="lin" valueType="num">
                                      <p:cBhvr>
                                        <p:cTn id="54" dur="25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5" dur="25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a:latin typeface="Cambria" panose="02040503050406030204" pitchFamily="18" charset="0"/>
                <a:ea typeface="Cambria" panose="02040503050406030204" pitchFamily="18" charset="0"/>
              </a:rPr>
              <a:t>Literature</a:t>
            </a:r>
          </a:p>
        </p:txBody>
      </p:sp>
      <p:sp>
        <p:nvSpPr>
          <p:cNvPr id="3" name="Rectangle 2"/>
          <p:cNvSpPr/>
          <p:nvPr/>
        </p:nvSpPr>
        <p:spPr>
          <a:xfrm>
            <a:off x="95540" y="1099737"/>
            <a:ext cx="5882640" cy="400110"/>
          </a:xfrm>
          <a:prstGeom prst="rect">
            <a:avLst/>
          </a:prstGeom>
        </p:spPr>
        <p:txBody>
          <a:bodyPr wrap="square">
            <a:spAutoFit/>
          </a:bodyPr>
          <a:lstStyle/>
          <a:p>
            <a:endParaRPr lang="en-IN" sz="2000" dirty="0">
              <a:solidFill>
                <a:schemeClr val="tx1"/>
              </a:solidFill>
              <a:latin typeface="Cambria" panose="02040503050406030204" pitchFamily="18" charset="0"/>
              <a:ea typeface="Cambria" panose="02040503050406030204" pitchFamily="18" charset="0"/>
            </a:endParaRPr>
          </a:p>
        </p:txBody>
      </p:sp>
      <p:sp>
        <p:nvSpPr>
          <p:cNvPr id="4" name="Rectangle 3"/>
          <p:cNvSpPr/>
          <p:nvPr/>
        </p:nvSpPr>
        <p:spPr>
          <a:xfrm>
            <a:off x="145964" y="945849"/>
            <a:ext cx="6712036" cy="707886"/>
          </a:xfrm>
          <a:prstGeom prst="rect">
            <a:avLst/>
          </a:prstGeom>
        </p:spPr>
        <p:txBody>
          <a:bodyPr wrap="square">
            <a:spAutoFit/>
          </a:bodyPr>
          <a:lstStyle/>
          <a:p>
            <a:r>
              <a:rPr lang="en-US" sz="2000" dirty="0">
                <a:solidFill>
                  <a:schemeClr val="tx1"/>
                </a:solidFill>
              </a:rPr>
              <a:t>Now we hide our message in the image. </a:t>
            </a:r>
            <a:endParaRPr lang="en-US" sz="2000" dirty="0" smtClean="0">
              <a:solidFill>
                <a:schemeClr val="tx1"/>
              </a:solidFill>
            </a:endParaRPr>
          </a:p>
          <a:p>
            <a:r>
              <a:rPr lang="en-US" sz="2000" dirty="0" smtClean="0">
                <a:solidFill>
                  <a:schemeClr val="tx1"/>
                </a:solidFill>
              </a:rPr>
              <a:t>Message</a:t>
            </a:r>
            <a:r>
              <a:rPr lang="en-US" sz="2000" dirty="0">
                <a:solidFill>
                  <a:schemeClr val="tx1"/>
                </a:solidFill>
              </a:rPr>
              <a:t>: 01000001</a:t>
            </a:r>
            <a:endParaRPr lang="en-IN" sz="2000" dirty="0">
              <a:solidFill>
                <a:schemeClr val="tx1"/>
              </a:solidFill>
              <a:latin typeface="Cambria" panose="02040503050406030204" pitchFamily="18" charset="0"/>
              <a:ea typeface="Cambria" panose="02040503050406030204" pitchFamily="18" charset="0"/>
            </a:endParaRPr>
          </a:p>
        </p:txBody>
      </p:sp>
      <p:grpSp>
        <p:nvGrpSpPr>
          <p:cNvPr id="6" name="Group 5"/>
          <p:cNvGrpSpPr/>
          <p:nvPr/>
        </p:nvGrpSpPr>
        <p:grpSpPr>
          <a:xfrm>
            <a:off x="3266209" y="4397196"/>
            <a:ext cx="2115110" cy="311360"/>
            <a:chOff x="2791968" y="2157983"/>
            <a:chExt cx="2115110" cy="31136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p:grpSpPr>
        <p:sp>
          <p:nvSpPr>
            <p:cNvPr id="5" name="Rectangle 4"/>
            <p:cNvSpPr/>
            <p:nvPr/>
          </p:nvSpPr>
          <p:spPr>
            <a:xfrm>
              <a:off x="2791968" y="2157984"/>
              <a:ext cx="710014" cy="31135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0" name="Rectangle 319"/>
            <p:cNvSpPr/>
            <p:nvPr/>
          </p:nvSpPr>
          <p:spPr>
            <a:xfrm>
              <a:off x="3501982" y="2157983"/>
              <a:ext cx="710014" cy="31135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1" name="Rectangle 320"/>
            <p:cNvSpPr/>
            <p:nvPr/>
          </p:nvSpPr>
          <p:spPr>
            <a:xfrm>
              <a:off x="4197064" y="2157983"/>
              <a:ext cx="710014" cy="31135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Rectangle 6"/>
          <p:cNvSpPr/>
          <p:nvPr/>
        </p:nvSpPr>
        <p:spPr>
          <a:xfrm>
            <a:off x="145964" y="1807623"/>
            <a:ext cx="6943344" cy="2246769"/>
          </a:xfrm>
          <a:prstGeom prst="rect">
            <a:avLst/>
          </a:prstGeom>
        </p:spPr>
        <p:txBody>
          <a:bodyPr wrap="square">
            <a:spAutoFit/>
          </a:bodyPr>
          <a:lstStyle/>
          <a:p>
            <a:r>
              <a:rPr lang="de-DE" sz="2000" dirty="0">
                <a:solidFill>
                  <a:schemeClr val="tx1"/>
                </a:solidFill>
                <a:latin typeface="Cambria" panose="02040503050406030204" pitchFamily="18" charset="0"/>
                <a:ea typeface="Cambria" panose="02040503050406030204" pitchFamily="18" charset="0"/>
              </a:rPr>
              <a:t>Image with 3 </a:t>
            </a:r>
            <a:r>
              <a:rPr lang="de-DE" sz="2000" dirty="0" smtClean="0">
                <a:solidFill>
                  <a:schemeClr val="tx1"/>
                </a:solidFill>
                <a:latin typeface="Cambria" panose="02040503050406030204" pitchFamily="18" charset="0"/>
                <a:ea typeface="Cambria" panose="02040503050406030204" pitchFamily="18" charset="0"/>
              </a:rPr>
              <a:t>pixels</a:t>
            </a:r>
          </a:p>
          <a:p>
            <a:endParaRPr lang="de-DE" sz="2000" dirty="0" smtClean="0">
              <a:solidFill>
                <a:schemeClr val="tx1"/>
              </a:solidFill>
              <a:latin typeface="Cambria" panose="02040503050406030204" pitchFamily="18" charset="0"/>
              <a:ea typeface="Cambria" panose="02040503050406030204" pitchFamily="18" charset="0"/>
            </a:endParaRPr>
          </a:p>
          <a:p>
            <a:r>
              <a:rPr lang="de-DE" sz="2000" dirty="0" smtClean="0">
                <a:solidFill>
                  <a:schemeClr val="tx1"/>
                </a:solidFill>
                <a:latin typeface="Cambria" panose="02040503050406030204" pitchFamily="18" charset="0"/>
                <a:ea typeface="Cambria" panose="02040503050406030204" pitchFamily="18" charset="0"/>
              </a:rPr>
              <a:t>Pixel </a:t>
            </a:r>
            <a:r>
              <a:rPr lang="de-DE" sz="2000" dirty="0">
                <a:solidFill>
                  <a:schemeClr val="tx1"/>
                </a:solidFill>
                <a:latin typeface="Cambria" panose="02040503050406030204" pitchFamily="18" charset="0"/>
                <a:ea typeface="Cambria" panose="02040503050406030204" pitchFamily="18" charset="0"/>
              </a:rPr>
              <a:t>1: </a:t>
            </a:r>
            <a:r>
              <a:rPr lang="de-DE" sz="2000" dirty="0" smtClean="0">
                <a:solidFill>
                  <a:srgbClr val="FF0000"/>
                </a:solidFill>
                <a:latin typeface="Cambria" panose="02040503050406030204" pitchFamily="18" charset="0"/>
                <a:ea typeface="Cambria" panose="02040503050406030204" pitchFamily="18" charset="0"/>
              </a:rPr>
              <a:t>1111100</a:t>
            </a:r>
            <a:r>
              <a:rPr lang="de-DE" sz="2000" dirty="0" smtClean="0">
                <a:solidFill>
                  <a:schemeClr val="tx1"/>
                </a:solidFill>
                <a:latin typeface="Cambria" panose="02040503050406030204" pitchFamily="18" charset="0"/>
                <a:ea typeface="Cambria" panose="02040503050406030204" pitchFamily="18" charset="0"/>
              </a:rPr>
              <a:t>0 </a:t>
            </a:r>
            <a:r>
              <a:rPr lang="de-DE" sz="2000" dirty="0" smtClean="0">
                <a:solidFill>
                  <a:srgbClr val="92D050"/>
                </a:solidFill>
                <a:latin typeface="Cambria" panose="02040503050406030204" pitchFamily="18" charset="0"/>
                <a:ea typeface="Cambria" panose="02040503050406030204" pitchFamily="18" charset="0"/>
              </a:rPr>
              <a:t>1100100</a:t>
            </a:r>
            <a:r>
              <a:rPr lang="de-DE" sz="2000" dirty="0" smtClean="0">
                <a:solidFill>
                  <a:schemeClr val="tx1"/>
                </a:solidFill>
                <a:latin typeface="Cambria" panose="02040503050406030204" pitchFamily="18" charset="0"/>
                <a:ea typeface="Cambria" panose="02040503050406030204" pitchFamily="18" charset="0"/>
              </a:rPr>
              <a:t>1 </a:t>
            </a:r>
            <a:r>
              <a:rPr lang="de-DE" sz="2000" dirty="0" smtClean="0">
                <a:solidFill>
                  <a:srgbClr val="00B0F0"/>
                </a:solidFill>
                <a:latin typeface="Cambria" panose="02040503050406030204" pitchFamily="18" charset="0"/>
                <a:ea typeface="Cambria" panose="02040503050406030204" pitchFamily="18" charset="0"/>
              </a:rPr>
              <a:t>0000001</a:t>
            </a:r>
            <a:r>
              <a:rPr lang="de-DE" sz="2000" dirty="0">
                <a:solidFill>
                  <a:schemeClr val="tx1"/>
                </a:solidFill>
                <a:latin typeface="Cambria" panose="02040503050406030204" pitchFamily="18" charset="0"/>
                <a:ea typeface="Cambria" panose="02040503050406030204" pitchFamily="18" charset="0"/>
              </a:rPr>
              <a:t>0</a:t>
            </a:r>
            <a:endParaRPr lang="de-DE" sz="2000" dirty="0" smtClean="0">
              <a:solidFill>
                <a:schemeClr val="tx1"/>
              </a:solidFill>
              <a:latin typeface="Cambria" panose="02040503050406030204" pitchFamily="18" charset="0"/>
              <a:ea typeface="Cambria" panose="02040503050406030204" pitchFamily="18" charset="0"/>
            </a:endParaRPr>
          </a:p>
          <a:p>
            <a:r>
              <a:rPr lang="de-DE" sz="2000" dirty="0" smtClean="0">
                <a:solidFill>
                  <a:schemeClr val="tx1"/>
                </a:solidFill>
                <a:latin typeface="Cambria" panose="02040503050406030204" pitchFamily="18" charset="0"/>
                <a:ea typeface="Cambria" panose="02040503050406030204" pitchFamily="18" charset="0"/>
              </a:rPr>
              <a:t> </a:t>
            </a:r>
          </a:p>
          <a:p>
            <a:r>
              <a:rPr lang="de-DE" sz="2000" dirty="0" smtClean="0">
                <a:solidFill>
                  <a:schemeClr val="tx1"/>
                </a:solidFill>
                <a:latin typeface="Cambria" panose="02040503050406030204" pitchFamily="18" charset="0"/>
                <a:ea typeface="Cambria" panose="02040503050406030204" pitchFamily="18" charset="0"/>
              </a:rPr>
              <a:t>Pixel </a:t>
            </a:r>
            <a:r>
              <a:rPr lang="de-DE" sz="2000" dirty="0">
                <a:solidFill>
                  <a:schemeClr val="tx1"/>
                </a:solidFill>
                <a:latin typeface="Cambria" panose="02040503050406030204" pitchFamily="18" charset="0"/>
                <a:ea typeface="Cambria" panose="02040503050406030204" pitchFamily="18" charset="0"/>
              </a:rPr>
              <a:t>2: </a:t>
            </a:r>
            <a:r>
              <a:rPr lang="de-DE" sz="2000" dirty="0">
                <a:solidFill>
                  <a:srgbClr val="FF0000"/>
                </a:solidFill>
                <a:latin typeface="Cambria" panose="02040503050406030204" pitchFamily="18" charset="0"/>
                <a:ea typeface="Cambria" panose="02040503050406030204" pitchFamily="18" charset="0"/>
              </a:rPr>
              <a:t>1111100</a:t>
            </a:r>
            <a:r>
              <a:rPr lang="de-DE" sz="2000" dirty="0">
                <a:solidFill>
                  <a:schemeClr val="tx1"/>
                </a:solidFill>
                <a:latin typeface="Cambria" panose="02040503050406030204" pitchFamily="18" charset="0"/>
                <a:ea typeface="Cambria" panose="02040503050406030204" pitchFamily="18" charset="0"/>
              </a:rPr>
              <a:t>0 </a:t>
            </a:r>
            <a:r>
              <a:rPr lang="de-DE" sz="2000" dirty="0" smtClean="0">
                <a:solidFill>
                  <a:srgbClr val="92D050"/>
                </a:solidFill>
                <a:latin typeface="Cambria" panose="02040503050406030204" pitchFamily="18" charset="0"/>
                <a:ea typeface="Cambria" panose="02040503050406030204" pitchFamily="18" charset="0"/>
              </a:rPr>
              <a:t>1100100</a:t>
            </a:r>
            <a:r>
              <a:rPr lang="de-DE" sz="2000" dirty="0" smtClean="0">
                <a:solidFill>
                  <a:schemeClr val="tx1"/>
                </a:solidFill>
                <a:latin typeface="Cambria" panose="02040503050406030204" pitchFamily="18" charset="0"/>
                <a:ea typeface="Cambria" panose="02040503050406030204" pitchFamily="18" charset="0"/>
              </a:rPr>
              <a:t>0 </a:t>
            </a:r>
            <a:r>
              <a:rPr lang="de-DE" sz="2000" dirty="0" smtClean="0">
                <a:solidFill>
                  <a:srgbClr val="00B0F0"/>
                </a:solidFill>
                <a:latin typeface="Cambria" panose="02040503050406030204" pitchFamily="18" charset="0"/>
                <a:ea typeface="Cambria" panose="02040503050406030204" pitchFamily="18" charset="0"/>
              </a:rPr>
              <a:t>0000001</a:t>
            </a:r>
            <a:r>
              <a:rPr lang="de-DE" sz="2000" dirty="0" smtClean="0">
                <a:solidFill>
                  <a:schemeClr val="tx1"/>
                </a:solidFill>
                <a:latin typeface="Cambria" panose="02040503050406030204" pitchFamily="18" charset="0"/>
                <a:ea typeface="Cambria" panose="02040503050406030204" pitchFamily="18" charset="0"/>
              </a:rPr>
              <a:t>0</a:t>
            </a:r>
          </a:p>
          <a:p>
            <a:r>
              <a:rPr lang="de-DE" sz="2000" dirty="0" smtClean="0">
                <a:solidFill>
                  <a:schemeClr val="tx1"/>
                </a:solidFill>
                <a:latin typeface="Cambria" panose="02040503050406030204" pitchFamily="18" charset="0"/>
                <a:ea typeface="Cambria" panose="02040503050406030204" pitchFamily="18" charset="0"/>
              </a:rPr>
              <a:t> </a:t>
            </a:r>
          </a:p>
          <a:p>
            <a:r>
              <a:rPr lang="de-DE" sz="2000" dirty="0" smtClean="0">
                <a:solidFill>
                  <a:schemeClr val="tx1"/>
                </a:solidFill>
                <a:latin typeface="Cambria" panose="02040503050406030204" pitchFamily="18" charset="0"/>
                <a:ea typeface="Cambria" panose="02040503050406030204" pitchFamily="18" charset="0"/>
              </a:rPr>
              <a:t>Pixel </a:t>
            </a:r>
            <a:r>
              <a:rPr lang="de-DE" sz="2000" dirty="0">
                <a:solidFill>
                  <a:schemeClr val="tx1"/>
                </a:solidFill>
                <a:latin typeface="Cambria" panose="02040503050406030204" pitchFamily="18" charset="0"/>
                <a:ea typeface="Cambria" panose="02040503050406030204" pitchFamily="18" charset="0"/>
              </a:rPr>
              <a:t>3: </a:t>
            </a:r>
            <a:r>
              <a:rPr lang="de-DE" sz="2000" dirty="0">
                <a:solidFill>
                  <a:srgbClr val="FF0000"/>
                </a:solidFill>
                <a:latin typeface="Cambria" panose="02040503050406030204" pitchFamily="18" charset="0"/>
                <a:ea typeface="Cambria" panose="02040503050406030204" pitchFamily="18" charset="0"/>
              </a:rPr>
              <a:t>1111100</a:t>
            </a:r>
            <a:r>
              <a:rPr lang="de-DE" sz="2000" dirty="0">
                <a:solidFill>
                  <a:schemeClr val="tx1"/>
                </a:solidFill>
                <a:latin typeface="Cambria" panose="02040503050406030204" pitchFamily="18" charset="0"/>
                <a:ea typeface="Cambria" panose="02040503050406030204" pitchFamily="18" charset="0"/>
              </a:rPr>
              <a:t>0 </a:t>
            </a:r>
            <a:r>
              <a:rPr lang="de-DE" sz="2000" dirty="0">
                <a:solidFill>
                  <a:srgbClr val="92D050"/>
                </a:solidFill>
                <a:latin typeface="Cambria" panose="02040503050406030204" pitchFamily="18" charset="0"/>
                <a:ea typeface="Cambria" panose="02040503050406030204" pitchFamily="18" charset="0"/>
              </a:rPr>
              <a:t>1100100</a:t>
            </a:r>
            <a:r>
              <a:rPr lang="de-DE" sz="2000" dirty="0">
                <a:solidFill>
                  <a:schemeClr val="tx1"/>
                </a:solidFill>
                <a:latin typeface="Cambria" panose="02040503050406030204" pitchFamily="18" charset="0"/>
                <a:ea typeface="Cambria" panose="02040503050406030204" pitchFamily="18" charset="0"/>
              </a:rPr>
              <a:t>1 </a:t>
            </a:r>
            <a:r>
              <a:rPr lang="de-DE" sz="2000" dirty="0">
                <a:solidFill>
                  <a:srgbClr val="00B0F0"/>
                </a:solidFill>
                <a:latin typeface="Cambria" panose="02040503050406030204" pitchFamily="18" charset="0"/>
                <a:ea typeface="Cambria" panose="02040503050406030204" pitchFamily="18" charset="0"/>
              </a:rPr>
              <a:t>00000011</a:t>
            </a:r>
            <a:endParaRPr lang="en-IN" sz="2000" dirty="0">
              <a:solidFill>
                <a:srgbClr val="00B0F0"/>
              </a:solidFill>
              <a:latin typeface="Cambria" panose="02040503050406030204" pitchFamily="18" charset="0"/>
              <a:ea typeface="Cambria" panose="02040503050406030204" pitchFamily="18" charset="0"/>
            </a:endParaRPr>
          </a:p>
        </p:txBody>
      </p:sp>
      <p:sp>
        <p:nvSpPr>
          <p:cNvPr id="2" name="Rectangle 1"/>
          <p:cNvSpPr/>
          <p:nvPr/>
        </p:nvSpPr>
        <p:spPr>
          <a:xfrm>
            <a:off x="1678109" y="4308445"/>
            <a:ext cx="1467068" cy="400110"/>
          </a:xfrm>
          <a:prstGeom prst="rect">
            <a:avLst/>
          </a:prstGeom>
        </p:spPr>
        <p:txBody>
          <a:bodyPr wrap="none">
            <a:spAutoFit/>
          </a:bodyPr>
          <a:lstStyle/>
          <a:p>
            <a:r>
              <a:rPr lang="en-IN" sz="2000" dirty="0">
                <a:solidFill>
                  <a:schemeClr val="tx1"/>
                </a:solidFill>
                <a:latin typeface="Cambria" panose="02040503050406030204" pitchFamily="18" charset="0"/>
                <a:ea typeface="Cambria" panose="02040503050406030204" pitchFamily="18" charset="0"/>
              </a:rPr>
              <a:t>New image:</a:t>
            </a:r>
          </a:p>
        </p:txBody>
      </p:sp>
      <p:grpSp>
        <p:nvGrpSpPr>
          <p:cNvPr id="14" name="Google Shape;2898;p44"/>
          <p:cNvGrpSpPr/>
          <p:nvPr/>
        </p:nvGrpSpPr>
        <p:grpSpPr>
          <a:xfrm>
            <a:off x="5830953" y="1382499"/>
            <a:ext cx="2942468" cy="3170376"/>
            <a:chOff x="5199975" y="1097500"/>
            <a:chExt cx="3781724" cy="3594150"/>
          </a:xfrm>
        </p:grpSpPr>
        <p:sp>
          <p:nvSpPr>
            <p:cNvPr id="15" name="Google Shape;2899;p44"/>
            <p:cNvSpPr/>
            <p:nvPr/>
          </p:nvSpPr>
          <p:spPr>
            <a:xfrm>
              <a:off x="5533009" y="1699984"/>
              <a:ext cx="213409" cy="457502"/>
            </a:xfrm>
            <a:custGeom>
              <a:avLst/>
              <a:gdLst/>
              <a:ahLst/>
              <a:cxnLst/>
              <a:rect l="l" t="t" r="r" b="b"/>
              <a:pathLst>
                <a:path w="6197" h="13285" extrusionOk="0">
                  <a:moveTo>
                    <a:pt x="1" y="0"/>
                  </a:moveTo>
                  <a:lnTo>
                    <a:pt x="1" y="13284"/>
                  </a:lnTo>
                  <a:lnTo>
                    <a:pt x="6197" y="13284"/>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00;p44"/>
            <p:cNvSpPr/>
            <p:nvPr/>
          </p:nvSpPr>
          <p:spPr>
            <a:xfrm>
              <a:off x="5755433" y="2189324"/>
              <a:ext cx="262620" cy="442143"/>
            </a:xfrm>
            <a:custGeom>
              <a:avLst/>
              <a:gdLst/>
              <a:ahLst/>
              <a:cxnLst/>
              <a:rect l="l" t="t" r="r" b="b"/>
              <a:pathLst>
                <a:path w="7626" h="12839" extrusionOk="0">
                  <a:moveTo>
                    <a:pt x="1" y="0"/>
                  </a:moveTo>
                  <a:lnTo>
                    <a:pt x="1" y="12839"/>
                  </a:lnTo>
                  <a:lnTo>
                    <a:pt x="7626" y="1283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1;p44"/>
            <p:cNvSpPr/>
            <p:nvPr/>
          </p:nvSpPr>
          <p:spPr>
            <a:xfrm>
              <a:off x="6049898" y="1277175"/>
              <a:ext cx="489013" cy="414972"/>
            </a:xfrm>
            <a:custGeom>
              <a:avLst/>
              <a:gdLst/>
              <a:ahLst/>
              <a:cxnLst/>
              <a:rect l="l" t="t" r="r" b="b"/>
              <a:pathLst>
                <a:path w="14200" h="12050" extrusionOk="0">
                  <a:moveTo>
                    <a:pt x="1" y="0"/>
                  </a:moveTo>
                  <a:lnTo>
                    <a:pt x="1" y="12050"/>
                  </a:lnTo>
                  <a:lnTo>
                    <a:pt x="7237" y="12050"/>
                  </a:lnTo>
                  <a:lnTo>
                    <a:pt x="7237" y="263"/>
                  </a:lnTo>
                  <a:lnTo>
                    <a:pt x="7500" y="263"/>
                  </a:lnTo>
                  <a:lnTo>
                    <a:pt x="7500" y="12050"/>
                  </a:lnTo>
                  <a:lnTo>
                    <a:pt x="14199" y="12050"/>
                  </a:lnTo>
                  <a:lnTo>
                    <a:pt x="141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02;p44"/>
            <p:cNvSpPr/>
            <p:nvPr/>
          </p:nvSpPr>
          <p:spPr>
            <a:xfrm>
              <a:off x="5533009" y="2189324"/>
              <a:ext cx="213409" cy="442143"/>
            </a:xfrm>
            <a:custGeom>
              <a:avLst/>
              <a:gdLst/>
              <a:ahLst/>
              <a:cxnLst/>
              <a:rect l="l" t="t" r="r" b="b"/>
              <a:pathLst>
                <a:path w="6197" h="12839" extrusionOk="0">
                  <a:moveTo>
                    <a:pt x="1" y="0"/>
                  </a:moveTo>
                  <a:lnTo>
                    <a:pt x="1" y="12839"/>
                  </a:lnTo>
                  <a:lnTo>
                    <a:pt x="6197" y="12839"/>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03;p44"/>
            <p:cNvSpPr/>
            <p:nvPr/>
          </p:nvSpPr>
          <p:spPr>
            <a:xfrm>
              <a:off x="6308170" y="2189324"/>
              <a:ext cx="230731" cy="442143"/>
            </a:xfrm>
            <a:custGeom>
              <a:avLst/>
              <a:gdLst/>
              <a:ahLst/>
              <a:cxnLst/>
              <a:rect l="l" t="t" r="r" b="b"/>
              <a:pathLst>
                <a:path w="6700" h="12839" extrusionOk="0">
                  <a:moveTo>
                    <a:pt x="0" y="0"/>
                  </a:moveTo>
                  <a:lnTo>
                    <a:pt x="0" y="12839"/>
                  </a:lnTo>
                  <a:lnTo>
                    <a:pt x="6699" y="1283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04;p44"/>
            <p:cNvSpPr/>
            <p:nvPr/>
          </p:nvSpPr>
          <p:spPr>
            <a:xfrm>
              <a:off x="5755433" y="1699984"/>
              <a:ext cx="262620" cy="457502"/>
            </a:xfrm>
            <a:custGeom>
              <a:avLst/>
              <a:gdLst/>
              <a:ahLst/>
              <a:cxnLst/>
              <a:rect l="l" t="t" r="r" b="b"/>
              <a:pathLst>
                <a:path w="7626" h="13285" extrusionOk="0">
                  <a:moveTo>
                    <a:pt x="1" y="0"/>
                  </a:moveTo>
                  <a:lnTo>
                    <a:pt x="1" y="13284"/>
                  </a:lnTo>
                  <a:lnTo>
                    <a:pt x="7626" y="13284"/>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05;p44"/>
            <p:cNvSpPr/>
            <p:nvPr/>
          </p:nvSpPr>
          <p:spPr>
            <a:xfrm>
              <a:off x="6308170" y="1699984"/>
              <a:ext cx="230731" cy="457502"/>
            </a:xfrm>
            <a:custGeom>
              <a:avLst/>
              <a:gdLst/>
              <a:ahLst/>
              <a:cxnLst/>
              <a:rect l="l" t="t" r="r" b="b"/>
              <a:pathLst>
                <a:path w="6700" h="13285" extrusionOk="0">
                  <a:moveTo>
                    <a:pt x="0" y="0"/>
                  </a:moveTo>
                  <a:lnTo>
                    <a:pt x="0" y="13284"/>
                  </a:lnTo>
                  <a:lnTo>
                    <a:pt x="6699" y="13284"/>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06;p44"/>
            <p:cNvSpPr/>
            <p:nvPr/>
          </p:nvSpPr>
          <p:spPr>
            <a:xfrm>
              <a:off x="5533009" y="2639304"/>
              <a:ext cx="213409" cy="398063"/>
            </a:xfrm>
            <a:custGeom>
              <a:avLst/>
              <a:gdLst/>
              <a:ahLst/>
              <a:cxnLst/>
              <a:rect l="l" t="t" r="r" b="b"/>
              <a:pathLst>
                <a:path w="6197" h="11559" extrusionOk="0">
                  <a:moveTo>
                    <a:pt x="1" y="0"/>
                  </a:moveTo>
                  <a:lnTo>
                    <a:pt x="1" y="11558"/>
                  </a:lnTo>
                  <a:lnTo>
                    <a:pt x="6197" y="11558"/>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07;p44"/>
            <p:cNvSpPr/>
            <p:nvPr/>
          </p:nvSpPr>
          <p:spPr>
            <a:xfrm>
              <a:off x="5533009" y="1277175"/>
              <a:ext cx="485052" cy="414972"/>
            </a:xfrm>
            <a:custGeom>
              <a:avLst/>
              <a:gdLst/>
              <a:ahLst/>
              <a:cxnLst/>
              <a:rect l="l" t="t" r="r" b="b"/>
              <a:pathLst>
                <a:path w="14085" h="12050" extrusionOk="0">
                  <a:moveTo>
                    <a:pt x="1" y="0"/>
                  </a:moveTo>
                  <a:lnTo>
                    <a:pt x="1" y="12050"/>
                  </a:lnTo>
                  <a:lnTo>
                    <a:pt x="6197" y="12050"/>
                  </a:lnTo>
                  <a:lnTo>
                    <a:pt x="6197" y="263"/>
                  </a:lnTo>
                  <a:lnTo>
                    <a:pt x="6460" y="263"/>
                  </a:lnTo>
                  <a:lnTo>
                    <a:pt x="6460" y="12050"/>
                  </a:lnTo>
                  <a:lnTo>
                    <a:pt x="14085" y="12050"/>
                  </a:lnTo>
                  <a:lnTo>
                    <a:pt x="1408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08;p44"/>
            <p:cNvSpPr/>
            <p:nvPr/>
          </p:nvSpPr>
          <p:spPr>
            <a:xfrm>
              <a:off x="5755433" y="2639304"/>
              <a:ext cx="262620" cy="398063"/>
            </a:xfrm>
            <a:custGeom>
              <a:avLst/>
              <a:gdLst/>
              <a:ahLst/>
              <a:cxnLst/>
              <a:rect l="l" t="t" r="r" b="b"/>
              <a:pathLst>
                <a:path w="7626" h="11559" extrusionOk="0">
                  <a:moveTo>
                    <a:pt x="1" y="0"/>
                  </a:moveTo>
                  <a:lnTo>
                    <a:pt x="1" y="11558"/>
                  </a:lnTo>
                  <a:lnTo>
                    <a:pt x="7626" y="11558"/>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09;p44"/>
            <p:cNvSpPr/>
            <p:nvPr/>
          </p:nvSpPr>
          <p:spPr>
            <a:xfrm>
              <a:off x="6308170" y="2639304"/>
              <a:ext cx="230731" cy="398063"/>
            </a:xfrm>
            <a:custGeom>
              <a:avLst/>
              <a:gdLst/>
              <a:ahLst/>
              <a:cxnLst/>
              <a:rect l="l" t="t" r="r" b="b"/>
              <a:pathLst>
                <a:path w="6700" h="11559" extrusionOk="0">
                  <a:moveTo>
                    <a:pt x="0" y="0"/>
                  </a:moveTo>
                  <a:lnTo>
                    <a:pt x="0" y="11558"/>
                  </a:lnTo>
                  <a:lnTo>
                    <a:pt x="6699" y="11558"/>
                  </a:lnTo>
                  <a:lnTo>
                    <a:pt x="6699"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10;p44"/>
            <p:cNvSpPr/>
            <p:nvPr/>
          </p:nvSpPr>
          <p:spPr>
            <a:xfrm>
              <a:off x="6049898" y="1699984"/>
              <a:ext cx="249259" cy="457502"/>
            </a:xfrm>
            <a:custGeom>
              <a:avLst/>
              <a:gdLst/>
              <a:ahLst/>
              <a:cxnLst/>
              <a:rect l="l" t="t" r="r" b="b"/>
              <a:pathLst>
                <a:path w="7238" h="13285" extrusionOk="0">
                  <a:moveTo>
                    <a:pt x="1" y="0"/>
                  </a:moveTo>
                  <a:lnTo>
                    <a:pt x="1" y="13284"/>
                  </a:lnTo>
                  <a:lnTo>
                    <a:pt x="7237" y="13284"/>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11;p44"/>
            <p:cNvSpPr/>
            <p:nvPr/>
          </p:nvSpPr>
          <p:spPr>
            <a:xfrm>
              <a:off x="6049898" y="2639304"/>
              <a:ext cx="249259" cy="398063"/>
            </a:xfrm>
            <a:custGeom>
              <a:avLst/>
              <a:gdLst/>
              <a:ahLst/>
              <a:cxnLst/>
              <a:rect l="l" t="t" r="r" b="b"/>
              <a:pathLst>
                <a:path w="7238" h="11559" extrusionOk="0">
                  <a:moveTo>
                    <a:pt x="1" y="0"/>
                  </a:moveTo>
                  <a:lnTo>
                    <a:pt x="1" y="11558"/>
                  </a:lnTo>
                  <a:lnTo>
                    <a:pt x="7237" y="11558"/>
                  </a:lnTo>
                  <a:lnTo>
                    <a:pt x="7237"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12;p44"/>
            <p:cNvSpPr/>
            <p:nvPr/>
          </p:nvSpPr>
          <p:spPr>
            <a:xfrm>
              <a:off x="6049898" y="2189324"/>
              <a:ext cx="249259" cy="442143"/>
            </a:xfrm>
            <a:custGeom>
              <a:avLst/>
              <a:gdLst/>
              <a:ahLst/>
              <a:cxnLst/>
              <a:rect l="l" t="t" r="r" b="b"/>
              <a:pathLst>
                <a:path w="7238" h="12839" extrusionOk="0">
                  <a:moveTo>
                    <a:pt x="1" y="0"/>
                  </a:moveTo>
                  <a:lnTo>
                    <a:pt x="1" y="12839"/>
                  </a:lnTo>
                  <a:lnTo>
                    <a:pt x="7237" y="1283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13;p44"/>
            <p:cNvSpPr/>
            <p:nvPr/>
          </p:nvSpPr>
          <p:spPr>
            <a:xfrm>
              <a:off x="7956499" y="1681079"/>
              <a:ext cx="213409" cy="457502"/>
            </a:xfrm>
            <a:custGeom>
              <a:avLst/>
              <a:gdLst/>
              <a:ahLst/>
              <a:cxnLst/>
              <a:rect l="l" t="t" r="r" b="b"/>
              <a:pathLst>
                <a:path w="6197" h="13285" extrusionOk="0">
                  <a:moveTo>
                    <a:pt x="0" y="1"/>
                  </a:moveTo>
                  <a:lnTo>
                    <a:pt x="0" y="13285"/>
                  </a:lnTo>
                  <a:lnTo>
                    <a:pt x="6197" y="13285"/>
                  </a:lnTo>
                  <a:lnTo>
                    <a:pt x="619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14;p44"/>
            <p:cNvSpPr/>
            <p:nvPr/>
          </p:nvSpPr>
          <p:spPr>
            <a:xfrm>
              <a:off x="8178923" y="2170419"/>
              <a:ext cx="262620" cy="442143"/>
            </a:xfrm>
            <a:custGeom>
              <a:avLst/>
              <a:gdLst/>
              <a:ahLst/>
              <a:cxnLst/>
              <a:rect l="l" t="t" r="r" b="b"/>
              <a:pathLst>
                <a:path w="7626" h="12839" extrusionOk="0">
                  <a:moveTo>
                    <a:pt x="1" y="1"/>
                  </a:moveTo>
                  <a:lnTo>
                    <a:pt x="1" y="12839"/>
                  </a:lnTo>
                  <a:lnTo>
                    <a:pt x="7626" y="12839"/>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15;p44"/>
            <p:cNvSpPr/>
            <p:nvPr/>
          </p:nvSpPr>
          <p:spPr>
            <a:xfrm>
              <a:off x="8473388" y="1258269"/>
              <a:ext cx="489013" cy="414972"/>
            </a:xfrm>
            <a:custGeom>
              <a:avLst/>
              <a:gdLst/>
              <a:ahLst/>
              <a:cxnLst/>
              <a:rect l="l" t="t" r="r" b="b"/>
              <a:pathLst>
                <a:path w="14200" h="12050" extrusionOk="0">
                  <a:moveTo>
                    <a:pt x="1" y="1"/>
                  </a:moveTo>
                  <a:lnTo>
                    <a:pt x="1" y="12050"/>
                  </a:lnTo>
                  <a:lnTo>
                    <a:pt x="7237" y="12050"/>
                  </a:lnTo>
                  <a:lnTo>
                    <a:pt x="7237" y="263"/>
                  </a:lnTo>
                  <a:lnTo>
                    <a:pt x="7500" y="263"/>
                  </a:lnTo>
                  <a:lnTo>
                    <a:pt x="7500" y="12050"/>
                  </a:lnTo>
                  <a:lnTo>
                    <a:pt x="14199" y="12050"/>
                  </a:lnTo>
                  <a:lnTo>
                    <a:pt x="141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16;p44"/>
            <p:cNvSpPr/>
            <p:nvPr/>
          </p:nvSpPr>
          <p:spPr>
            <a:xfrm>
              <a:off x="7956086" y="2170419"/>
              <a:ext cx="213822" cy="442143"/>
            </a:xfrm>
            <a:custGeom>
              <a:avLst/>
              <a:gdLst/>
              <a:ahLst/>
              <a:cxnLst/>
              <a:rect l="l" t="t" r="r" b="b"/>
              <a:pathLst>
                <a:path w="6209" h="12839" extrusionOk="0">
                  <a:moveTo>
                    <a:pt x="1" y="1"/>
                  </a:moveTo>
                  <a:lnTo>
                    <a:pt x="1" y="12839"/>
                  </a:lnTo>
                  <a:lnTo>
                    <a:pt x="6209" y="12839"/>
                  </a:lnTo>
                  <a:lnTo>
                    <a:pt x="620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17;p44"/>
            <p:cNvSpPr/>
            <p:nvPr/>
          </p:nvSpPr>
          <p:spPr>
            <a:xfrm>
              <a:off x="8731661" y="2170419"/>
              <a:ext cx="230731" cy="442143"/>
            </a:xfrm>
            <a:custGeom>
              <a:avLst/>
              <a:gdLst/>
              <a:ahLst/>
              <a:cxnLst/>
              <a:rect l="l" t="t" r="r" b="b"/>
              <a:pathLst>
                <a:path w="6700" h="12839" extrusionOk="0">
                  <a:moveTo>
                    <a:pt x="0" y="1"/>
                  </a:moveTo>
                  <a:lnTo>
                    <a:pt x="0" y="12839"/>
                  </a:lnTo>
                  <a:lnTo>
                    <a:pt x="6699" y="12839"/>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18;p44"/>
            <p:cNvSpPr/>
            <p:nvPr/>
          </p:nvSpPr>
          <p:spPr>
            <a:xfrm>
              <a:off x="8178923" y="1681079"/>
              <a:ext cx="262620" cy="457502"/>
            </a:xfrm>
            <a:custGeom>
              <a:avLst/>
              <a:gdLst/>
              <a:ahLst/>
              <a:cxnLst/>
              <a:rect l="l" t="t" r="r" b="b"/>
              <a:pathLst>
                <a:path w="7626" h="13285" extrusionOk="0">
                  <a:moveTo>
                    <a:pt x="1" y="1"/>
                  </a:moveTo>
                  <a:lnTo>
                    <a:pt x="1" y="13285"/>
                  </a:lnTo>
                  <a:lnTo>
                    <a:pt x="7626" y="13285"/>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19;p44"/>
            <p:cNvSpPr/>
            <p:nvPr/>
          </p:nvSpPr>
          <p:spPr>
            <a:xfrm>
              <a:off x="8731661" y="1681079"/>
              <a:ext cx="230731" cy="457502"/>
            </a:xfrm>
            <a:custGeom>
              <a:avLst/>
              <a:gdLst/>
              <a:ahLst/>
              <a:cxnLst/>
              <a:rect l="l" t="t" r="r" b="b"/>
              <a:pathLst>
                <a:path w="6700" h="13285" extrusionOk="0">
                  <a:moveTo>
                    <a:pt x="0" y="1"/>
                  </a:moveTo>
                  <a:lnTo>
                    <a:pt x="0" y="13285"/>
                  </a:lnTo>
                  <a:lnTo>
                    <a:pt x="6699" y="13285"/>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20;p44"/>
            <p:cNvSpPr/>
            <p:nvPr/>
          </p:nvSpPr>
          <p:spPr>
            <a:xfrm>
              <a:off x="7956086" y="2620019"/>
              <a:ext cx="213822" cy="398442"/>
            </a:xfrm>
            <a:custGeom>
              <a:avLst/>
              <a:gdLst/>
              <a:ahLst/>
              <a:cxnLst/>
              <a:rect l="l" t="t" r="r" b="b"/>
              <a:pathLst>
                <a:path w="6209" h="11570" extrusionOk="0">
                  <a:moveTo>
                    <a:pt x="1" y="0"/>
                  </a:moveTo>
                  <a:lnTo>
                    <a:pt x="1" y="11569"/>
                  </a:lnTo>
                  <a:lnTo>
                    <a:pt x="6209" y="11569"/>
                  </a:lnTo>
                  <a:lnTo>
                    <a:pt x="620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21;p44"/>
            <p:cNvSpPr/>
            <p:nvPr/>
          </p:nvSpPr>
          <p:spPr>
            <a:xfrm>
              <a:off x="7956499" y="1258269"/>
              <a:ext cx="485052" cy="414972"/>
            </a:xfrm>
            <a:custGeom>
              <a:avLst/>
              <a:gdLst/>
              <a:ahLst/>
              <a:cxnLst/>
              <a:rect l="l" t="t" r="r" b="b"/>
              <a:pathLst>
                <a:path w="14085" h="12050" extrusionOk="0">
                  <a:moveTo>
                    <a:pt x="0" y="1"/>
                  </a:moveTo>
                  <a:lnTo>
                    <a:pt x="0" y="12050"/>
                  </a:lnTo>
                  <a:lnTo>
                    <a:pt x="6197" y="12050"/>
                  </a:lnTo>
                  <a:lnTo>
                    <a:pt x="6197" y="263"/>
                  </a:lnTo>
                  <a:lnTo>
                    <a:pt x="6460" y="263"/>
                  </a:lnTo>
                  <a:lnTo>
                    <a:pt x="6460" y="12050"/>
                  </a:lnTo>
                  <a:lnTo>
                    <a:pt x="14085" y="12050"/>
                  </a:lnTo>
                  <a:lnTo>
                    <a:pt x="14085"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22;p44"/>
            <p:cNvSpPr/>
            <p:nvPr/>
          </p:nvSpPr>
          <p:spPr>
            <a:xfrm>
              <a:off x="8178923" y="2620019"/>
              <a:ext cx="262620" cy="398442"/>
            </a:xfrm>
            <a:custGeom>
              <a:avLst/>
              <a:gdLst/>
              <a:ahLst/>
              <a:cxnLst/>
              <a:rect l="l" t="t" r="r" b="b"/>
              <a:pathLst>
                <a:path w="7626" h="11570" extrusionOk="0">
                  <a:moveTo>
                    <a:pt x="1" y="0"/>
                  </a:moveTo>
                  <a:lnTo>
                    <a:pt x="1" y="11569"/>
                  </a:lnTo>
                  <a:lnTo>
                    <a:pt x="7626" y="1156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23;p44"/>
            <p:cNvSpPr/>
            <p:nvPr/>
          </p:nvSpPr>
          <p:spPr>
            <a:xfrm>
              <a:off x="8731661" y="2620019"/>
              <a:ext cx="230731" cy="398442"/>
            </a:xfrm>
            <a:custGeom>
              <a:avLst/>
              <a:gdLst/>
              <a:ahLst/>
              <a:cxnLst/>
              <a:rect l="l" t="t" r="r" b="b"/>
              <a:pathLst>
                <a:path w="6700" h="11570" extrusionOk="0">
                  <a:moveTo>
                    <a:pt x="0" y="0"/>
                  </a:moveTo>
                  <a:lnTo>
                    <a:pt x="0" y="11569"/>
                  </a:lnTo>
                  <a:lnTo>
                    <a:pt x="6699" y="1156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24;p44"/>
            <p:cNvSpPr/>
            <p:nvPr/>
          </p:nvSpPr>
          <p:spPr>
            <a:xfrm>
              <a:off x="8473388" y="1681079"/>
              <a:ext cx="249259" cy="457502"/>
            </a:xfrm>
            <a:custGeom>
              <a:avLst/>
              <a:gdLst/>
              <a:ahLst/>
              <a:cxnLst/>
              <a:rect l="l" t="t" r="r" b="b"/>
              <a:pathLst>
                <a:path w="7238" h="13285" extrusionOk="0">
                  <a:moveTo>
                    <a:pt x="1" y="1"/>
                  </a:moveTo>
                  <a:lnTo>
                    <a:pt x="1" y="13285"/>
                  </a:lnTo>
                  <a:lnTo>
                    <a:pt x="7237" y="13285"/>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25;p44"/>
            <p:cNvSpPr/>
            <p:nvPr/>
          </p:nvSpPr>
          <p:spPr>
            <a:xfrm>
              <a:off x="8473388" y="2620019"/>
              <a:ext cx="249259" cy="398442"/>
            </a:xfrm>
            <a:custGeom>
              <a:avLst/>
              <a:gdLst/>
              <a:ahLst/>
              <a:cxnLst/>
              <a:rect l="l" t="t" r="r" b="b"/>
              <a:pathLst>
                <a:path w="7238" h="11570" extrusionOk="0">
                  <a:moveTo>
                    <a:pt x="1" y="0"/>
                  </a:moveTo>
                  <a:lnTo>
                    <a:pt x="1" y="11569"/>
                  </a:lnTo>
                  <a:lnTo>
                    <a:pt x="7237" y="1156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26;p44"/>
            <p:cNvSpPr/>
            <p:nvPr/>
          </p:nvSpPr>
          <p:spPr>
            <a:xfrm>
              <a:off x="8473388" y="2170419"/>
              <a:ext cx="249259" cy="442143"/>
            </a:xfrm>
            <a:custGeom>
              <a:avLst/>
              <a:gdLst/>
              <a:ahLst/>
              <a:cxnLst/>
              <a:rect l="l" t="t" r="r" b="b"/>
              <a:pathLst>
                <a:path w="7238" h="12839" extrusionOk="0">
                  <a:moveTo>
                    <a:pt x="1" y="1"/>
                  </a:moveTo>
                  <a:lnTo>
                    <a:pt x="1" y="12839"/>
                  </a:lnTo>
                  <a:lnTo>
                    <a:pt x="7237" y="12839"/>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27;p44"/>
            <p:cNvSpPr/>
            <p:nvPr/>
          </p:nvSpPr>
          <p:spPr>
            <a:xfrm>
              <a:off x="8127338" y="4407712"/>
              <a:ext cx="825605" cy="268509"/>
            </a:xfrm>
            <a:custGeom>
              <a:avLst/>
              <a:gdLst/>
              <a:ahLst/>
              <a:cxnLst/>
              <a:rect l="l" t="t" r="r" b="b"/>
              <a:pathLst>
                <a:path w="23974" h="7797" extrusionOk="0">
                  <a:moveTo>
                    <a:pt x="1" y="0"/>
                  </a:moveTo>
                  <a:lnTo>
                    <a:pt x="1" y="7797"/>
                  </a:lnTo>
                  <a:lnTo>
                    <a:pt x="23974" y="7797"/>
                  </a:lnTo>
                  <a:lnTo>
                    <a:pt x="23974"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28;p44"/>
            <p:cNvSpPr/>
            <p:nvPr/>
          </p:nvSpPr>
          <p:spPr>
            <a:xfrm>
              <a:off x="8092695" y="4332916"/>
              <a:ext cx="889004" cy="74833"/>
            </a:xfrm>
            <a:custGeom>
              <a:avLst/>
              <a:gdLst/>
              <a:ahLst/>
              <a:cxnLst/>
              <a:rect l="l" t="t" r="r" b="b"/>
              <a:pathLst>
                <a:path w="25815" h="2173" extrusionOk="0">
                  <a:moveTo>
                    <a:pt x="1" y="0"/>
                  </a:moveTo>
                  <a:lnTo>
                    <a:pt x="1" y="2172"/>
                  </a:lnTo>
                  <a:lnTo>
                    <a:pt x="25815" y="2172"/>
                  </a:lnTo>
                  <a:lnTo>
                    <a:pt x="25815" y="0"/>
                  </a:ln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29;p44"/>
            <p:cNvSpPr/>
            <p:nvPr/>
          </p:nvSpPr>
          <p:spPr>
            <a:xfrm>
              <a:off x="8519843" y="4332916"/>
              <a:ext cx="461841" cy="343307"/>
            </a:xfrm>
            <a:custGeom>
              <a:avLst/>
              <a:gdLst/>
              <a:ahLst/>
              <a:cxnLst/>
              <a:rect l="l" t="t" r="r" b="b"/>
              <a:pathLst>
                <a:path w="13411" h="9969" extrusionOk="0">
                  <a:moveTo>
                    <a:pt x="1" y="0"/>
                  </a:moveTo>
                  <a:lnTo>
                    <a:pt x="1" y="1978"/>
                  </a:lnTo>
                  <a:lnTo>
                    <a:pt x="504" y="9969"/>
                  </a:lnTo>
                  <a:lnTo>
                    <a:pt x="12576" y="9969"/>
                  </a:lnTo>
                  <a:lnTo>
                    <a:pt x="12576" y="2172"/>
                  </a:lnTo>
                  <a:lnTo>
                    <a:pt x="13411" y="2172"/>
                  </a:lnTo>
                  <a:lnTo>
                    <a:pt x="134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30;p44"/>
            <p:cNvSpPr/>
            <p:nvPr/>
          </p:nvSpPr>
          <p:spPr>
            <a:xfrm>
              <a:off x="8242699" y="4450999"/>
              <a:ext cx="167745" cy="40602"/>
            </a:xfrm>
            <a:custGeom>
              <a:avLst/>
              <a:gdLst/>
              <a:ahLst/>
              <a:cxnLst/>
              <a:rect l="l" t="t" r="r" b="b"/>
              <a:pathLst>
                <a:path w="4871" h="1179" extrusionOk="0">
                  <a:moveTo>
                    <a:pt x="1" y="1"/>
                  </a:moveTo>
                  <a:lnTo>
                    <a:pt x="1" y="1178"/>
                  </a:lnTo>
                  <a:lnTo>
                    <a:pt x="4871" y="1178"/>
                  </a:lnTo>
                  <a:lnTo>
                    <a:pt x="48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31;p44"/>
            <p:cNvSpPr/>
            <p:nvPr/>
          </p:nvSpPr>
          <p:spPr>
            <a:xfrm>
              <a:off x="8221452" y="4541945"/>
              <a:ext cx="214993" cy="85474"/>
            </a:xfrm>
            <a:custGeom>
              <a:avLst/>
              <a:gdLst/>
              <a:ahLst/>
              <a:cxnLst/>
              <a:rect l="l" t="t" r="r" b="b"/>
              <a:pathLst>
                <a:path w="6243" h="2482" extrusionOk="0">
                  <a:moveTo>
                    <a:pt x="0" y="0"/>
                  </a:moveTo>
                  <a:lnTo>
                    <a:pt x="0" y="2481"/>
                  </a:lnTo>
                  <a:lnTo>
                    <a:pt x="6242" y="2481"/>
                  </a:lnTo>
                  <a:lnTo>
                    <a:pt x="62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32;p44"/>
            <p:cNvSpPr/>
            <p:nvPr/>
          </p:nvSpPr>
          <p:spPr>
            <a:xfrm>
              <a:off x="8330099" y="3935280"/>
              <a:ext cx="364590" cy="130346"/>
            </a:xfrm>
            <a:custGeom>
              <a:avLst/>
              <a:gdLst/>
              <a:ahLst/>
              <a:cxnLst/>
              <a:rect l="l" t="t" r="r" b="b"/>
              <a:pathLst>
                <a:path w="10587" h="3785" extrusionOk="0">
                  <a:moveTo>
                    <a:pt x="0" y="1"/>
                  </a:moveTo>
                  <a:lnTo>
                    <a:pt x="35" y="2939"/>
                  </a:lnTo>
                  <a:lnTo>
                    <a:pt x="10587" y="3785"/>
                  </a:lnTo>
                  <a:lnTo>
                    <a:pt x="10266" y="881"/>
                  </a:lnTo>
                  <a:lnTo>
                    <a:pt x="0"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33;p44"/>
            <p:cNvSpPr/>
            <p:nvPr/>
          </p:nvSpPr>
          <p:spPr>
            <a:xfrm>
              <a:off x="8406065" y="3980943"/>
              <a:ext cx="222466" cy="37055"/>
            </a:xfrm>
            <a:custGeom>
              <a:avLst/>
              <a:gdLst/>
              <a:ahLst/>
              <a:cxnLst/>
              <a:rect l="l" t="t" r="r" b="b"/>
              <a:pathLst>
                <a:path w="6460" h="1076" extrusionOk="0">
                  <a:moveTo>
                    <a:pt x="47" y="1"/>
                  </a:moveTo>
                  <a:lnTo>
                    <a:pt x="1" y="527"/>
                  </a:lnTo>
                  <a:lnTo>
                    <a:pt x="6414" y="1075"/>
                  </a:lnTo>
                  <a:lnTo>
                    <a:pt x="6460" y="550"/>
                  </a:lnTo>
                  <a:lnTo>
                    <a:pt x="4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34;p44"/>
            <p:cNvSpPr/>
            <p:nvPr/>
          </p:nvSpPr>
          <p:spPr>
            <a:xfrm>
              <a:off x="8289154" y="3839616"/>
              <a:ext cx="362214" cy="124457"/>
            </a:xfrm>
            <a:custGeom>
              <a:avLst/>
              <a:gdLst/>
              <a:ahLst/>
              <a:cxnLst/>
              <a:rect l="l" t="t" r="r" b="b"/>
              <a:pathLst>
                <a:path w="10518" h="3614" extrusionOk="0">
                  <a:moveTo>
                    <a:pt x="1" y="1"/>
                  </a:moveTo>
                  <a:lnTo>
                    <a:pt x="1" y="2927"/>
                  </a:lnTo>
                  <a:lnTo>
                    <a:pt x="10518" y="3613"/>
                  </a:lnTo>
                  <a:lnTo>
                    <a:pt x="10518" y="3613"/>
                  </a:lnTo>
                  <a:lnTo>
                    <a:pt x="10255" y="99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35;p44"/>
            <p:cNvSpPr/>
            <p:nvPr/>
          </p:nvSpPr>
          <p:spPr>
            <a:xfrm>
              <a:off x="8288775" y="3853391"/>
              <a:ext cx="344513" cy="93360"/>
            </a:xfrm>
            <a:custGeom>
              <a:avLst/>
              <a:gdLst/>
              <a:ahLst/>
              <a:cxnLst/>
              <a:rect l="l" t="t" r="r" b="b"/>
              <a:pathLst>
                <a:path w="10004" h="2711" extrusionOk="0">
                  <a:moveTo>
                    <a:pt x="12" y="1"/>
                  </a:moveTo>
                  <a:lnTo>
                    <a:pt x="0" y="1979"/>
                  </a:lnTo>
                  <a:lnTo>
                    <a:pt x="10003" y="2710"/>
                  </a:lnTo>
                  <a:lnTo>
                    <a:pt x="9832" y="892"/>
                  </a:lnTo>
                  <a:lnTo>
                    <a:pt x="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36;p44"/>
            <p:cNvSpPr/>
            <p:nvPr/>
          </p:nvSpPr>
          <p:spPr>
            <a:xfrm>
              <a:off x="8291909" y="3878219"/>
              <a:ext cx="315000" cy="32165"/>
            </a:xfrm>
            <a:custGeom>
              <a:avLst/>
              <a:gdLst/>
              <a:ahLst/>
              <a:cxnLst/>
              <a:rect l="l" t="t" r="r" b="b"/>
              <a:pathLst>
                <a:path w="9147" h="934" extrusionOk="0">
                  <a:moveTo>
                    <a:pt x="1" y="0"/>
                  </a:moveTo>
                  <a:cubicBezTo>
                    <a:pt x="115" y="34"/>
                    <a:pt x="241" y="57"/>
                    <a:pt x="355" y="69"/>
                  </a:cubicBezTo>
                  <a:lnTo>
                    <a:pt x="1338" y="183"/>
                  </a:lnTo>
                  <a:cubicBezTo>
                    <a:pt x="2161" y="286"/>
                    <a:pt x="3304" y="412"/>
                    <a:pt x="4573" y="537"/>
                  </a:cubicBezTo>
                  <a:cubicBezTo>
                    <a:pt x="5831" y="663"/>
                    <a:pt x="6974" y="766"/>
                    <a:pt x="7809" y="846"/>
                  </a:cubicBezTo>
                  <a:lnTo>
                    <a:pt x="8792" y="915"/>
                  </a:lnTo>
                  <a:cubicBezTo>
                    <a:pt x="8859" y="928"/>
                    <a:pt x="8930" y="934"/>
                    <a:pt x="9000" y="934"/>
                  </a:cubicBezTo>
                  <a:cubicBezTo>
                    <a:pt x="9050" y="934"/>
                    <a:pt x="9099" y="931"/>
                    <a:pt x="9146" y="926"/>
                  </a:cubicBezTo>
                  <a:cubicBezTo>
                    <a:pt x="9032" y="892"/>
                    <a:pt x="8918" y="869"/>
                    <a:pt x="8792" y="869"/>
                  </a:cubicBezTo>
                  <a:lnTo>
                    <a:pt x="7820" y="743"/>
                  </a:lnTo>
                  <a:cubicBezTo>
                    <a:pt x="6986" y="652"/>
                    <a:pt x="5842" y="526"/>
                    <a:pt x="4585" y="400"/>
                  </a:cubicBezTo>
                  <a:cubicBezTo>
                    <a:pt x="3316" y="263"/>
                    <a:pt x="2173" y="160"/>
                    <a:pt x="1338" y="91"/>
                  </a:cubicBezTo>
                  <a:lnTo>
                    <a:pt x="366" y="11"/>
                  </a:lnTo>
                  <a:cubicBezTo>
                    <a:pt x="241" y="0"/>
                    <a:pt x="115"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37;p44"/>
            <p:cNvSpPr/>
            <p:nvPr/>
          </p:nvSpPr>
          <p:spPr>
            <a:xfrm>
              <a:off x="8287983" y="3896126"/>
              <a:ext cx="318512" cy="22970"/>
            </a:xfrm>
            <a:custGeom>
              <a:avLst/>
              <a:gdLst/>
              <a:ahLst/>
              <a:cxnLst/>
              <a:rect l="l" t="t" r="r" b="b"/>
              <a:pathLst>
                <a:path w="9249" h="667" extrusionOk="0">
                  <a:moveTo>
                    <a:pt x="183" y="0"/>
                  </a:moveTo>
                  <a:cubicBezTo>
                    <a:pt x="123" y="0"/>
                    <a:pt x="63" y="6"/>
                    <a:pt x="0" y="17"/>
                  </a:cubicBezTo>
                  <a:cubicBezTo>
                    <a:pt x="115" y="40"/>
                    <a:pt x="240" y="63"/>
                    <a:pt x="366" y="63"/>
                  </a:cubicBezTo>
                  <a:lnTo>
                    <a:pt x="1349" y="155"/>
                  </a:lnTo>
                  <a:cubicBezTo>
                    <a:pt x="2184" y="223"/>
                    <a:pt x="3350" y="315"/>
                    <a:pt x="4619" y="406"/>
                  </a:cubicBezTo>
                  <a:cubicBezTo>
                    <a:pt x="5888" y="486"/>
                    <a:pt x="7054" y="566"/>
                    <a:pt x="7888" y="612"/>
                  </a:cubicBezTo>
                  <a:lnTo>
                    <a:pt x="8883" y="658"/>
                  </a:lnTo>
                  <a:cubicBezTo>
                    <a:pt x="8940" y="663"/>
                    <a:pt x="9000" y="666"/>
                    <a:pt x="9062" y="666"/>
                  </a:cubicBezTo>
                  <a:cubicBezTo>
                    <a:pt x="9123" y="666"/>
                    <a:pt x="9186" y="663"/>
                    <a:pt x="9249" y="658"/>
                  </a:cubicBezTo>
                  <a:cubicBezTo>
                    <a:pt x="9123" y="623"/>
                    <a:pt x="9009" y="612"/>
                    <a:pt x="8883" y="600"/>
                  </a:cubicBezTo>
                  <a:lnTo>
                    <a:pt x="7900" y="509"/>
                  </a:lnTo>
                  <a:cubicBezTo>
                    <a:pt x="7054" y="440"/>
                    <a:pt x="5899" y="360"/>
                    <a:pt x="4630" y="269"/>
                  </a:cubicBezTo>
                  <a:cubicBezTo>
                    <a:pt x="3361" y="177"/>
                    <a:pt x="2195" y="109"/>
                    <a:pt x="1361" y="63"/>
                  </a:cubicBezTo>
                  <a:lnTo>
                    <a:pt x="366" y="17"/>
                  </a:lnTo>
                  <a:cubicBezTo>
                    <a:pt x="303" y="6"/>
                    <a:pt x="243" y="0"/>
                    <a:pt x="1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38;p44"/>
            <p:cNvSpPr/>
            <p:nvPr/>
          </p:nvSpPr>
          <p:spPr>
            <a:xfrm>
              <a:off x="8334025" y="4028603"/>
              <a:ext cx="363798" cy="120084"/>
            </a:xfrm>
            <a:custGeom>
              <a:avLst/>
              <a:gdLst/>
              <a:ahLst/>
              <a:cxnLst/>
              <a:rect l="l" t="t" r="r" b="b"/>
              <a:pathLst>
                <a:path w="10564" h="3487" extrusionOk="0">
                  <a:moveTo>
                    <a:pt x="1" y="0"/>
                  </a:moveTo>
                  <a:lnTo>
                    <a:pt x="46" y="2927"/>
                  </a:lnTo>
                  <a:lnTo>
                    <a:pt x="10564" y="3487"/>
                  </a:lnTo>
                  <a:lnTo>
                    <a:pt x="10267" y="869"/>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39;p44"/>
            <p:cNvSpPr/>
            <p:nvPr/>
          </p:nvSpPr>
          <p:spPr>
            <a:xfrm>
              <a:off x="8369081" y="4031736"/>
              <a:ext cx="6715" cy="99628"/>
            </a:xfrm>
            <a:custGeom>
              <a:avLst/>
              <a:gdLst/>
              <a:ahLst/>
              <a:cxnLst/>
              <a:rect l="l" t="t" r="r" b="b"/>
              <a:pathLst>
                <a:path w="195" h="2893" extrusionOk="0">
                  <a:moveTo>
                    <a:pt x="46" y="1"/>
                  </a:moveTo>
                  <a:cubicBezTo>
                    <a:pt x="0" y="12"/>
                    <a:pt x="0" y="652"/>
                    <a:pt x="35" y="1452"/>
                  </a:cubicBezTo>
                  <a:cubicBezTo>
                    <a:pt x="57" y="2253"/>
                    <a:pt x="115" y="2893"/>
                    <a:pt x="160" y="2893"/>
                  </a:cubicBezTo>
                  <a:cubicBezTo>
                    <a:pt x="195" y="2893"/>
                    <a:pt x="195" y="2253"/>
                    <a:pt x="172" y="1452"/>
                  </a:cubicBezTo>
                  <a:cubicBezTo>
                    <a:pt x="137" y="652"/>
                    <a:pt x="80" y="1"/>
                    <a:pt x="4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40;p44"/>
            <p:cNvSpPr/>
            <p:nvPr/>
          </p:nvSpPr>
          <p:spPr>
            <a:xfrm>
              <a:off x="8385989" y="4032907"/>
              <a:ext cx="5958" cy="99249"/>
            </a:xfrm>
            <a:custGeom>
              <a:avLst/>
              <a:gdLst/>
              <a:ahLst/>
              <a:cxnLst/>
              <a:rect l="l" t="t" r="r" b="b"/>
              <a:pathLst>
                <a:path w="173" h="2882" extrusionOk="0">
                  <a:moveTo>
                    <a:pt x="47" y="1"/>
                  </a:moveTo>
                  <a:cubicBezTo>
                    <a:pt x="12" y="1"/>
                    <a:pt x="1" y="652"/>
                    <a:pt x="12" y="1441"/>
                  </a:cubicBezTo>
                  <a:cubicBezTo>
                    <a:pt x="35" y="2242"/>
                    <a:pt x="81" y="2882"/>
                    <a:pt x="115" y="2882"/>
                  </a:cubicBezTo>
                  <a:cubicBezTo>
                    <a:pt x="149" y="2882"/>
                    <a:pt x="172" y="2242"/>
                    <a:pt x="149" y="1441"/>
                  </a:cubicBezTo>
                  <a:cubicBezTo>
                    <a:pt x="138" y="652"/>
                    <a:pt x="92" y="1"/>
                    <a:pt x="4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41;p44"/>
            <p:cNvSpPr/>
            <p:nvPr/>
          </p:nvSpPr>
          <p:spPr>
            <a:xfrm>
              <a:off x="8419840" y="4077399"/>
              <a:ext cx="196879" cy="16186"/>
            </a:xfrm>
            <a:custGeom>
              <a:avLst/>
              <a:gdLst/>
              <a:ahLst/>
              <a:cxnLst/>
              <a:rect l="l" t="t" r="r" b="b"/>
              <a:pathLst>
                <a:path w="5717" h="470" extrusionOk="0">
                  <a:moveTo>
                    <a:pt x="1" y="1"/>
                  </a:moveTo>
                  <a:lnTo>
                    <a:pt x="1" y="1"/>
                  </a:lnTo>
                  <a:cubicBezTo>
                    <a:pt x="1456" y="158"/>
                    <a:pt x="3115" y="263"/>
                    <a:pt x="4659" y="383"/>
                  </a:cubicBezTo>
                  <a:lnTo>
                    <a:pt x="4659" y="383"/>
                  </a:lnTo>
                  <a:lnTo>
                    <a:pt x="1" y="1"/>
                  </a:lnTo>
                  <a:close/>
                  <a:moveTo>
                    <a:pt x="4659" y="383"/>
                  </a:moveTo>
                  <a:lnTo>
                    <a:pt x="5717" y="469"/>
                  </a:lnTo>
                  <a:cubicBezTo>
                    <a:pt x="5373" y="439"/>
                    <a:pt x="5019" y="410"/>
                    <a:pt x="4659"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42;p44"/>
            <p:cNvSpPr/>
            <p:nvPr/>
          </p:nvSpPr>
          <p:spPr>
            <a:xfrm>
              <a:off x="8419840" y="4077089"/>
              <a:ext cx="196879" cy="16806"/>
            </a:xfrm>
            <a:custGeom>
              <a:avLst/>
              <a:gdLst/>
              <a:ahLst/>
              <a:cxnLst/>
              <a:rect l="l" t="t" r="r" b="b"/>
              <a:pathLst>
                <a:path w="5717" h="488" extrusionOk="0">
                  <a:moveTo>
                    <a:pt x="73" y="0"/>
                  </a:moveTo>
                  <a:cubicBezTo>
                    <a:pt x="26" y="0"/>
                    <a:pt x="1" y="3"/>
                    <a:pt x="1" y="10"/>
                  </a:cubicBezTo>
                  <a:cubicBezTo>
                    <a:pt x="275" y="78"/>
                    <a:pt x="550" y="124"/>
                    <a:pt x="835" y="147"/>
                  </a:cubicBezTo>
                  <a:cubicBezTo>
                    <a:pt x="1350" y="204"/>
                    <a:pt x="2059" y="273"/>
                    <a:pt x="2848" y="330"/>
                  </a:cubicBezTo>
                  <a:cubicBezTo>
                    <a:pt x="3648" y="387"/>
                    <a:pt x="4357" y="444"/>
                    <a:pt x="4871" y="455"/>
                  </a:cubicBezTo>
                  <a:cubicBezTo>
                    <a:pt x="5243" y="472"/>
                    <a:pt x="5512" y="488"/>
                    <a:pt x="5637" y="488"/>
                  </a:cubicBezTo>
                  <a:cubicBezTo>
                    <a:pt x="5690" y="488"/>
                    <a:pt x="5717" y="485"/>
                    <a:pt x="5717" y="478"/>
                  </a:cubicBezTo>
                  <a:cubicBezTo>
                    <a:pt x="5443" y="421"/>
                    <a:pt x="5168" y="375"/>
                    <a:pt x="4882" y="364"/>
                  </a:cubicBezTo>
                  <a:cubicBezTo>
                    <a:pt x="4368" y="307"/>
                    <a:pt x="3648" y="250"/>
                    <a:pt x="2859" y="193"/>
                  </a:cubicBezTo>
                  <a:lnTo>
                    <a:pt x="847" y="44"/>
                  </a:lnTo>
                  <a:cubicBezTo>
                    <a:pt x="468" y="19"/>
                    <a:pt x="196" y="0"/>
                    <a:pt x="7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43;p44"/>
            <p:cNvSpPr/>
            <p:nvPr/>
          </p:nvSpPr>
          <p:spPr>
            <a:xfrm>
              <a:off x="8636789" y="4055360"/>
              <a:ext cx="7094" cy="90192"/>
            </a:xfrm>
            <a:custGeom>
              <a:avLst/>
              <a:gdLst/>
              <a:ahLst/>
              <a:cxnLst/>
              <a:rect l="l" t="t" r="r" b="b"/>
              <a:pathLst>
                <a:path w="206" h="2619" extrusionOk="0">
                  <a:moveTo>
                    <a:pt x="34" y="0"/>
                  </a:moveTo>
                  <a:cubicBezTo>
                    <a:pt x="0" y="0"/>
                    <a:pt x="0" y="583"/>
                    <a:pt x="34" y="1315"/>
                  </a:cubicBezTo>
                  <a:cubicBezTo>
                    <a:pt x="69" y="2035"/>
                    <a:pt x="126" y="2618"/>
                    <a:pt x="172" y="2618"/>
                  </a:cubicBezTo>
                  <a:cubicBezTo>
                    <a:pt x="206" y="2618"/>
                    <a:pt x="206" y="2035"/>
                    <a:pt x="172" y="1304"/>
                  </a:cubicBezTo>
                  <a:cubicBezTo>
                    <a:pt x="126" y="583"/>
                    <a:pt x="69"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44;p44"/>
            <p:cNvSpPr/>
            <p:nvPr/>
          </p:nvSpPr>
          <p:spPr>
            <a:xfrm>
              <a:off x="8654110" y="4056152"/>
              <a:ext cx="11433" cy="90571"/>
            </a:xfrm>
            <a:custGeom>
              <a:avLst/>
              <a:gdLst/>
              <a:ahLst/>
              <a:cxnLst/>
              <a:rect l="l" t="t" r="r" b="b"/>
              <a:pathLst>
                <a:path w="332" h="2630" extrusionOk="0">
                  <a:moveTo>
                    <a:pt x="34" y="0"/>
                  </a:moveTo>
                  <a:cubicBezTo>
                    <a:pt x="0" y="12"/>
                    <a:pt x="34" y="595"/>
                    <a:pt x="103" y="1326"/>
                  </a:cubicBezTo>
                  <a:cubicBezTo>
                    <a:pt x="172" y="2047"/>
                    <a:pt x="263" y="2630"/>
                    <a:pt x="297" y="2630"/>
                  </a:cubicBezTo>
                  <a:cubicBezTo>
                    <a:pt x="332" y="2630"/>
                    <a:pt x="309" y="2035"/>
                    <a:pt x="240" y="1315"/>
                  </a:cubicBezTo>
                  <a:cubicBezTo>
                    <a:pt x="172" y="583"/>
                    <a:pt x="80"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45;p44"/>
            <p:cNvSpPr/>
            <p:nvPr/>
          </p:nvSpPr>
          <p:spPr>
            <a:xfrm>
              <a:off x="8472596" y="4100230"/>
              <a:ext cx="99662" cy="5166"/>
            </a:xfrm>
            <a:custGeom>
              <a:avLst/>
              <a:gdLst/>
              <a:ahLst/>
              <a:cxnLst/>
              <a:rect l="l" t="t" r="r" b="b"/>
              <a:pathLst>
                <a:path w="2894" h="150" extrusionOk="0">
                  <a:moveTo>
                    <a:pt x="1" y="1"/>
                  </a:moveTo>
                  <a:lnTo>
                    <a:pt x="1" y="1"/>
                  </a:lnTo>
                  <a:cubicBezTo>
                    <a:pt x="1133" y="69"/>
                    <a:pt x="2001" y="126"/>
                    <a:pt x="2893" y="14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46;p44"/>
            <p:cNvSpPr/>
            <p:nvPr/>
          </p:nvSpPr>
          <p:spPr>
            <a:xfrm>
              <a:off x="8472218" y="4099335"/>
              <a:ext cx="100041" cy="6888"/>
            </a:xfrm>
            <a:custGeom>
              <a:avLst/>
              <a:gdLst/>
              <a:ahLst/>
              <a:cxnLst/>
              <a:rect l="l" t="t" r="r" b="b"/>
              <a:pathLst>
                <a:path w="2905" h="200" extrusionOk="0">
                  <a:moveTo>
                    <a:pt x="426" y="1"/>
                  </a:moveTo>
                  <a:cubicBezTo>
                    <a:pt x="163" y="1"/>
                    <a:pt x="0" y="10"/>
                    <a:pt x="0" y="27"/>
                  </a:cubicBezTo>
                  <a:cubicBezTo>
                    <a:pt x="0" y="61"/>
                    <a:pt x="652" y="130"/>
                    <a:pt x="1452" y="164"/>
                  </a:cubicBezTo>
                  <a:cubicBezTo>
                    <a:pt x="1881" y="188"/>
                    <a:pt x="2267" y="200"/>
                    <a:pt x="2533" y="200"/>
                  </a:cubicBezTo>
                  <a:cubicBezTo>
                    <a:pt x="2764" y="200"/>
                    <a:pt x="2904" y="191"/>
                    <a:pt x="2904" y="175"/>
                  </a:cubicBezTo>
                  <a:cubicBezTo>
                    <a:pt x="2904" y="141"/>
                    <a:pt x="2253" y="72"/>
                    <a:pt x="1452" y="27"/>
                  </a:cubicBezTo>
                  <a:cubicBezTo>
                    <a:pt x="1052" y="10"/>
                    <a:pt x="689" y="1"/>
                    <a:pt x="4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47;p44"/>
            <p:cNvSpPr/>
            <p:nvPr/>
          </p:nvSpPr>
          <p:spPr>
            <a:xfrm>
              <a:off x="8352551" y="4225819"/>
              <a:ext cx="369687" cy="100833"/>
            </a:xfrm>
            <a:custGeom>
              <a:avLst/>
              <a:gdLst/>
              <a:ahLst/>
              <a:cxnLst/>
              <a:rect l="l" t="t" r="r" b="b"/>
              <a:pathLst>
                <a:path w="10735" h="2928" extrusionOk="0">
                  <a:moveTo>
                    <a:pt x="0" y="1"/>
                  </a:moveTo>
                  <a:lnTo>
                    <a:pt x="194" y="2927"/>
                  </a:lnTo>
                  <a:lnTo>
                    <a:pt x="10735" y="2916"/>
                  </a:lnTo>
                  <a:lnTo>
                    <a:pt x="10300" y="321"/>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48;p44"/>
            <p:cNvSpPr/>
            <p:nvPr/>
          </p:nvSpPr>
          <p:spPr>
            <a:xfrm>
              <a:off x="8366705" y="4240007"/>
              <a:ext cx="351607" cy="74041"/>
            </a:xfrm>
            <a:custGeom>
              <a:avLst/>
              <a:gdLst/>
              <a:ahLst/>
              <a:cxnLst/>
              <a:rect l="l" t="t" r="r" b="b"/>
              <a:pathLst>
                <a:path w="10210" h="2150" extrusionOk="0">
                  <a:moveTo>
                    <a:pt x="1" y="0"/>
                  </a:moveTo>
                  <a:lnTo>
                    <a:pt x="184" y="2149"/>
                  </a:lnTo>
                  <a:lnTo>
                    <a:pt x="10209" y="2001"/>
                  </a:lnTo>
                  <a:lnTo>
                    <a:pt x="9935" y="1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49;p44"/>
            <p:cNvSpPr/>
            <p:nvPr/>
          </p:nvSpPr>
          <p:spPr>
            <a:xfrm>
              <a:off x="8365534" y="4127022"/>
              <a:ext cx="366174" cy="113024"/>
            </a:xfrm>
            <a:custGeom>
              <a:avLst/>
              <a:gdLst/>
              <a:ahLst/>
              <a:cxnLst/>
              <a:rect l="l" t="t" r="r" b="b"/>
              <a:pathLst>
                <a:path w="10633" h="3282" extrusionOk="0">
                  <a:moveTo>
                    <a:pt x="0" y="0"/>
                  </a:moveTo>
                  <a:lnTo>
                    <a:pt x="92" y="2927"/>
                  </a:lnTo>
                  <a:lnTo>
                    <a:pt x="10632" y="3281"/>
                  </a:lnTo>
                  <a:lnTo>
                    <a:pt x="10289" y="663"/>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50;p44"/>
            <p:cNvSpPr/>
            <p:nvPr/>
          </p:nvSpPr>
          <p:spPr>
            <a:xfrm>
              <a:off x="8442706" y="4171100"/>
              <a:ext cx="222845" cy="32716"/>
            </a:xfrm>
            <a:custGeom>
              <a:avLst/>
              <a:gdLst/>
              <a:ahLst/>
              <a:cxnLst/>
              <a:rect l="l" t="t" r="r" b="b"/>
              <a:pathLst>
                <a:path w="6471" h="950" extrusionOk="0">
                  <a:moveTo>
                    <a:pt x="34" y="0"/>
                  </a:moveTo>
                  <a:lnTo>
                    <a:pt x="0" y="538"/>
                  </a:lnTo>
                  <a:lnTo>
                    <a:pt x="6436" y="949"/>
                  </a:lnTo>
                  <a:lnTo>
                    <a:pt x="6471" y="423"/>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51;p44"/>
            <p:cNvSpPr/>
            <p:nvPr/>
          </p:nvSpPr>
          <p:spPr>
            <a:xfrm>
              <a:off x="8367497" y="4270139"/>
              <a:ext cx="344892" cy="4925"/>
            </a:xfrm>
            <a:custGeom>
              <a:avLst/>
              <a:gdLst/>
              <a:ahLst/>
              <a:cxnLst/>
              <a:rect l="l" t="t" r="r" b="b"/>
              <a:pathLst>
                <a:path w="10015" h="143" extrusionOk="0">
                  <a:moveTo>
                    <a:pt x="6338" y="0"/>
                  </a:moveTo>
                  <a:cubicBezTo>
                    <a:pt x="5915" y="0"/>
                    <a:pt x="5469" y="2"/>
                    <a:pt x="5008" y="5"/>
                  </a:cubicBezTo>
                  <a:cubicBezTo>
                    <a:pt x="3624" y="5"/>
                    <a:pt x="2378" y="17"/>
                    <a:pt x="1475" y="40"/>
                  </a:cubicBezTo>
                  <a:lnTo>
                    <a:pt x="401" y="63"/>
                  </a:lnTo>
                  <a:cubicBezTo>
                    <a:pt x="263" y="63"/>
                    <a:pt x="138" y="63"/>
                    <a:pt x="0" y="85"/>
                  </a:cubicBezTo>
                  <a:cubicBezTo>
                    <a:pt x="138" y="108"/>
                    <a:pt x="263" y="120"/>
                    <a:pt x="401" y="120"/>
                  </a:cubicBezTo>
                  <a:lnTo>
                    <a:pt x="1475" y="131"/>
                  </a:lnTo>
                  <a:cubicBezTo>
                    <a:pt x="2378" y="143"/>
                    <a:pt x="3624" y="143"/>
                    <a:pt x="5008" y="143"/>
                  </a:cubicBezTo>
                  <a:cubicBezTo>
                    <a:pt x="6391" y="131"/>
                    <a:pt x="7637" y="120"/>
                    <a:pt x="8552" y="108"/>
                  </a:cubicBezTo>
                  <a:lnTo>
                    <a:pt x="9615" y="74"/>
                  </a:lnTo>
                  <a:cubicBezTo>
                    <a:pt x="9652" y="77"/>
                    <a:pt x="9688" y="78"/>
                    <a:pt x="9723" y="78"/>
                  </a:cubicBezTo>
                  <a:cubicBezTo>
                    <a:pt x="9820" y="78"/>
                    <a:pt x="9915" y="68"/>
                    <a:pt x="10015" y="51"/>
                  </a:cubicBezTo>
                  <a:cubicBezTo>
                    <a:pt x="9878" y="28"/>
                    <a:pt x="9752" y="17"/>
                    <a:pt x="9615" y="17"/>
                  </a:cubicBezTo>
                  <a:lnTo>
                    <a:pt x="8552" y="5"/>
                  </a:lnTo>
                  <a:cubicBezTo>
                    <a:pt x="7942" y="5"/>
                    <a:pt x="7185" y="0"/>
                    <a:pt x="63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52;p44"/>
            <p:cNvSpPr/>
            <p:nvPr/>
          </p:nvSpPr>
          <p:spPr>
            <a:xfrm>
              <a:off x="8369460" y="4285670"/>
              <a:ext cx="346889" cy="6715"/>
            </a:xfrm>
            <a:custGeom>
              <a:avLst/>
              <a:gdLst/>
              <a:ahLst/>
              <a:cxnLst/>
              <a:rect l="l" t="t" r="r" b="b"/>
              <a:pathLst>
                <a:path w="10073" h="195" extrusionOk="0">
                  <a:moveTo>
                    <a:pt x="389" y="0"/>
                  </a:moveTo>
                  <a:cubicBezTo>
                    <a:pt x="264" y="0"/>
                    <a:pt x="126" y="12"/>
                    <a:pt x="1" y="23"/>
                  </a:cubicBezTo>
                  <a:cubicBezTo>
                    <a:pt x="126" y="46"/>
                    <a:pt x="264" y="57"/>
                    <a:pt x="389" y="57"/>
                  </a:cubicBezTo>
                  <a:lnTo>
                    <a:pt x="1475" y="92"/>
                  </a:lnTo>
                  <a:cubicBezTo>
                    <a:pt x="2379" y="126"/>
                    <a:pt x="3647" y="149"/>
                    <a:pt x="5031" y="160"/>
                  </a:cubicBezTo>
                  <a:cubicBezTo>
                    <a:pt x="6425" y="183"/>
                    <a:pt x="7683" y="195"/>
                    <a:pt x="8598" y="195"/>
                  </a:cubicBezTo>
                  <a:lnTo>
                    <a:pt x="9672" y="195"/>
                  </a:lnTo>
                  <a:cubicBezTo>
                    <a:pt x="9809" y="195"/>
                    <a:pt x="9947" y="195"/>
                    <a:pt x="10072" y="172"/>
                  </a:cubicBezTo>
                  <a:cubicBezTo>
                    <a:pt x="9947" y="149"/>
                    <a:pt x="9809" y="137"/>
                    <a:pt x="9684" y="137"/>
                  </a:cubicBezTo>
                  <a:lnTo>
                    <a:pt x="8598" y="103"/>
                  </a:lnTo>
                  <a:cubicBezTo>
                    <a:pt x="7683" y="80"/>
                    <a:pt x="6425" y="57"/>
                    <a:pt x="5042" y="35"/>
                  </a:cubicBezTo>
                  <a:cubicBezTo>
                    <a:pt x="3647" y="12"/>
                    <a:pt x="2390" y="0"/>
                    <a:pt x="14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53;p44"/>
            <p:cNvSpPr/>
            <p:nvPr/>
          </p:nvSpPr>
          <p:spPr>
            <a:xfrm>
              <a:off x="5451119" y="3311019"/>
              <a:ext cx="414214" cy="1014012"/>
            </a:xfrm>
            <a:custGeom>
              <a:avLst/>
              <a:gdLst/>
              <a:ahLst/>
              <a:cxnLst/>
              <a:rect l="l" t="t" r="r" b="b"/>
              <a:pathLst>
                <a:path w="12028" h="29445" extrusionOk="0">
                  <a:moveTo>
                    <a:pt x="4440" y="0"/>
                  </a:moveTo>
                  <a:cubicBezTo>
                    <a:pt x="4283" y="0"/>
                    <a:pt x="4122" y="7"/>
                    <a:pt x="3956" y="20"/>
                  </a:cubicBezTo>
                  <a:cubicBezTo>
                    <a:pt x="2253" y="295"/>
                    <a:pt x="1487" y="2387"/>
                    <a:pt x="1635" y="4101"/>
                  </a:cubicBezTo>
                  <a:cubicBezTo>
                    <a:pt x="1784" y="5828"/>
                    <a:pt x="2493" y="7508"/>
                    <a:pt x="2310" y="9223"/>
                  </a:cubicBezTo>
                  <a:cubicBezTo>
                    <a:pt x="2058" y="11395"/>
                    <a:pt x="412" y="13236"/>
                    <a:pt x="229" y="15419"/>
                  </a:cubicBezTo>
                  <a:cubicBezTo>
                    <a:pt x="1" y="17991"/>
                    <a:pt x="1818" y="20278"/>
                    <a:pt x="2367" y="22804"/>
                  </a:cubicBezTo>
                  <a:cubicBezTo>
                    <a:pt x="2630" y="24039"/>
                    <a:pt x="2596" y="25342"/>
                    <a:pt x="3053" y="26508"/>
                  </a:cubicBezTo>
                  <a:cubicBezTo>
                    <a:pt x="3738" y="28252"/>
                    <a:pt x="5578" y="29444"/>
                    <a:pt x="7429" y="29444"/>
                  </a:cubicBezTo>
                  <a:cubicBezTo>
                    <a:pt x="7679" y="29444"/>
                    <a:pt x="7928" y="29423"/>
                    <a:pt x="8175" y="29378"/>
                  </a:cubicBezTo>
                  <a:cubicBezTo>
                    <a:pt x="10267" y="29001"/>
                    <a:pt x="11947" y="27034"/>
                    <a:pt x="11993" y="24919"/>
                  </a:cubicBezTo>
                  <a:cubicBezTo>
                    <a:pt x="12027" y="22942"/>
                    <a:pt x="10804" y="21078"/>
                    <a:pt x="10953" y="19100"/>
                  </a:cubicBezTo>
                  <a:cubicBezTo>
                    <a:pt x="11067" y="17649"/>
                    <a:pt x="11924" y="16265"/>
                    <a:pt x="11741" y="14813"/>
                  </a:cubicBezTo>
                  <a:cubicBezTo>
                    <a:pt x="11524" y="13087"/>
                    <a:pt x="9924" y="11864"/>
                    <a:pt x="9352" y="10218"/>
                  </a:cubicBezTo>
                  <a:cubicBezTo>
                    <a:pt x="8792" y="8571"/>
                    <a:pt x="9329" y="6765"/>
                    <a:pt x="9135" y="5027"/>
                  </a:cubicBezTo>
                  <a:cubicBezTo>
                    <a:pt x="8810" y="2094"/>
                    <a:pt x="7255" y="0"/>
                    <a:pt x="44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54;p44"/>
            <p:cNvSpPr/>
            <p:nvPr/>
          </p:nvSpPr>
          <p:spPr>
            <a:xfrm>
              <a:off x="5277904" y="3828597"/>
              <a:ext cx="356325" cy="498138"/>
            </a:xfrm>
            <a:custGeom>
              <a:avLst/>
              <a:gdLst/>
              <a:ahLst/>
              <a:cxnLst/>
              <a:rect l="l" t="t" r="r" b="b"/>
              <a:pathLst>
                <a:path w="10347" h="14465" extrusionOk="0">
                  <a:moveTo>
                    <a:pt x="286" y="1"/>
                  </a:moveTo>
                  <a:lnTo>
                    <a:pt x="286" y="1"/>
                  </a:lnTo>
                  <a:cubicBezTo>
                    <a:pt x="1" y="2881"/>
                    <a:pt x="1270" y="6254"/>
                    <a:pt x="2744" y="8735"/>
                  </a:cubicBezTo>
                  <a:cubicBezTo>
                    <a:pt x="4242" y="11238"/>
                    <a:pt x="6494" y="13193"/>
                    <a:pt x="9169" y="14325"/>
                  </a:cubicBezTo>
                  <a:cubicBezTo>
                    <a:pt x="9344" y="14399"/>
                    <a:pt x="9546" y="14465"/>
                    <a:pt x="9735" y="14465"/>
                  </a:cubicBezTo>
                  <a:cubicBezTo>
                    <a:pt x="9867" y="14465"/>
                    <a:pt x="9991" y="14433"/>
                    <a:pt x="10095" y="14348"/>
                  </a:cubicBezTo>
                  <a:cubicBezTo>
                    <a:pt x="10301" y="14176"/>
                    <a:pt x="10335" y="13879"/>
                    <a:pt x="10335" y="13605"/>
                  </a:cubicBezTo>
                  <a:cubicBezTo>
                    <a:pt x="10347" y="10564"/>
                    <a:pt x="9375" y="7591"/>
                    <a:pt x="7569" y="5134"/>
                  </a:cubicBezTo>
                  <a:cubicBezTo>
                    <a:pt x="5751" y="2687"/>
                    <a:pt x="3202" y="892"/>
                    <a:pt x="286"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55;p44"/>
            <p:cNvSpPr/>
            <p:nvPr/>
          </p:nvSpPr>
          <p:spPr>
            <a:xfrm>
              <a:off x="5413721" y="4007321"/>
              <a:ext cx="305151" cy="521280"/>
            </a:xfrm>
            <a:custGeom>
              <a:avLst/>
              <a:gdLst/>
              <a:ahLst/>
              <a:cxnLst/>
              <a:rect l="l" t="t" r="r" b="b"/>
              <a:pathLst>
                <a:path w="8861" h="15137" extrusionOk="0">
                  <a:moveTo>
                    <a:pt x="1" y="1"/>
                  </a:moveTo>
                  <a:lnTo>
                    <a:pt x="1" y="1"/>
                  </a:lnTo>
                  <a:cubicBezTo>
                    <a:pt x="23" y="46"/>
                    <a:pt x="58" y="104"/>
                    <a:pt x="104" y="138"/>
                  </a:cubicBezTo>
                  <a:lnTo>
                    <a:pt x="412" y="549"/>
                  </a:lnTo>
                  <a:cubicBezTo>
                    <a:pt x="687" y="904"/>
                    <a:pt x="1075" y="1418"/>
                    <a:pt x="1544" y="2059"/>
                  </a:cubicBezTo>
                  <a:cubicBezTo>
                    <a:pt x="2767" y="3739"/>
                    <a:pt x="3899" y="5465"/>
                    <a:pt x="4951" y="7260"/>
                  </a:cubicBezTo>
                  <a:cubicBezTo>
                    <a:pt x="6002" y="9055"/>
                    <a:pt x="6951" y="10896"/>
                    <a:pt x="7809" y="12782"/>
                  </a:cubicBezTo>
                  <a:cubicBezTo>
                    <a:pt x="8140" y="13513"/>
                    <a:pt x="8392" y="14096"/>
                    <a:pt x="8575" y="14508"/>
                  </a:cubicBezTo>
                  <a:lnTo>
                    <a:pt x="8780" y="14977"/>
                  </a:lnTo>
                  <a:cubicBezTo>
                    <a:pt x="8792" y="15034"/>
                    <a:pt x="8826" y="15091"/>
                    <a:pt x="8860" y="15137"/>
                  </a:cubicBezTo>
                  <a:cubicBezTo>
                    <a:pt x="8849" y="15080"/>
                    <a:pt x="8826" y="15022"/>
                    <a:pt x="8803" y="14977"/>
                  </a:cubicBezTo>
                  <a:cubicBezTo>
                    <a:pt x="8758" y="14851"/>
                    <a:pt x="8700" y="14691"/>
                    <a:pt x="8632" y="14485"/>
                  </a:cubicBezTo>
                  <a:cubicBezTo>
                    <a:pt x="8472" y="14074"/>
                    <a:pt x="8232" y="13479"/>
                    <a:pt x="7912" y="12736"/>
                  </a:cubicBezTo>
                  <a:cubicBezTo>
                    <a:pt x="7077" y="10838"/>
                    <a:pt x="6140" y="8975"/>
                    <a:pt x="5099" y="7180"/>
                  </a:cubicBezTo>
                  <a:cubicBezTo>
                    <a:pt x="4048" y="5385"/>
                    <a:pt x="2893" y="3659"/>
                    <a:pt x="1635" y="2001"/>
                  </a:cubicBezTo>
                  <a:cubicBezTo>
                    <a:pt x="1155" y="1361"/>
                    <a:pt x="744" y="858"/>
                    <a:pt x="458" y="515"/>
                  </a:cubicBezTo>
                  <a:lnTo>
                    <a:pt x="126" y="126"/>
                  </a:lnTo>
                  <a:cubicBezTo>
                    <a:pt x="46" y="35"/>
                    <a:pt x="1"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56;p44"/>
            <p:cNvSpPr/>
            <p:nvPr/>
          </p:nvSpPr>
          <p:spPr>
            <a:xfrm>
              <a:off x="5654259" y="3585304"/>
              <a:ext cx="66568" cy="935460"/>
            </a:xfrm>
            <a:custGeom>
              <a:avLst/>
              <a:gdLst/>
              <a:ahLst/>
              <a:cxnLst/>
              <a:rect l="l" t="t" r="r" b="b"/>
              <a:pathLst>
                <a:path w="1933" h="27164" extrusionOk="0">
                  <a:moveTo>
                    <a:pt x="23" y="1"/>
                  </a:moveTo>
                  <a:cubicBezTo>
                    <a:pt x="12" y="92"/>
                    <a:pt x="1" y="183"/>
                    <a:pt x="1" y="275"/>
                  </a:cubicBezTo>
                  <a:cubicBezTo>
                    <a:pt x="12" y="469"/>
                    <a:pt x="23" y="744"/>
                    <a:pt x="35" y="1075"/>
                  </a:cubicBezTo>
                  <a:cubicBezTo>
                    <a:pt x="69" y="1773"/>
                    <a:pt x="115" y="2767"/>
                    <a:pt x="172" y="3990"/>
                  </a:cubicBezTo>
                  <a:cubicBezTo>
                    <a:pt x="298" y="6448"/>
                    <a:pt x="504" y="9844"/>
                    <a:pt x="767" y="13593"/>
                  </a:cubicBezTo>
                  <a:cubicBezTo>
                    <a:pt x="1030" y="17343"/>
                    <a:pt x="1304" y="20738"/>
                    <a:pt x="1521" y="23196"/>
                  </a:cubicBezTo>
                  <a:cubicBezTo>
                    <a:pt x="1635" y="24408"/>
                    <a:pt x="1738" y="25403"/>
                    <a:pt x="1795" y="26100"/>
                  </a:cubicBezTo>
                  <a:cubicBezTo>
                    <a:pt x="1841" y="26432"/>
                    <a:pt x="1864" y="26694"/>
                    <a:pt x="1887" y="26889"/>
                  </a:cubicBezTo>
                  <a:cubicBezTo>
                    <a:pt x="1887" y="26980"/>
                    <a:pt x="1910" y="27072"/>
                    <a:pt x="1921" y="27163"/>
                  </a:cubicBezTo>
                  <a:cubicBezTo>
                    <a:pt x="1933" y="27072"/>
                    <a:pt x="1933" y="26980"/>
                    <a:pt x="1921" y="26889"/>
                  </a:cubicBezTo>
                  <a:cubicBezTo>
                    <a:pt x="1910" y="26694"/>
                    <a:pt x="1898" y="26420"/>
                    <a:pt x="1875" y="26089"/>
                  </a:cubicBezTo>
                  <a:cubicBezTo>
                    <a:pt x="1818" y="25391"/>
                    <a:pt x="1738" y="24397"/>
                    <a:pt x="1647" y="23185"/>
                  </a:cubicBezTo>
                  <a:cubicBezTo>
                    <a:pt x="1464" y="20727"/>
                    <a:pt x="1201" y="17332"/>
                    <a:pt x="938" y="13582"/>
                  </a:cubicBezTo>
                  <a:cubicBezTo>
                    <a:pt x="675" y="9844"/>
                    <a:pt x="446" y="6437"/>
                    <a:pt x="298" y="3979"/>
                  </a:cubicBezTo>
                  <a:cubicBezTo>
                    <a:pt x="218" y="2767"/>
                    <a:pt x="161" y="1773"/>
                    <a:pt x="115" y="1064"/>
                  </a:cubicBezTo>
                  <a:cubicBezTo>
                    <a:pt x="81" y="732"/>
                    <a:pt x="69" y="469"/>
                    <a:pt x="58" y="275"/>
                  </a:cubicBezTo>
                  <a:cubicBezTo>
                    <a:pt x="46" y="183"/>
                    <a:pt x="35" y="92"/>
                    <a:pt x="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57;p44"/>
            <p:cNvSpPr/>
            <p:nvPr/>
          </p:nvSpPr>
          <p:spPr>
            <a:xfrm>
              <a:off x="5564105" y="4387636"/>
              <a:ext cx="249637" cy="304014"/>
            </a:xfrm>
            <a:custGeom>
              <a:avLst/>
              <a:gdLst/>
              <a:ahLst/>
              <a:cxnLst/>
              <a:rect l="l" t="t" r="r" b="b"/>
              <a:pathLst>
                <a:path w="7249" h="8828" extrusionOk="0">
                  <a:moveTo>
                    <a:pt x="1" y="0"/>
                  </a:moveTo>
                  <a:lnTo>
                    <a:pt x="286" y="5465"/>
                  </a:lnTo>
                  <a:cubicBezTo>
                    <a:pt x="331" y="7339"/>
                    <a:pt x="1863" y="8827"/>
                    <a:pt x="3726" y="8827"/>
                  </a:cubicBezTo>
                  <a:cubicBezTo>
                    <a:pt x="3760" y="8827"/>
                    <a:pt x="3795" y="8827"/>
                    <a:pt x="3830" y="8826"/>
                  </a:cubicBezTo>
                  <a:cubicBezTo>
                    <a:pt x="5740" y="8780"/>
                    <a:pt x="7249" y="7191"/>
                    <a:pt x="7203" y="5282"/>
                  </a:cubicBezTo>
                  <a:lnTo>
                    <a:pt x="7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58;p44"/>
            <p:cNvSpPr/>
            <p:nvPr/>
          </p:nvSpPr>
          <p:spPr>
            <a:xfrm>
              <a:off x="5199975" y="4680138"/>
              <a:ext cx="3732991" cy="4752"/>
            </a:xfrm>
            <a:custGeom>
              <a:avLst/>
              <a:gdLst/>
              <a:ahLst/>
              <a:cxnLst/>
              <a:rect l="l" t="t" r="r" b="b"/>
              <a:pathLst>
                <a:path w="108399" h="138" extrusionOk="0">
                  <a:moveTo>
                    <a:pt x="54199" y="0"/>
                  </a:moveTo>
                  <a:cubicBezTo>
                    <a:pt x="24259" y="0"/>
                    <a:pt x="0" y="34"/>
                    <a:pt x="0" y="69"/>
                  </a:cubicBezTo>
                  <a:cubicBezTo>
                    <a:pt x="0" y="114"/>
                    <a:pt x="24270" y="137"/>
                    <a:pt x="54199" y="137"/>
                  </a:cubicBezTo>
                  <a:cubicBezTo>
                    <a:pt x="84129" y="137"/>
                    <a:pt x="108399" y="114"/>
                    <a:pt x="108399" y="69"/>
                  </a:cubicBezTo>
                  <a:cubicBezTo>
                    <a:pt x="108399" y="34"/>
                    <a:pt x="84140" y="0"/>
                    <a:pt x="541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59;p44"/>
            <p:cNvSpPr/>
            <p:nvPr/>
          </p:nvSpPr>
          <p:spPr>
            <a:xfrm>
              <a:off x="7812796" y="1134126"/>
              <a:ext cx="835454" cy="977612"/>
            </a:xfrm>
            <a:custGeom>
              <a:avLst/>
              <a:gdLst/>
              <a:ahLst/>
              <a:cxnLst/>
              <a:rect l="l" t="t" r="r" b="b"/>
              <a:pathLst>
                <a:path w="24260" h="28388" extrusionOk="0">
                  <a:moveTo>
                    <a:pt x="7551" y="1"/>
                  </a:moveTo>
                  <a:cubicBezTo>
                    <a:pt x="6916" y="1"/>
                    <a:pt x="6335" y="424"/>
                    <a:pt x="6163" y="1056"/>
                  </a:cubicBezTo>
                  <a:lnTo>
                    <a:pt x="206" y="23417"/>
                  </a:lnTo>
                  <a:cubicBezTo>
                    <a:pt x="1" y="24183"/>
                    <a:pt x="458" y="24972"/>
                    <a:pt x="1224" y="25166"/>
                  </a:cubicBezTo>
                  <a:lnTo>
                    <a:pt x="12633" y="28207"/>
                  </a:lnTo>
                  <a:lnTo>
                    <a:pt x="12622" y="28207"/>
                  </a:lnTo>
                  <a:cubicBezTo>
                    <a:pt x="13079" y="28330"/>
                    <a:pt x="13538" y="28388"/>
                    <a:pt x="13990" y="28388"/>
                  </a:cubicBezTo>
                  <a:cubicBezTo>
                    <a:pt x="16326" y="28388"/>
                    <a:pt x="18460" y="26826"/>
                    <a:pt x="19092" y="24469"/>
                  </a:cubicBezTo>
                  <a:lnTo>
                    <a:pt x="24054" y="5823"/>
                  </a:lnTo>
                  <a:cubicBezTo>
                    <a:pt x="24260" y="5057"/>
                    <a:pt x="23802" y="4280"/>
                    <a:pt x="23048" y="4074"/>
                  </a:cubicBezTo>
                  <a:lnTo>
                    <a:pt x="7923" y="50"/>
                  </a:lnTo>
                  <a:cubicBezTo>
                    <a:pt x="7799" y="17"/>
                    <a:pt x="7674" y="1"/>
                    <a:pt x="75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60;p44"/>
            <p:cNvSpPr/>
            <p:nvPr/>
          </p:nvSpPr>
          <p:spPr>
            <a:xfrm>
              <a:off x="8026164" y="1266534"/>
              <a:ext cx="440593" cy="360664"/>
            </a:xfrm>
            <a:custGeom>
              <a:avLst/>
              <a:gdLst/>
              <a:ahLst/>
              <a:cxnLst/>
              <a:rect l="l" t="t" r="r" b="b"/>
              <a:pathLst>
                <a:path w="12794" h="10473" extrusionOk="0">
                  <a:moveTo>
                    <a:pt x="2024" y="1"/>
                  </a:moveTo>
                  <a:lnTo>
                    <a:pt x="1" y="7603"/>
                  </a:lnTo>
                  <a:lnTo>
                    <a:pt x="10770" y="10472"/>
                  </a:lnTo>
                  <a:lnTo>
                    <a:pt x="12793" y="2870"/>
                  </a:lnTo>
                  <a:lnTo>
                    <a:pt x="202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61;p44"/>
            <p:cNvSpPr/>
            <p:nvPr/>
          </p:nvSpPr>
          <p:spPr>
            <a:xfrm>
              <a:off x="8206438" y="1726431"/>
              <a:ext cx="94944" cy="80171"/>
            </a:xfrm>
            <a:custGeom>
              <a:avLst/>
              <a:gdLst/>
              <a:ahLst/>
              <a:cxnLst/>
              <a:rect l="l" t="t" r="r" b="b"/>
              <a:pathLst>
                <a:path w="2757" h="2328" extrusionOk="0">
                  <a:moveTo>
                    <a:pt x="1447" y="0"/>
                  </a:moveTo>
                  <a:cubicBezTo>
                    <a:pt x="605" y="0"/>
                    <a:pt x="0" y="942"/>
                    <a:pt x="459" y="1747"/>
                  </a:cubicBezTo>
                  <a:cubicBezTo>
                    <a:pt x="686" y="2141"/>
                    <a:pt x="1076" y="2327"/>
                    <a:pt x="1463" y="2327"/>
                  </a:cubicBezTo>
                  <a:cubicBezTo>
                    <a:pt x="1953" y="2327"/>
                    <a:pt x="2439" y="2029"/>
                    <a:pt x="2585" y="1473"/>
                  </a:cubicBezTo>
                  <a:cubicBezTo>
                    <a:pt x="2757" y="844"/>
                    <a:pt x="2391" y="204"/>
                    <a:pt x="1762" y="44"/>
                  </a:cubicBezTo>
                  <a:cubicBezTo>
                    <a:pt x="1655" y="14"/>
                    <a:pt x="1549" y="0"/>
                    <a:pt x="14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62;p44"/>
            <p:cNvSpPr/>
            <p:nvPr/>
          </p:nvSpPr>
          <p:spPr>
            <a:xfrm>
              <a:off x="8216734" y="1726362"/>
              <a:ext cx="80343" cy="79929"/>
            </a:xfrm>
            <a:custGeom>
              <a:avLst/>
              <a:gdLst/>
              <a:ahLst/>
              <a:cxnLst/>
              <a:rect l="l" t="t" r="r" b="b"/>
              <a:pathLst>
                <a:path w="2333" h="2321" extrusionOk="0">
                  <a:moveTo>
                    <a:pt x="1166" y="0"/>
                  </a:moveTo>
                  <a:cubicBezTo>
                    <a:pt x="640" y="0"/>
                    <a:pt x="183" y="355"/>
                    <a:pt x="46" y="858"/>
                  </a:cubicBezTo>
                  <a:cubicBezTo>
                    <a:pt x="11" y="961"/>
                    <a:pt x="0" y="1063"/>
                    <a:pt x="0" y="1166"/>
                  </a:cubicBezTo>
                  <a:cubicBezTo>
                    <a:pt x="11" y="1692"/>
                    <a:pt x="354" y="2149"/>
                    <a:pt x="869" y="2287"/>
                  </a:cubicBezTo>
                  <a:cubicBezTo>
                    <a:pt x="960" y="2310"/>
                    <a:pt x="1063" y="2321"/>
                    <a:pt x="1166" y="2321"/>
                  </a:cubicBezTo>
                  <a:cubicBezTo>
                    <a:pt x="1692" y="2321"/>
                    <a:pt x="2149" y="1978"/>
                    <a:pt x="2286" y="1464"/>
                  </a:cubicBezTo>
                  <a:cubicBezTo>
                    <a:pt x="2321" y="1372"/>
                    <a:pt x="2332" y="1269"/>
                    <a:pt x="2332" y="1166"/>
                  </a:cubicBezTo>
                  <a:cubicBezTo>
                    <a:pt x="2332" y="640"/>
                    <a:pt x="1978" y="172"/>
                    <a:pt x="1463" y="46"/>
                  </a:cubicBezTo>
                  <a:cubicBezTo>
                    <a:pt x="1372" y="12"/>
                    <a:pt x="1269" y="0"/>
                    <a:pt x="1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63;p44"/>
            <p:cNvSpPr/>
            <p:nvPr/>
          </p:nvSpPr>
          <p:spPr>
            <a:xfrm>
              <a:off x="8261467" y="1820615"/>
              <a:ext cx="95048" cy="80446"/>
            </a:xfrm>
            <a:custGeom>
              <a:avLst/>
              <a:gdLst/>
              <a:ahLst/>
              <a:cxnLst/>
              <a:rect l="l" t="t" r="r" b="b"/>
              <a:pathLst>
                <a:path w="2760" h="2336" extrusionOk="0">
                  <a:moveTo>
                    <a:pt x="1460" y="1"/>
                  </a:moveTo>
                  <a:cubicBezTo>
                    <a:pt x="613" y="1"/>
                    <a:pt x="1" y="947"/>
                    <a:pt x="462" y="1756"/>
                  </a:cubicBezTo>
                  <a:cubicBezTo>
                    <a:pt x="688" y="2149"/>
                    <a:pt x="1074" y="2335"/>
                    <a:pt x="1458" y="2335"/>
                  </a:cubicBezTo>
                  <a:cubicBezTo>
                    <a:pt x="1948" y="2335"/>
                    <a:pt x="2434" y="2033"/>
                    <a:pt x="2588" y="1470"/>
                  </a:cubicBezTo>
                  <a:cubicBezTo>
                    <a:pt x="2759" y="853"/>
                    <a:pt x="2394" y="213"/>
                    <a:pt x="1765" y="41"/>
                  </a:cubicBezTo>
                  <a:cubicBezTo>
                    <a:pt x="1661" y="14"/>
                    <a:pt x="1559" y="1"/>
                    <a:pt x="146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64;p44"/>
            <p:cNvSpPr/>
            <p:nvPr/>
          </p:nvSpPr>
          <p:spPr>
            <a:xfrm>
              <a:off x="8271833" y="1821234"/>
              <a:ext cx="79964" cy="79964"/>
            </a:xfrm>
            <a:custGeom>
              <a:avLst/>
              <a:gdLst/>
              <a:ahLst/>
              <a:cxnLst/>
              <a:rect l="l" t="t" r="r" b="b"/>
              <a:pathLst>
                <a:path w="2322" h="2322" extrusionOk="0">
                  <a:moveTo>
                    <a:pt x="1167" y="0"/>
                  </a:moveTo>
                  <a:cubicBezTo>
                    <a:pt x="641" y="0"/>
                    <a:pt x="183" y="355"/>
                    <a:pt x="46" y="858"/>
                  </a:cubicBezTo>
                  <a:cubicBezTo>
                    <a:pt x="12" y="961"/>
                    <a:pt x="0" y="1064"/>
                    <a:pt x="0" y="1166"/>
                  </a:cubicBezTo>
                  <a:cubicBezTo>
                    <a:pt x="0" y="1692"/>
                    <a:pt x="355" y="2150"/>
                    <a:pt x="858" y="2287"/>
                  </a:cubicBezTo>
                  <a:cubicBezTo>
                    <a:pt x="961" y="2310"/>
                    <a:pt x="1052" y="2321"/>
                    <a:pt x="1155" y="2321"/>
                  </a:cubicBezTo>
                  <a:cubicBezTo>
                    <a:pt x="1681" y="2321"/>
                    <a:pt x="2138" y="1967"/>
                    <a:pt x="2287" y="1464"/>
                  </a:cubicBezTo>
                  <a:cubicBezTo>
                    <a:pt x="2310" y="1361"/>
                    <a:pt x="2321" y="1258"/>
                    <a:pt x="2321" y="1155"/>
                  </a:cubicBezTo>
                  <a:cubicBezTo>
                    <a:pt x="2321" y="629"/>
                    <a:pt x="1967" y="172"/>
                    <a:pt x="1464" y="35"/>
                  </a:cubicBezTo>
                  <a:cubicBezTo>
                    <a:pt x="1361" y="12"/>
                    <a:pt x="1269" y="0"/>
                    <a:pt x="1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65;p44"/>
            <p:cNvSpPr/>
            <p:nvPr/>
          </p:nvSpPr>
          <p:spPr>
            <a:xfrm>
              <a:off x="7895719" y="1636484"/>
              <a:ext cx="267510" cy="225393"/>
            </a:xfrm>
            <a:custGeom>
              <a:avLst/>
              <a:gdLst/>
              <a:ahLst/>
              <a:cxnLst/>
              <a:rect l="l" t="t" r="r" b="b"/>
              <a:pathLst>
                <a:path w="7768" h="6545" extrusionOk="0">
                  <a:moveTo>
                    <a:pt x="4103" y="1"/>
                  </a:moveTo>
                  <a:cubicBezTo>
                    <a:pt x="1716" y="1"/>
                    <a:pt x="0" y="2660"/>
                    <a:pt x="1308" y="4908"/>
                  </a:cubicBezTo>
                  <a:cubicBezTo>
                    <a:pt x="1952" y="6020"/>
                    <a:pt x="3043" y="6545"/>
                    <a:pt x="4127" y="6545"/>
                  </a:cubicBezTo>
                  <a:cubicBezTo>
                    <a:pt x="5507" y="6545"/>
                    <a:pt x="6876" y="5694"/>
                    <a:pt x="7299" y="4119"/>
                  </a:cubicBezTo>
                  <a:cubicBezTo>
                    <a:pt x="7767" y="2370"/>
                    <a:pt x="6727" y="575"/>
                    <a:pt x="4978" y="118"/>
                  </a:cubicBezTo>
                  <a:cubicBezTo>
                    <a:pt x="4679" y="38"/>
                    <a:pt x="4387" y="1"/>
                    <a:pt x="410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66;p44"/>
            <p:cNvSpPr/>
            <p:nvPr/>
          </p:nvSpPr>
          <p:spPr>
            <a:xfrm>
              <a:off x="7891931" y="1636587"/>
              <a:ext cx="259073" cy="225221"/>
            </a:xfrm>
            <a:custGeom>
              <a:avLst/>
              <a:gdLst/>
              <a:ahLst/>
              <a:cxnLst/>
              <a:rect l="l" t="t" r="r" b="b"/>
              <a:pathLst>
                <a:path w="7523" h="6540" extrusionOk="0">
                  <a:moveTo>
                    <a:pt x="4242" y="1"/>
                  </a:moveTo>
                  <a:cubicBezTo>
                    <a:pt x="1532" y="1"/>
                    <a:pt x="1" y="3110"/>
                    <a:pt x="1647" y="5260"/>
                  </a:cubicBezTo>
                  <a:cubicBezTo>
                    <a:pt x="2320" y="6133"/>
                    <a:pt x="3282" y="6540"/>
                    <a:pt x="4234" y="6540"/>
                  </a:cubicBezTo>
                  <a:cubicBezTo>
                    <a:pt x="5625" y="6540"/>
                    <a:pt x="6995" y="5671"/>
                    <a:pt x="7409" y="4116"/>
                  </a:cubicBezTo>
                  <a:cubicBezTo>
                    <a:pt x="7477" y="3842"/>
                    <a:pt x="7523" y="3556"/>
                    <a:pt x="7523" y="3270"/>
                  </a:cubicBezTo>
                  <a:cubicBezTo>
                    <a:pt x="7523" y="1784"/>
                    <a:pt x="6528" y="492"/>
                    <a:pt x="5088" y="104"/>
                  </a:cubicBezTo>
                  <a:cubicBezTo>
                    <a:pt x="4813" y="35"/>
                    <a:pt x="4528" y="1"/>
                    <a:pt x="4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67;p44"/>
            <p:cNvSpPr/>
            <p:nvPr/>
          </p:nvSpPr>
          <p:spPr>
            <a:xfrm>
              <a:off x="7943896" y="1661174"/>
              <a:ext cx="188614" cy="179075"/>
            </a:xfrm>
            <a:custGeom>
              <a:avLst/>
              <a:gdLst/>
              <a:ahLst/>
              <a:cxnLst/>
              <a:rect l="l" t="t" r="r" b="b"/>
              <a:pathLst>
                <a:path w="5477" h="5200" extrusionOk="0">
                  <a:moveTo>
                    <a:pt x="2710" y="1"/>
                  </a:moveTo>
                  <a:cubicBezTo>
                    <a:pt x="2535" y="1"/>
                    <a:pt x="2380" y="123"/>
                    <a:pt x="2333" y="293"/>
                  </a:cubicBezTo>
                  <a:lnTo>
                    <a:pt x="2138" y="1024"/>
                  </a:lnTo>
                  <a:cubicBezTo>
                    <a:pt x="2091" y="1206"/>
                    <a:pt x="1931" y="1324"/>
                    <a:pt x="1752" y="1324"/>
                  </a:cubicBezTo>
                  <a:cubicBezTo>
                    <a:pt x="1718" y="1324"/>
                    <a:pt x="1682" y="1320"/>
                    <a:pt x="1647" y="1310"/>
                  </a:cubicBezTo>
                  <a:lnTo>
                    <a:pt x="789" y="1082"/>
                  </a:lnTo>
                  <a:cubicBezTo>
                    <a:pt x="754" y="1072"/>
                    <a:pt x="719" y="1068"/>
                    <a:pt x="684" y="1068"/>
                  </a:cubicBezTo>
                  <a:cubicBezTo>
                    <a:pt x="506" y="1068"/>
                    <a:pt x="346" y="1186"/>
                    <a:pt x="298" y="1367"/>
                  </a:cubicBezTo>
                  <a:lnTo>
                    <a:pt x="58" y="2259"/>
                  </a:lnTo>
                  <a:cubicBezTo>
                    <a:pt x="1" y="2476"/>
                    <a:pt x="138" y="2694"/>
                    <a:pt x="344" y="2751"/>
                  </a:cubicBezTo>
                  <a:lnTo>
                    <a:pt x="1201" y="2979"/>
                  </a:lnTo>
                  <a:cubicBezTo>
                    <a:pt x="1418" y="3036"/>
                    <a:pt x="1544" y="3254"/>
                    <a:pt x="1487" y="3471"/>
                  </a:cubicBezTo>
                  <a:lnTo>
                    <a:pt x="1247" y="4385"/>
                  </a:lnTo>
                  <a:cubicBezTo>
                    <a:pt x="1190" y="4603"/>
                    <a:pt x="1315" y="4820"/>
                    <a:pt x="1532" y="4877"/>
                  </a:cubicBezTo>
                  <a:lnTo>
                    <a:pt x="2664" y="5186"/>
                  </a:lnTo>
                  <a:cubicBezTo>
                    <a:pt x="2700" y="5195"/>
                    <a:pt x="2735" y="5199"/>
                    <a:pt x="2770" y="5199"/>
                  </a:cubicBezTo>
                  <a:cubicBezTo>
                    <a:pt x="2948" y="5199"/>
                    <a:pt x="3108" y="5082"/>
                    <a:pt x="3156" y="4900"/>
                  </a:cubicBezTo>
                  <a:lnTo>
                    <a:pt x="3407" y="3951"/>
                  </a:lnTo>
                  <a:cubicBezTo>
                    <a:pt x="3457" y="3774"/>
                    <a:pt x="3625" y="3656"/>
                    <a:pt x="3809" y="3656"/>
                  </a:cubicBezTo>
                  <a:cubicBezTo>
                    <a:pt x="3839" y="3656"/>
                    <a:pt x="3869" y="3659"/>
                    <a:pt x="3899" y="3665"/>
                  </a:cubicBezTo>
                  <a:lnTo>
                    <a:pt x="4688" y="3882"/>
                  </a:lnTo>
                  <a:cubicBezTo>
                    <a:pt x="4723" y="3892"/>
                    <a:pt x="4758" y="3896"/>
                    <a:pt x="4793" y="3896"/>
                  </a:cubicBezTo>
                  <a:cubicBezTo>
                    <a:pt x="4971" y="3896"/>
                    <a:pt x="5131" y="3778"/>
                    <a:pt x="5179" y="3597"/>
                  </a:cubicBezTo>
                  <a:lnTo>
                    <a:pt x="5419" y="2694"/>
                  </a:lnTo>
                  <a:cubicBezTo>
                    <a:pt x="5477" y="2488"/>
                    <a:pt x="5339" y="2271"/>
                    <a:pt x="5134" y="2213"/>
                  </a:cubicBezTo>
                  <a:lnTo>
                    <a:pt x="4299" y="1985"/>
                  </a:lnTo>
                  <a:cubicBezTo>
                    <a:pt x="4082" y="1928"/>
                    <a:pt x="3956" y="1710"/>
                    <a:pt x="4013" y="1493"/>
                  </a:cubicBezTo>
                  <a:lnTo>
                    <a:pt x="4208" y="796"/>
                  </a:lnTo>
                  <a:cubicBezTo>
                    <a:pt x="4253" y="579"/>
                    <a:pt x="4128" y="350"/>
                    <a:pt x="3922" y="304"/>
                  </a:cubicBezTo>
                  <a:lnTo>
                    <a:pt x="2824" y="18"/>
                  </a:lnTo>
                  <a:cubicBezTo>
                    <a:pt x="2786" y="6"/>
                    <a:pt x="2747" y="1"/>
                    <a:pt x="271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68;p44"/>
            <p:cNvSpPr/>
            <p:nvPr/>
          </p:nvSpPr>
          <p:spPr>
            <a:xfrm>
              <a:off x="8352138" y="1268497"/>
              <a:ext cx="298849" cy="833870"/>
            </a:xfrm>
            <a:custGeom>
              <a:avLst/>
              <a:gdLst/>
              <a:ahLst/>
              <a:cxnLst/>
              <a:rect l="l" t="t" r="r" b="b"/>
              <a:pathLst>
                <a:path w="8678" h="24214" extrusionOk="0">
                  <a:moveTo>
                    <a:pt x="6723" y="1"/>
                  </a:moveTo>
                  <a:lnTo>
                    <a:pt x="1" y="24214"/>
                  </a:lnTo>
                  <a:cubicBezTo>
                    <a:pt x="1" y="24214"/>
                    <a:pt x="2024" y="23734"/>
                    <a:pt x="3202" y="21390"/>
                  </a:cubicBezTo>
                  <a:cubicBezTo>
                    <a:pt x="3373" y="21047"/>
                    <a:pt x="4665" y="15949"/>
                    <a:pt x="4665" y="15949"/>
                  </a:cubicBezTo>
                  <a:lnTo>
                    <a:pt x="6368" y="9547"/>
                  </a:lnTo>
                  <a:lnTo>
                    <a:pt x="8518" y="1578"/>
                  </a:lnTo>
                  <a:cubicBezTo>
                    <a:pt x="8678" y="972"/>
                    <a:pt x="8312" y="355"/>
                    <a:pt x="7694" y="218"/>
                  </a:cubicBezTo>
                  <a:lnTo>
                    <a:pt x="672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69;p44"/>
            <p:cNvSpPr/>
            <p:nvPr/>
          </p:nvSpPr>
          <p:spPr>
            <a:xfrm>
              <a:off x="5952684" y="2185399"/>
              <a:ext cx="42944" cy="4752"/>
            </a:xfrm>
            <a:custGeom>
              <a:avLst/>
              <a:gdLst/>
              <a:ahLst/>
              <a:cxnLst/>
              <a:rect l="l" t="t" r="r" b="b"/>
              <a:pathLst>
                <a:path w="1247" h="138" extrusionOk="0">
                  <a:moveTo>
                    <a:pt x="617" y="0"/>
                  </a:moveTo>
                  <a:cubicBezTo>
                    <a:pt x="286" y="0"/>
                    <a:pt x="0" y="34"/>
                    <a:pt x="0" y="69"/>
                  </a:cubicBezTo>
                  <a:cubicBezTo>
                    <a:pt x="0" y="103"/>
                    <a:pt x="286" y="137"/>
                    <a:pt x="617" y="137"/>
                  </a:cubicBezTo>
                  <a:cubicBezTo>
                    <a:pt x="960" y="137"/>
                    <a:pt x="1246" y="103"/>
                    <a:pt x="1246" y="69"/>
                  </a:cubicBezTo>
                  <a:cubicBezTo>
                    <a:pt x="1246" y="23"/>
                    <a:pt x="960" y="0"/>
                    <a:pt x="61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70;p44"/>
            <p:cNvSpPr/>
            <p:nvPr/>
          </p:nvSpPr>
          <p:spPr>
            <a:xfrm>
              <a:off x="6016047" y="2129095"/>
              <a:ext cx="4752" cy="43736"/>
            </a:xfrm>
            <a:custGeom>
              <a:avLst/>
              <a:gdLst/>
              <a:ahLst/>
              <a:cxnLst/>
              <a:rect l="l" t="t" r="r" b="b"/>
              <a:pathLst>
                <a:path w="138" h="1270" extrusionOk="0">
                  <a:moveTo>
                    <a:pt x="69" y="0"/>
                  </a:moveTo>
                  <a:cubicBezTo>
                    <a:pt x="35" y="0"/>
                    <a:pt x="1" y="286"/>
                    <a:pt x="1" y="640"/>
                  </a:cubicBezTo>
                  <a:cubicBezTo>
                    <a:pt x="1" y="983"/>
                    <a:pt x="35" y="1269"/>
                    <a:pt x="69" y="1269"/>
                  </a:cubicBezTo>
                  <a:cubicBezTo>
                    <a:pt x="104" y="1269"/>
                    <a:pt x="138" y="983"/>
                    <a:pt x="138" y="640"/>
                  </a:cubicBezTo>
                  <a:cubicBezTo>
                    <a:pt x="138" y="286"/>
                    <a:pt x="104" y="0"/>
                    <a:pt x="6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71;p44"/>
            <p:cNvSpPr/>
            <p:nvPr/>
          </p:nvSpPr>
          <p:spPr>
            <a:xfrm>
              <a:off x="6042838" y="2183814"/>
              <a:ext cx="42944" cy="4752"/>
            </a:xfrm>
            <a:custGeom>
              <a:avLst/>
              <a:gdLst/>
              <a:ahLst/>
              <a:cxnLst/>
              <a:rect l="l" t="t" r="r" b="b"/>
              <a:pathLst>
                <a:path w="1247" h="138" extrusionOk="0">
                  <a:moveTo>
                    <a:pt x="617" y="0"/>
                  </a:moveTo>
                  <a:cubicBezTo>
                    <a:pt x="286" y="0"/>
                    <a:pt x="0" y="35"/>
                    <a:pt x="0" y="69"/>
                  </a:cubicBezTo>
                  <a:cubicBezTo>
                    <a:pt x="0" y="115"/>
                    <a:pt x="286" y="138"/>
                    <a:pt x="617" y="138"/>
                  </a:cubicBezTo>
                  <a:cubicBezTo>
                    <a:pt x="960" y="138"/>
                    <a:pt x="1246" y="103"/>
                    <a:pt x="1246" y="69"/>
                  </a:cubicBezTo>
                  <a:cubicBezTo>
                    <a:pt x="1246" y="35"/>
                    <a:pt x="960" y="0"/>
                    <a:pt x="61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72;p44"/>
            <p:cNvSpPr/>
            <p:nvPr/>
          </p:nvSpPr>
          <p:spPr>
            <a:xfrm>
              <a:off x="6017631" y="2201136"/>
              <a:ext cx="4752" cy="43736"/>
            </a:xfrm>
            <a:custGeom>
              <a:avLst/>
              <a:gdLst/>
              <a:ahLst/>
              <a:cxnLst/>
              <a:rect l="l" t="t" r="r" b="b"/>
              <a:pathLst>
                <a:path w="138" h="1270" extrusionOk="0">
                  <a:moveTo>
                    <a:pt x="69" y="0"/>
                  </a:moveTo>
                  <a:cubicBezTo>
                    <a:pt x="23" y="0"/>
                    <a:pt x="0" y="286"/>
                    <a:pt x="0" y="629"/>
                  </a:cubicBezTo>
                  <a:cubicBezTo>
                    <a:pt x="0" y="984"/>
                    <a:pt x="23" y="1269"/>
                    <a:pt x="69" y="1269"/>
                  </a:cubicBezTo>
                  <a:cubicBezTo>
                    <a:pt x="103" y="1269"/>
                    <a:pt x="138" y="984"/>
                    <a:pt x="138" y="629"/>
                  </a:cubicBezTo>
                  <a:cubicBezTo>
                    <a:pt x="138" y="286"/>
                    <a:pt x="103" y="0"/>
                    <a:pt x="6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73;p44"/>
            <p:cNvSpPr/>
            <p:nvPr/>
          </p:nvSpPr>
          <p:spPr>
            <a:xfrm>
              <a:off x="6038499" y="2201411"/>
              <a:ext cx="17357" cy="18768"/>
            </a:xfrm>
            <a:custGeom>
              <a:avLst/>
              <a:gdLst/>
              <a:ahLst/>
              <a:cxnLst/>
              <a:rect l="l" t="t" r="r" b="b"/>
              <a:pathLst>
                <a:path w="504" h="545" extrusionOk="0">
                  <a:moveTo>
                    <a:pt x="35" y="1"/>
                  </a:moveTo>
                  <a:cubicBezTo>
                    <a:pt x="30" y="1"/>
                    <a:pt x="26" y="2"/>
                    <a:pt x="23" y="4"/>
                  </a:cubicBezTo>
                  <a:cubicBezTo>
                    <a:pt x="0" y="27"/>
                    <a:pt x="69" y="164"/>
                    <a:pt x="195" y="312"/>
                  </a:cubicBezTo>
                  <a:cubicBezTo>
                    <a:pt x="309" y="447"/>
                    <a:pt x="413" y="544"/>
                    <a:pt x="457" y="544"/>
                  </a:cubicBezTo>
                  <a:cubicBezTo>
                    <a:pt x="462" y="544"/>
                    <a:pt x="466" y="543"/>
                    <a:pt x="469" y="541"/>
                  </a:cubicBezTo>
                  <a:cubicBezTo>
                    <a:pt x="503" y="507"/>
                    <a:pt x="423" y="370"/>
                    <a:pt x="298" y="221"/>
                  </a:cubicBezTo>
                  <a:cubicBezTo>
                    <a:pt x="194" y="97"/>
                    <a:pt x="81" y="1"/>
                    <a:pt x="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74;p44"/>
            <p:cNvSpPr/>
            <p:nvPr/>
          </p:nvSpPr>
          <p:spPr>
            <a:xfrm>
              <a:off x="6035745" y="2153235"/>
              <a:ext cx="17735" cy="16564"/>
            </a:xfrm>
            <a:custGeom>
              <a:avLst/>
              <a:gdLst/>
              <a:ahLst/>
              <a:cxnLst/>
              <a:rect l="l" t="t" r="r" b="b"/>
              <a:pathLst>
                <a:path w="515" h="481" extrusionOk="0">
                  <a:moveTo>
                    <a:pt x="474" y="0"/>
                  </a:moveTo>
                  <a:cubicBezTo>
                    <a:pt x="430" y="0"/>
                    <a:pt x="324" y="75"/>
                    <a:pt x="218" y="191"/>
                  </a:cubicBezTo>
                  <a:cubicBezTo>
                    <a:pt x="80" y="317"/>
                    <a:pt x="0" y="442"/>
                    <a:pt x="35" y="477"/>
                  </a:cubicBezTo>
                  <a:cubicBezTo>
                    <a:pt x="37" y="479"/>
                    <a:pt x="41" y="481"/>
                    <a:pt x="46" y="481"/>
                  </a:cubicBezTo>
                  <a:cubicBezTo>
                    <a:pt x="86" y="481"/>
                    <a:pt x="198" y="405"/>
                    <a:pt x="309" y="294"/>
                  </a:cubicBezTo>
                  <a:cubicBezTo>
                    <a:pt x="435" y="157"/>
                    <a:pt x="515" y="31"/>
                    <a:pt x="492" y="8"/>
                  </a:cubicBezTo>
                  <a:cubicBezTo>
                    <a:pt x="488" y="3"/>
                    <a:pt x="482" y="0"/>
                    <a:pt x="47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75;p44"/>
            <p:cNvSpPr/>
            <p:nvPr/>
          </p:nvSpPr>
          <p:spPr>
            <a:xfrm>
              <a:off x="5987327" y="2157471"/>
              <a:ext cx="16943" cy="13155"/>
            </a:xfrm>
            <a:custGeom>
              <a:avLst/>
              <a:gdLst/>
              <a:ahLst/>
              <a:cxnLst/>
              <a:rect l="l" t="t" r="r" b="b"/>
              <a:pathLst>
                <a:path w="492" h="382" extrusionOk="0">
                  <a:moveTo>
                    <a:pt x="48" y="1"/>
                  </a:moveTo>
                  <a:cubicBezTo>
                    <a:pt x="36" y="1"/>
                    <a:pt x="28" y="4"/>
                    <a:pt x="23" y="11"/>
                  </a:cubicBezTo>
                  <a:cubicBezTo>
                    <a:pt x="0" y="34"/>
                    <a:pt x="80" y="137"/>
                    <a:pt x="206" y="239"/>
                  </a:cubicBezTo>
                  <a:cubicBezTo>
                    <a:pt x="303" y="327"/>
                    <a:pt x="409" y="382"/>
                    <a:pt x="452" y="382"/>
                  </a:cubicBezTo>
                  <a:cubicBezTo>
                    <a:pt x="460" y="382"/>
                    <a:pt x="465" y="380"/>
                    <a:pt x="469" y="377"/>
                  </a:cubicBezTo>
                  <a:cubicBezTo>
                    <a:pt x="492" y="342"/>
                    <a:pt x="412" y="239"/>
                    <a:pt x="286" y="137"/>
                  </a:cubicBezTo>
                  <a:cubicBezTo>
                    <a:pt x="194" y="54"/>
                    <a:pt x="95" y="1"/>
                    <a:pt x="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76;p44"/>
            <p:cNvSpPr/>
            <p:nvPr/>
          </p:nvSpPr>
          <p:spPr>
            <a:xfrm>
              <a:off x="5986122" y="2199414"/>
              <a:ext cx="16186" cy="16048"/>
            </a:xfrm>
            <a:custGeom>
              <a:avLst/>
              <a:gdLst/>
              <a:ahLst/>
              <a:cxnLst/>
              <a:rect l="l" t="t" r="r" b="b"/>
              <a:pathLst>
                <a:path w="470" h="466" extrusionOk="0">
                  <a:moveTo>
                    <a:pt x="432" y="1"/>
                  </a:moveTo>
                  <a:cubicBezTo>
                    <a:pt x="386" y="1"/>
                    <a:pt x="285" y="76"/>
                    <a:pt x="184" y="188"/>
                  </a:cubicBezTo>
                  <a:cubicBezTo>
                    <a:pt x="69" y="313"/>
                    <a:pt x="1" y="439"/>
                    <a:pt x="24" y="462"/>
                  </a:cubicBezTo>
                  <a:cubicBezTo>
                    <a:pt x="28" y="465"/>
                    <a:pt x="33" y="466"/>
                    <a:pt x="39" y="466"/>
                  </a:cubicBezTo>
                  <a:cubicBezTo>
                    <a:pt x="84" y="466"/>
                    <a:pt x="185" y="390"/>
                    <a:pt x="287" y="279"/>
                  </a:cubicBezTo>
                  <a:cubicBezTo>
                    <a:pt x="401" y="142"/>
                    <a:pt x="470" y="27"/>
                    <a:pt x="447" y="5"/>
                  </a:cubicBezTo>
                  <a:cubicBezTo>
                    <a:pt x="443" y="2"/>
                    <a:pt x="438" y="1"/>
                    <a:pt x="4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77;p44"/>
            <p:cNvSpPr/>
            <p:nvPr/>
          </p:nvSpPr>
          <p:spPr>
            <a:xfrm>
              <a:off x="7135675" y="1477147"/>
              <a:ext cx="53585" cy="52001"/>
            </a:xfrm>
            <a:custGeom>
              <a:avLst/>
              <a:gdLst/>
              <a:ahLst/>
              <a:cxnLst/>
              <a:rect l="l" t="t" r="r" b="b"/>
              <a:pathLst>
                <a:path w="1556" h="1510" extrusionOk="0">
                  <a:moveTo>
                    <a:pt x="766" y="1"/>
                  </a:moveTo>
                  <a:lnTo>
                    <a:pt x="698" y="161"/>
                  </a:lnTo>
                  <a:cubicBezTo>
                    <a:pt x="595" y="401"/>
                    <a:pt x="412" y="584"/>
                    <a:pt x="183" y="698"/>
                  </a:cubicBezTo>
                  <a:lnTo>
                    <a:pt x="1" y="790"/>
                  </a:lnTo>
                  <a:lnTo>
                    <a:pt x="149" y="835"/>
                  </a:lnTo>
                  <a:cubicBezTo>
                    <a:pt x="401" y="938"/>
                    <a:pt x="606" y="1121"/>
                    <a:pt x="732" y="1373"/>
                  </a:cubicBezTo>
                  <a:lnTo>
                    <a:pt x="789" y="1510"/>
                  </a:lnTo>
                  <a:lnTo>
                    <a:pt x="835" y="1407"/>
                  </a:lnTo>
                  <a:cubicBezTo>
                    <a:pt x="938" y="1144"/>
                    <a:pt x="1144" y="938"/>
                    <a:pt x="1407" y="835"/>
                  </a:cubicBezTo>
                  <a:lnTo>
                    <a:pt x="1555" y="767"/>
                  </a:lnTo>
                  <a:lnTo>
                    <a:pt x="1395" y="710"/>
                  </a:lnTo>
                  <a:cubicBezTo>
                    <a:pt x="1144" y="595"/>
                    <a:pt x="938" y="401"/>
                    <a:pt x="824" y="138"/>
                  </a:cubicBezTo>
                  <a:lnTo>
                    <a:pt x="76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978;p44"/>
            <p:cNvSpPr/>
            <p:nvPr/>
          </p:nvSpPr>
          <p:spPr>
            <a:xfrm>
              <a:off x="7759248" y="3499867"/>
              <a:ext cx="53998" cy="52414"/>
            </a:xfrm>
            <a:custGeom>
              <a:avLst/>
              <a:gdLst/>
              <a:ahLst/>
              <a:cxnLst/>
              <a:rect l="l" t="t" r="r" b="b"/>
              <a:pathLst>
                <a:path w="1568" h="1522" extrusionOk="0">
                  <a:moveTo>
                    <a:pt x="778" y="1"/>
                  </a:moveTo>
                  <a:lnTo>
                    <a:pt x="698" y="172"/>
                  </a:lnTo>
                  <a:cubicBezTo>
                    <a:pt x="595" y="412"/>
                    <a:pt x="412" y="607"/>
                    <a:pt x="184" y="721"/>
                  </a:cubicBezTo>
                  <a:lnTo>
                    <a:pt x="1" y="801"/>
                  </a:lnTo>
                  <a:lnTo>
                    <a:pt x="150" y="858"/>
                  </a:lnTo>
                  <a:cubicBezTo>
                    <a:pt x="401" y="950"/>
                    <a:pt x="607" y="1133"/>
                    <a:pt x="733" y="1384"/>
                  </a:cubicBezTo>
                  <a:lnTo>
                    <a:pt x="801" y="1521"/>
                  </a:lnTo>
                  <a:lnTo>
                    <a:pt x="835" y="1407"/>
                  </a:lnTo>
                  <a:cubicBezTo>
                    <a:pt x="950" y="1155"/>
                    <a:pt x="1156" y="950"/>
                    <a:pt x="1407" y="835"/>
                  </a:cubicBezTo>
                  <a:lnTo>
                    <a:pt x="1567" y="778"/>
                  </a:lnTo>
                  <a:lnTo>
                    <a:pt x="1407" y="710"/>
                  </a:lnTo>
                  <a:cubicBezTo>
                    <a:pt x="1144" y="607"/>
                    <a:pt x="938" y="401"/>
                    <a:pt x="835" y="138"/>
                  </a:cubicBezTo>
                  <a:lnTo>
                    <a:pt x="77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79;p44"/>
            <p:cNvSpPr/>
            <p:nvPr/>
          </p:nvSpPr>
          <p:spPr>
            <a:xfrm>
              <a:off x="7643129" y="2614096"/>
              <a:ext cx="29547" cy="3203"/>
            </a:xfrm>
            <a:custGeom>
              <a:avLst/>
              <a:gdLst/>
              <a:ahLst/>
              <a:cxnLst/>
              <a:rect l="l" t="t" r="r" b="b"/>
              <a:pathLst>
                <a:path w="858" h="93" extrusionOk="0">
                  <a:moveTo>
                    <a:pt x="435" y="1"/>
                  </a:moveTo>
                  <a:cubicBezTo>
                    <a:pt x="195" y="1"/>
                    <a:pt x="0" y="23"/>
                    <a:pt x="0" y="46"/>
                  </a:cubicBezTo>
                  <a:cubicBezTo>
                    <a:pt x="0" y="69"/>
                    <a:pt x="195" y="92"/>
                    <a:pt x="435" y="92"/>
                  </a:cubicBezTo>
                  <a:cubicBezTo>
                    <a:pt x="675" y="92"/>
                    <a:pt x="858" y="69"/>
                    <a:pt x="858" y="46"/>
                  </a:cubicBezTo>
                  <a:cubicBezTo>
                    <a:pt x="858" y="23"/>
                    <a:pt x="675" y="1"/>
                    <a:pt x="4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80;p44"/>
            <p:cNvSpPr/>
            <p:nvPr/>
          </p:nvSpPr>
          <p:spPr>
            <a:xfrm>
              <a:off x="7686415" y="2575906"/>
              <a:ext cx="3582" cy="29582"/>
            </a:xfrm>
            <a:custGeom>
              <a:avLst/>
              <a:gdLst/>
              <a:ahLst/>
              <a:cxnLst/>
              <a:rect l="l" t="t" r="r" b="b"/>
              <a:pathLst>
                <a:path w="104" h="859" extrusionOk="0">
                  <a:moveTo>
                    <a:pt x="58" y="1"/>
                  </a:moveTo>
                  <a:cubicBezTo>
                    <a:pt x="24" y="1"/>
                    <a:pt x="1" y="195"/>
                    <a:pt x="1" y="435"/>
                  </a:cubicBezTo>
                  <a:cubicBezTo>
                    <a:pt x="1" y="675"/>
                    <a:pt x="24" y="858"/>
                    <a:pt x="58" y="858"/>
                  </a:cubicBezTo>
                  <a:cubicBezTo>
                    <a:pt x="81" y="858"/>
                    <a:pt x="104" y="675"/>
                    <a:pt x="104" y="435"/>
                  </a:cubicBezTo>
                  <a:cubicBezTo>
                    <a:pt x="104" y="195"/>
                    <a:pt x="81" y="1"/>
                    <a:pt x="5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81;p44"/>
            <p:cNvSpPr/>
            <p:nvPr/>
          </p:nvSpPr>
          <p:spPr>
            <a:xfrm>
              <a:off x="7704529" y="2612925"/>
              <a:ext cx="29169" cy="3581"/>
            </a:xfrm>
            <a:custGeom>
              <a:avLst/>
              <a:gdLst/>
              <a:ahLst/>
              <a:cxnLst/>
              <a:rect l="l" t="t" r="r" b="b"/>
              <a:pathLst>
                <a:path w="847" h="104" extrusionOk="0">
                  <a:moveTo>
                    <a:pt x="424" y="0"/>
                  </a:moveTo>
                  <a:cubicBezTo>
                    <a:pt x="195" y="0"/>
                    <a:pt x="1" y="23"/>
                    <a:pt x="1" y="46"/>
                  </a:cubicBezTo>
                  <a:cubicBezTo>
                    <a:pt x="1" y="80"/>
                    <a:pt x="195" y="103"/>
                    <a:pt x="424" y="103"/>
                  </a:cubicBezTo>
                  <a:cubicBezTo>
                    <a:pt x="664" y="103"/>
                    <a:pt x="847" y="80"/>
                    <a:pt x="847" y="46"/>
                  </a:cubicBezTo>
                  <a:cubicBezTo>
                    <a:pt x="847" y="23"/>
                    <a:pt x="664" y="0"/>
                    <a:pt x="42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82;p44"/>
            <p:cNvSpPr/>
            <p:nvPr/>
          </p:nvSpPr>
          <p:spPr>
            <a:xfrm>
              <a:off x="7687620" y="2624737"/>
              <a:ext cx="3168" cy="29547"/>
            </a:xfrm>
            <a:custGeom>
              <a:avLst/>
              <a:gdLst/>
              <a:ahLst/>
              <a:cxnLst/>
              <a:rect l="l" t="t" r="r" b="b"/>
              <a:pathLst>
                <a:path w="92" h="858" extrusionOk="0">
                  <a:moveTo>
                    <a:pt x="46" y="0"/>
                  </a:moveTo>
                  <a:cubicBezTo>
                    <a:pt x="23" y="0"/>
                    <a:pt x="0" y="195"/>
                    <a:pt x="0" y="435"/>
                  </a:cubicBezTo>
                  <a:cubicBezTo>
                    <a:pt x="0" y="663"/>
                    <a:pt x="23" y="858"/>
                    <a:pt x="46" y="858"/>
                  </a:cubicBezTo>
                  <a:cubicBezTo>
                    <a:pt x="69" y="858"/>
                    <a:pt x="92" y="663"/>
                    <a:pt x="92" y="435"/>
                  </a:cubicBezTo>
                  <a:cubicBezTo>
                    <a:pt x="92" y="195"/>
                    <a:pt x="69" y="0"/>
                    <a:pt x="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83;p44"/>
            <p:cNvSpPr/>
            <p:nvPr/>
          </p:nvSpPr>
          <p:spPr>
            <a:xfrm>
              <a:off x="7701774" y="2624978"/>
              <a:ext cx="11846" cy="12432"/>
            </a:xfrm>
            <a:custGeom>
              <a:avLst/>
              <a:gdLst/>
              <a:ahLst/>
              <a:cxnLst/>
              <a:rect l="l" t="t" r="r" b="b"/>
              <a:pathLst>
                <a:path w="344" h="361" extrusionOk="0">
                  <a:moveTo>
                    <a:pt x="32" y="0"/>
                  </a:moveTo>
                  <a:cubicBezTo>
                    <a:pt x="28" y="0"/>
                    <a:pt x="25" y="2"/>
                    <a:pt x="24" y="5"/>
                  </a:cubicBezTo>
                  <a:cubicBezTo>
                    <a:pt x="1" y="16"/>
                    <a:pt x="47" y="108"/>
                    <a:pt x="138" y="210"/>
                  </a:cubicBezTo>
                  <a:cubicBezTo>
                    <a:pt x="211" y="305"/>
                    <a:pt x="285" y="361"/>
                    <a:pt x="314" y="361"/>
                  </a:cubicBezTo>
                  <a:cubicBezTo>
                    <a:pt x="317" y="361"/>
                    <a:pt x="319" y="360"/>
                    <a:pt x="321" y="359"/>
                  </a:cubicBezTo>
                  <a:cubicBezTo>
                    <a:pt x="344" y="348"/>
                    <a:pt x="287" y="233"/>
                    <a:pt x="207" y="142"/>
                  </a:cubicBezTo>
                  <a:cubicBezTo>
                    <a:pt x="137" y="62"/>
                    <a:pt x="59" y="0"/>
                    <a:pt x="3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984;p44"/>
            <p:cNvSpPr/>
            <p:nvPr/>
          </p:nvSpPr>
          <p:spPr>
            <a:xfrm>
              <a:off x="7699811" y="2592264"/>
              <a:ext cx="12260" cy="11296"/>
            </a:xfrm>
            <a:custGeom>
              <a:avLst/>
              <a:gdLst/>
              <a:ahLst/>
              <a:cxnLst/>
              <a:rect l="l" t="t" r="r" b="b"/>
              <a:pathLst>
                <a:path w="356" h="328" extrusionOk="0">
                  <a:moveTo>
                    <a:pt x="322" y="1"/>
                  </a:moveTo>
                  <a:cubicBezTo>
                    <a:pt x="294" y="1"/>
                    <a:pt x="217" y="54"/>
                    <a:pt x="149" y="132"/>
                  </a:cubicBezTo>
                  <a:cubicBezTo>
                    <a:pt x="58" y="212"/>
                    <a:pt x="1" y="303"/>
                    <a:pt x="24" y="326"/>
                  </a:cubicBezTo>
                  <a:cubicBezTo>
                    <a:pt x="26" y="327"/>
                    <a:pt x="28" y="327"/>
                    <a:pt x="31" y="327"/>
                  </a:cubicBezTo>
                  <a:cubicBezTo>
                    <a:pt x="60" y="327"/>
                    <a:pt x="134" y="273"/>
                    <a:pt x="218" y="200"/>
                  </a:cubicBezTo>
                  <a:cubicBezTo>
                    <a:pt x="298" y="109"/>
                    <a:pt x="355" y="29"/>
                    <a:pt x="332" y="6"/>
                  </a:cubicBezTo>
                  <a:cubicBezTo>
                    <a:pt x="331" y="2"/>
                    <a:pt x="327" y="1"/>
                    <a:pt x="32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85;p44"/>
            <p:cNvSpPr/>
            <p:nvPr/>
          </p:nvSpPr>
          <p:spPr>
            <a:xfrm>
              <a:off x="7667131" y="2594984"/>
              <a:ext cx="11468" cy="8988"/>
            </a:xfrm>
            <a:custGeom>
              <a:avLst/>
              <a:gdLst/>
              <a:ahLst/>
              <a:cxnLst/>
              <a:rect l="l" t="t" r="r" b="b"/>
              <a:pathLst>
                <a:path w="333" h="261" extrusionOk="0">
                  <a:moveTo>
                    <a:pt x="36" y="1"/>
                  </a:moveTo>
                  <a:cubicBezTo>
                    <a:pt x="30" y="1"/>
                    <a:pt x="26" y="3"/>
                    <a:pt x="24" y="7"/>
                  </a:cubicBezTo>
                  <a:cubicBezTo>
                    <a:pt x="1" y="18"/>
                    <a:pt x="58" y="98"/>
                    <a:pt x="138" y="167"/>
                  </a:cubicBezTo>
                  <a:cubicBezTo>
                    <a:pt x="208" y="227"/>
                    <a:pt x="278" y="261"/>
                    <a:pt x="310" y="261"/>
                  </a:cubicBezTo>
                  <a:cubicBezTo>
                    <a:pt x="314" y="261"/>
                    <a:pt x="318" y="260"/>
                    <a:pt x="321" y="258"/>
                  </a:cubicBezTo>
                  <a:cubicBezTo>
                    <a:pt x="332" y="236"/>
                    <a:pt x="287" y="167"/>
                    <a:pt x="195" y="98"/>
                  </a:cubicBezTo>
                  <a:cubicBezTo>
                    <a:pt x="129" y="42"/>
                    <a:pt x="63" y="1"/>
                    <a:pt x="3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86;p44"/>
            <p:cNvSpPr/>
            <p:nvPr/>
          </p:nvSpPr>
          <p:spPr>
            <a:xfrm>
              <a:off x="7666339" y="2623497"/>
              <a:ext cx="11089" cy="10882"/>
            </a:xfrm>
            <a:custGeom>
              <a:avLst/>
              <a:gdLst/>
              <a:ahLst/>
              <a:cxnLst/>
              <a:rect l="l" t="t" r="r" b="b"/>
              <a:pathLst>
                <a:path w="322" h="316" extrusionOk="0">
                  <a:moveTo>
                    <a:pt x="294" y="1"/>
                  </a:moveTo>
                  <a:cubicBezTo>
                    <a:pt x="273" y="1"/>
                    <a:pt x="200" y="55"/>
                    <a:pt x="127" y="128"/>
                  </a:cubicBezTo>
                  <a:cubicBezTo>
                    <a:pt x="47" y="219"/>
                    <a:pt x="1" y="299"/>
                    <a:pt x="24" y="311"/>
                  </a:cubicBezTo>
                  <a:cubicBezTo>
                    <a:pt x="26" y="314"/>
                    <a:pt x="29" y="316"/>
                    <a:pt x="33" y="316"/>
                  </a:cubicBezTo>
                  <a:cubicBezTo>
                    <a:pt x="59" y="316"/>
                    <a:pt x="127" y="264"/>
                    <a:pt x="195" y="196"/>
                  </a:cubicBezTo>
                  <a:cubicBezTo>
                    <a:pt x="275" y="105"/>
                    <a:pt x="321" y="25"/>
                    <a:pt x="298" y="2"/>
                  </a:cubicBezTo>
                  <a:cubicBezTo>
                    <a:pt x="297" y="1"/>
                    <a:pt x="296" y="1"/>
                    <a:pt x="29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2987;p44"/>
            <p:cNvGrpSpPr/>
            <p:nvPr/>
          </p:nvGrpSpPr>
          <p:grpSpPr>
            <a:xfrm>
              <a:off x="6213298" y="1623374"/>
              <a:ext cx="535433" cy="633474"/>
              <a:chOff x="6226048" y="1435374"/>
              <a:chExt cx="535433" cy="633474"/>
            </a:xfrm>
          </p:grpSpPr>
          <p:sp>
            <p:nvSpPr>
              <p:cNvPr id="257" name="Google Shape;2988;p44"/>
              <p:cNvSpPr/>
              <p:nvPr/>
            </p:nvSpPr>
            <p:spPr>
              <a:xfrm>
                <a:off x="6226048" y="1533793"/>
                <a:ext cx="102383" cy="109477"/>
              </a:xfrm>
              <a:custGeom>
                <a:avLst/>
                <a:gdLst/>
                <a:ahLst/>
                <a:cxnLst/>
                <a:rect l="l" t="t" r="r" b="b"/>
                <a:pathLst>
                  <a:path w="2973" h="3179" extrusionOk="0">
                    <a:moveTo>
                      <a:pt x="2241" y="1"/>
                    </a:moveTo>
                    <a:lnTo>
                      <a:pt x="0" y="652"/>
                    </a:lnTo>
                    <a:lnTo>
                      <a:pt x="743" y="3179"/>
                    </a:lnTo>
                    <a:lnTo>
                      <a:pt x="2973" y="2527"/>
                    </a:lnTo>
                    <a:lnTo>
                      <a:pt x="2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989;p44"/>
              <p:cNvSpPr/>
              <p:nvPr/>
            </p:nvSpPr>
            <p:spPr>
              <a:xfrm>
                <a:off x="6561837" y="1435374"/>
                <a:ext cx="102417" cy="109477"/>
              </a:xfrm>
              <a:custGeom>
                <a:avLst/>
                <a:gdLst/>
                <a:ahLst/>
                <a:cxnLst/>
                <a:rect l="l" t="t" r="r" b="b"/>
                <a:pathLst>
                  <a:path w="2974" h="3179" extrusionOk="0">
                    <a:moveTo>
                      <a:pt x="2230" y="1"/>
                    </a:moveTo>
                    <a:lnTo>
                      <a:pt x="1" y="652"/>
                    </a:lnTo>
                    <a:lnTo>
                      <a:pt x="744" y="3179"/>
                    </a:lnTo>
                    <a:lnTo>
                      <a:pt x="2973" y="2527"/>
                    </a:lnTo>
                    <a:lnTo>
                      <a:pt x="22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990;p44"/>
              <p:cNvSpPr/>
              <p:nvPr/>
            </p:nvSpPr>
            <p:spPr>
              <a:xfrm>
                <a:off x="6266201" y="1533001"/>
                <a:ext cx="495280" cy="535847"/>
              </a:xfrm>
              <a:custGeom>
                <a:avLst/>
                <a:gdLst/>
                <a:ahLst/>
                <a:cxnLst/>
                <a:rect l="l" t="t" r="r" b="b"/>
                <a:pathLst>
                  <a:path w="14382" h="15560" extrusionOk="0">
                    <a:moveTo>
                      <a:pt x="10952" y="5419"/>
                    </a:moveTo>
                    <a:lnTo>
                      <a:pt x="11512" y="7329"/>
                    </a:lnTo>
                    <a:lnTo>
                      <a:pt x="9603" y="7889"/>
                    </a:lnTo>
                    <a:lnTo>
                      <a:pt x="9043" y="5980"/>
                    </a:lnTo>
                    <a:lnTo>
                      <a:pt x="10952" y="5419"/>
                    </a:lnTo>
                    <a:close/>
                    <a:moveTo>
                      <a:pt x="5213" y="7111"/>
                    </a:moveTo>
                    <a:lnTo>
                      <a:pt x="5773" y="9009"/>
                    </a:lnTo>
                    <a:lnTo>
                      <a:pt x="3864" y="9569"/>
                    </a:lnTo>
                    <a:lnTo>
                      <a:pt x="3304" y="7660"/>
                    </a:lnTo>
                    <a:lnTo>
                      <a:pt x="5213" y="7111"/>
                    </a:lnTo>
                    <a:close/>
                    <a:moveTo>
                      <a:pt x="9409" y="1"/>
                    </a:moveTo>
                    <a:lnTo>
                      <a:pt x="7294" y="618"/>
                    </a:lnTo>
                    <a:lnTo>
                      <a:pt x="7866" y="2561"/>
                    </a:lnTo>
                    <a:lnTo>
                      <a:pt x="4402" y="3567"/>
                    </a:lnTo>
                    <a:lnTo>
                      <a:pt x="3830" y="1635"/>
                    </a:lnTo>
                    <a:lnTo>
                      <a:pt x="1486" y="2321"/>
                    </a:lnTo>
                    <a:lnTo>
                      <a:pt x="1978" y="4025"/>
                    </a:lnTo>
                    <a:lnTo>
                      <a:pt x="0" y="4665"/>
                    </a:lnTo>
                    <a:lnTo>
                      <a:pt x="2481" y="13125"/>
                    </a:lnTo>
                    <a:lnTo>
                      <a:pt x="3590" y="12793"/>
                    </a:lnTo>
                    <a:lnTo>
                      <a:pt x="4402" y="15560"/>
                    </a:lnTo>
                    <a:lnTo>
                      <a:pt x="6985" y="14794"/>
                    </a:lnTo>
                    <a:lnTo>
                      <a:pt x="6162" y="11981"/>
                    </a:lnTo>
                    <a:lnTo>
                      <a:pt x="7271" y="11650"/>
                    </a:lnTo>
                    <a:lnTo>
                      <a:pt x="8106" y="14474"/>
                    </a:lnTo>
                    <a:lnTo>
                      <a:pt x="10266" y="13845"/>
                    </a:lnTo>
                    <a:lnTo>
                      <a:pt x="9489" y="11193"/>
                    </a:lnTo>
                    <a:lnTo>
                      <a:pt x="10792" y="10815"/>
                    </a:lnTo>
                    <a:lnTo>
                      <a:pt x="11570" y="13456"/>
                    </a:lnTo>
                    <a:lnTo>
                      <a:pt x="14382" y="12633"/>
                    </a:lnTo>
                    <a:lnTo>
                      <a:pt x="13490" y="9581"/>
                    </a:lnTo>
                    <a:lnTo>
                      <a:pt x="14187" y="9375"/>
                    </a:lnTo>
                    <a:lnTo>
                      <a:pt x="11890" y="1510"/>
                    </a:lnTo>
                    <a:lnTo>
                      <a:pt x="10015" y="2058"/>
                    </a:lnTo>
                    <a:lnTo>
                      <a:pt x="94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2991;p44"/>
            <p:cNvSpPr/>
            <p:nvPr/>
          </p:nvSpPr>
          <p:spPr>
            <a:xfrm>
              <a:off x="6593168" y="1142784"/>
              <a:ext cx="28755" cy="29547"/>
            </a:xfrm>
            <a:custGeom>
              <a:avLst/>
              <a:gdLst/>
              <a:ahLst/>
              <a:cxnLst/>
              <a:rect l="l" t="t" r="r" b="b"/>
              <a:pathLst>
                <a:path w="835" h="858" extrusionOk="0">
                  <a:moveTo>
                    <a:pt x="492" y="1"/>
                  </a:moveTo>
                  <a:lnTo>
                    <a:pt x="0" y="309"/>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92;p44"/>
            <p:cNvSpPr/>
            <p:nvPr/>
          </p:nvSpPr>
          <p:spPr>
            <a:xfrm>
              <a:off x="6667585" y="1097500"/>
              <a:ext cx="28755" cy="29582"/>
            </a:xfrm>
            <a:custGeom>
              <a:avLst/>
              <a:gdLst/>
              <a:ahLst/>
              <a:cxnLst/>
              <a:rect l="l" t="t" r="r" b="b"/>
              <a:pathLst>
                <a:path w="835" h="859" extrusionOk="0">
                  <a:moveTo>
                    <a:pt x="492" y="1"/>
                  </a:moveTo>
                  <a:lnTo>
                    <a:pt x="0" y="298"/>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93;p44"/>
            <p:cNvSpPr/>
            <p:nvPr/>
          </p:nvSpPr>
          <p:spPr>
            <a:xfrm>
              <a:off x="6612073" y="1123879"/>
              <a:ext cx="136648" cy="139816"/>
            </a:xfrm>
            <a:custGeom>
              <a:avLst/>
              <a:gdLst/>
              <a:ahLst/>
              <a:cxnLst/>
              <a:rect l="l" t="t" r="r" b="b"/>
              <a:pathLst>
                <a:path w="3968" h="4060" extrusionOk="0">
                  <a:moveTo>
                    <a:pt x="2675" y="1190"/>
                  </a:moveTo>
                  <a:lnTo>
                    <a:pt x="2927" y="1624"/>
                  </a:lnTo>
                  <a:lnTo>
                    <a:pt x="2504" y="1887"/>
                  </a:lnTo>
                  <a:lnTo>
                    <a:pt x="2252" y="1453"/>
                  </a:lnTo>
                  <a:lnTo>
                    <a:pt x="2675" y="1190"/>
                  </a:lnTo>
                  <a:close/>
                  <a:moveTo>
                    <a:pt x="1406" y="1979"/>
                  </a:moveTo>
                  <a:lnTo>
                    <a:pt x="1658" y="2402"/>
                  </a:lnTo>
                  <a:lnTo>
                    <a:pt x="1235" y="2664"/>
                  </a:lnTo>
                  <a:lnTo>
                    <a:pt x="983" y="2242"/>
                  </a:lnTo>
                  <a:lnTo>
                    <a:pt x="1406" y="1979"/>
                  </a:lnTo>
                  <a:close/>
                  <a:moveTo>
                    <a:pt x="1944" y="1"/>
                  </a:moveTo>
                  <a:lnTo>
                    <a:pt x="1475" y="287"/>
                  </a:lnTo>
                  <a:lnTo>
                    <a:pt x="1738" y="710"/>
                  </a:lnTo>
                  <a:lnTo>
                    <a:pt x="972" y="1178"/>
                  </a:lnTo>
                  <a:lnTo>
                    <a:pt x="709" y="755"/>
                  </a:lnTo>
                  <a:lnTo>
                    <a:pt x="195" y="1075"/>
                  </a:lnTo>
                  <a:lnTo>
                    <a:pt x="423" y="1453"/>
                  </a:lnTo>
                  <a:lnTo>
                    <a:pt x="0" y="1738"/>
                  </a:lnTo>
                  <a:lnTo>
                    <a:pt x="1143" y="3602"/>
                  </a:lnTo>
                  <a:lnTo>
                    <a:pt x="1383" y="3453"/>
                  </a:lnTo>
                  <a:lnTo>
                    <a:pt x="1761" y="4059"/>
                  </a:lnTo>
                  <a:lnTo>
                    <a:pt x="2332" y="3716"/>
                  </a:lnTo>
                  <a:lnTo>
                    <a:pt x="1955" y="3087"/>
                  </a:lnTo>
                  <a:lnTo>
                    <a:pt x="2195" y="2950"/>
                  </a:lnTo>
                  <a:lnTo>
                    <a:pt x="2584" y="3568"/>
                  </a:lnTo>
                  <a:lnTo>
                    <a:pt x="3053" y="3282"/>
                  </a:lnTo>
                  <a:lnTo>
                    <a:pt x="2698" y="2699"/>
                  </a:lnTo>
                  <a:lnTo>
                    <a:pt x="2984" y="2527"/>
                  </a:lnTo>
                  <a:lnTo>
                    <a:pt x="3338" y="3110"/>
                  </a:lnTo>
                  <a:lnTo>
                    <a:pt x="3967" y="2722"/>
                  </a:lnTo>
                  <a:lnTo>
                    <a:pt x="3556" y="2047"/>
                  </a:lnTo>
                  <a:lnTo>
                    <a:pt x="3704" y="1956"/>
                  </a:lnTo>
                  <a:lnTo>
                    <a:pt x="2641" y="218"/>
                  </a:lnTo>
                  <a:lnTo>
                    <a:pt x="2229" y="458"/>
                  </a:lnTo>
                  <a:lnTo>
                    <a:pt x="19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2994;p44"/>
            <p:cNvGrpSpPr/>
            <p:nvPr/>
          </p:nvGrpSpPr>
          <p:grpSpPr>
            <a:xfrm>
              <a:off x="6692726" y="1348030"/>
              <a:ext cx="226007" cy="273260"/>
              <a:chOff x="6639801" y="1068455"/>
              <a:chExt cx="226007" cy="273260"/>
            </a:xfrm>
          </p:grpSpPr>
          <p:sp>
            <p:nvSpPr>
              <p:cNvPr id="251" name="Google Shape;2995;p44"/>
              <p:cNvSpPr/>
              <p:nvPr/>
            </p:nvSpPr>
            <p:spPr>
              <a:xfrm>
                <a:off x="6669726" y="1068455"/>
                <a:ext cx="42944" cy="46491"/>
              </a:xfrm>
              <a:custGeom>
                <a:avLst/>
                <a:gdLst/>
                <a:ahLst/>
                <a:cxnLst/>
                <a:rect l="l" t="t" r="r" b="b"/>
                <a:pathLst>
                  <a:path w="1247" h="1350" extrusionOk="0">
                    <a:moveTo>
                      <a:pt x="217" y="1"/>
                    </a:moveTo>
                    <a:lnTo>
                      <a:pt x="0" y="1155"/>
                    </a:lnTo>
                    <a:lnTo>
                      <a:pt x="1018" y="1350"/>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996;p44"/>
              <p:cNvSpPr/>
              <p:nvPr/>
            </p:nvSpPr>
            <p:spPr>
              <a:xfrm>
                <a:off x="6823243" y="1098001"/>
                <a:ext cx="42565" cy="46491"/>
              </a:xfrm>
              <a:custGeom>
                <a:avLst/>
                <a:gdLst/>
                <a:ahLst/>
                <a:cxnLst/>
                <a:rect l="l" t="t" r="r" b="b"/>
                <a:pathLst>
                  <a:path w="1236" h="1350" extrusionOk="0">
                    <a:moveTo>
                      <a:pt x="218" y="0"/>
                    </a:moveTo>
                    <a:lnTo>
                      <a:pt x="1" y="1155"/>
                    </a:lnTo>
                    <a:lnTo>
                      <a:pt x="1018" y="1349"/>
                    </a:lnTo>
                    <a:lnTo>
                      <a:pt x="1235" y="195"/>
                    </a:lnTo>
                    <a:lnTo>
                      <a:pt x="218"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997;p44"/>
              <p:cNvSpPr/>
              <p:nvPr/>
            </p:nvSpPr>
            <p:spPr>
              <a:xfrm>
                <a:off x="6639801" y="1109813"/>
                <a:ext cx="210275" cy="231902"/>
              </a:xfrm>
              <a:custGeom>
                <a:avLst/>
                <a:gdLst/>
                <a:ahLst/>
                <a:cxnLst/>
                <a:rect l="l" t="t" r="r" b="b"/>
                <a:pathLst>
                  <a:path w="6106" h="6734" extrusionOk="0">
                    <a:moveTo>
                      <a:pt x="1441" y="2492"/>
                    </a:moveTo>
                    <a:lnTo>
                      <a:pt x="2310" y="2664"/>
                    </a:lnTo>
                    <a:lnTo>
                      <a:pt x="2150" y="3533"/>
                    </a:lnTo>
                    <a:lnTo>
                      <a:pt x="1269" y="3361"/>
                    </a:lnTo>
                    <a:lnTo>
                      <a:pt x="1441" y="2492"/>
                    </a:lnTo>
                    <a:close/>
                    <a:moveTo>
                      <a:pt x="4070" y="2995"/>
                    </a:moveTo>
                    <a:lnTo>
                      <a:pt x="4939" y="3167"/>
                    </a:lnTo>
                    <a:lnTo>
                      <a:pt x="4767" y="4036"/>
                    </a:lnTo>
                    <a:lnTo>
                      <a:pt x="3899" y="3864"/>
                    </a:lnTo>
                    <a:lnTo>
                      <a:pt x="4070" y="2995"/>
                    </a:lnTo>
                    <a:close/>
                    <a:moveTo>
                      <a:pt x="1807" y="0"/>
                    </a:moveTo>
                    <a:lnTo>
                      <a:pt x="1669"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86"/>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998;p44"/>
              <p:cNvSpPr/>
              <p:nvPr/>
            </p:nvSpPr>
            <p:spPr>
              <a:xfrm>
                <a:off x="6669726" y="1068455"/>
                <a:ext cx="42944" cy="45699"/>
              </a:xfrm>
              <a:custGeom>
                <a:avLst/>
                <a:gdLst/>
                <a:ahLst/>
                <a:cxnLst/>
                <a:rect l="l" t="t" r="r" b="b"/>
                <a:pathLst>
                  <a:path w="1247" h="1327" extrusionOk="0">
                    <a:moveTo>
                      <a:pt x="217" y="1"/>
                    </a:moveTo>
                    <a:lnTo>
                      <a:pt x="0" y="1155"/>
                    </a:lnTo>
                    <a:lnTo>
                      <a:pt x="915" y="1327"/>
                    </a:lnTo>
                    <a:lnTo>
                      <a:pt x="938" y="1201"/>
                    </a:lnTo>
                    <a:lnTo>
                      <a:pt x="1040" y="1213"/>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999;p44"/>
              <p:cNvSpPr/>
              <p:nvPr/>
            </p:nvSpPr>
            <p:spPr>
              <a:xfrm>
                <a:off x="6824035" y="1098001"/>
                <a:ext cx="41773" cy="46491"/>
              </a:xfrm>
              <a:custGeom>
                <a:avLst/>
                <a:gdLst/>
                <a:ahLst/>
                <a:cxnLst/>
                <a:rect l="l" t="t" r="r" b="b"/>
                <a:pathLst>
                  <a:path w="1213" h="1350" extrusionOk="0">
                    <a:moveTo>
                      <a:pt x="195" y="0"/>
                    </a:moveTo>
                    <a:lnTo>
                      <a:pt x="1" y="1018"/>
                    </a:lnTo>
                    <a:lnTo>
                      <a:pt x="81" y="1029"/>
                    </a:lnTo>
                    <a:lnTo>
                      <a:pt x="58" y="1166"/>
                    </a:lnTo>
                    <a:lnTo>
                      <a:pt x="995" y="1349"/>
                    </a:lnTo>
                    <a:lnTo>
                      <a:pt x="1212" y="195"/>
                    </a:lnTo>
                    <a:lnTo>
                      <a:pt x="19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000;p44"/>
              <p:cNvSpPr/>
              <p:nvPr/>
            </p:nvSpPr>
            <p:spPr>
              <a:xfrm>
                <a:off x="6639801" y="1109813"/>
                <a:ext cx="210275" cy="231902"/>
              </a:xfrm>
              <a:custGeom>
                <a:avLst/>
                <a:gdLst/>
                <a:ahLst/>
                <a:cxnLst/>
                <a:rect l="l" t="t" r="r" b="b"/>
                <a:pathLst>
                  <a:path w="6106" h="6734" extrusionOk="0">
                    <a:moveTo>
                      <a:pt x="1441" y="2492"/>
                    </a:moveTo>
                    <a:lnTo>
                      <a:pt x="2310" y="2652"/>
                    </a:lnTo>
                    <a:lnTo>
                      <a:pt x="2138" y="3533"/>
                    </a:lnTo>
                    <a:lnTo>
                      <a:pt x="1269" y="3361"/>
                    </a:lnTo>
                    <a:lnTo>
                      <a:pt x="1441" y="2492"/>
                    </a:lnTo>
                    <a:close/>
                    <a:moveTo>
                      <a:pt x="4070" y="2995"/>
                    </a:moveTo>
                    <a:lnTo>
                      <a:pt x="4939" y="3167"/>
                    </a:lnTo>
                    <a:lnTo>
                      <a:pt x="4767" y="4036"/>
                    </a:lnTo>
                    <a:lnTo>
                      <a:pt x="3899" y="3864"/>
                    </a:lnTo>
                    <a:lnTo>
                      <a:pt x="4070" y="2995"/>
                    </a:lnTo>
                    <a:close/>
                    <a:moveTo>
                      <a:pt x="1807" y="0"/>
                    </a:moveTo>
                    <a:lnTo>
                      <a:pt x="1658"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98"/>
                    </a:lnTo>
                    <a:lnTo>
                      <a:pt x="5351" y="675"/>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3001;p44"/>
            <p:cNvSpPr/>
            <p:nvPr/>
          </p:nvSpPr>
          <p:spPr>
            <a:xfrm rot="1364717">
              <a:off x="8695581" y="1840452"/>
              <a:ext cx="234834" cy="192199"/>
            </a:xfrm>
            <a:custGeom>
              <a:avLst/>
              <a:gdLst/>
              <a:ahLst/>
              <a:cxnLst/>
              <a:rect l="l" t="t" r="r" b="b"/>
              <a:pathLst>
                <a:path w="6819" h="5581" extrusionOk="0">
                  <a:moveTo>
                    <a:pt x="5012" y="0"/>
                  </a:moveTo>
                  <a:lnTo>
                    <a:pt x="5012" y="0"/>
                  </a:lnTo>
                  <a:cubicBezTo>
                    <a:pt x="5012" y="12"/>
                    <a:pt x="5195" y="126"/>
                    <a:pt x="5458" y="400"/>
                  </a:cubicBezTo>
                  <a:cubicBezTo>
                    <a:pt x="5835" y="778"/>
                    <a:pt x="6098" y="1258"/>
                    <a:pt x="6235" y="1784"/>
                  </a:cubicBezTo>
                  <a:cubicBezTo>
                    <a:pt x="6418" y="2561"/>
                    <a:pt x="6281" y="3373"/>
                    <a:pt x="5869" y="4059"/>
                  </a:cubicBezTo>
                  <a:cubicBezTo>
                    <a:pt x="5306" y="4942"/>
                    <a:pt x="4347" y="5436"/>
                    <a:pt x="3362" y="5436"/>
                  </a:cubicBezTo>
                  <a:cubicBezTo>
                    <a:pt x="2907" y="5436"/>
                    <a:pt x="2446" y="5331"/>
                    <a:pt x="2017" y="5110"/>
                  </a:cubicBezTo>
                  <a:cubicBezTo>
                    <a:pt x="874" y="4516"/>
                    <a:pt x="245" y="3247"/>
                    <a:pt x="462" y="1966"/>
                  </a:cubicBezTo>
                  <a:cubicBezTo>
                    <a:pt x="565" y="1441"/>
                    <a:pt x="794" y="949"/>
                    <a:pt x="1148" y="537"/>
                  </a:cubicBezTo>
                  <a:cubicBezTo>
                    <a:pt x="1399" y="252"/>
                    <a:pt x="1571" y="137"/>
                    <a:pt x="1559" y="126"/>
                  </a:cubicBezTo>
                  <a:lnTo>
                    <a:pt x="1559" y="126"/>
                  </a:lnTo>
                  <a:cubicBezTo>
                    <a:pt x="1514" y="137"/>
                    <a:pt x="1468" y="172"/>
                    <a:pt x="1434" y="195"/>
                  </a:cubicBezTo>
                  <a:cubicBezTo>
                    <a:pt x="1319" y="286"/>
                    <a:pt x="1205" y="389"/>
                    <a:pt x="1102" y="503"/>
                  </a:cubicBezTo>
                  <a:cubicBezTo>
                    <a:pt x="725" y="903"/>
                    <a:pt x="473" y="1406"/>
                    <a:pt x="371" y="1944"/>
                  </a:cubicBezTo>
                  <a:cubicBezTo>
                    <a:pt x="0" y="3839"/>
                    <a:pt x="1457" y="5581"/>
                    <a:pt x="3359" y="5581"/>
                  </a:cubicBezTo>
                  <a:cubicBezTo>
                    <a:pt x="3395" y="5581"/>
                    <a:pt x="3432" y="5580"/>
                    <a:pt x="3469" y="5579"/>
                  </a:cubicBezTo>
                  <a:cubicBezTo>
                    <a:pt x="5424" y="5522"/>
                    <a:pt x="6818" y="3658"/>
                    <a:pt x="6327" y="1761"/>
                  </a:cubicBezTo>
                  <a:cubicBezTo>
                    <a:pt x="6189" y="1223"/>
                    <a:pt x="5892" y="732"/>
                    <a:pt x="5492" y="355"/>
                  </a:cubicBezTo>
                  <a:cubicBezTo>
                    <a:pt x="5389" y="252"/>
                    <a:pt x="5275" y="160"/>
                    <a:pt x="5149" y="80"/>
                  </a:cubicBezTo>
                  <a:cubicBezTo>
                    <a:pt x="5103" y="46"/>
                    <a:pt x="5069" y="23"/>
                    <a:pt x="5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002;p44"/>
            <p:cNvSpPr/>
            <p:nvPr/>
          </p:nvSpPr>
          <p:spPr>
            <a:xfrm rot="1364717">
              <a:off x="8830478" y="1812252"/>
              <a:ext cx="4752" cy="146087"/>
            </a:xfrm>
            <a:custGeom>
              <a:avLst/>
              <a:gdLst/>
              <a:ahLst/>
              <a:cxnLst/>
              <a:rect l="l" t="t" r="r" b="b"/>
              <a:pathLst>
                <a:path w="138" h="4242" extrusionOk="0">
                  <a:moveTo>
                    <a:pt x="69" y="0"/>
                  </a:moveTo>
                  <a:cubicBezTo>
                    <a:pt x="34" y="0"/>
                    <a:pt x="0" y="949"/>
                    <a:pt x="0" y="2127"/>
                  </a:cubicBezTo>
                  <a:cubicBezTo>
                    <a:pt x="0" y="3293"/>
                    <a:pt x="34" y="4241"/>
                    <a:pt x="69" y="4241"/>
                  </a:cubicBezTo>
                  <a:cubicBezTo>
                    <a:pt x="114" y="4241"/>
                    <a:pt x="137" y="3293"/>
                    <a:pt x="137" y="2127"/>
                  </a:cubicBezTo>
                  <a:cubicBezTo>
                    <a:pt x="137" y="949"/>
                    <a:pt x="114"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003;p44"/>
            <p:cNvSpPr/>
            <p:nvPr/>
          </p:nvSpPr>
          <p:spPr>
            <a:xfrm>
              <a:off x="6538067" y="3727044"/>
              <a:ext cx="63021" cy="939386"/>
            </a:xfrm>
            <a:custGeom>
              <a:avLst/>
              <a:gdLst/>
              <a:ahLst/>
              <a:cxnLst/>
              <a:rect l="l" t="t" r="r" b="b"/>
              <a:pathLst>
                <a:path w="1830" h="27278" extrusionOk="0">
                  <a:moveTo>
                    <a:pt x="1830" y="0"/>
                  </a:moveTo>
                  <a:lnTo>
                    <a:pt x="69" y="69"/>
                  </a:lnTo>
                  <a:lnTo>
                    <a:pt x="1" y="27277"/>
                  </a:lnTo>
                  <a:lnTo>
                    <a:pt x="1201" y="27277"/>
                  </a:lnTo>
                  <a:lnTo>
                    <a:pt x="1830"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04;p44"/>
            <p:cNvSpPr/>
            <p:nvPr/>
          </p:nvSpPr>
          <p:spPr>
            <a:xfrm>
              <a:off x="6750643" y="3716782"/>
              <a:ext cx="247674" cy="949649"/>
            </a:xfrm>
            <a:custGeom>
              <a:avLst/>
              <a:gdLst/>
              <a:ahLst/>
              <a:cxnLst/>
              <a:rect l="l" t="t" r="r" b="b"/>
              <a:pathLst>
                <a:path w="7192" h="27576" extrusionOk="0">
                  <a:moveTo>
                    <a:pt x="1" y="1"/>
                  </a:moveTo>
                  <a:lnTo>
                    <a:pt x="5854" y="27575"/>
                  </a:lnTo>
                  <a:lnTo>
                    <a:pt x="7192" y="27575"/>
                  </a:lnTo>
                  <a:lnTo>
                    <a:pt x="232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005;p44"/>
            <p:cNvSpPr/>
            <p:nvPr/>
          </p:nvSpPr>
          <p:spPr>
            <a:xfrm>
              <a:off x="6104238" y="3723497"/>
              <a:ext cx="268922" cy="942933"/>
            </a:xfrm>
            <a:custGeom>
              <a:avLst/>
              <a:gdLst/>
              <a:ahLst/>
              <a:cxnLst/>
              <a:rect l="l" t="t" r="r" b="b"/>
              <a:pathLst>
                <a:path w="7809" h="27381" extrusionOk="0">
                  <a:moveTo>
                    <a:pt x="5865" y="0"/>
                  </a:moveTo>
                  <a:lnTo>
                    <a:pt x="0" y="27380"/>
                  </a:lnTo>
                  <a:lnTo>
                    <a:pt x="1338" y="27380"/>
                  </a:lnTo>
                  <a:lnTo>
                    <a:pt x="7809" y="103"/>
                  </a:lnTo>
                  <a:lnTo>
                    <a:pt x="586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006;p44"/>
            <p:cNvSpPr/>
            <p:nvPr/>
          </p:nvSpPr>
          <p:spPr>
            <a:xfrm>
              <a:off x="5986156" y="2826017"/>
              <a:ext cx="1187371" cy="922477"/>
            </a:xfrm>
            <a:custGeom>
              <a:avLst/>
              <a:gdLst/>
              <a:ahLst/>
              <a:cxnLst/>
              <a:rect l="l" t="t" r="r" b="b"/>
              <a:pathLst>
                <a:path w="34479" h="26787" extrusionOk="0">
                  <a:moveTo>
                    <a:pt x="27681" y="1"/>
                  </a:moveTo>
                  <a:cubicBezTo>
                    <a:pt x="18672" y="1"/>
                    <a:pt x="19174" y="12369"/>
                    <a:pt x="16999" y="18094"/>
                  </a:cubicBezTo>
                  <a:cubicBezTo>
                    <a:pt x="15187" y="22848"/>
                    <a:pt x="10300" y="23283"/>
                    <a:pt x="7967" y="23283"/>
                  </a:cubicBezTo>
                  <a:cubicBezTo>
                    <a:pt x="7445" y="23283"/>
                    <a:pt x="7051" y="23261"/>
                    <a:pt x="6848" y="23261"/>
                  </a:cubicBezTo>
                  <a:cubicBezTo>
                    <a:pt x="6760" y="23261"/>
                    <a:pt x="6642" y="23261"/>
                    <a:pt x="6500" y="23261"/>
                  </a:cubicBezTo>
                  <a:cubicBezTo>
                    <a:pt x="4854" y="23261"/>
                    <a:pt x="0" y="23338"/>
                    <a:pt x="1863" y="25296"/>
                  </a:cubicBezTo>
                  <a:cubicBezTo>
                    <a:pt x="2805" y="26280"/>
                    <a:pt x="8544" y="26787"/>
                    <a:pt x="14654" y="26787"/>
                  </a:cubicBezTo>
                  <a:cubicBezTo>
                    <a:pt x="21677" y="26787"/>
                    <a:pt x="29189" y="26118"/>
                    <a:pt x="30466" y="24736"/>
                  </a:cubicBezTo>
                  <a:cubicBezTo>
                    <a:pt x="32867" y="22152"/>
                    <a:pt x="33244" y="14596"/>
                    <a:pt x="33885" y="7119"/>
                  </a:cubicBezTo>
                  <a:cubicBezTo>
                    <a:pt x="34478" y="309"/>
                    <a:pt x="29172" y="6"/>
                    <a:pt x="28221" y="6"/>
                  </a:cubicBezTo>
                  <a:cubicBezTo>
                    <a:pt x="28128" y="6"/>
                    <a:pt x="28077" y="8"/>
                    <a:pt x="28077" y="8"/>
                  </a:cubicBezTo>
                  <a:cubicBezTo>
                    <a:pt x="27943" y="3"/>
                    <a:pt x="27811" y="1"/>
                    <a:pt x="2768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007;p44"/>
            <p:cNvSpPr/>
            <p:nvPr/>
          </p:nvSpPr>
          <p:spPr>
            <a:xfrm>
              <a:off x="6027859" y="2826672"/>
              <a:ext cx="1131513" cy="923235"/>
            </a:xfrm>
            <a:custGeom>
              <a:avLst/>
              <a:gdLst/>
              <a:ahLst/>
              <a:cxnLst/>
              <a:rect l="l" t="t" r="r" b="b"/>
              <a:pathLst>
                <a:path w="32857" h="26809" extrusionOk="0">
                  <a:moveTo>
                    <a:pt x="27278" y="1"/>
                  </a:moveTo>
                  <a:lnTo>
                    <a:pt x="27278" y="1"/>
                  </a:lnTo>
                  <a:cubicBezTo>
                    <a:pt x="27278" y="1"/>
                    <a:pt x="32216" y="1007"/>
                    <a:pt x="31748" y="6174"/>
                  </a:cubicBezTo>
                  <a:cubicBezTo>
                    <a:pt x="31290" y="11342"/>
                    <a:pt x="29998" y="20396"/>
                    <a:pt x="27598" y="22694"/>
                  </a:cubicBezTo>
                  <a:cubicBezTo>
                    <a:pt x="25616" y="24591"/>
                    <a:pt x="18866" y="25272"/>
                    <a:pt x="13709" y="25272"/>
                  </a:cubicBezTo>
                  <a:cubicBezTo>
                    <a:pt x="12619" y="25272"/>
                    <a:pt x="11600" y="25242"/>
                    <a:pt x="10713" y="25186"/>
                  </a:cubicBezTo>
                  <a:cubicBezTo>
                    <a:pt x="4814" y="24809"/>
                    <a:pt x="1075" y="23688"/>
                    <a:pt x="1075" y="23688"/>
                  </a:cubicBezTo>
                  <a:cubicBezTo>
                    <a:pt x="1075" y="23688"/>
                    <a:pt x="1" y="24386"/>
                    <a:pt x="332" y="24831"/>
                  </a:cubicBezTo>
                  <a:cubicBezTo>
                    <a:pt x="628" y="25254"/>
                    <a:pt x="3109" y="26808"/>
                    <a:pt x="14491" y="26808"/>
                  </a:cubicBezTo>
                  <a:cubicBezTo>
                    <a:pt x="15429" y="26808"/>
                    <a:pt x="16428" y="26797"/>
                    <a:pt x="17492" y="26775"/>
                  </a:cubicBezTo>
                  <a:cubicBezTo>
                    <a:pt x="31450" y="26478"/>
                    <a:pt x="30479" y="24420"/>
                    <a:pt x="31062" y="22168"/>
                  </a:cubicBezTo>
                  <a:cubicBezTo>
                    <a:pt x="31645" y="19916"/>
                    <a:pt x="32856" y="7923"/>
                    <a:pt x="32685" y="5283"/>
                  </a:cubicBezTo>
                  <a:cubicBezTo>
                    <a:pt x="32513" y="2653"/>
                    <a:pt x="31187" y="458"/>
                    <a:pt x="272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008;p44"/>
            <p:cNvSpPr/>
            <p:nvPr/>
          </p:nvSpPr>
          <p:spPr>
            <a:xfrm>
              <a:off x="5688523" y="3207365"/>
              <a:ext cx="2747217" cy="1469310"/>
            </a:xfrm>
            <a:custGeom>
              <a:avLst/>
              <a:gdLst/>
              <a:ahLst/>
              <a:cxnLst/>
              <a:rect l="l" t="t" r="r" b="b"/>
              <a:pathLst>
                <a:path w="79774" h="42666" extrusionOk="0">
                  <a:moveTo>
                    <a:pt x="0" y="1"/>
                  </a:moveTo>
                  <a:lnTo>
                    <a:pt x="0" y="2127"/>
                  </a:lnTo>
                  <a:lnTo>
                    <a:pt x="4264" y="2127"/>
                  </a:lnTo>
                  <a:lnTo>
                    <a:pt x="2058" y="42597"/>
                  </a:lnTo>
                  <a:lnTo>
                    <a:pt x="3281" y="42665"/>
                  </a:lnTo>
                  <a:lnTo>
                    <a:pt x="5476" y="2127"/>
                  </a:lnTo>
                  <a:lnTo>
                    <a:pt x="75429" y="2127"/>
                  </a:lnTo>
                  <a:lnTo>
                    <a:pt x="77304" y="42631"/>
                  </a:lnTo>
                  <a:lnTo>
                    <a:pt x="78516" y="42631"/>
                  </a:lnTo>
                  <a:lnTo>
                    <a:pt x="76641" y="2127"/>
                  </a:lnTo>
                  <a:lnTo>
                    <a:pt x="79773" y="2127"/>
                  </a:lnTo>
                  <a:lnTo>
                    <a:pt x="7977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009;p44"/>
            <p:cNvSpPr/>
            <p:nvPr/>
          </p:nvSpPr>
          <p:spPr>
            <a:xfrm>
              <a:off x="5877475" y="2460510"/>
              <a:ext cx="902366" cy="657550"/>
            </a:xfrm>
            <a:custGeom>
              <a:avLst/>
              <a:gdLst/>
              <a:ahLst/>
              <a:cxnLst/>
              <a:rect l="l" t="t" r="r" b="b"/>
              <a:pathLst>
                <a:path w="26203" h="19094" extrusionOk="0">
                  <a:moveTo>
                    <a:pt x="24961" y="1"/>
                  </a:moveTo>
                  <a:cubicBezTo>
                    <a:pt x="24941" y="1"/>
                    <a:pt x="24920" y="1"/>
                    <a:pt x="24900" y="2"/>
                  </a:cubicBezTo>
                  <a:lnTo>
                    <a:pt x="1247" y="1122"/>
                  </a:lnTo>
                  <a:cubicBezTo>
                    <a:pt x="538" y="1157"/>
                    <a:pt x="1" y="1785"/>
                    <a:pt x="69" y="2483"/>
                  </a:cubicBezTo>
                  <a:lnTo>
                    <a:pt x="1521" y="17962"/>
                  </a:lnTo>
                  <a:cubicBezTo>
                    <a:pt x="1590" y="18602"/>
                    <a:pt x="2127" y="19094"/>
                    <a:pt x="2767" y="19094"/>
                  </a:cubicBezTo>
                  <a:lnTo>
                    <a:pt x="24968" y="19094"/>
                  </a:lnTo>
                  <a:cubicBezTo>
                    <a:pt x="25654" y="19094"/>
                    <a:pt x="26203" y="18533"/>
                    <a:pt x="26203" y="17848"/>
                  </a:cubicBezTo>
                  <a:lnTo>
                    <a:pt x="26203" y="1248"/>
                  </a:lnTo>
                  <a:cubicBezTo>
                    <a:pt x="26203" y="560"/>
                    <a:pt x="25653" y="1"/>
                    <a:pt x="249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010;p44"/>
            <p:cNvSpPr/>
            <p:nvPr/>
          </p:nvSpPr>
          <p:spPr>
            <a:xfrm>
              <a:off x="6345155" y="2623532"/>
              <a:ext cx="152007" cy="129623"/>
            </a:xfrm>
            <a:custGeom>
              <a:avLst/>
              <a:gdLst/>
              <a:ahLst/>
              <a:cxnLst/>
              <a:rect l="l" t="t" r="r" b="b"/>
              <a:pathLst>
                <a:path w="4414" h="3764" extrusionOk="0">
                  <a:moveTo>
                    <a:pt x="2548" y="1"/>
                  </a:moveTo>
                  <a:cubicBezTo>
                    <a:pt x="2541" y="1"/>
                    <a:pt x="2534" y="1"/>
                    <a:pt x="2527" y="1"/>
                  </a:cubicBezTo>
                  <a:cubicBezTo>
                    <a:pt x="847" y="1"/>
                    <a:pt x="1" y="2024"/>
                    <a:pt x="1190" y="3213"/>
                  </a:cubicBezTo>
                  <a:cubicBezTo>
                    <a:pt x="1574" y="3593"/>
                    <a:pt x="2044" y="3764"/>
                    <a:pt x="2506" y="3764"/>
                  </a:cubicBezTo>
                  <a:cubicBezTo>
                    <a:pt x="3474" y="3764"/>
                    <a:pt x="4402" y="3014"/>
                    <a:pt x="4402" y="1876"/>
                  </a:cubicBezTo>
                  <a:cubicBezTo>
                    <a:pt x="4414" y="842"/>
                    <a:pt x="3579" y="1"/>
                    <a:pt x="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11;p44"/>
            <p:cNvSpPr/>
            <p:nvPr/>
          </p:nvSpPr>
          <p:spPr>
            <a:xfrm>
              <a:off x="6362098" y="2635757"/>
              <a:ext cx="122460" cy="104931"/>
            </a:xfrm>
            <a:custGeom>
              <a:avLst/>
              <a:gdLst/>
              <a:ahLst/>
              <a:cxnLst/>
              <a:rect l="l" t="t" r="r" b="b"/>
              <a:pathLst>
                <a:path w="3556" h="3047" extrusionOk="0">
                  <a:moveTo>
                    <a:pt x="1372" y="858"/>
                  </a:moveTo>
                  <a:cubicBezTo>
                    <a:pt x="1555" y="858"/>
                    <a:pt x="1647" y="1075"/>
                    <a:pt x="1521" y="1212"/>
                  </a:cubicBezTo>
                  <a:cubicBezTo>
                    <a:pt x="1477" y="1252"/>
                    <a:pt x="1425" y="1270"/>
                    <a:pt x="1375" y="1270"/>
                  </a:cubicBezTo>
                  <a:cubicBezTo>
                    <a:pt x="1267" y="1270"/>
                    <a:pt x="1167" y="1188"/>
                    <a:pt x="1167" y="1064"/>
                  </a:cubicBezTo>
                  <a:cubicBezTo>
                    <a:pt x="1178" y="949"/>
                    <a:pt x="1258" y="869"/>
                    <a:pt x="1372" y="869"/>
                  </a:cubicBezTo>
                  <a:lnTo>
                    <a:pt x="1372" y="858"/>
                  </a:lnTo>
                  <a:close/>
                  <a:moveTo>
                    <a:pt x="2527" y="858"/>
                  </a:moveTo>
                  <a:cubicBezTo>
                    <a:pt x="2710" y="858"/>
                    <a:pt x="2801" y="1075"/>
                    <a:pt x="2676" y="1212"/>
                  </a:cubicBezTo>
                  <a:cubicBezTo>
                    <a:pt x="2632" y="1252"/>
                    <a:pt x="2580" y="1270"/>
                    <a:pt x="2530" y="1270"/>
                  </a:cubicBezTo>
                  <a:cubicBezTo>
                    <a:pt x="2422" y="1270"/>
                    <a:pt x="2321" y="1188"/>
                    <a:pt x="2321" y="1064"/>
                  </a:cubicBezTo>
                  <a:cubicBezTo>
                    <a:pt x="2333" y="949"/>
                    <a:pt x="2413" y="869"/>
                    <a:pt x="2527" y="869"/>
                  </a:cubicBezTo>
                  <a:lnTo>
                    <a:pt x="2527" y="858"/>
                  </a:lnTo>
                  <a:close/>
                  <a:moveTo>
                    <a:pt x="2796" y="1420"/>
                  </a:moveTo>
                  <a:cubicBezTo>
                    <a:pt x="2821" y="1420"/>
                    <a:pt x="2846" y="1423"/>
                    <a:pt x="2870" y="1429"/>
                  </a:cubicBezTo>
                  <a:cubicBezTo>
                    <a:pt x="2939" y="1441"/>
                    <a:pt x="2984" y="1498"/>
                    <a:pt x="3007" y="1578"/>
                  </a:cubicBezTo>
                  <a:cubicBezTo>
                    <a:pt x="3030" y="1692"/>
                    <a:pt x="3030" y="1807"/>
                    <a:pt x="2984" y="1910"/>
                  </a:cubicBezTo>
                  <a:cubicBezTo>
                    <a:pt x="2916" y="2070"/>
                    <a:pt x="2813" y="2207"/>
                    <a:pt x="2676" y="2310"/>
                  </a:cubicBezTo>
                  <a:cubicBezTo>
                    <a:pt x="2485" y="2453"/>
                    <a:pt x="2257" y="2524"/>
                    <a:pt x="2030" y="2524"/>
                  </a:cubicBezTo>
                  <a:cubicBezTo>
                    <a:pt x="1822" y="2524"/>
                    <a:pt x="1616" y="2464"/>
                    <a:pt x="1441" y="2344"/>
                  </a:cubicBezTo>
                  <a:cubicBezTo>
                    <a:pt x="1292" y="2252"/>
                    <a:pt x="1178" y="2115"/>
                    <a:pt x="1109" y="1967"/>
                  </a:cubicBezTo>
                  <a:cubicBezTo>
                    <a:pt x="1052" y="1864"/>
                    <a:pt x="1041" y="1738"/>
                    <a:pt x="1064" y="1624"/>
                  </a:cubicBezTo>
                  <a:cubicBezTo>
                    <a:pt x="1075" y="1555"/>
                    <a:pt x="1132" y="1498"/>
                    <a:pt x="1201" y="1464"/>
                  </a:cubicBezTo>
                  <a:cubicBezTo>
                    <a:pt x="1228" y="1456"/>
                    <a:pt x="1256" y="1453"/>
                    <a:pt x="1284" y="1453"/>
                  </a:cubicBezTo>
                  <a:cubicBezTo>
                    <a:pt x="1387" y="1453"/>
                    <a:pt x="1496" y="1494"/>
                    <a:pt x="1612" y="1521"/>
                  </a:cubicBezTo>
                  <a:cubicBezTo>
                    <a:pt x="1750" y="1555"/>
                    <a:pt x="1887" y="1578"/>
                    <a:pt x="2035" y="1578"/>
                  </a:cubicBezTo>
                  <a:cubicBezTo>
                    <a:pt x="2173" y="1567"/>
                    <a:pt x="2321" y="1544"/>
                    <a:pt x="2458" y="1498"/>
                  </a:cubicBezTo>
                  <a:cubicBezTo>
                    <a:pt x="2569" y="1470"/>
                    <a:pt x="2688" y="1420"/>
                    <a:pt x="2796" y="1420"/>
                  </a:cubicBezTo>
                  <a:close/>
                  <a:moveTo>
                    <a:pt x="2035" y="0"/>
                  </a:moveTo>
                  <a:cubicBezTo>
                    <a:pt x="675" y="0"/>
                    <a:pt x="0" y="1647"/>
                    <a:pt x="949" y="2595"/>
                  </a:cubicBezTo>
                  <a:cubicBezTo>
                    <a:pt x="1261" y="2907"/>
                    <a:pt x="1643" y="3046"/>
                    <a:pt x="2018" y="3046"/>
                  </a:cubicBezTo>
                  <a:cubicBezTo>
                    <a:pt x="2799" y="3046"/>
                    <a:pt x="3548" y="2440"/>
                    <a:pt x="3556" y="1521"/>
                  </a:cubicBezTo>
                  <a:cubicBezTo>
                    <a:pt x="3556" y="686"/>
                    <a:pt x="2870" y="0"/>
                    <a:pt x="203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012;p44"/>
            <p:cNvSpPr/>
            <p:nvPr/>
          </p:nvSpPr>
          <p:spPr>
            <a:xfrm>
              <a:off x="6256585" y="2984149"/>
              <a:ext cx="185480" cy="224842"/>
            </a:xfrm>
            <a:custGeom>
              <a:avLst/>
              <a:gdLst/>
              <a:ahLst/>
              <a:cxnLst/>
              <a:rect l="l" t="t" r="r" b="b"/>
              <a:pathLst>
                <a:path w="5386" h="6529" extrusionOk="0">
                  <a:moveTo>
                    <a:pt x="4471" y="1"/>
                  </a:moveTo>
                  <a:lnTo>
                    <a:pt x="995" y="321"/>
                  </a:lnTo>
                  <a:cubicBezTo>
                    <a:pt x="995" y="321"/>
                    <a:pt x="1" y="6231"/>
                    <a:pt x="1155" y="6528"/>
                  </a:cubicBezTo>
                  <a:lnTo>
                    <a:pt x="5385" y="6528"/>
                  </a:lnTo>
                  <a:cubicBezTo>
                    <a:pt x="5385" y="6528"/>
                    <a:pt x="3865" y="1887"/>
                    <a:pt x="44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013;p44"/>
            <p:cNvSpPr/>
            <p:nvPr/>
          </p:nvSpPr>
          <p:spPr>
            <a:xfrm>
              <a:off x="6288094" y="2781767"/>
              <a:ext cx="97665" cy="93463"/>
            </a:xfrm>
            <a:custGeom>
              <a:avLst/>
              <a:gdLst/>
              <a:ahLst/>
              <a:cxnLst/>
              <a:rect l="l" t="t" r="r" b="b"/>
              <a:pathLst>
                <a:path w="2836" h="2714" extrusionOk="0">
                  <a:moveTo>
                    <a:pt x="1356" y="0"/>
                  </a:moveTo>
                  <a:cubicBezTo>
                    <a:pt x="664" y="0"/>
                    <a:pt x="0" y="542"/>
                    <a:pt x="0" y="1362"/>
                  </a:cubicBezTo>
                  <a:cubicBezTo>
                    <a:pt x="0" y="2173"/>
                    <a:pt x="663" y="2713"/>
                    <a:pt x="1354" y="2713"/>
                  </a:cubicBezTo>
                  <a:cubicBezTo>
                    <a:pt x="1686" y="2713"/>
                    <a:pt x="2024" y="2589"/>
                    <a:pt x="2298" y="2311"/>
                  </a:cubicBezTo>
                  <a:cubicBezTo>
                    <a:pt x="2835" y="1785"/>
                    <a:pt x="2835" y="928"/>
                    <a:pt x="2298" y="402"/>
                  </a:cubicBezTo>
                  <a:cubicBezTo>
                    <a:pt x="2024" y="124"/>
                    <a:pt x="1687" y="0"/>
                    <a:pt x="1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014;p44"/>
            <p:cNvSpPr/>
            <p:nvPr/>
          </p:nvSpPr>
          <p:spPr>
            <a:xfrm>
              <a:off x="8125788" y="2640096"/>
              <a:ext cx="29961" cy="114987"/>
            </a:xfrm>
            <a:custGeom>
              <a:avLst/>
              <a:gdLst/>
              <a:ahLst/>
              <a:cxnLst/>
              <a:rect l="l" t="t" r="r" b="b"/>
              <a:pathLst>
                <a:path w="870"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015;p44"/>
            <p:cNvSpPr/>
            <p:nvPr/>
          </p:nvSpPr>
          <p:spPr>
            <a:xfrm>
              <a:off x="8163565" y="2640096"/>
              <a:ext cx="29582" cy="114987"/>
            </a:xfrm>
            <a:custGeom>
              <a:avLst/>
              <a:gdLst/>
              <a:ahLst/>
              <a:cxnLst/>
              <a:rect l="l" t="t" r="r" b="b"/>
              <a:pathLst>
                <a:path w="859" h="3339" extrusionOk="0">
                  <a:moveTo>
                    <a:pt x="332" y="0"/>
                  </a:moveTo>
                  <a:cubicBezTo>
                    <a:pt x="1" y="0"/>
                    <a:pt x="424" y="3338"/>
                    <a:pt x="424"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016;p44"/>
            <p:cNvSpPr/>
            <p:nvPr/>
          </p:nvSpPr>
          <p:spPr>
            <a:xfrm>
              <a:off x="8221039" y="2640096"/>
              <a:ext cx="29582" cy="114987"/>
            </a:xfrm>
            <a:custGeom>
              <a:avLst/>
              <a:gdLst/>
              <a:ahLst/>
              <a:cxnLst/>
              <a:rect l="l" t="t" r="r" b="b"/>
              <a:pathLst>
                <a:path w="859" h="3339" extrusionOk="0">
                  <a:moveTo>
                    <a:pt x="332" y="0"/>
                  </a:moveTo>
                  <a:cubicBezTo>
                    <a:pt x="1" y="0"/>
                    <a:pt x="412" y="3338"/>
                    <a:pt x="412"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017;p44"/>
            <p:cNvSpPr/>
            <p:nvPr/>
          </p:nvSpPr>
          <p:spPr>
            <a:xfrm>
              <a:off x="8197829" y="2646776"/>
              <a:ext cx="26792" cy="116158"/>
            </a:xfrm>
            <a:custGeom>
              <a:avLst/>
              <a:gdLst/>
              <a:ahLst/>
              <a:cxnLst/>
              <a:rect l="l" t="t" r="r" b="b"/>
              <a:pathLst>
                <a:path w="778" h="3373" extrusionOk="0">
                  <a:moveTo>
                    <a:pt x="0" y="3304"/>
                  </a:moveTo>
                  <a:lnTo>
                    <a:pt x="115" y="3327"/>
                  </a:lnTo>
                  <a:cubicBezTo>
                    <a:pt x="115" y="3327"/>
                    <a:pt x="115" y="3324"/>
                    <a:pt x="115" y="3319"/>
                  </a:cubicBezTo>
                  <a:lnTo>
                    <a:pt x="115" y="3319"/>
                  </a:lnTo>
                  <a:lnTo>
                    <a:pt x="0" y="3304"/>
                  </a:lnTo>
                  <a:close/>
                  <a:moveTo>
                    <a:pt x="439" y="0"/>
                  </a:moveTo>
                  <a:cubicBezTo>
                    <a:pt x="124" y="0"/>
                    <a:pt x="115" y="3133"/>
                    <a:pt x="115" y="3319"/>
                  </a:cubicBezTo>
                  <a:lnTo>
                    <a:pt x="115" y="3319"/>
                  </a:lnTo>
                  <a:lnTo>
                    <a:pt x="549" y="3373"/>
                  </a:lnTo>
                  <a:cubicBezTo>
                    <a:pt x="549" y="3373"/>
                    <a:pt x="778" y="46"/>
                    <a:pt x="446" y="0"/>
                  </a:cubicBezTo>
                  <a:cubicBezTo>
                    <a:pt x="444" y="0"/>
                    <a:pt x="442" y="0"/>
                    <a:pt x="4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018;p44"/>
            <p:cNvSpPr/>
            <p:nvPr/>
          </p:nvSpPr>
          <p:spPr>
            <a:xfrm>
              <a:off x="8152166" y="2640096"/>
              <a:ext cx="29926" cy="114987"/>
            </a:xfrm>
            <a:custGeom>
              <a:avLst/>
              <a:gdLst/>
              <a:ahLst/>
              <a:cxnLst/>
              <a:rect l="l" t="t" r="r" b="b"/>
              <a:pathLst>
                <a:path w="869"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019;p44"/>
            <p:cNvSpPr/>
            <p:nvPr/>
          </p:nvSpPr>
          <p:spPr>
            <a:xfrm>
              <a:off x="8119073" y="2755044"/>
              <a:ext cx="153178" cy="178386"/>
            </a:xfrm>
            <a:custGeom>
              <a:avLst/>
              <a:gdLst/>
              <a:ahLst/>
              <a:cxnLst/>
              <a:rect l="l" t="t" r="r" b="b"/>
              <a:pathLst>
                <a:path w="4448" h="5180" extrusionOk="0">
                  <a:moveTo>
                    <a:pt x="1" y="0"/>
                  </a:moveTo>
                  <a:lnTo>
                    <a:pt x="538" y="5179"/>
                  </a:lnTo>
                  <a:lnTo>
                    <a:pt x="4448" y="5053"/>
                  </a:lnTo>
                  <a:lnTo>
                    <a:pt x="444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020;p44"/>
            <p:cNvSpPr/>
            <p:nvPr/>
          </p:nvSpPr>
          <p:spPr>
            <a:xfrm>
              <a:off x="8061599" y="3108567"/>
              <a:ext cx="374060" cy="100420"/>
            </a:xfrm>
            <a:custGeom>
              <a:avLst/>
              <a:gdLst/>
              <a:ahLst/>
              <a:cxnLst/>
              <a:rect l="l" t="t" r="r" b="b"/>
              <a:pathLst>
                <a:path w="10862" h="2916" extrusionOk="0">
                  <a:moveTo>
                    <a:pt x="1" y="0"/>
                  </a:moveTo>
                  <a:lnTo>
                    <a:pt x="275" y="2915"/>
                  </a:lnTo>
                  <a:lnTo>
                    <a:pt x="10861" y="2881"/>
                  </a:lnTo>
                  <a:lnTo>
                    <a:pt x="10301" y="23"/>
                  </a:lnTo>
                  <a:lnTo>
                    <a:pt x="1"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021;p44"/>
            <p:cNvSpPr/>
            <p:nvPr/>
          </p:nvSpPr>
          <p:spPr>
            <a:xfrm>
              <a:off x="8012389" y="3016450"/>
              <a:ext cx="371684" cy="100799"/>
            </a:xfrm>
            <a:custGeom>
              <a:avLst/>
              <a:gdLst/>
              <a:ahLst/>
              <a:cxnLst/>
              <a:rect l="l" t="t" r="r" b="b"/>
              <a:pathLst>
                <a:path w="10793" h="2927" extrusionOk="0">
                  <a:moveTo>
                    <a:pt x="1" y="0"/>
                  </a:moveTo>
                  <a:lnTo>
                    <a:pt x="252" y="2927"/>
                  </a:lnTo>
                  <a:lnTo>
                    <a:pt x="10793" y="2721"/>
                  </a:lnTo>
                  <a:lnTo>
                    <a:pt x="10312" y="126"/>
                  </a:lnTo>
                  <a:lnTo>
                    <a:pt x="1"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022;p44"/>
            <p:cNvSpPr/>
            <p:nvPr/>
          </p:nvSpPr>
          <p:spPr>
            <a:xfrm>
              <a:off x="8142318" y="3147136"/>
              <a:ext cx="222087" cy="18941"/>
            </a:xfrm>
            <a:custGeom>
              <a:avLst/>
              <a:gdLst/>
              <a:ahLst/>
              <a:cxnLst/>
              <a:rect l="l" t="t" r="r" b="b"/>
              <a:pathLst>
                <a:path w="6449" h="550" extrusionOk="0">
                  <a:moveTo>
                    <a:pt x="0" y="1"/>
                  </a:moveTo>
                  <a:lnTo>
                    <a:pt x="0" y="538"/>
                  </a:lnTo>
                  <a:lnTo>
                    <a:pt x="6448" y="549"/>
                  </a:lnTo>
                  <a:lnTo>
                    <a:pt x="6448" y="12"/>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023;p44"/>
            <p:cNvSpPr/>
            <p:nvPr/>
          </p:nvSpPr>
          <p:spPr>
            <a:xfrm>
              <a:off x="8013595" y="3030225"/>
              <a:ext cx="350815" cy="67739"/>
            </a:xfrm>
            <a:custGeom>
              <a:avLst/>
              <a:gdLst/>
              <a:ahLst/>
              <a:cxnLst/>
              <a:rect l="l" t="t" r="r" b="b"/>
              <a:pathLst>
                <a:path w="10187" h="1967" extrusionOk="0">
                  <a:moveTo>
                    <a:pt x="0" y="0"/>
                  </a:moveTo>
                  <a:lnTo>
                    <a:pt x="160" y="1967"/>
                  </a:lnTo>
                  <a:lnTo>
                    <a:pt x="10186" y="1875"/>
                  </a:lnTo>
                  <a:lnTo>
                    <a:pt x="9866"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024;p44"/>
            <p:cNvSpPr/>
            <p:nvPr/>
          </p:nvSpPr>
          <p:spPr>
            <a:xfrm>
              <a:off x="8018691" y="3053848"/>
              <a:ext cx="316584" cy="7094"/>
            </a:xfrm>
            <a:custGeom>
              <a:avLst/>
              <a:gdLst/>
              <a:ahLst/>
              <a:cxnLst/>
              <a:rect l="l" t="t" r="r" b="b"/>
              <a:pathLst>
                <a:path w="9193" h="206" extrusionOk="0">
                  <a:moveTo>
                    <a:pt x="355" y="0"/>
                  </a:moveTo>
                  <a:cubicBezTo>
                    <a:pt x="241" y="0"/>
                    <a:pt x="115" y="0"/>
                    <a:pt x="1" y="23"/>
                  </a:cubicBezTo>
                  <a:cubicBezTo>
                    <a:pt x="115" y="46"/>
                    <a:pt x="241" y="57"/>
                    <a:pt x="355" y="57"/>
                  </a:cubicBezTo>
                  <a:lnTo>
                    <a:pt x="1350" y="92"/>
                  </a:lnTo>
                  <a:cubicBezTo>
                    <a:pt x="2173" y="126"/>
                    <a:pt x="3327" y="149"/>
                    <a:pt x="4596" y="172"/>
                  </a:cubicBezTo>
                  <a:cubicBezTo>
                    <a:pt x="5865" y="195"/>
                    <a:pt x="7009" y="206"/>
                    <a:pt x="7843" y="206"/>
                  </a:cubicBezTo>
                  <a:lnTo>
                    <a:pt x="8838" y="206"/>
                  </a:lnTo>
                  <a:cubicBezTo>
                    <a:pt x="8952" y="206"/>
                    <a:pt x="9078" y="206"/>
                    <a:pt x="9192" y="183"/>
                  </a:cubicBezTo>
                  <a:cubicBezTo>
                    <a:pt x="9078" y="160"/>
                    <a:pt x="8952" y="149"/>
                    <a:pt x="8838" y="149"/>
                  </a:cubicBezTo>
                  <a:lnTo>
                    <a:pt x="7843" y="115"/>
                  </a:lnTo>
                  <a:cubicBezTo>
                    <a:pt x="7020" y="92"/>
                    <a:pt x="5865" y="57"/>
                    <a:pt x="4596" y="35"/>
                  </a:cubicBezTo>
                  <a:cubicBezTo>
                    <a:pt x="3327" y="12"/>
                    <a:pt x="2173" y="0"/>
                    <a:pt x="135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025;p44"/>
            <p:cNvSpPr/>
            <p:nvPr/>
          </p:nvSpPr>
          <p:spPr>
            <a:xfrm>
              <a:off x="8016350" y="3067623"/>
              <a:ext cx="318926" cy="6715"/>
            </a:xfrm>
            <a:custGeom>
              <a:avLst/>
              <a:gdLst/>
              <a:ahLst/>
              <a:cxnLst/>
              <a:rect l="l" t="t" r="r" b="b"/>
              <a:pathLst>
                <a:path w="9261" h="195" extrusionOk="0">
                  <a:moveTo>
                    <a:pt x="7900" y="0"/>
                  </a:moveTo>
                  <a:cubicBezTo>
                    <a:pt x="7065" y="0"/>
                    <a:pt x="5899" y="12"/>
                    <a:pt x="4630" y="35"/>
                  </a:cubicBezTo>
                  <a:cubicBezTo>
                    <a:pt x="3350" y="46"/>
                    <a:pt x="2195" y="69"/>
                    <a:pt x="1349" y="103"/>
                  </a:cubicBezTo>
                  <a:lnTo>
                    <a:pt x="366" y="138"/>
                  </a:lnTo>
                  <a:cubicBezTo>
                    <a:pt x="240" y="138"/>
                    <a:pt x="114" y="149"/>
                    <a:pt x="0" y="172"/>
                  </a:cubicBezTo>
                  <a:cubicBezTo>
                    <a:pt x="81" y="180"/>
                    <a:pt x="167" y="188"/>
                    <a:pt x="256" y="188"/>
                  </a:cubicBezTo>
                  <a:cubicBezTo>
                    <a:pt x="292" y="188"/>
                    <a:pt x="329" y="187"/>
                    <a:pt x="366" y="183"/>
                  </a:cubicBezTo>
                  <a:lnTo>
                    <a:pt x="1360" y="195"/>
                  </a:lnTo>
                  <a:cubicBezTo>
                    <a:pt x="2195" y="195"/>
                    <a:pt x="3361" y="183"/>
                    <a:pt x="4630" y="172"/>
                  </a:cubicBezTo>
                  <a:cubicBezTo>
                    <a:pt x="5910" y="149"/>
                    <a:pt x="7065" y="126"/>
                    <a:pt x="7911" y="103"/>
                  </a:cubicBezTo>
                  <a:lnTo>
                    <a:pt x="8894" y="69"/>
                  </a:lnTo>
                  <a:cubicBezTo>
                    <a:pt x="9020" y="69"/>
                    <a:pt x="9146" y="58"/>
                    <a:pt x="9260" y="35"/>
                  </a:cubicBezTo>
                  <a:cubicBezTo>
                    <a:pt x="9146" y="12"/>
                    <a:pt x="9020" y="12"/>
                    <a:pt x="8906" y="12"/>
                  </a:cubicBezTo>
                  <a:lnTo>
                    <a:pt x="790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026;p44"/>
            <p:cNvSpPr/>
            <p:nvPr/>
          </p:nvSpPr>
          <p:spPr>
            <a:xfrm>
              <a:off x="8041144" y="2923920"/>
              <a:ext cx="371684" cy="100833"/>
            </a:xfrm>
            <a:custGeom>
              <a:avLst/>
              <a:gdLst/>
              <a:ahLst/>
              <a:cxnLst/>
              <a:rect l="l" t="t" r="r" b="b"/>
              <a:pathLst>
                <a:path w="10793" h="2928" extrusionOk="0">
                  <a:moveTo>
                    <a:pt x="0" y="1"/>
                  </a:moveTo>
                  <a:lnTo>
                    <a:pt x="252" y="2927"/>
                  </a:lnTo>
                  <a:lnTo>
                    <a:pt x="10792" y="2721"/>
                  </a:lnTo>
                  <a:lnTo>
                    <a:pt x="10312" y="138"/>
                  </a:lnTo>
                  <a:lnTo>
                    <a:pt x="0"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027;p44"/>
            <p:cNvSpPr/>
            <p:nvPr/>
          </p:nvSpPr>
          <p:spPr>
            <a:xfrm>
              <a:off x="8042315" y="2937694"/>
              <a:ext cx="350815" cy="68152"/>
            </a:xfrm>
            <a:custGeom>
              <a:avLst/>
              <a:gdLst/>
              <a:ahLst/>
              <a:cxnLst/>
              <a:rect l="l" t="t" r="r" b="b"/>
              <a:pathLst>
                <a:path w="10187" h="1979" extrusionOk="0">
                  <a:moveTo>
                    <a:pt x="1" y="1"/>
                  </a:moveTo>
                  <a:lnTo>
                    <a:pt x="161" y="1979"/>
                  </a:lnTo>
                  <a:lnTo>
                    <a:pt x="10187" y="1876"/>
                  </a:lnTo>
                  <a:lnTo>
                    <a:pt x="9866" y="6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028;p44"/>
            <p:cNvSpPr/>
            <p:nvPr/>
          </p:nvSpPr>
          <p:spPr>
            <a:xfrm>
              <a:off x="8047446" y="2961559"/>
              <a:ext cx="316963" cy="7060"/>
            </a:xfrm>
            <a:custGeom>
              <a:avLst/>
              <a:gdLst/>
              <a:ahLst/>
              <a:cxnLst/>
              <a:rect l="l" t="t" r="r" b="b"/>
              <a:pathLst>
                <a:path w="9204" h="205" extrusionOk="0">
                  <a:moveTo>
                    <a:pt x="265" y="1"/>
                  </a:moveTo>
                  <a:cubicBezTo>
                    <a:pt x="174" y="1"/>
                    <a:pt x="84" y="11"/>
                    <a:pt x="0" y="28"/>
                  </a:cubicBezTo>
                  <a:cubicBezTo>
                    <a:pt x="115" y="39"/>
                    <a:pt x="240" y="51"/>
                    <a:pt x="366" y="51"/>
                  </a:cubicBezTo>
                  <a:lnTo>
                    <a:pt x="1349" y="97"/>
                  </a:lnTo>
                  <a:cubicBezTo>
                    <a:pt x="2184" y="119"/>
                    <a:pt x="3327" y="154"/>
                    <a:pt x="4596" y="165"/>
                  </a:cubicBezTo>
                  <a:cubicBezTo>
                    <a:pt x="5865" y="188"/>
                    <a:pt x="7020" y="199"/>
                    <a:pt x="7854" y="199"/>
                  </a:cubicBezTo>
                  <a:lnTo>
                    <a:pt x="8837" y="199"/>
                  </a:lnTo>
                  <a:cubicBezTo>
                    <a:pt x="8871" y="203"/>
                    <a:pt x="8905" y="204"/>
                    <a:pt x="8940" y="204"/>
                  </a:cubicBezTo>
                  <a:cubicBezTo>
                    <a:pt x="9025" y="204"/>
                    <a:pt x="9114" y="196"/>
                    <a:pt x="9203" y="188"/>
                  </a:cubicBezTo>
                  <a:cubicBezTo>
                    <a:pt x="9077" y="165"/>
                    <a:pt x="8952" y="154"/>
                    <a:pt x="8837" y="154"/>
                  </a:cubicBezTo>
                  <a:lnTo>
                    <a:pt x="7854" y="108"/>
                  </a:lnTo>
                  <a:cubicBezTo>
                    <a:pt x="7020" y="85"/>
                    <a:pt x="5876" y="62"/>
                    <a:pt x="4596" y="39"/>
                  </a:cubicBezTo>
                  <a:cubicBezTo>
                    <a:pt x="3327" y="17"/>
                    <a:pt x="2184" y="5"/>
                    <a:pt x="1349" y="5"/>
                  </a:cubicBezTo>
                  <a:lnTo>
                    <a:pt x="366" y="5"/>
                  </a:lnTo>
                  <a:cubicBezTo>
                    <a:pt x="332" y="2"/>
                    <a:pt x="299" y="1"/>
                    <a:pt x="26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029;p44"/>
            <p:cNvSpPr/>
            <p:nvPr/>
          </p:nvSpPr>
          <p:spPr>
            <a:xfrm>
              <a:off x="8045069" y="2975506"/>
              <a:ext cx="319339" cy="6474"/>
            </a:xfrm>
            <a:custGeom>
              <a:avLst/>
              <a:gdLst/>
              <a:ahLst/>
              <a:cxnLst/>
              <a:rect l="l" t="t" r="r" b="b"/>
              <a:pathLst>
                <a:path w="9273" h="188" extrusionOk="0">
                  <a:moveTo>
                    <a:pt x="7912" y="0"/>
                  </a:moveTo>
                  <a:cubicBezTo>
                    <a:pt x="7077" y="0"/>
                    <a:pt x="5911" y="12"/>
                    <a:pt x="4631" y="35"/>
                  </a:cubicBezTo>
                  <a:cubicBezTo>
                    <a:pt x="3362" y="46"/>
                    <a:pt x="2196" y="69"/>
                    <a:pt x="1361" y="92"/>
                  </a:cubicBezTo>
                  <a:lnTo>
                    <a:pt x="355" y="137"/>
                  </a:lnTo>
                  <a:cubicBezTo>
                    <a:pt x="324" y="134"/>
                    <a:pt x="293" y="133"/>
                    <a:pt x="261" y="133"/>
                  </a:cubicBezTo>
                  <a:cubicBezTo>
                    <a:pt x="174" y="133"/>
                    <a:pt x="84" y="144"/>
                    <a:pt x="1" y="160"/>
                  </a:cubicBezTo>
                  <a:cubicBezTo>
                    <a:pt x="84" y="177"/>
                    <a:pt x="174" y="188"/>
                    <a:pt x="261" y="188"/>
                  </a:cubicBezTo>
                  <a:cubicBezTo>
                    <a:pt x="293" y="188"/>
                    <a:pt x="324" y="186"/>
                    <a:pt x="355" y="183"/>
                  </a:cubicBezTo>
                  <a:lnTo>
                    <a:pt x="1361" y="183"/>
                  </a:lnTo>
                  <a:cubicBezTo>
                    <a:pt x="2196" y="183"/>
                    <a:pt x="3362" y="183"/>
                    <a:pt x="4631" y="160"/>
                  </a:cubicBezTo>
                  <a:cubicBezTo>
                    <a:pt x="5911" y="137"/>
                    <a:pt x="7077" y="115"/>
                    <a:pt x="7912" y="92"/>
                  </a:cubicBezTo>
                  <a:lnTo>
                    <a:pt x="8906" y="57"/>
                  </a:lnTo>
                  <a:cubicBezTo>
                    <a:pt x="9021" y="57"/>
                    <a:pt x="9146" y="46"/>
                    <a:pt x="9272" y="23"/>
                  </a:cubicBezTo>
                  <a:cubicBezTo>
                    <a:pt x="9146" y="12"/>
                    <a:pt x="9021" y="0"/>
                    <a:pt x="890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030;p44"/>
            <p:cNvSpPr/>
            <p:nvPr/>
          </p:nvSpPr>
          <p:spPr>
            <a:xfrm>
              <a:off x="7725018" y="2793613"/>
              <a:ext cx="38226" cy="230731"/>
            </a:xfrm>
            <a:custGeom>
              <a:avLst/>
              <a:gdLst/>
              <a:ahLst/>
              <a:cxnLst/>
              <a:rect l="l" t="t" r="r" b="b"/>
              <a:pathLst>
                <a:path w="1110" h="6700" extrusionOk="0">
                  <a:moveTo>
                    <a:pt x="595" y="1"/>
                  </a:moveTo>
                  <a:lnTo>
                    <a:pt x="595" y="1"/>
                  </a:lnTo>
                  <a:cubicBezTo>
                    <a:pt x="549" y="81"/>
                    <a:pt x="503" y="161"/>
                    <a:pt x="469" y="252"/>
                  </a:cubicBezTo>
                  <a:cubicBezTo>
                    <a:pt x="355" y="492"/>
                    <a:pt x="275" y="744"/>
                    <a:pt x="195" y="1007"/>
                  </a:cubicBezTo>
                  <a:cubicBezTo>
                    <a:pt x="80" y="1384"/>
                    <a:pt x="69" y="1795"/>
                    <a:pt x="160" y="2184"/>
                  </a:cubicBezTo>
                  <a:cubicBezTo>
                    <a:pt x="218" y="2413"/>
                    <a:pt x="332" y="2630"/>
                    <a:pt x="480" y="2813"/>
                  </a:cubicBezTo>
                  <a:cubicBezTo>
                    <a:pt x="641" y="2996"/>
                    <a:pt x="778" y="3190"/>
                    <a:pt x="892" y="3407"/>
                  </a:cubicBezTo>
                  <a:cubicBezTo>
                    <a:pt x="972" y="3625"/>
                    <a:pt x="938" y="3865"/>
                    <a:pt x="812" y="4059"/>
                  </a:cubicBezTo>
                  <a:cubicBezTo>
                    <a:pt x="686" y="4242"/>
                    <a:pt x="561" y="4425"/>
                    <a:pt x="400" y="4596"/>
                  </a:cubicBezTo>
                  <a:cubicBezTo>
                    <a:pt x="138" y="4905"/>
                    <a:pt x="0" y="5294"/>
                    <a:pt x="12" y="5705"/>
                  </a:cubicBezTo>
                  <a:cubicBezTo>
                    <a:pt x="12" y="5980"/>
                    <a:pt x="92" y="6243"/>
                    <a:pt x="229" y="6471"/>
                  </a:cubicBezTo>
                  <a:cubicBezTo>
                    <a:pt x="275" y="6563"/>
                    <a:pt x="332" y="6643"/>
                    <a:pt x="412" y="6700"/>
                  </a:cubicBezTo>
                  <a:cubicBezTo>
                    <a:pt x="412" y="6688"/>
                    <a:pt x="355" y="6608"/>
                    <a:pt x="263" y="6448"/>
                  </a:cubicBezTo>
                  <a:cubicBezTo>
                    <a:pt x="160" y="6220"/>
                    <a:pt x="92" y="5957"/>
                    <a:pt x="103" y="5705"/>
                  </a:cubicBezTo>
                  <a:cubicBezTo>
                    <a:pt x="103" y="5328"/>
                    <a:pt x="240" y="4962"/>
                    <a:pt x="503" y="4676"/>
                  </a:cubicBezTo>
                  <a:cubicBezTo>
                    <a:pt x="652" y="4505"/>
                    <a:pt x="801" y="4322"/>
                    <a:pt x="926" y="4116"/>
                  </a:cubicBezTo>
                  <a:cubicBezTo>
                    <a:pt x="1075" y="3899"/>
                    <a:pt x="1109" y="3613"/>
                    <a:pt x="1018" y="3350"/>
                  </a:cubicBezTo>
                  <a:cubicBezTo>
                    <a:pt x="903" y="3122"/>
                    <a:pt x="755" y="2916"/>
                    <a:pt x="583" y="2733"/>
                  </a:cubicBezTo>
                  <a:cubicBezTo>
                    <a:pt x="446" y="2561"/>
                    <a:pt x="343" y="2367"/>
                    <a:pt x="275" y="2150"/>
                  </a:cubicBezTo>
                  <a:cubicBezTo>
                    <a:pt x="195" y="1784"/>
                    <a:pt x="195" y="1395"/>
                    <a:pt x="298" y="1030"/>
                  </a:cubicBezTo>
                  <a:cubicBezTo>
                    <a:pt x="458" y="389"/>
                    <a:pt x="629" y="12"/>
                    <a:pt x="5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031;p44"/>
            <p:cNvSpPr/>
            <p:nvPr/>
          </p:nvSpPr>
          <p:spPr>
            <a:xfrm>
              <a:off x="7768305" y="2793613"/>
              <a:ext cx="38226" cy="230731"/>
            </a:xfrm>
            <a:custGeom>
              <a:avLst/>
              <a:gdLst/>
              <a:ahLst/>
              <a:cxnLst/>
              <a:rect l="l" t="t" r="r" b="b"/>
              <a:pathLst>
                <a:path w="1110" h="6700" extrusionOk="0">
                  <a:moveTo>
                    <a:pt x="595" y="1"/>
                  </a:moveTo>
                  <a:lnTo>
                    <a:pt x="595" y="1"/>
                  </a:lnTo>
                  <a:cubicBezTo>
                    <a:pt x="550" y="81"/>
                    <a:pt x="504" y="172"/>
                    <a:pt x="470" y="264"/>
                  </a:cubicBezTo>
                  <a:cubicBezTo>
                    <a:pt x="355" y="504"/>
                    <a:pt x="275" y="755"/>
                    <a:pt x="195" y="1007"/>
                  </a:cubicBezTo>
                  <a:cubicBezTo>
                    <a:pt x="81" y="1395"/>
                    <a:pt x="69" y="1795"/>
                    <a:pt x="161" y="2196"/>
                  </a:cubicBezTo>
                  <a:cubicBezTo>
                    <a:pt x="218" y="2424"/>
                    <a:pt x="332" y="2641"/>
                    <a:pt x="481" y="2824"/>
                  </a:cubicBezTo>
                  <a:cubicBezTo>
                    <a:pt x="641" y="2996"/>
                    <a:pt x="778" y="3202"/>
                    <a:pt x="893" y="3419"/>
                  </a:cubicBezTo>
                  <a:cubicBezTo>
                    <a:pt x="973" y="3625"/>
                    <a:pt x="938" y="3876"/>
                    <a:pt x="813" y="4059"/>
                  </a:cubicBezTo>
                  <a:cubicBezTo>
                    <a:pt x="687" y="4253"/>
                    <a:pt x="550" y="4436"/>
                    <a:pt x="412" y="4608"/>
                  </a:cubicBezTo>
                  <a:cubicBezTo>
                    <a:pt x="138" y="4916"/>
                    <a:pt x="1" y="5305"/>
                    <a:pt x="12" y="5717"/>
                  </a:cubicBezTo>
                  <a:cubicBezTo>
                    <a:pt x="12" y="5980"/>
                    <a:pt x="92" y="6254"/>
                    <a:pt x="230" y="6483"/>
                  </a:cubicBezTo>
                  <a:cubicBezTo>
                    <a:pt x="275" y="6574"/>
                    <a:pt x="332" y="6643"/>
                    <a:pt x="412" y="6700"/>
                  </a:cubicBezTo>
                  <a:cubicBezTo>
                    <a:pt x="412" y="6700"/>
                    <a:pt x="355" y="6620"/>
                    <a:pt x="264" y="6460"/>
                  </a:cubicBezTo>
                  <a:cubicBezTo>
                    <a:pt x="161" y="6220"/>
                    <a:pt x="104" y="5968"/>
                    <a:pt x="104" y="5717"/>
                  </a:cubicBezTo>
                  <a:cubicBezTo>
                    <a:pt x="104" y="5328"/>
                    <a:pt x="241" y="4962"/>
                    <a:pt x="504" y="4688"/>
                  </a:cubicBezTo>
                  <a:cubicBezTo>
                    <a:pt x="652" y="4505"/>
                    <a:pt x="801" y="4322"/>
                    <a:pt x="927" y="4128"/>
                  </a:cubicBezTo>
                  <a:cubicBezTo>
                    <a:pt x="1075" y="3899"/>
                    <a:pt x="1110" y="3613"/>
                    <a:pt x="1018" y="3362"/>
                  </a:cubicBezTo>
                  <a:cubicBezTo>
                    <a:pt x="904" y="3133"/>
                    <a:pt x="755" y="2927"/>
                    <a:pt x="584" y="2744"/>
                  </a:cubicBezTo>
                  <a:cubicBezTo>
                    <a:pt x="447" y="2573"/>
                    <a:pt x="344" y="2367"/>
                    <a:pt x="275" y="2161"/>
                  </a:cubicBezTo>
                  <a:cubicBezTo>
                    <a:pt x="195" y="1784"/>
                    <a:pt x="195" y="1395"/>
                    <a:pt x="298" y="1030"/>
                  </a:cubicBezTo>
                  <a:cubicBezTo>
                    <a:pt x="458" y="389"/>
                    <a:pt x="630" y="12"/>
                    <a:pt x="5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032;p44"/>
            <p:cNvSpPr/>
            <p:nvPr/>
          </p:nvSpPr>
          <p:spPr>
            <a:xfrm>
              <a:off x="7659279" y="3065247"/>
              <a:ext cx="260244" cy="138818"/>
            </a:xfrm>
            <a:custGeom>
              <a:avLst/>
              <a:gdLst/>
              <a:ahLst/>
              <a:cxnLst/>
              <a:rect l="l" t="t" r="r" b="b"/>
              <a:pathLst>
                <a:path w="7557" h="4031" extrusionOk="0">
                  <a:moveTo>
                    <a:pt x="6154" y="947"/>
                  </a:moveTo>
                  <a:cubicBezTo>
                    <a:pt x="6350" y="947"/>
                    <a:pt x="6617" y="980"/>
                    <a:pt x="6779" y="1133"/>
                  </a:cubicBezTo>
                  <a:cubicBezTo>
                    <a:pt x="6905" y="1247"/>
                    <a:pt x="6974" y="1418"/>
                    <a:pt x="6951" y="1601"/>
                  </a:cubicBezTo>
                  <a:cubicBezTo>
                    <a:pt x="6974" y="1796"/>
                    <a:pt x="6894" y="1990"/>
                    <a:pt x="6745" y="2127"/>
                  </a:cubicBezTo>
                  <a:lnTo>
                    <a:pt x="6757" y="2127"/>
                  </a:lnTo>
                  <a:cubicBezTo>
                    <a:pt x="6610" y="2233"/>
                    <a:pt x="6395" y="2266"/>
                    <a:pt x="6182" y="2266"/>
                  </a:cubicBezTo>
                  <a:cubicBezTo>
                    <a:pt x="6028" y="2266"/>
                    <a:pt x="5875" y="2249"/>
                    <a:pt x="5751" y="2230"/>
                  </a:cubicBezTo>
                  <a:cubicBezTo>
                    <a:pt x="5899" y="1818"/>
                    <a:pt x="6002" y="1384"/>
                    <a:pt x="6048" y="950"/>
                  </a:cubicBezTo>
                  <a:cubicBezTo>
                    <a:pt x="6079" y="948"/>
                    <a:pt x="6115" y="947"/>
                    <a:pt x="6154" y="947"/>
                  </a:cubicBezTo>
                  <a:close/>
                  <a:moveTo>
                    <a:pt x="217" y="1"/>
                  </a:moveTo>
                  <a:cubicBezTo>
                    <a:pt x="217" y="1"/>
                    <a:pt x="0" y="3876"/>
                    <a:pt x="2973" y="4025"/>
                  </a:cubicBezTo>
                  <a:cubicBezTo>
                    <a:pt x="3044" y="4029"/>
                    <a:pt x="3113" y="4030"/>
                    <a:pt x="3181" y="4030"/>
                  </a:cubicBezTo>
                  <a:cubicBezTo>
                    <a:pt x="4380" y="4030"/>
                    <a:pt x="5088" y="3470"/>
                    <a:pt x="5499" y="2767"/>
                  </a:cubicBezTo>
                  <a:cubicBezTo>
                    <a:pt x="5716" y="2813"/>
                    <a:pt x="5945" y="2847"/>
                    <a:pt x="6162" y="2847"/>
                  </a:cubicBezTo>
                  <a:cubicBezTo>
                    <a:pt x="6183" y="2848"/>
                    <a:pt x="6203" y="2848"/>
                    <a:pt x="6224" y="2848"/>
                  </a:cubicBezTo>
                  <a:cubicBezTo>
                    <a:pt x="6533" y="2848"/>
                    <a:pt x="6831" y="2767"/>
                    <a:pt x="7088" y="2596"/>
                  </a:cubicBezTo>
                  <a:cubicBezTo>
                    <a:pt x="7294" y="2447"/>
                    <a:pt x="7534" y="2150"/>
                    <a:pt x="7545" y="1601"/>
                  </a:cubicBezTo>
                  <a:cubicBezTo>
                    <a:pt x="7557" y="1258"/>
                    <a:pt x="7420" y="915"/>
                    <a:pt x="7168" y="687"/>
                  </a:cubicBezTo>
                  <a:lnTo>
                    <a:pt x="7157" y="687"/>
                  </a:lnTo>
                  <a:cubicBezTo>
                    <a:pt x="6825" y="401"/>
                    <a:pt x="6368" y="367"/>
                    <a:pt x="6082" y="367"/>
                  </a:cubicBezTo>
                  <a:lnTo>
                    <a:pt x="6082" y="35"/>
                  </a:lnTo>
                  <a:lnTo>
                    <a:pt x="21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033;p44"/>
            <p:cNvSpPr/>
            <p:nvPr/>
          </p:nvSpPr>
          <p:spPr>
            <a:xfrm>
              <a:off x="7739413" y="3108464"/>
              <a:ext cx="54136" cy="57063"/>
            </a:xfrm>
            <a:custGeom>
              <a:avLst/>
              <a:gdLst/>
              <a:ahLst/>
              <a:cxnLst/>
              <a:rect l="l" t="t" r="r" b="b"/>
              <a:pathLst>
                <a:path w="1572" h="1657" extrusionOk="0">
                  <a:moveTo>
                    <a:pt x="900" y="0"/>
                  </a:moveTo>
                  <a:cubicBezTo>
                    <a:pt x="430" y="0"/>
                    <a:pt x="1" y="410"/>
                    <a:pt x="85" y="952"/>
                  </a:cubicBezTo>
                  <a:cubicBezTo>
                    <a:pt x="155" y="1398"/>
                    <a:pt x="530" y="1657"/>
                    <a:pt x="911" y="1657"/>
                  </a:cubicBezTo>
                  <a:cubicBezTo>
                    <a:pt x="1155" y="1657"/>
                    <a:pt x="1402" y="1550"/>
                    <a:pt x="1572" y="1318"/>
                  </a:cubicBezTo>
                  <a:lnTo>
                    <a:pt x="966" y="872"/>
                  </a:lnTo>
                  <a:lnTo>
                    <a:pt x="1457" y="209"/>
                  </a:lnTo>
                  <a:lnTo>
                    <a:pt x="1389" y="163"/>
                  </a:lnTo>
                  <a:cubicBezTo>
                    <a:pt x="1234" y="51"/>
                    <a:pt x="1065" y="0"/>
                    <a:pt x="9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034;p44"/>
            <p:cNvSpPr/>
            <p:nvPr/>
          </p:nvSpPr>
          <p:spPr>
            <a:xfrm>
              <a:off x="7731699" y="3108567"/>
              <a:ext cx="61850" cy="56822"/>
            </a:xfrm>
            <a:custGeom>
              <a:avLst/>
              <a:gdLst/>
              <a:ahLst/>
              <a:cxnLst/>
              <a:rect l="l" t="t" r="r" b="b"/>
              <a:pathLst>
                <a:path w="1796" h="1650" extrusionOk="0">
                  <a:moveTo>
                    <a:pt x="1132" y="0"/>
                  </a:moveTo>
                  <a:cubicBezTo>
                    <a:pt x="332" y="0"/>
                    <a:pt x="1" y="1018"/>
                    <a:pt x="641" y="1486"/>
                  </a:cubicBezTo>
                  <a:cubicBezTo>
                    <a:pt x="788" y="1597"/>
                    <a:pt x="960" y="1650"/>
                    <a:pt x="1130" y="1650"/>
                  </a:cubicBezTo>
                  <a:cubicBezTo>
                    <a:pt x="1382" y="1650"/>
                    <a:pt x="1632" y="1533"/>
                    <a:pt x="1796" y="1315"/>
                  </a:cubicBezTo>
                  <a:lnTo>
                    <a:pt x="1190" y="869"/>
                  </a:lnTo>
                  <a:lnTo>
                    <a:pt x="1681" y="195"/>
                  </a:lnTo>
                  <a:lnTo>
                    <a:pt x="1613" y="160"/>
                  </a:lnTo>
                  <a:cubicBezTo>
                    <a:pt x="1475" y="46"/>
                    <a:pt x="1304" y="0"/>
                    <a:pt x="1132"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035;p44"/>
            <p:cNvSpPr/>
            <p:nvPr/>
          </p:nvSpPr>
          <p:spPr>
            <a:xfrm>
              <a:off x="7804532" y="3127439"/>
              <a:ext cx="13809" cy="11847"/>
            </a:xfrm>
            <a:custGeom>
              <a:avLst/>
              <a:gdLst/>
              <a:ahLst/>
              <a:cxnLst/>
              <a:rect l="l" t="t" r="r" b="b"/>
              <a:pathLst>
                <a:path w="401" h="344" extrusionOk="0">
                  <a:moveTo>
                    <a:pt x="226" y="0"/>
                  </a:moveTo>
                  <a:cubicBezTo>
                    <a:pt x="187" y="0"/>
                    <a:pt x="147" y="15"/>
                    <a:pt x="115" y="47"/>
                  </a:cubicBezTo>
                  <a:cubicBezTo>
                    <a:pt x="1" y="161"/>
                    <a:pt x="81" y="344"/>
                    <a:pt x="229" y="344"/>
                  </a:cubicBezTo>
                  <a:cubicBezTo>
                    <a:pt x="321" y="344"/>
                    <a:pt x="401" y="264"/>
                    <a:pt x="401" y="173"/>
                  </a:cubicBezTo>
                  <a:cubicBezTo>
                    <a:pt x="401" y="70"/>
                    <a:pt x="314" y="0"/>
                    <a:pt x="2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036;p44"/>
            <p:cNvSpPr/>
            <p:nvPr/>
          </p:nvSpPr>
          <p:spPr>
            <a:xfrm>
              <a:off x="7804532" y="3127473"/>
              <a:ext cx="15772" cy="11812"/>
            </a:xfrm>
            <a:custGeom>
              <a:avLst/>
              <a:gdLst/>
              <a:ahLst/>
              <a:cxnLst/>
              <a:rect l="l" t="t" r="r" b="b"/>
              <a:pathLst>
                <a:path w="458" h="343" extrusionOk="0">
                  <a:moveTo>
                    <a:pt x="229" y="0"/>
                  </a:moveTo>
                  <a:cubicBezTo>
                    <a:pt x="1" y="0"/>
                    <a:pt x="1" y="343"/>
                    <a:pt x="229" y="343"/>
                  </a:cubicBezTo>
                  <a:cubicBezTo>
                    <a:pt x="458" y="343"/>
                    <a:pt x="458" y="0"/>
                    <a:pt x="229"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037;p44"/>
            <p:cNvSpPr/>
            <p:nvPr/>
          </p:nvSpPr>
          <p:spPr>
            <a:xfrm>
              <a:off x="7838899" y="3127817"/>
              <a:ext cx="13706" cy="11778"/>
            </a:xfrm>
            <a:custGeom>
              <a:avLst/>
              <a:gdLst/>
              <a:ahLst/>
              <a:cxnLst/>
              <a:rect l="l" t="t" r="r" b="b"/>
              <a:pathLst>
                <a:path w="398" h="342" extrusionOk="0">
                  <a:moveTo>
                    <a:pt x="245" y="0"/>
                  </a:moveTo>
                  <a:cubicBezTo>
                    <a:pt x="239" y="0"/>
                    <a:pt x="232" y="1"/>
                    <a:pt x="226" y="1"/>
                  </a:cubicBezTo>
                  <a:cubicBezTo>
                    <a:pt x="222" y="1"/>
                    <a:pt x="217" y="1"/>
                    <a:pt x="213" y="1"/>
                  </a:cubicBezTo>
                  <a:cubicBezTo>
                    <a:pt x="73" y="1"/>
                    <a:pt x="0" y="187"/>
                    <a:pt x="112" y="287"/>
                  </a:cubicBezTo>
                  <a:cubicBezTo>
                    <a:pt x="145" y="325"/>
                    <a:pt x="188" y="341"/>
                    <a:pt x="230" y="341"/>
                  </a:cubicBezTo>
                  <a:cubicBezTo>
                    <a:pt x="315" y="341"/>
                    <a:pt x="397" y="273"/>
                    <a:pt x="397" y="173"/>
                  </a:cubicBezTo>
                  <a:cubicBezTo>
                    <a:pt x="397" y="77"/>
                    <a:pt x="337" y="0"/>
                    <a:pt x="24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038;p44"/>
            <p:cNvSpPr/>
            <p:nvPr/>
          </p:nvSpPr>
          <p:spPr>
            <a:xfrm>
              <a:off x="7839588" y="3127473"/>
              <a:ext cx="14980" cy="11812"/>
            </a:xfrm>
            <a:custGeom>
              <a:avLst/>
              <a:gdLst/>
              <a:ahLst/>
              <a:cxnLst/>
              <a:rect l="l" t="t" r="r" b="b"/>
              <a:pathLst>
                <a:path w="435" h="343" extrusionOk="0">
                  <a:moveTo>
                    <a:pt x="206" y="0"/>
                  </a:moveTo>
                  <a:lnTo>
                    <a:pt x="206" y="11"/>
                  </a:lnTo>
                  <a:cubicBezTo>
                    <a:pt x="0" y="23"/>
                    <a:pt x="0" y="332"/>
                    <a:pt x="206" y="343"/>
                  </a:cubicBezTo>
                  <a:cubicBezTo>
                    <a:pt x="434" y="343"/>
                    <a:pt x="434" y="0"/>
                    <a:pt x="206"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039;p44"/>
            <p:cNvSpPr/>
            <p:nvPr/>
          </p:nvSpPr>
          <p:spPr>
            <a:xfrm>
              <a:off x="7709281" y="3126681"/>
              <a:ext cx="13809" cy="11950"/>
            </a:xfrm>
            <a:custGeom>
              <a:avLst/>
              <a:gdLst/>
              <a:ahLst/>
              <a:cxnLst/>
              <a:rect l="l" t="t" r="r" b="b"/>
              <a:pathLst>
                <a:path w="401" h="347" extrusionOk="0">
                  <a:moveTo>
                    <a:pt x="240" y="0"/>
                  </a:moveTo>
                  <a:cubicBezTo>
                    <a:pt x="80" y="0"/>
                    <a:pt x="0" y="183"/>
                    <a:pt x="114" y="297"/>
                  </a:cubicBezTo>
                  <a:cubicBezTo>
                    <a:pt x="148" y="331"/>
                    <a:pt x="190" y="346"/>
                    <a:pt x="231" y="346"/>
                  </a:cubicBezTo>
                  <a:cubicBezTo>
                    <a:pt x="317" y="346"/>
                    <a:pt x="400" y="280"/>
                    <a:pt x="400" y="172"/>
                  </a:cubicBezTo>
                  <a:cubicBezTo>
                    <a:pt x="400" y="80"/>
                    <a:pt x="332" y="0"/>
                    <a:pt x="24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040;p44"/>
            <p:cNvSpPr/>
            <p:nvPr/>
          </p:nvSpPr>
          <p:spPr>
            <a:xfrm>
              <a:off x="7710038" y="3126647"/>
              <a:ext cx="15566" cy="11915"/>
            </a:xfrm>
            <a:custGeom>
              <a:avLst/>
              <a:gdLst/>
              <a:ahLst/>
              <a:cxnLst/>
              <a:rect l="l" t="t" r="r" b="b"/>
              <a:pathLst>
                <a:path w="452" h="346" extrusionOk="0">
                  <a:moveTo>
                    <a:pt x="228" y="0"/>
                  </a:moveTo>
                  <a:cubicBezTo>
                    <a:pt x="221" y="0"/>
                    <a:pt x="214" y="1"/>
                    <a:pt x="207" y="1"/>
                  </a:cubicBezTo>
                  <a:cubicBezTo>
                    <a:pt x="1" y="24"/>
                    <a:pt x="1" y="333"/>
                    <a:pt x="207" y="344"/>
                  </a:cubicBezTo>
                  <a:cubicBezTo>
                    <a:pt x="214" y="345"/>
                    <a:pt x="221" y="345"/>
                    <a:pt x="228" y="345"/>
                  </a:cubicBezTo>
                  <a:cubicBezTo>
                    <a:pt x="451" y="345"/>
                    <a:pt x="451" y="0"/>
                    <a:pt x="22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041;p44"/>
            <p:cNvSpPr/>
            <p:nvPr/>
          </p:nvSpPr>
          <p:spPr>
            <a:xfrm>
              <a:off x="7680527" y="3126681"/>
              <a:ext cx="13809" cy="11743"/>
            </a:xfrm>
            <a:custGeom>
              <a:avLst/>
              <a:gdLst/>
              <a:ahLst/>
              <a:cxnLst/>
              <a:rect l="l" t="t" r="r" b="b"/>
              <a:pathLst>
                <a:path w="401" h="341" extrusionOk="0">
                  <a:moveTo>
                    <a:pt x="229" y="0"/>
                  </a:moveTo>
                  <a:cubicBezTo>
                    <a:pt x="81" y="0"/>
                    <a:pt x="1" y="183"/>
                    <a:pt x="115" y="286"/>
                  </a:cubicBezTo>
                  <a:cubicBezTo>
                    <a:pt x="149" y="324"/>
                    <a:pt x="191" y="340"/>
                    <a:pt x="233" y="340"/>
                  </a:cubicBezTo>
                  <a:cubicBezTo>
                    <a:pt x="318" y="340"/>
                    <a:pt x="401" y="271"/>
                    <a:pt x="401" y="172"/>
                  </a:cubicBezTo>
                  <a:cubicBezTo>
                    <a:pt x="401" y="80"/>
                    <a:pt x="332" y="0"/>
                    <a:pt x="2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042;p44"/>
            <p:cNvSpPr/>
            <p:nvPr/>
          </p:nvSpPr>
          <p:spPr>
            <a:xfrm>
              <a:off x="7680527" y="3126681"/>
              <a:ext cx="13809" cy="11847"/>
            </a:xfrm>
            <a:custGeom>
              <a:avLst/>
              <a:gdLst/>
              <a:ahLst/>
              <a:cxnLst/>
              <a:rect l="l" t="t" r="r" b="b"/>
              <a:pathLst>
                <a:path w="401" h="344" extrusionOk="0">
                  <a:moveTo>
                    <a:pt x="229" y="0"/>
                  </a:moveTo>
                  <a:cubicBezTo>
                    <a:pt x="1" y="0"/>
                    <a:pt x="1" y="343"/>
                    <a:pt x="229" y="343"/>
                  </a:cubicBezTo>
                  <a:cubicBezTo>
                    <a:pt x="332" y="343"/>
                    <a:pt x="401" y="263"/>
                    <a:pt x="401" y="172"/>
                  </a:cubicBezTo>
                  <a:cubicBezTo>
                    <a:pt x="401" y="80"/>
                    <a:pt x="332" y="0"/>
                    <a:pt x="229"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043;p44"/>
            <p:cNvSpPr/>
            <p:nvPr/>
          </p:nvSpPr>
          <p:spPr>
            <a:xfrm>
              <a:off x="7505728" y="4610060"/>
              <a:ext cx="294923" cy="65776"/>
            </a:xfrm>
            <a:custGeom>
              <a:avLst/>
              <a:gdLst/>
              <a:ahLst/>
              <a:cxnLst/>
              <a:rect l="l" t="t" r="r" b="b"/>
              <a:pathLst>
                <a:path w="8564" h="1910" extrusionOk="0">
                  <a:moveTo>
                    <a:pt x="4596" y="0"/>
                  </a:moveTo>
                  <a:lnTo>
                    <a:pt x="1" y="126"/>
                  </a:lnTo>
                  <a:lnTo>
                    <a:pt x="138" y="1909"/>
                  </a:lnTo>
                  <a:lnTo>
                    <a:pt x="424" y="1909"/>
                  </a:lnTo>
                  <a:cubicBezTo>
                    <a:pt x="1693" y="1887"/>
                    <a:pt x="6837" y="1658"/>
                    <a:pt x="7660" y="1338"/>
                  </a:cubicBezTo>
                  <a:cubicBezTo>
                    <a:pt x="8563" y="972"/>
                    <a:pt x="4631" y="412"/>
                    <a:pt x="4631" y="412"/>
                  </a:cubicBezTo>
                  <a:lnTo>
                    <a:pt x="459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044;p44"/>
            <p:cNvSpPr/>
            <p:nvPr/>
          </p:nvSpPr>
          <p:spPr>
            <a:xfrm>
              <a:off x="7506520" y="4629172"/>
              <a:ext cx="60679" cy="44700"/>
            </a:xfrm>
            <a:custGeom>
              <a:avLst/>
              <a:gdLst/>
              <a:ahLst/>
              <a:cxnLst/>
              <a:rect l="l" t="t" r="r" b="b"/>
              <a:pathLst>
                <a:path w="1762" h="1298" extrusionOk="0">
                  <a:moveTo>
                    <a:pt x="228" y="0"/>
                  </a:moveTo>
                  <a:cubicBezTo>
                    <a:pt x="152" y="0"/>
                    <a:pt x="76" y="6"/>
                    <a:pt x="1" y="17"/>
                  </a:cubicBezTo>
                  <a:lnTo>
                    <a:pt x="103" y="1297"/>
                  </a:lnTo>
                  <a:lnTo>
                    <a:pt x="1761" y="1194"/>
                  </a:lnTo>
                  <a:cubicBezTo>
                    <a:pt x="1658" y="806"/>
                    <a:pt x="1418" y="486"/>
                    <a:pt x="1098" y="268"/>
                  </a:cubicBezTo>
                  <a:cubicBezTo>
                    <a:pt x="840" y="94"/>
                    <a:pt x="538" y="0"/>
                    <a:pt x="22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045;p44"/>
            <p:cNvSpPr/>
            <p:nvPr/>
          </p:nvSpPr>
          <p:spPr>
            <a:xfrm>
              <a:off x="7510446" y="4636025"/>
              <a:ext cx="268922" cy="39844"/>
            </a:xfrm>
            <a:custGeom>
              <a:avLst/>
              <a:gdLst/>
              <a:ahLst/>
              <a:cxnLst/>
              <a:rect l="l" t="t" r="r" b="b"/>
              <a:pathLst>
                <a:path w="7809" h="1157" extrusionOk="0">
                  <a:moveTo>
                    <a:pt x="6426" y="1"/>
                  </a:moveTo>
                  <a:cubicBezTo>
                    <a:pt x="6151" y="35"/>
                    <a:pt x="6071" y="618"/>
                    <a:pt x="6071" y="618"/>
                  </a:cubicBezTo>
                  <a:lnTo>
                    <a:pt x="1" y="1053"/>
                  </a:lnTo>
                  <a:lnTo>
                    <a:pt x="1" y="1155"/>
                  </a:lnTo>
                  <a:cubicBezTo>
                    <a:pt x="60" y="1156"/>
                    <a:pt x="120" y="1156"/>
                    <a:pt x="183" y="1156"/>
                  </a:cubicBezTo>
                  <a:cubicBezTo>
                    <a:pt x="2572" y="1156"/>
                    <a:pt x="7516" y="738"/>
                    <a:pt x="7660" y="515"/>
                  </a:cubicBezTo>
                  <a:cubicBezTo>
                    <a:pt x="7809" y="287"/>
                    <a:pt x="6426" y="1"/>
                    <a:pt x="64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046;p44"/>
            <p:cNvSpPr/>
            <p:nvPr/>
          </p:nvSpPr>
          <p:spPr>
            <a:xfrm>
              <a:off x="7508104" y="4651384"/>
              <a:ext cx="265754" cy="21282"/>
            </a:xfrm>
            <a:custGeom>
              <a:avLst/>
              <a:gdLst/>
              <a:ahLst/>
              <a:cxnLst/>
              <a:rect l="l" t="t" r="r" b="b"/>
              <a:pathLst>
                <a:path w="7717" h="618" extrusionOk="0">
                  <a:moveTo>
                    <a:pt x="7637" y="1"/>
                  </a:moveTo>
                  <a:lnTo>
                    <a:pt x="7420" y="23"/>
                  </a:lnTo>
                  <a:lnTo>
                    <a:pt x="6597" y="103"/>
                  </a:lnTo>
                  <a:cubicBezTo>
                    <a:pt x="5888" y="172"/>
                    <a:pt x="4927" y="264"/>
                    <a:pt x="3864" y="355"/>
                  </a:cubicBezTo>
                  <a:cubicBezTo>
                    <a:pt x="2790" y="435"/>
                    <a:pt x="1829" y="492"/>
                    <a:pt x="1132" y="538"/>
                  </a:cubicBezTo>
                  <a:lnTo>
                    <a:pt x="297" y="584"/>
                  </a:lnTo>
                  <a:lnTo>
                    <a:pt x="69" y="607"/>
                  </a:lnTo>
                  <a:lnTo>
                    <a:pt x="0" y="618"/>
                  </a:lnTo>
                  <a:lnTo>
                    <a:pt x="297" y="618"/>
                  </a:lnTo>
                  <a:lnTo>
                    <a:pt x="1132" y="584"/>
                  </a:lnTo>
                  <a:cubicBezTo>
                    <a:pt x="1829" y="549"/>
                    <a:pt x="2801" y="492"/>
                    <a:pt x="3864" y="412"/>
                  </a:cubicBezTo>
                  <a:cubicBezTo>
                    <a:pt x="4927" y="321"/>
                    <a:pt x="5899" y="229"/>
                    <a:pt x="6597" y="149"/>
                  </a:cubicBezTo>
                  <a:lnTo>
                    <a:pt x="7420" y="46"/>
                  </a:lnTo>
                  <a:lnTo>
                    <a:pt x="7648" y="12"/>
                  </a:lnTo>
                  <a:cubicBezTo>
                    <a:pt x="7671" y="12"/>
                    <a:pt x="7694" y="1"/>
                    <a:pt x="77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047;p44"/>
            <p:cNvSpPr/>
            <p:nvPr/>
          </p:nvSpPr>
          <p:spPr>
            <a:xfrm>
              <a:off x="7718303" y="4634062"/>
              <a:ext cx="14223" cy="25621"/>
            </a:xfrm>
            <a:custGeom>
              <a:avLst/>
              <a:gdLst/>
              <a:ahLst/>
              <a:cxnLst/>
              <a:rect l="l" t="t" r="r" b="b"/>
              <a:pathLst>
                <a:path w="413" h="744" extrusionOk="0">
                  <a:moveTo>
                    <a:pt x="413" y="1"/>
                  </a:moveTo>
                  <a:cubicBezTo>
                    <a:pt x="275" y="69"/>
                    <a:pt x="172" y="172"/>
                    <a:pt x="104" y="321"/>
                  </a:cubicBezTo>
                  <a:cubicBezTo>
                    <a:pt x="35" y="446"/>
                    <a:pt x="1" y="595"/>
                    <a:pt x="35" y="744"/>
                  </a:cubicBezTo>
                  <a:cubicBezTo>
                    <a:pt x="58" y="606"/>
                    <a:pt x="104" y="469"/>
                    <a:pt x="161" y="344"/>
                  </a:cubicBezTo>
                  <a:cubicBezTo>
                    <a:pt x="230" y="218"/>
                    <a:pt x="321" y="103"/>
                    <a:pt x="4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048;p44"/>
            <p:cNvSpPr/>
            <p:nvPr/>
          </p:nvSpPr>
          <p:spPr>
            <a:xfrm>
              <a:off x="7671470" y="4626176"/>
              <a:ext cx="7507" cy="13844"/>
            </a:xfrm>
            <a:custGeom>
              <a:avLst/>
              <a:gdLst/>
              <a:ahLst/>
              <a:cxnLst/>
              <a:rect l="l" t="t" r="r" b="b"/>
              <a:pathLst>
                <a:path w="218" h="402" extrusionOk="0">
                  <a:moveTo>
                    <a:pt x="206" y="1"/>
                  </a:moveTo>
                  <a:cubicBezTo>
                    <a:pt x="195" y="1"/>
                    <a:pt x="138" y="81"/>
                    <a:pt x="81" y="195"/>
                  </a:cubicBezTo>
                  <a:cubicBezTo>
                    <a:pt x="35" y="252"/>
                    <a:pt x="1" y="332"/>
                    <a:pt x="1" y="401"/>
                  </a:cubicBezTo>
                  <a:cubicBezTo>
                    <a:pt x="12" y="401"/>
                    <a:pt x="69" y="332"/>
                    <a:pt x="126" y="218"/>
                  </a:cubicBezTo>
                  <a:cubicBezTo>
                    <a:pt x="183" y="104"/>
                    <a:pt x="218" y="12"/>
                    <a:pt x="20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049;p44"/>
            <p:cNvSpPr/>
            <p:nvPr/>
          </p:nvSpPr>
          <p:spPr>
            <a:xfrm>
              <a:off x="7657695" y="4624558"/>
              <a:ext cx="9884" cy="9987"/>
            </a:xfrm>
            <a:custGeom>
              <a:avLst/>
              <a:gdLst/>
              <a:ahLst/>
              <a:cxnLst/>
              <a:rect l="l" t="t" r="r" b="b"/>
              <a:pathLst>
                <a:path w="287" h="290" extrusionOk="0">
                  <a:moveTo>
                    <a:pt x="271" y="1"/>
                  </a:moveTo>
                  <a:cubicBezTo>
                    <a:pt x="252" y="1"/>
                    <a:pt x="189" y="55"/>
                    <a:pt x="126" y="128"/>
                  </a:cubicBezTo>
                  <a:cubicBezTo>
                    <a:pt x="46" y="208"/>
                    <a:pt x="0" y="277"/>
                    <a:pt x="12" y="288"/>
                  </a:cubicBezTo>
                  <a:cubicBezTo>
                    <a:pt x="13" y="289"/>
                    <a:pt x="14" y="289"/>
                    <a:pt x="16" y="289"/>
                  </a:cubicBezTo>
                  <a:cubicBezTo>
                    <a:pt x="35" y="289"/>
                    <a:pt x="98" y="235"/>
                    <a:pt x="161" y="162"/>
                  </a:cubicBezTo>
                  <a:cubicBezTo>
                    <a:pt x="241" y="94"/>
                    <a:pt x="286" y="25"/>
                    <a:pt x="275" y="2"/>
                  </a:cubicBezTo>
                  <a:cubicBezTo>
                    <a:pt x="274" y="1"/>
                    <a:pt x="272" y="1"/>
                    <a:pt x="2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050;p44"/>
            <p:cNvSpPr/>
            <p:nvPr/>
          </p:nvSpPr>
          <p:spPr>
            <a:xfrm>
              <a:off x="7649017" y="4618703"/>
              <a:ext cx="16186" cy="1997"/>
            </a:xfrm>
            <a:custGeom>
              <a:avLst/>
              <a:gdLst/>
              <a:ahLst/>
              <a:cxnLst/>
              <a:rect l="l" t="t" r="r" b="b"/>
              <a:pathLst>
                <a:path w="470" h="58" extrusionOk="0">
                  <a:moveTo>
                    <a:pt x="310" y="1"/>
                  </a:moveTo>
                  <a:cubicBezTo>
                    <a:pt x="204" y="1"/>
                    <a:pt x="100" y="16"/>
                    <a:pt x="1" y="46"/>
                  </a:cubicBezTo>
                  <a:cubicBezTo>
                    <a:pt x="50" y="54"/>
                    <a:pt x="103" y="58"/>
                    <a:pt x="155" y="58"/>
                  </a:cubicBezTo>
                  <a:cubicBezTo>
                    <a:pt x="261" y="58"/>
                    <a:pt x="371" y="43"/>
                    <a:pt x="470" y="12"/>
                  </a:cubicBezTo>
                  <a:cubicBezTo>
                    <a:pt x="416" y="5"/>
                    <a:pt x="363" y="1"/>
                    <a:pt x="3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051;p44"/>
            <p:cNvSpPr/>
            <p:nvPr/>
          </p:nvSpPr>
          <p:spPr>
            <a:xfrm>
              <a:off x="7675396" y="4610680"/>
              <a:ext cx="28790" cy="18286"/>
            </a:xfrm>
            <a:custGeom>
              <a:avLst/>
              <a:gdLst/>
              <a:ahLst/>
              <a:cxnLst/>
              <a:rect l="l" t="t" r="r" b="b"/>
              <a:pathLst>
                <a:path w="836" h="531" extrusionOk="0">
                  <a:moveTo>
                    <a:pt x="578" y="51"/>
                  </a:moveTo>
                  <a:cubicBezTo>
                    <a:pt x="638" y="51"/>
                    <a:pt x="698" y="62"/>
                    <a:pt x="755" y="85"/>
                  </a:cubicBezTo>
                  <a:cubicBezTo>
                    <a:pt x="801" y="119"/>
                    <a:pt x="790" y="177"/>
                    <a:pt x="733" y="211"/>
                  </a:cubicBezTo>
                  <a:cubicBezTo>
                    <a:pt x="687" y="234"/>
                    <a:pt x="630" y="268"/>
                    <a:pt x="584" y="291"/>
                  </a:cubicBezTo>
                  <a:cubicBezTo>
                    <a:pt x="481" y="325"/>
                    <a:pt x="378" y="360"/>
                    <a:pt x="287" y="394"/>
                  </a:cubicBezTo>
                  <a:cubicBezTo>
                    <a:pt x="201" y="411"/>
                    <a:pt x="130" y="422"/>
                    <a:pt x="80" y="431"/>
                  </a:cubicBezTo>
                  <a:lnTo>
                    <a:pt x="80" y="431"/>
                  </a:lnTo>
                  <a:cubicBezTo>
                    <a:pt x="103" y="374"/>
                    <a:pt x="132" y="319"/>
                    <a:pt x="161" y="268"/>
                  </a:cubicBezTo>
                  <a:cubicBezTo>
                    <a:pt x="218" y="188"/>
                    <a:pt x="310" y="119"/>
                    <a:pt x="401" y="85"/>
                  </a:cubicBezTo>
                  <a:cubicBezTo>
                    <a:pt x="458" y="62"/>
                    <a:pt x="518" y="51"/>
                    <a:pt x="578" y="51"/>
                  </a:cubicBezTo>
                  <a:close/>
                  <a:moveTo>
                    <a:pt x="577" y="1"/>
                  </a:moveTo>
                  <a:cubicBezTo>
                    <a:pt x="328" y="1"/>
                    <a:pt x="100" y="173"/>
                    <a:pt x="49" y="436"/>
                  </a:cubicBezTo>
                  <a:lnTo>
                    <a:pt x="49" y="436"/>
                  </a:lnTo>
                  <a:cubicBezTo>
                    <a:pt x="18" y="442"/>
                    <a:pt x="1" y="447"/>
                    <a:pt x="1" y="451"/>
                  </a:cubicBezTo>
                  <a:cubicBezTo>
                    <a:pt x="16" y="453"/>
                    <a:pt x="32" y="454"/>
                    <a:pt x="47" y="455"/>
                  </a:cubicBezTo>
                  <a:lnTo>
                    <a:pt x="47" y="455"/>
                  </a:lnTo>
                  <a:cubicBezTo>
                    <a:pt x="47" y="476"/>
                    <a:pt x="47" y="499"/>
                    <a:pt x="47" y="531"/>
                  </a:cubicBezTo>
                  <a:cubicBezTo>
                    <a:pt x="53" y="506"/>
                    <a:pt x="61" y="480"/>
                    <a:pt x="70" y="455"/>
                  </a:cubicBezTo>
                  <a:lnTo>
                    <a:pt x="70" y="455"/>
                  </a:lnTo>
                  <a:cubicBezTo>
                    <a:pt x="74" y="455"/>
                    <a:pt x="78" y="455"/>
                    <a:pt x="81" y="455"/>
                  </a:cubicBezTo>
                  <a:cubicBezTo>
                    <a:pt x="153" y="455"/>
                    <a:pt x="220" y="445"/>
                    <a:pt x="287" y="428"/>
                  </a:cubicBezTo>
                  <a:cubicBezTo>
                    <a:pt x="390" y="405"/>
                    <a:pt x="492" y="371"/>
                    <a:pt x="595" y="337"/>
                  </a:cubicBezTo>
                  <a:cubicBezTo>
                    <a:pt x="653" y="314"/>
                    <a:pt x="710" y="279"/>
                    <a:pt x="767" y="245"/>
                  </a:cubicBezTo>
                  <a:cubicBezTo>
                    <a:pt x="801" y="222"/>
                    <a:pt x="824" y="188"/>
                    <a:pt x="835" y="142"/>
                  </a:cubicBezTo>
                  <a:cubicBezTo>
                    <a:pt x="835" y="97"/>
                    <a:pt x="824" y="62"/>
                    <a:pt x="778" y="39"/>
                  </a:cubicBezTo>
                  <a:cubicBezTo>
                    <a:pt x="712" y="13"/>
                    <a:pt x="644" y="1"/>
                    <a:pt x="5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052;p44"/>
            <p:cNvSpPr/>
            <p:nvPr/>
          </p:nvSpPr>
          <p:spPr>
            <a:xfrm>
              <a:off x="7663205" y="4607305"/>
              <a:ext cx="16186" cy="18906"/>
            </a:xfrm>
            <a:custGeom>
              <a:avLst/>
              <a:gdLst/>
              <a:ahLst/>
              <a:cxnLst/>
              <a:rect l="l" t="t" r="r" b="b"/>
              <a:pathLst>
                <a:path w="470" h="549" extrusionOk="0">
                  <a:moveTo>
                    <a:pt x="103" y="0"/>
                  </a:moveTo>
                  <a:cubicBezTo>
                    <a:pt x="35" y="23"/>
                    <a:pt x="1" y="92"/>
                    <a:pt x="23" y="149"/>
                  </a:cubicBezTo>
                  <a:cubicBezTo>
                    <a:pt x="35" y="195"/>
                    <a:pt x="46" y="240"/>
                    <a:pt x="81" y="275"/>
                  </a:cubicBezTo>
                  <a:cubicBezTo>
                    <a:pt x="126" y="343"/>
                    <a:pt x="172" y="389"/>
                    <a:pt x="229" y="446"/>
                  </a:cubicBezTo>
                  <a:cubicBezTo>
                    <a:pt x="286" y="492"/>
                    <a:pt x="343" y="526"/>
                    <a:pt x="412" y="549"/>
                  </a:cubicBezTo>
                  <a:cubicBezTo>
                    <a:pt x="412" y="549"/>
                    <a:pt x="343" y="503"/>
                    <a:pt x="263" y="412"/>
                  </a:cubicBezTo>
                  <a:cubicBezTo>
                    <a:pt x="206" y="366"/>
                    <a:pt x="161" y="309"/>
                    <a:pt x="115" y="252"/>
                  </a:cubicBezTo>
                  <a:cubicBezTo>
                    <a:pt x="69" y="183"/>
                    <a:pt x="35" y="80"/>
                    <a:pt x="103" y="57"/>
                  </a:cubicBezTo>
                  <a:cubicBezTo>
                    <a:pt x="109" y="57"/>
                    <a:pt x="115" y="56"/>
                    <a:pt x="121" y="56"/>
                  </a:cubicBezTo>
                  <a:cubicBezTo>
                    <a:pt x="195" y="56"/>
                    <a:pt x="267" y="119"/>
                    <a:pt x="309" y="172"/>
                  </a:cubicBezTo>
                  <a:cubicBezTo>
                    <a:pt x="355" y="217"/>
                    <a:pt x="389" y="286"/>
                    <a:pt x="412" y="355"/>
                  </a:cubicBezTo>
                  <a:cubicBezTo>
                    <a:pt x="423" y="412"/>
                    <a:pt x="435" y="480"/>
                    <a:pt x="435" y="549"/>
                  </a:cubicBezTo>
                  <a:cubicBezTo>
                    <a:pt x="469" y="480"/>
                    <a:pt x="469" y="412"/>
                    <a:pt x="458" y="343"/>
                  </a:cubicBezTo>
                  <a:cubicBezTo>
                    <a:pt x="435" y="263"/>
                    <a:pt x="401" y="195"/>
                    <a:pt x="355" y="137"/>
                  </a:cubicBezTo>
                  <a:cubicBezTo>
                    <a:pt x="298" y="46"/>
                    <a:pt x="206" y="0"/>
                    <a:pt x="1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053;p44"/>
            <p:cNvSpPr/>
            <p:nvPr/>
          </p:nvSpPr>
          <p:spPr>
            <a:xfrm>
              <a:off x="7507691" y="4627381"/>
              <a:ext cx="59095" cy="41773"/>
            </a:xfrm>
            <a:custGeom>
              <a:avLst/>
              <a:gdLst/>
              <a:ahLst/>
              <a:cxnLst/>
              <a:rect l="l" t="t" r="r" b="b"/>
              <a:pathLst>
                <a:path w="1716" h="1213" extrusionOk="0">
                  <a:moveTo>
                    <a:pt x="332" y="0"/>
                  </a:moveTo>
                  <a:cubicBezTo>
                    <a:pt x="252" y="0"/>
                    <a:pt x="172" y="12"/>
                    <a:pt x="81" y="35"/>
                  </a:cubicBezTo>
                  <a:cubicBezTo>
                    <a:pt x="58" y="35"/>
                    <a:pt x="24" y="46"/>
                    <a:pt x="1" y="57"/>
                  </a:cubicBezTo>
                  <a:cubicBezTo>
                    <a:pt x="1" y="59"/>
                    <a:pt x="4" y="60"/>
                    <a:pt x="9" y="60"/>
                  </a:cubicBezTo>
                  <a:cubicBezTo>
                    <a:pt x="34" y="60"/>
                    <a:pt x="119" y="44"/>
                    <a:pt x="247" y="44"/>
                  </a:cubicBezTo>
                  <a:cubicBezTo>
                    <a:pt x="274" y="44"/>
                    <a:pt x="302" y="44"/>
                    <a:pt x="332" y="46"/>
                  </a:cubicBezTo>
                  <a:cubicBezTo>
                    <a:pt x="607" y="57"/>
                    <a:pt x="870" y="137"/>
                    <a:pt x="1098" y="286"/>
                  </a:cubicBezTo>
                  <a:cubicBezTo>
                    <a:pt x="1316" y="435"/>
                    <a:pt x="1498" y="652"/>
                    <a:pt x="1601" y="892"/>
                  </a:cubicBezTo>
                  <a:cubicBezTo>
                    <a:pt x="1693" y="1086"/>
                    <a:pt x="1704" y="1212"/>
                    <a:pt x="1716" y="1212"/>
                  </a:cubicBezTo>
                  <a:cubicBezTo>
                    <a:pt x="1716" y="1189"/>
                    <a:pt x="1716" y="1155"/>
                    <a:pt x="1716" y="1121"/>
                  </a:cubicBezTo>
                  <a:cubicBezTo>
                    <a:pt x="1693" y="1041"/>
                    <a:pt x="1670" y="961"/>
                    <a:pt x="1636" y="881"/>
                  </a:cubicBezTo>
                  <a:cubicBezTo>
                    <a:pt x="1430" y="343"/>
                    <a:pt x="915"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054;p44"/>
            <p:cNvSpPr/>
            <p:nvPr/>
          </p:nvSpPr>
          <p:spPr>
            <a:xfrm>
              <a:off x="7585654" y="4649765"/>
              <a:ext cx="45699" cy="4442"/>
            </a:xfrm>
            <a:custGeom>
              <a:avLst/>
              <a:gdLst/>
              <a:ahLst/>
              <a:cxnLst/>
              <a:rect l="l" t="t" r="r" b="b"/>
              <a:pathLst>
                <a:path w="1327" h="129" extrusionOk="0">
                  <a:moveTo>
                    <a:pt x="1316" y="0"/>
                  </a:moveTo>
                  <a:cubicBezTo>
                    <a:pt x="1261" y="0"/>
                    <a:pt x="990" y="39"/>
                    <a:pt x="663" y="59"/>
                  </a:cubicBezTo>
                  <a:cubicBezTo>
                    <a:pt x="298" y="82"/>
                    <a:pt x="0" y="82"/>
                    <a:pt x="0" y="105"/>
                  </a:cubicBezTo>
                  <a:cubicBezTo>
                    <a:pt x="135" y="119"/>
                    <a:pt x="273" y="129"/>
                    <a:pt x="414" y="129"/>
                  </a:cubicBezTo>
                  <a:cubicBezTo>
                    <a:pt x="500" y="129"/>
                    <a:pt x="588" y="125"/>
                    <a:pt x="675" y="116"/>
                  </a:cubicBezTo>
                  <a:cubicBezTo>
                    <a:pt x="892" y="105"/>
                    <a:pt x="1121" y="70"/>
                    <a:pt x="1327" y="2"/>
                  </a:cubicBezTo>
                  <a:cubicBezTo>
                    <a:pt x="1327" y="1"/>
                    <a:pt x="1323" y="0"/>
                    <a:pt x="13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055;p44"/>
            <p:cNvSpPr/>
            <p:nvPr/>
          </p:nvSpPr>
          <p:spPr>
            <a:xfrm>
              <a:off x="7554558" y="4655654"/>
              <a:ext cx="5923" cy="8747"/>
            </a:xfrm>
            <a:custGeom>
              <a:avLst/>
              <a:gdLst/>
              <a:ahLst/>
              <a:cxnLst/>
              <a:rect l="l" t="t" r="r" b="b"/>
              <a:pathLst>
                <a:path w="172" h="254" extrusionOk="0">
                  <a:moveTo>
                    <a:pt x="17" y="1"/>
                  </a:moveTo>
                  <a:cubicBezTo>
                    <a:pt x="15" y="1"/>
                    <a:pt x="13" y="1"/>
                    <a:pt x="12" y="2"/>
                  </a:cubicBezTo>
                  <a:cubicBezTo>
                    <a:pt x="0" y="14"/>
                    <a:pt x="35" y="60"/>
                    <a:pt x="80" y="128"/>
                  </a:cubicBezTo>
                  <a:cubicBezTo>
                    <a:pt x="115" y="197"/>
                    <a:pt x="137" y="254"/>
                    <a:pt x="149" y="254"/>
                  </a:cubicBezTo>
                  <a:cubicBezTo>
                    <a:pt x="160" y="254"/>
                    <a:pt x="172" y="174"/>
                    <a:pt x="126" y="105"/>
                  </a:cubicBezTo>
                  <a:cubicBezTo>
                    <a:pt x="85" y="44"/>
                    <a:pt x="35"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056;p44"/>
            <p:cNvSpPr/>
            <p:nvPr/>
          </p:nvSpPr>
          <p:spPr>
            <a:xfrm>
              <a:off x="7541955" y="4642224"/>
              <a:ext cx="7129" cy="5717"/>
            </a:xfrm>
            <a:custGeom>
              <a:avLst/>
              <a:gdLst/>
              <a:ahLst/>
              <a:cxnLst/>
              <a:rect l="l" t="t" r="r" b="b"/>
              <a:pathLst>
                <a:path w="207" h="166" extrusionOk="0">
                  <a:moveTo>
                    <a:pt x="17" y="1"/>
                  </a:moveTo>
                  <a:cubicBezTo>
                    <a:pt x="14" y="1"/>
                    <a:pt x="12" y="2"/>
                    <a:pt x="12" y="4"/>
                  </a:cubicBezTo>
                  <a:cubicBezTo>
                    <a:pt x="0" y="15"/>
                    <a:pt x="35" y="61"/>
                    <a:pt x="92" y="95"/>
                  </a:cubicBezTo>
                  <a:cubicBezTo>
                    <a:pt x="132" y="135"/>
                    <a:pt x="171" y="166"/>
                    <a:pt x="189" y="166"/>
                  </a:cubicBezTo>
                  <a:cubicBezTo>
                    <a:pt x="191" y="166"/>
                    <a:pt x="193" y="165"/>
                    <a:pt x="195" y="164"/>
                  </a:cubicBezTo>
                  <a:cubicBezTo>
                    <a:pt x="206" y="152"/>
                    <a:pt x="172" y="107"/>
                    <a:pt x="126" y="61"/>
                  </a:cubicBezTo>
                  <a:cubicBezTo>
                    <a:pt x="79" y="23"/>
                    <a:pt x="31"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057;p44"/>
            <p:cNvSpPr/>
            <p:nvPr/>
          </p:nvSpPr>
          <p:spPr>
            <a:xfrm>
              <a:off x="7525012" y="4635784"/>
              <a:ext cx="9505" cy="3513"/>
            </a:xfrm>
            <a:custGeom>
              <a:avLst/>
              <a:gdLst/>
              <a:ahLst/>
              <a:cxnLst/>
              <a:rect l="l" t="t" r="r" b="b"/>
              <a:pathLst>
                <a:path w="276" h="102" extrusionOk="0">
                  <a:moveTo>
                    <a:pt x="90" y="0"/>
                  </a:moveTo>
                  <a:cubicBezTo>
                    <a:pt x="34" y="0"/>
                    <a:pt x="1" y="22"/>
                    <a:pt x="1" y="31"/>
                  </a:cubicBezTo>
                  <a:cubicBezTo>
                    <a:pt x="1" y="53"/>
                    <a:pt x="69" y="42"/>
                    <a:pt x="138" y="65"/>
                  </a:cubicBezTo>
                  <a:cubicBezTo>
                    <a:pt x="197" y="75"/>
                    <a:pt x="239" y="102"/>
                    <a:pt x="257" y="102"/>
                  </a:cubicBezTo>
                  <a:cubicBezTo>
                    <a:pt x="260" y="102"/>
                    <a:pt x="262" y="101"/>
                    <a:pt x="264" y="99"/>
                  </a:cubicBezTo>
                  <a:cubicBezTo>
                    <a:pt x="275" y="88"/>
                    <a:pt x="229" y="31"/>
                    <a:pt x="149" y="8"/>
                  </a:cubicBezTo>
                  <a:cubicBezTo>
                    <a:pt x="127" y="2"/>
                    <a:pt x="107" y="0"/>
                    <a:pt x="9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058;p44"/>
            <p:cNvSpPr/>
            <p:nvPr/>
          </p:nvSpPr>
          <p:spPr>
            <a:xfrm>
              <a:off x="7512822" y="4634544"/>
              <a:ext cx="5166" cy="2204"/>
            </a:xfrm>
            <a:custGeom>
              <a:avLst/>
              <a:gdLst/>
              <a:ahLst/>
              <a:cxnLst/>
              <a:rect l="l" t="t" r="r" b="b"/>
              <a:pathLst>
                <a:path w="150" h="64" extrusionOk="0">
                  <a:moveTo>
                    <a:pt x="32" y="1"/>
                  </a:moveTo>
                  <a:cubicBezTo>
                    <a:pt x="18" y="1"/>
                    <a:pt x="6" y="4"/>
                    <a:pt x="0" y="9"/>
                  </a:cubicBezTo>
                  <a:cubicBezTo>
                    <a:pt x="0" y="21"/>
                    <a:pt x="23" y="44"/>
                    <a:pt x="69" y="55"/>
                  </a:cubicBezTo>
                  <a:cubicBezTo>
                    <a:pt x="86" y="61"/>
                    <a:pt x="103" y="64"/>
                    <a:pt x="116" y="64"/>
                  </a:cubicBezTo>
                  <a:cubicBezTo>
                    <a:pt x="129" y="64"/>
                    <a:pt x="138" y="61"/>
                    <a:pt x="138" y="55"/>
                  </a:cubicBezTo>
                  <a:cubicBezTo>
                    <a:pt x="149" y="44"/>
                    <a:pt x="115" y="21"/>
                    <a:pt x="80" y="9"/>
                  </a:cubicBezTo>
                  <a:cubicBezTo>
                    <a:pt x="63" y="4"/>
                    <a:pt x="46" y="1"/>
                    <a:pt x="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059;p44"/>
            <p:cNvSpPr/>
            <p:nvPr/>
          </p:nvSpPr>
          <p:spPr>
            <a:xfrm>
              <a:off x="7474632" y="4318350"/>
              <a:ext cx="185480" cy="296851"/>
            </a:xfrm>
            <a:custGeom>
              <a:avLst/>
              <a:gdLst/>
              <a:ahLst/>
              <a:cxnLst/>
              <a:rect l="l" t="t" r="r" b="b"/>
              <a:pathLst>
                <a:path w="5386" h="8620" extrusionOk="0">
                  <a:moveTo>
                    <a:pt x="4608" y="0"/>
                  </a:moveTo>
                  <a:lnTo>
                    <a:pt x="1" y="1109"/>
                  </a:lnTo>
                  <a:lnTo>
                    <a:pt x="949" y="8620"/>
                  </a:lnTo>
                  <a:lnTo>
                    <a:pt x="5385" y="8574"/>
                  </a:lnTo>
                  <a:lnTo>
                    <a:pt x="4608" y="0"/>
                  </a:ln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060;p44"/>
            <p:cNvSpPr/>
            <p:nvPr/>
          </p:nvSpPr>
          <p:spPr>
            <a:xfrm>
              <a:off x="7495121" y="4499416"/>
              <a:ext cx="164990" cy="114987"/>
            </a:xfrm>
            <a:custGeom>
              <a:avLst/>
              <a:gdLst/>
              <a:ahLst/>
              <a:cxnLst/>
              <a:rect l="l" t="t" r="r" b="b"/>
              <a:pathLst>
                <a:path w="4791" h="3339" extrusionOk="0">
                  <a:moveTo>
                    <a:pt x="4493" y="1"/>
                  </a:moveTo>
                  <a:lnTo>
                    <a:pt x="0" y="424"/>
                  </a:lnTo>
                  <a:lnTo>
                    <a:pt x="309" y="3339"/>
                  </a:lnTo>
                  <a:lnTo>
                    <a:pt x="4790" y="3316"/>
                  </a:lnTo>
                  <a:lnTo>
                    <a:pt x="44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061;p44"/>
            <p:cNvSpPr/>
            <p:nvPr/>
          </p:nvSpPr>
          <p:spPr>
            <a:xfrm>
              <a:off x="7498255" y="4523900"/>
              <a:ext cx="155141" cy="14085"/>
            </a:xfrm>
            <a:custGeom>
              <a:avLst/>
              <a:gdLst/>
              <a:ahLst/>
              <a:cxnLst/>
              <a:rect l="l" t="t" r="r" b="b"/>
              <a:pathLst>
                <a:path w="4505" h="409" extrusionOk="0">
                  <a:moveTo>
                    <a:pt x="4393" y="0"/>
                  </a:moveTo>
                  <a:cubicBezTo>
                    <a:pt x="4099" y="0"/>
                    <a:pt x="3253" y="53"/>
                    <a:pt x="2253" y="136"/>
                  </a:cubicBezTo>
                  <a:cubicBezTo>
                    <a:pt x="995" y="250"/>
                    <a:pt x="0" y="364"/>
                    <a:pt x="0" y="399"/>
                  </a:cubicBezTo>
                  <a:cubicBezTo>
                    <a:pt x="0" y="406"/>
                    <a:pt x="40" y="409"/>
                    <a:pt x="112" y="409"/>
                  </a:cubicBezTo>
                  <a:cubicBezTo>
                    <a:pt x="407" y="409"/>
                    <a:pt x="1252" y="356"/>
                    <a:pt x="2253" y="273"/>
                  </a:cubicBezTo>
                  <a:cubicBezTo>
                    <a:pt x="3510" y="170"/>
                    <a:pt x="4505" y="44"/>
                    <a:pt x="4505" y="10"/>
                  </a:cubicBezTo>
                  <a:cubicBezTo>
                    <a:pt x="4505" y="3"/>
                    <a:pt x="4466" y="0"/>
                    <a:pt x="439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062;p44"/>
            <p:cNvSpPr/>
            <p:nvPr/>
          </p:nvSpPr>
          <p:spPr>
            <a:xfrm>
              <a:off x="7498634" y="4533715"/>
              <a:ext cx="155933" cy="13947"/>
            </a:xfrm>
            <a:custGeom>
              <a:avLst/>
              <a:gdLst/>
              <a:ahLst/>
              <a:cxnLst/>
              <a:rect l="l" t="t" r="r" b="b"/>
              <a:pathLst>
                <a:path w="4528" h="405" extrusionOk="0">
                  <a:moveTo>
                    <a:pt x="4415" y="1"/>
                  </a:moveTo>
                  <a:cubicBezTo>
                    <a:pt x="4118" y="1"/>
                    <a:pt x="3265" y="54"/>
                    <a:pt x="2264" y="137"/>
                  </a:cubicBezTo>
                  <a:cubicBezTo>
                    <a:pt x="1007" y="239"/>
                    <a:pt x="1" y="354"/>
                    <a:pt x="12" y="388"/>
                  </a:cubicBezTo>
                  <a:cubicBezTo>
                    <a:pt x="12" y="399"/>
                    <a:pt x="69" y="404"/>
                    <a:pt x="173" y="404"/>
                  </a:cubicBezTo>
                  <a:cubicBezTo>
                    <a:pt x="505" y="404"/>
                    <a:pt x="1318" y="352"/>
                    <a:pt x="2276" y="274"/>
                  </a:cubicBezTo>
                  <a:cubicBezTo>
                    <a:pt x="3522" y="171"/>
                    <a:pt x="4528" y="45"/>
                    <a:pt x="4528" y="11"/>
                  </a:cubicBezTo>
                  <a:cubicBezTo>
                    <a:pt x="4528" y="4"/>
                    <a:pt x="4488" y="1"/>
                    <a:pt x="441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063;p44"/>
            <p:cNvSpPr/>
            <p:nvPr/>
          </p:nvSpPr>
          <p:spPr>
            <a:xfrm>
              <a:off x="7544710" y="1806840"/>
              <a:ext cx="382291" cy="663094"/>
            </a:xfrm>
            <a:custGeom>
              <a:avLst/>
              <a:gdLst/>
              <a:ahLst/>
              <a:cxnLst/>
              <a:rect l="l" t="t" r="r" b="b"/>
              <a:pathLst>
                <a:path w="11101" h="19255" extrusionOk="0">
                  <a:moveTo>
                    <a:pt x="3321" y="0"/>
                  </a:moveTo>
                  <a:cubicBezTo>
                    <a:pt x="3217" y="0"/>
                    <a:pt x="3148" y="137"/>
                    <a:pt x="3167" y="270"/>
                  </a:cubicBezTo>
                  <a:cubicBezTo>
                    <a:pt x="3201" y="510"/>
                    <a:pt x="3704" y="2293"/>
                    <a:pt x="3704" y="2293"/>
                  </a:cubicBezTo>
                  <a:cubicBezTo>
                    <a:pt x="2970" y="389"/>
                    <a:pt x="2667" y="94"/>
                    <a:pt x="2495" y="94"/>
                  </a:cubicBezTo>
                  <a:cubicBezTo>
                    <a:pt x="2468" y="94"/>
                    <a:pt x="2445" y="101"/>
                    <a:pt x="2424" y="110"/>
                  </a:cubicBezTo>
                  <a:cubicBezTo>
                    <a:pt x="2264" y="190"/>
                    <a:pt x="3064" y="2190"/>
                    <a:pt x="3064" y="2190"/>
                  </a:cubicBezTo>
                  <a:cubicBezTo>
                    <a:pt x="2823" y="2086"/>
                    <a:pt x="2582" y="2029"/>
                    <a:pt x="2333" y="2029"/>
                  </a:cubicBezTo>
                  <a:cubicBezTo>
                    <a:pt x="2310" y="2029"/>
                    <a:pt x="2287" y="2029"/>
                    <a:pt x="2264" y="2030"/>
                  </a:cubicBezTo>
                  <a:cubicBezTo>
                    <a:pt x="1590" y="2042"/>
                    <a:pt x="1064" y="2888"/>
                    <a:pt x="1189" y="3128"/>
                  </a:cubicBezTo>
                  <a:cubicBezTo>
                    <a:pt x="1244" y="3237"/>
                    <a:pt x="1342" y="3265"/>
                    <a:pt x="1431" y="3265"/>
                  </a:cubicBezTo>
                  <a:cubicBezTo>
                    <a:pt x="1528" y="3265"/>
                    <a:pt x="1612" y="3231"/>
                    <a:pt x="1612" y="3231"/>
                  </a:cubicBezTo>
                  <a:cubicBezTo>
                    <a:pt x="1770" y="2825"/>
                    <a:pt x="2094" y="2637"/>
                    <a:pt x="2414" y="2637"/>
                  </a:cubicBezTo>
                  <a:cubicBezTo>
                    <a:pt x="2697" y="2637"/>
                    <a:pt x="2977" y="2785"/>
                    <a:pt x="3133" y="3059"/>
                  </a:cubicBezTo>
                  <a:cubicBezTo>
                    <a:pt x="3377" y="3495"/>
                    <a:pt x="3017" y="3844"/>
                    <a:pt x="2670" y="3844"/>
                  </a:cubicBezTo>
                  <a:cubicBezTo>
                    <a:pt x="2561" y="3844"/>
                    <a:pt x="2454" y="3810"/>
                    <a:pt x="2367" y="3734"/>
                  </a:cubicBezTo>
                  <a:cubicBezTo>
                    <a:pt x="2030" y="3436"/>
                    <a:pt x="1821" y="3351"/>
                    <a:pt x="1691" y="3351"/>
                  </a:cubicBezTo>
                  <a:cubicBezTo>
                    <a:pt x="1517" y="3351"/>
                    <a:pt x="1487" y="3505"/>
                    <a:pt x="1487" y="3505"/>
                  </a:cubicBezTo>
                  <a:lnTo>
                    <a:pt x="3110" y="5140"/>
                  </a:lnTo>
                  <a:cubicBezTo>
                    <a:pt x="3510" y="6009"/>
                    <a:pt x="3670" y="6294"/>
                    <a:pt x="3670" y="6294"/>
                  </a:cubicBezTo>
                  <a:lnTo>
                    <a:pt x="5625" y="14548"/>
                  </a:lnTo>
                  <a:lnTo>
                    <a:pt x="629" y="13062"/>
                  </a:lnTo>
                  <a:lnTo>
                    <a:pt x="0" y="17555"/>
                  </a:lnTo>
                  <a:cubicBezTo>
                    <a:pt x="0" y="17555"/>
                    <a:pt x="3713" y="19255"/>
                    <a:pt x="6337" y="19255"/>
                  </a:cubicBezTo>
                  <a:cubicBezTo>
                    <a:pt x="6802" y="19255"/>
                    <a:pt x="7233" y="19201"/>
                    <a:pt x="7603" y="19076"/>
                  </a:cubicBezTo>
                  <a:cubicBezTo>
                    <a:pt x="10667" y="18035"/>
                    <a:pt x="11101" y="14846"/>
                    <a:pt x="10084" y="12948"/>
                  </a:cubicBezTo>
                  <a:lnTo>
                    <a:pt x="6185" y="5197"/>
                  </a:lnTo>
                  <a:lnTo>
                    <a:pt x="6162" y="5208"/>
                  </a:lnTo>
                  <a:lnTo>
                    <a:pt x="4985" y="2042"/>
                  </a:lnTo>
                  <a:lnTo>
                    <a:pt x="4482" y="784"/>
                  </a:lnTo>
                  <a:cubicBezTo>
                    <a:pt x="4416" y="636"/>
                    <a:pt x="4326" y="570"/>
                    <a:pt x="4254" y="570"/>
                  </a:cubicBezTo>
                  <a:cubicBezTo>
                    <a:pt x="4175" y="570"/>
                    <a:pt x="4116" y="648"/>
                    <a:pt x="4127" y="784"/>
                  </a:cubicBezTo>
                  <a:cubicBezTo>
                    <a:pt x="4127" y="887"/>
                    <a:pt x="4299" y="2099"/>
                    <a:pt x="4299" y="2099"/>
                  </a:cubicBezTo>
                  <a:lnTo>
                    <a:pt x="3613" y="338"/>
                  </a:lnTo>
                  <a:cubicBezTo>
                    <a:pt x="3511" y="89"/>
                    <a:pt x="3405" y="0"/>
                    <a:pt x="3321" y="0"/>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064;p44"/>
            <p:cNvSpPr/>
            <p:nvPr/>
          </p:nvSpPr>
          <p:spPr>
            <a:xfrm>
              <a:off x="6771132" y="2470807"/>
              <a:ext cx="313416" cy="508676"/>
            </a:xfrm>
            <a:custGeom>
              <a:avLst/>
              <a:gdLst/>
              <a:ahLst/>
              <a:cxnLst/>
              <a:rect l="l" t="t" r="r" b="b"/>
              <a:pathLst>
                <a:path w="9101" h="14771" extrusionOk="0">
                  <a:moveTo>
                    <a:pt x="3361" y="0"/>
                  </a:moveTo>
                  <a:cubicBezTo>
                    <a:pt x="3361" y="0"/>
                    <a:pt x="0" y="8106"/>
                    <a:pt x="663" y="9135"/>
                  </a:cubicBezTo>
                  <a:cubicBezTo>
                    <a:pt x="1647" y="10655"/>
                    <a:pt x="6242" y="11295"/>
                    <a:pt x="8163" y="11501"/>
                  </a:cubicBezTo>
                  <a:lnTo>
                    <a:pt x="7317" y="13262"/>
                  </a:lnTo>
                  <a:lnTo>
                    <a:pt x="6425" y="14245"/>
                  </a:lnTo>
                  <a:lnTo>
                    <a:pt x="6688" y="14771"/>
                  </a:lnTo>
                  <a:cubicBezTo>
                    <a:pt x="6688" y="14771"/>
                    <a:pt x="9100" y="13444"/>
                    <a:pt x="9043" y="13433"/>
                  </a:cubicBezTo>
                  <a:cubicBezTo>
                    <a:pt x="9009" y="13433"/>
                    <a:pt x="9009" y="12496"/>
                    <a:pt x="8997" y="11570"/>
                  </a:cubicBezTo>
                  <a:lnTo>
                    <a:pt x="8997" y="11570"/>
                  </a:lnTo>
                  <a:lnTo>
                    <a:pt x="9009" y="11581"/>
                  </a:lnTo>
                  <a:lnTo>
                    <a:pt x="9066" y="8391"/>
                  </a:lnTo>
                  <a:cubicBezTo>
                    <a:pt x="9066" y="8391"/>
                    <a:pt x="5522" y="7054"/>
                    <a:pt x="5259" y="6905"/>
                  </a:cubicBezTo>
                  <a:lnTo>
                    <a:pt x="7751" y="1235"/>
                  </a:lnTo>
                  <a:lnTo>
                    <a:pt x="3361" y="0"/>
                  </a:ln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065;p44"/>
            <p:cNvSpPr/>
            <p:nvPr/>
          </p:nvSpPr>
          <p:spPr>
            <a:xfrm>
              <a:off x="7099861" y="1670644"/>
              <a:ext cx="346854" cy="244334"/>
            </a:xfrm>
            <a:custGeom>
              <a:avLst/>
              <a:gdLst/>
              <a:ahLst/>
              <a:cxnLst/>
              <a:rect l="l" t="t" r="r" b="b"/>
              <a:pathLst>
                <a:path w="10072" h="7095" extrusionOk="0">
                  <a:moveTo>
                    <a:pt x="6459" y="0"/>
                  </a:moveTo>
                  <a:cubicBezTo>
                    <a:pt x="6265" y="0"/>
                    <a:pt x="6068" y="31"/>
                    <a:pt x="5876" y="75"/>
                  </a:cubicBezTo>
                  <a:cubicBezTo>
                    <a:pt x="5396" y="189"/>
                    <a:pt x="4882" y="486"/>
                    <a:pt x="4847" y="967"/>
                  </a:cubicBezTo>
                  <a:cubicBezTo>
                    <a:pt x="4471" y="491"/>
                    <a:pt x="3971" y="284"/>
                    <a:pt x="3478" y="284"/>
                  </a:cubicBezTo>
                  <a:cubicBezTo>
                    <a:pt x="2442" y="284"/>
                    <a:pt x="1440" y="1198"/>
                    <a:pt x="1704" y="2453"/>
                  </a:cubicBezTo>
                  <a:cubicBezTo>
                    <a:pt x="1591" y="2415"/>
                    <a:pt x="1475" y="2398"/>
                    <a:pt x="1359" y="2398"/>
                  </a:cubicBezTo>
                  <a:cubicBezTo>
                    <a:pt x="764" y="2398"/>
                    <a:pt x="166" y="2856"/>
                    <a:pt x="80" y="3459"/>
                  </a:cubicBezTo>
                  <a:cubicBezTo>
                    <a:pt x="0" y="4213"/>
                    <a:pt x="595" y="4865"/>
                    <a:pt x="1349" y="4888"/>
                  </a:cubicBezTo>
                  <a:cubicBezTo>
                    <a:pt x="1361" y="5299"/>
                    <a:pt x="1566" y="6671"/>
                    <a:pt x="1578" y="7094"/>
                  </a:cubicBezTo>
                  <a:lnTo>
                    <a:pt x="8506" y="4762"/>
                  </a:lnTo>
                  <a:cubicBezTo>
                    <a:pt x="8569" y="4771"/>
                    <a:pt x="8632" y="4776"/>
                    <a:pt x="8695" y="4776"/>
                  </a:cubicBezTo>
                  <a:cubicBezTo>
                    <a:pt x="9239" y="4776"/>
                    <a:pt x="9725" y="4428"/>
                    <a:pt x="9889" y="3905"/>
                  </a:cubicBezTo>
                  <a:cubicBezTo>
                    <a:pt x="10072" y="3310"/>
                    <a:pt x="9797" y="2681"/>
                    <a:pt x="9237" y="2419"/>
                  </a:cubicBezTo>
                  <a:cubicBezTo>
                    <a:pt x="9763" y="1629"/>
                    <a:pt x="9093" y="783"/>
                    <a:pt x="8357" y="783"/>
                  </a:cubicBezTo>
                  <a:cubicBezTo>
                    <a:pt x="8101" y="783"/>
                    <a:pt x="7838" y="885"/>
                    <a:pt x="7614" y="1127"/>
                  </a:cubicBezTo>
                  <a:cubicBezTo>
                    <a:pt x="7717" y="727"/>
                    <a:pt x="7442" y="304"/>
                    <a:pt x="7077" y="132"/>
                  </a:cubicBezTo>
                  <a:cubicBezTo>
                    <a:pt x="6880" y="37"/>
                    <a:pt x="6671" y="0"/>
                    <a:pt x="64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066;p44"/>
            <p:cNvSpPr/>
            <p:nvPr/>
          </p:nvSpPr>
          <p:spPr>
            <a:xfrm>
              <a:off x="7154167" y="1755392"/>
              <a:ext cx="261863" cy="432397"/>
            </a:xfrm>
            <a:custGeom>
              <a:avLst/>
              <a:gdLst/>
              <a:ahLst/>
              <a:cxnLst/>
              <a:rect l="l" t="t" r="r" b="b"/>
              <a:pathLst>
                <a:path w="7604" h="12556" extrusionOk="0">
                  <a:moveTo>
                    <a:pt x="4532" y="1"/>
                  </a:moveTo>
                  <a:cubicBezTo>
                    <a:pt x="3025" y="1"/>
                    <a:pt x="1532" y="494"/>
                    <a:pt x="298" y="1444"/>
                  </a:cubicBezTo>
                  <a:lnTo>
                    <a:pt x="1" y="1672"/>
                  </a:lnTo>
                  <a:lnTo>
                    <a:pt x="778" y="12556"/>
                  </a:lnTo>
                  <a:lnTo>
                    <a:pt x="5568" y="12167"/>
                  </a:lnTo>
                  <a:cubicBezTo>
                    <a:pt x="5603" y="11607"/>
                    <a:pt x="5568" y="9446"/>
                    <a:pt x="5568" y="9446"/>
                  </a:cubicBezTo>
                  <a:cubicBezTo>
                    <a:pt x="5568" y="9446"/>
                    <a:pt x="7557" y="9137"/>
                    <a:pt x="7580" y="7137"/>
                  </a:cubicBezTo>
                  <a:cubicBezTo>
                    <a:pt x="7603" y="5148"/>
                    <a:pt x="7260" y="563"/>
                    <a:pt x="7260" y="563"/>
                  </a:cubicBezTo>
                  <a:cubicBezTo>
                    <a:pt x="6383" y="186"/>
                    <a:pt x="5455" y="1"/>
                    <a:pt x="4532" y="1"/>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067;p44"/>
            <p:cNvSpPr/>
            <p:nvPr/>
          </p:nvSpPr>
          <p:spPr>
            <a:xfrm>
              <a:off x="7374629" y="1875954"/>
              <a:ext cx="26310" cy="19526"/>
            </a:xfrm>
            <a:custGeom>
              <a:avLst/>
              <a:gdLst/>
              <a:ahLst/>
              <a:cxnLst/>
              <a:rect l="l" t="t" r="r" b="b"/>
              <a:pathLst>
                <a:path w="764" h="567" extrusionOk="0">
                  <a:moveTo>
                    <a:pt x="381" y="0"/>
                  </a:moveTo>
                  <a:cubicBezTo>
                    <a:pt x="376" y="0"/>
                    <a:pt x="371" y="0"/>
                    <a:pt x="367" y="0"/>
                  </a:cubicBezTo>
                  <a:cubicBezTo>
                    <a:pt x="115" y="12"/>
                    <a:pt x="1" y="321"/>
                    <a:pt x="184" y="492"/>
                  </a:cubicBezTo>
                  <a:cubicBezTo>
                    <a:pt x="238" y="541"/>
                    <a:pt x="310" y="567"/>
                    <a:pt x="382" y="567"/>
                  </a:cubicBezTo>
                  <a:cubicBezTo>
                    <a:pt x="462" y="567"/>
                    <a:pt x="541" y="535"/>
                    <a:pt x="595" y="469"/>
                  </a:cubicBezTo>
                  <a:cubicBezTo>
                    <a:pt x="764" y="290"/>
                    <a:pt x="624" y="0"/>
                    <a:pt x="38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068;p44"/>
            <p:cNvSpPr/>
            <p:nvPr/>
          </p:nvSpPr>
          <p:spPr>
            <a:xfrm>
              <a:off x="7369532" y="1867448"/>
              <a:ext cx="36228" cy="9884"/>
            </a:xfrm>
            <a:custGeom>
              <a:avLst/>
              <a:gdLst/>
              <a:ahLst/>
              <a:cxnLst/>
              <a:rect l="l" t="t" r="r" b="b"/>
              <a:pathLst>
                <a:path w="1052" h="287" extrusionOk="0">
                  <a:moveTo>
                    <a:pt x="523" y="0"/>
                  </a:moveTo>
                  <a:cubicBezTo>
                    <a:pt x="384" y="0"/>
                    <a:pt x="244" y="43"/>
                    <a:pt x="126" y="133"/>
                  </a:cubicBezTo>
                  <a:cubicBezTo>
                    <a:pt x="46" y="190"/>
                    <a:pt x="0" y="236"/>
                    <a:pt x="23" y="270"/>
                  </a:cubicBezTo>
                  <a:cubicBezTo>
                    <a:pt x="27" y="274"/>
                    <a:pt x="33" y="276"/>
                    <a:pt x="40" y="276"/>
                  </a:cubicBezTo>
                  <a:cubicBezTo>
                    <a:pt x="102" y="276"/>
                    <a:pt x="282" y="167"/>
                    <a:pt x="526" y="167"/>
                  </a:cubicBezTo>
                  <a:cubicBezTo>
                    <a:pt x="772" y="167"/>
                    <a:pt x="954" y="287"/>
                    <a:pt x="1013" y="287"/>
                  </a:cubicBezTo>
                  <a:cubicBezTo>
                    <a:pt x="1020" y="287"/>
                    <a:pt x="1026" y="285"/>
                    <a:pt x="1029" y="282"/>
                  </a:cubicBezTo>
                  <a:cubicBezTo>
                    <a:pt x="1052" y="270"/>
                    <a:pt x="1018" y="202"/>
                    <a:pt x="926" y="133"/>
                  </a:cubicBezTo>
                  <a:cubicBezTo>
                    <a:pt x="810" y="46"/>
                    <a:pt x="667" y="0"/>
                    <a:pt x="5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069;p44"/>
            <p:cNvSpPr/>
            <p:nvPr/>
          </p:nvSpPr>
          <p:spPr>
            <a:xfrm>
              <a:off x="7272318" y="1883771"/>
              <a:ext cx="25208" cy="19664"/>
            </a:xfrm>
            <a:custGeom>
              <a:avLst/>
              <a:gdLst/>
              <a:ahLst/>
              <a:cxnLst/>
              <a:rect l="l" t="t" r="r" b="b"/>
              <a:pathLst>
                <a:path w="732" h="571" extrusionOk="0">
                  <a:moveTo>
                    <a:pt x="369" y="0"/>
                  </a:moveTo>
                  <a:cubicBezTo>
                    <a:pt x="271" y="0"/>
                    <a:pt x="177" y="51"/>
                    <a:pt x="125" y="139"/>
                  </a:cubicBezTo>
                  <a:cubicBezTo>
                    <a:pt x="1" y="336"/>
                    <a:pt x="149" y="570"/>
                    <a:pt x="364" y="570"/>
                  </a:cubicBezTo>
                  <a:cubicBezTo>
                    <a:pt x="387" y="570"/>
                    <a:pt x="410" y="568"/>
                    <a:pt x="434" y="562"/>
                  </a:cubicBezTo>
                  <a:cubicBezTo>
                    <a:pt x="674" y="505"/>
                    <a:pt x="731" y="174"/>
                    <a:pt x="525" y="48"/>
                  </a:cubicBezTo>
                  <a:cubicBezTo>
                    <a:pt x="477" y="15"/>
                    <a:pt x="422" y="0"/>
                    <a:pt x="3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070;p44"/>
            <p:cNvSpPr/>
            <p:nvPr/>
          </p:nvSpPr>
          <p:spPr>
            <a:xfrm>
              <a:off x="7266361" y="1875747"/>
              <a:ext cx="36676" cy="9849"/>
            </a:xfrm>
            <a:custGeom>
              <a:avLst/>
              <a:gdLst/>
              <a:ahLst/>
              <a:cxnLst/>
              <a:rect l="l" t="t" r="r" b="b"/>
              <a:pathLst>
                <a:path w="1065" h="286" extrusionOk="0">
                  <a:moveTo>
                    <a:pt x="531" y="1"/>
                  </a:moveTo>
                  <a:cubicBezTo>
                    <a:pt x="392" y="1"/>
                    <a:pt x="254" y="44"/>
                    <a:pt x="138" y="132"/>
                  </a:cubicBezTo>
                  <a:cubicBezTo>
                    <a:pt x="58" y="189"/>
                    <a:pt x="1" y="235"/>
                    <a:pt x="35" y="269"/>
                  </a:cubicBezTo>
                  <a:cubicBezTo>
                    <a:pt x="39" y="273"/>
                    <a:pt x="45" y="275"/>
                    <a:pt x="53" y="275"/>
                  </a:cubicBezTo>
                  <a:cubicBezTo>
                    <a:pt x="114" y="275"/>
                    <a:pt x="294" y="167"/>
                    <a:pt x="538" y="167"/>
                  </a:cubicBezTo>
                  <a:cubicBezTo>
                    <a:pt x="784" y="167"/>
                    <a:pt x="975" y="286"/>
                    <a:pt x="1028" y="286"/>
                  </a:cubicBezTo>
                  <a:cubicBezTo>
                    <a:pt x="1035" y="286"/>
                    <a:pt x="1039" y="284"/>
                    <a:pt x="1041" y="281"/>
                  </a:cubicBezTo>
                  <a:cubicBezTo>
                    <a:pt x="1064" y="281"/>
                    <a:pt x="1030" y="201"/>
                    <a:pt x="950" y="144"/>
                  </a:cubicBezTo>
                  <a:cubicBezTo>
                    <a:pt x="826" y="49"/>
                    <a:pt x="678" y="1"/>
                    <a:pt x="5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071;p44"/>
            <p:cNvSpPr/>
            <p:nvPr/>
          </p:nvSpPr>
          <p:spPr>
            <a:xfrm>
              <a:off x="7333305" y="1881429"/>
              <a:ext cx="31924" cy="82891"/>
            </a:xfrm>
            <a:custGeom>
              <a:avLst/>
              <a:gdLst/>
              <a:ahLst/>
              <a:cxnLst/>
              <a:rect l="l" t="t" r="r" b="b"/>
              <a:pathLst>
                <a:path w="927" h="2407" extrusionOk="0">
                  <a:moveTo>
                    <a:pt x="37" y="1"/>
                  </a:moveTo>
                  <a:cubicBezTo>
                    <a:pt x="36" y="1"/>
                    <a:pt x="36" y="1"/>
                    <a:pt x="35" y="2"/>
                  </a:cubicBezTo>
                  <a:cubicBezTo>
                    <a:pt x="0" y="13"/>
                    <a:pt x="206" y="665"/>
                    <a:pt x="515" y="1465"/>
                  </a:cubicBezTo>
                  <a:cubicBezTo>
                    <a:pt x="583" y="1659"/>
                    <a:pt x="652" y="1842"/>
                    <a:pt x="732" y="2025"/>
                  </a:cubicBezTo>
                  <a:cubicBezTo>
                    <a:pt x="766" y="2082"/>
                    <a:pt x="778" y="2151"/>
                    <a:pt x="778" y="2231"/>
                  </a:cubicBezTo>
                  <a:cubicBezTo>
                    <a:pt x="778" y="2265"/>
                    <a:pt x="721" y="2288"/>
                    <a:pt x="641" y="2288"/>
                  </a:cubicBezTo>
                  <a:cubicBezTo>
                    <a:pt x="366" y="2334"/>
                    <a:pt x="206" y="2368"/>
                    <a:pt x="206" y="2379"/>
                  </a:cubicBezTo>
                  <a:cubicBezTo>
                    <a:pt x="206" y="2396"/>
                    <a:pt x="298" y="2407"/>
                    <a:pt x="455" y="2407"/>
                  </a:cubicBezTo>
                  <a:cubicBezTo>
                    <a:pt x="512" y="2407"/>
                    <a:pt x="579" y="2405"/>
                    <a:pt x="652" y="2402"/>
                  </a:cubicBezTo>
                  <a:cubicBezTo>
                    <a:pt x="698" y="2402"/>
                    <a:pt x="732" y="2391"/>
                    <a:pt x="778" y="2379"/>
                  </a:cubicBezTo>
                  <a:cubicBezTo>
                    <a:pt x="835" y="2368"/>
                    <a:pt x="881" y="2322"/>
                    <a:pt x="904" y="2265"/>
                  </a:cubicBezTo>
                  <a:cubicBezTo>
                    <a:pt x="926" y="2174"/>
                    <a:pt x="904" y="2059"/>
                    <a:pt x="858" y="1968"/>
                  </a:cubicBezTo>
                  <a:cubicBezTo>
                    <a:pt x="801" y="1785"/>
                    <a:pt x="732" y="1602"/>
                    <a:pt x="652" y="1408"/>
                  </a:cubicBezTo>
                  <a:cubicBezTo>
                    <a:pt x="360" y="633"/>
                    <a:pt x="90" y="1"/>
                    <a:pt x="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072;p44"/>
            <p:cNvSpPr/>
            <p:nvPr/>
          </p:nvSpPr>
          <p:spPr>
            <a:xfrm>
              <a:off x="7304551" y="1973994"/>
              <a:ext cx="51243" cy="25312"/>
            </a:xfrm>
            <a:custGeom>
              <a:avLst/>
              <a:gdLst/>
              <a:ahLst/>
              <a:cxnLst/>
              <a:rect l="l" t="t" r="r" b="b"/>
              <a:pathLst>
                <a:path w="1488" h="735" extrusionOk="0">
                  <a:moveTo>
                    <a:pt x="149" y="0"/>
                  </a:moveTo>
                  <a:lnTo>
                    <a:pt x="149" y="0"/>
                  </a:lnTo>
                  <a:cubicBezTo>
                    <a:pt x="149" y="0"/>
                    <a:pt x="1" y="480"/>
                    <a:pt x="595" y="686"/>
                  </a:cubicBezTo>
                  <a:cubicBezTo>
                    <a:pt x="682" y="719"/>
                    <a:pt x="771" y="734"/>
                    <a:pt x="860" y="734"/>
                  </a:cubicBezTo>
                  <a:cubicBezTo>
                    <a:pt x="1110" y="734"/>
                    <a:pt x="1352" y="608"/>
                    <a:pt x="1487" y="389"/>
                  </a:cubicBezTo>
                  <a:lnTo>
                    <a:pt x="1487" y="389"/>
                  </a:lnTo>
                  <a:cubicBezTo>
                    <a:pt x="1467" y="390"/>
                    <a:pt x="1447" y="390"/>
                    <a:pt x="1428" y="390"/>
                  </a:cubicBezTo>
                  <a:cubicBezTo>
                    <a:pt x="897" y="390"/>
                    <a:pt x="491" y="99"/>
                    <a:pt x="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073;p44"/>
            <p:cNvSpPr/>
            <p:nvPr/>
          </p:nvSpPr>
          <p:spPr>
            <a:xfrm>
              <a:off x="7308890" y="1977816"/>
              <a:ext cx="40981" cy="16668"/>
            </a:xfrm>
            <a:custGeom>
              <a:avLst/>
              <a:gdLst/>
              <a:ahLst/>
              <a:cxnLst/>
              <a:rect l="l" t="t" r="r" b="b"/>
              <a:pathLst>
                <a:path w="1190" h="484" extrusionOk="0">
                  <a:moveTo>
                    <a:pt x="7" y="1"/>
                  </a:moveTo>
                  <a:cubicBezTo>
                    <a:pt x="4" y="1"/>
                    <a:pt x="1" y="2"/>
                    <a:pt x="1" y="3"/>
                  </a:cubicBezTo>
                  <a:cubicBezTo>
                    <a:pt x="172" y="118"/>
                    <a:pt x="366" y="221"/>
                    <a:pt x="572" y="289"/>
                  </a:cubicBezTo>
                  <a:cubicBezTo>
                    <a:pt x="767" y="369"/>
                    <a:pt x="972" y="438"/>
                    <a:pt x="1190" y="484"/>
                  </a:cubicBezTo>
                  <a:cubicBezTo>
                    <a:pt x="995" y="381"/>
                    <a:pt x="789" y="301"/>
                    <a:pt x="595" y="243"/>
                  </a:cubicBezTo>
                  <a:cubicBezTo>
                    <a:pt x="288" y="127"/>
                    <a:pt x="50" y="1"/>
                    <a:pt x="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074;p44"/>
            <p:cNvSpPr/>
            <p:nvPr/>
          </p:nvSpPr>
          <p:spPr>
            <a:xfrm>
              <a:off x="7316776" y="1979883"/>
              <a:ext cx="7129" cy="6337"/>
            </a:xfrm>
            <a:custGeom>
              <a:avLst/>
              <a:gdLst/>
              <a:ahLst/>
              <a:cxnLst/>
              <a:rect l="l" t="t" r="r" b="b"/>
              <a:pathLst>
                <a:path w="207" h="184" extrusionOk="0">
                  <a:moveTo>
                    <a:pt x="80" y="1"/>
                  </a:moveTo>
                  <a:lnTo>
                    <a:pt x="0" y="103"/>
                  </a:lnTo>
                  <a:lnTo>
                    <a:pt x="103" y="183"/>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075;p44"/>
            <p:cNvSpPr/>
            <p:nvPr/>
          </p:nvSpPr>
          <p:spPr>
            <a:xfrm>
              <a:off x="7330137" y="1985806"/>
              <a:ext cx="6750" cy="6715"/>
            </a:xfrm>
            <a:custGeom>
              <a:avLst/>
              <a:gdLst/>
              <a:ahLst/>
              <a:cxnLst/>
              <a:rect l="l" t="t" r="r" b="b"/>
              <a:pathLst>
                <a:path w="196" h="195" extrusionOk="0">
                  <a:moveTo>
                    <a:pt x="81" y="0"/>
                  </a:moveTo>
                  <a:lnTo>
                    <a:pt x="1" y="114"/>
                  </a:lnTo>
                  <a:lnTo>
                    <a:pt x="104" y="194"/>
                  </a:lnTo>
                  <a:lnTo>
                    <a:pt x="195" y="57"/>
                  </a:lnTo>
                  <a:lnTo>
                    <a:pt x="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076;p44"/>
            <p:cNvSpPr/>
            <p:nvPr/>
          </p:nvSpPr>
          <p:spPr>
            <a:xfrm>
              <a:off x="7342362" y="1990110"/>
              <a:ext cx="7129" cy="6337"/>
            </a:xfrm>
            <a:custGeom>
              <a:avLst/>
              <a:gdLst/>
              <a:ahLst/>
              <a:cxnLst/>
              <a:rect l="l" t="t" r="r" b="b"/>
              <a:pathLst>
                <a:path w="207" h="184" extrusionOk="0">
                  <a:moveTo>
                    <a:pt x="80" y="1"/>
                  </a:moveTo>
                  <a:lnTo>
                    <a:pt x="0" y="115"/>
                  </a:lnTo>
                  <a:lnTo>
                    <a:pt x="115" y="184"/>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077;p44"/>
            <p:cNvSpPr/>
            <p:nvPr/>
          </p:nvSpPr>
          <p:spPr>
            <a:xfrm>
              <a:off x="7256133" y="2054299"/>
              <a:ext cx="89813" cy="43495"/>
            </a:xfrm>
            <a:custGeom>
              <a:avLst/>
              <a:gdLst/>
              <a:ahLst/>
              <a:cxnLst/>
              <a:rect l="l" t="t" r="r" b="b"/>
              <a:pathLst>
                <a:path w="2608" h="1263" extrusionOk="0">
                  <a:moveTo>
                    <a:pt x="1" y="0"/>
                  </a:moveTo>
                  <a:cubicBezTo>
                    <a:pt x="1" y="0"/>
                    <a:pt x="546" y="1262"/>
                    <a:pt x="2263" y="1262"/>
                  </a:cubicBezTo>
                  <a:cubicBezTo>
                    <a:pt x="2373" y="1262"/>
                    <a:pt x="2488" y="1257"/>
                    <a:pt x="2607" y="1246"/>
                  </a:cubicBezTo>
                  <a:lnTo>
                    <a:pt x="2607" y="732"/>
                  </a:lnTo>
                  <a:cubicBezTo>
                    <a:pt x="2570" y="733"/>
                    <a:pt x="2533" y="733"/>
                    <a:pt x="2496" y="733"/>
                  </a:cubicBezTo>
                  <a:cubicBezTo>
                    <a:pt x="1609" y="733"/>
                    <a:pt x="747" y="472"/>
                    <a:pt x="1" y="0"/>
                  </a:cubicBez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078;p44"/>
            <p:cNvSpPr/>
            <p:nvPr/>
          </p:nvSpPr>
          <p:spPr>
            <a:xfrm>
              <a:off x="7104063" y="1878950"/>
              <a:ext cx="71010" cy="91190"/>
            </a:xfrm>
            <a:custGeom>
              <a:avLst/>
              <a:gdLst/>
              <a:ahLst/>
              <a:cxnLst/>
              <a:rect l="l" t="t" r="r" b="b"/>
              <a:pathLst>
                <a:path w="2062" h="2648" extrusionOk="0">
                  <a:moveTo>
                    <a:pt x="1371" y="0"/>
                  </a:moveTo>
                  <a:cubicBezTo>
                    <a:pt x="1057" y="0"/>
                    <a:pt x="0" y="125"/>
                    <a:pt x="198" y="1583"/>
                  </a:cubicBezTo>
                  <a:cubicBezTo>
                    <a:pt x="320" y="2431"/>
                    <a:pt x="794" y="2647"/>
                    <a:pt x="1233" y="2647"/>
                  </a:cubicBezTo>
                  <a:cubicBezTo>
                    <a:pt x="1664" y="2647"/>
                    <a:pt x="2062" y="2440"/>
                    <a:pt x="2062" y="2417"/>
                  </a:cubicBezTo>
                  <a:cubicBezTo>
                    <a:pt x="2062" y="2371"/>
                    <a:pt x="1456" y="5"/>
                    <a:pt x="1456" y="5"/>
                  </a:cubicBezTo>
                  <a:cubicBezTo>
                    <a:pt x="1450" y="3"/>
                    <a:pt x="1419" y="0"/>
                    <a:pt x="1371" y="0"/>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079;p44"/>
            <p:cNvSpPr/>
            <p:nvPr/>
          </p:nvSpPr>
          <p:spPr>
            <a:xfrm>
              <a:off x="7124655" y="1899921"/>
              <a:ext cx="29961" cy="50554"/>
            </a:xfrm>
            <a:custGeom>
              <a:avLst/>
              <a:gdLst/>
              <a:ahLst/>
              <a:cxnLst/>
              <a:rect l="l" t="t" r="r" b="b"/>
              <a:pathLst>
                <a:path w="870" h="1468" extrusionOk="0">
                  <a:moveTo>
                    <a:pt x="397" y="1"/>
                  </a:moveTo>
                  <a:cubicBezTo>
                    <a:pt x="376" y="1"/>
                    <a:pt x="354" y="5"/>
                    <a:pt x="332" y="13"/>
                  </a:cubicBezTo>
                  <a:cubicBezTo>
                    <a:pt x="195" y="59"/>
                    <a:pt x="92" y="173"/>
                    <a:pt x="58" y="310"/>
                  </a:cubicBezTo>
                  <a:cubicBezTo>
                    <a:pt x="12" y="471"/>
                    <a:pt x="0" y="631"/>
                    <a:pt x="23" y="802"/>
                  </a:cubicBezTo>
                  <a:cubicBezTo>
                    <a:pt x="80" y="1134"/>
                    <a:pt x="309" y="1431"/>
                    <a:pt x="561" y="1465"/>
                  </a:cubicBezTo>
                  <a:cubicBezTo>
                    <a:pt x="572" y="1467"/>
                    <a:pt x="584" y="1467"/>
                    <a:pt x="596" y="1467"/>
                  </a:cubicBezTo>
                  <a:cubicBezTo>
                    <a:pt x="675" y="1467"/>
                    <a:pt x="754" y="1435"/>
                    <a:pt x="824" y="1385"/>
                  </a:cubicBezTo>
                  <a:cubicBezTo>
                    <a:pt x="869" y="1328"/>
                    <a:pt x="869" y="1294"/>
                    <a:pt x="858" y="1294"/>
                  </a:cubicBezTo>
                  <a:cubicBezTo>
                    <a:pt x="858" y="1294"/>
                    <a:pt x="835" y="1316"/>
                    <a:pt x="789" y="1339"/>
                  </a:cubicBezTo>
                  <a:cubicBezTo>
                    <a:pt x="744" y="1370"/>
                    <a:pt x="693" y="1385"/>
                    <a:pt x="644" y="1385"/>
                  </a:cubicBezTo>
                  <a:cubicBezTo>
                    <a:pt x="619" y="1385"/>
                    <a:pt x="595" y="1381"/>
                    <a:pt x="572" y="1374"/>
                  </a:cubicBezTo>
                  <a:cubicBezTo>
                    <a:pt x="389" y="1339"/>
                    <a:pt x="195" y="1076"/>
                    <a:pt x="138" y="779"/>
                  </a:cubicBezTo>
                  <a:cubicBezTo>
                    <a:pt x="115" y="631"/>
                    <a:pt x="126" y="482"/>
                    <a:pt x="160" y="345"/>
                  </a:cubicBezTo>
                  <a:cubicBezTo>
                    <a:pt x="183" y="230"/>
                    <a:pt x="252" y="139"/>
                    <a:pt x="355" y="93"/>
                  </a:cubicBezTo>
                  <a:cubicBezTo>
                    <a:pt x="376" y="83"/>
                    <a:pt x="397" y="78"/>
                    <a:pt x="418" y="78"/>
                  </a:cubicBezTo>
                  <a:cubicBezTo>
                    <a:pt x="464" y="78"/>
                    <a:pt x="506" y="103"/>
                    <a:pt x="538" y="150"/>
                  </a:cubicBezTo>
                  <a:cubicBezTo>
                    <a:pt x="572" y="185"/>
                    <a:pt x="561" y="219"/>
                    <a:pt x="572" y="230"/>
                  </a:cubicBezTo>
                  <a:cubicBezTo>
                    <a:pt x="583" y="230"/>
                    <a:pt x="606" y="196"/>
                    <a:pt x="583" y="128"/>
                  </a:cubicBezTo>
                  <a:cubicBezTo>
                    <a:pt x="561" y="82"/>
                    <a:pt x="538" y="48"/>
                    <a:pt x="503" y="25"/>
                  </a:cubicBezTo>
                  <a:cubicBezTo>
                    <a:pt x="468" y="11"/>
                    <a:pt x="433" y="1"/>
                    <a:pt x="397" y="1"/>
                  </a:cubicBez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080;p44"/>
            <p:cNvSpPr/>
            <p:nvPr/>
          </p:nvSpPr>
          <p:spPr>
            <a:xfrm>
              <a:off x="7138809" y="1725157"/>
              <a:ext cx="281940" cy="206074"/>
            </a:xfrm>
            <a:custGeom>
              <a:avLst/>
              <a:gdLst/>
              <a:ahLst/>
              <a:cxnLst/>
              <a:rect l="l" t="t" r="r" b="b"/>
              <a:pathLst>
                <a:path w="8187" h="5984" extrusionOk="0">
                  <a:moveTo>
                    <a:pt x="4247" y="1"/>
                  </a:moveTo>
                  <a:cubicBezTo>
                    <a:pt x="3557" y="1"/>
                    <a:pt x="2872" y="77"/>
                    <a:pt x="2207" y="287"/>
                  </a:cubicBezTo>
                  <a:cubicBezTo>
                    <a:pt x="1579" y="481"/>
                    <a:pt x="961" y="801"/>
                    <a:pt x="584" y="1350"/>
                  </a:cubicBezTo>
                  <a:cubicBezTo>
                    <a:pt x="264" y="1830"/>
                    <a:pt x="1" y="2527"/>
                    <a:pt x="230" y="3030"/>
                  </a:cubicBezTo>
                  <a:lnTo>
                    <a:pt x="550" y="5969"/>
                  </a:lnTo>
                  <a:cubicBezTo>
                    <a:pt x="550" y="5969"/>
                    <a:pt x="814" y="5984"/>
                    <a:pt x="990" y="5984"/>
                  </a:cubicBezTo>
                  <a:cubicBezTo>
                    <a:pt x="1078" y="5984"/>
                    <a:pt x="1144" y="5980"/>
                    <a:pt x="1144" y="5969"/>
                  </a:cubicBezTo>
                  <a:lnTo>
                    <a:pt x="1144" y="3625"/>
                  </a:lnTo>
                  <a:cubicBezTo>
                    <a:pt x="1201" y="3633"/>
                    <a:pt x="1259" y="3636"/>
                    <a:pt x="1315" y="3636"/>
                  </a:cubicBezTo>
                  <a:cubicBezTo>
                    <a:pt x="1429" y="3636"/>
                    <a:pt x="1540" y="3621"/>
                    <a:pt x="1647" y="3591"/>
                  </a:cubicBezTo>
                  <a:cubicBezTo>
                    <a:pt x="2139" y="3453"/>
                    <a:pt x="2505" y="3042"/>
                    <a:pt x="2585" y="2539"/>
                  </a:cubicBezTo>
                  <a:cubicBezTo>
                    <a:pt x="2900" y="2985"/>
                    <a:pt x="3357" y="3185"/>
                    <a:pt x="3809" y="3185"/>
                  </a:cubicBezTo>
                  <a:cubicBezTo>
                    <a:pt x="4583" y="3185"/>
                    <a:pt x="5340" y="2597"/>
                    <a:pt x="5340" y="1659"/>
                  </a:cubicBezTo>
                  <a:cubicBezTo>
                    <a:pt x="5670" y="2197"/>
                    <a:pt x="6243" y="2609"/>
                    <a:pt x="6866" y="2609"/>
                  </a:cubicBezTo>
                  <a:cubicBezTo>
                    <a:pt x="6891" y="2609"/>
                    <a:pt x="6915" y="2609"/>
                    <a:pt x="6940" y="2607"/>
                  </a:cubicBezTo>
                  <a:cubicBezTo>
                    <a:pt x="7592" y="2562"/>
                    <a:pt x="8186" y="1933"/>
                    <a:pt x="8061" y="1293"/>
                  </a:cubicBezTo>
                  <a:cubicBezTo>
                    <a:pt x="7958" y="916"/>
                    <a:pt x="7695" y="607"/>
                    <a:pt x="7340" y="447"/>
                  </a:cubicBezTo>
                  <a:cubicBezTo>
                    <a:pt x="6986" y="298"/>
                    <a:pt x="6620" y="195"/>
                    <a:pt x="6243" y="161"/>
                  </a:cubicBezTo>
                  <a:cubicBezTo>
                    <a:pt x="5581" y="71"/>
                    <a:pt x="4912" y="1"/>
                    <a:pt x="42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081;p44"/>
            <p:cNvSpPr/>
            <p:nvPr/>
          </p:nvSpPr>
          <p:spPr>
            <a:xfrm>
              <a:off x="7108918" y="1722196"/>
              <a:ext cx="35057" cy="20008"/>
            </a:xfrm>
            <a:custGeom>
              <a:avLst/>
              <a:gdLst/>
              <a:ahLst/>
              <a:cxnLst/>
              <a:rect l="l" t="t" r="r" b="b"/>
              <a:pathLst>
                <a:path w="1018" h="581" extrusionOk="0">
                  <a:moveTo>
                    <a:pt x="85" y="0"/>
                  </a:moveTo>
                  <a:cubicBezTo>
                    <a:pt x="39" y="0"/>
                    <a:pt x="12" y="8"/>
                    <a:pt x="12" y="18"/>
                  </a:cubicBezTo>
                  <a:cubicBezTo>
                    <a:pt x="0" y="64"/>
                    <a:pt x="240" y="121"/>
                    <a:pt x="503" y="270"/>
                  </a:cubicBezTo>
                  <a:cubicBezTo>
                    <a:pt x="762" y="410"/>
                    <a:pt x="929" y="580"/>
                    <a:pt x="976" y="580"/>
                  </a:cubicBezTo>
                  <a:cubicBezTo>
                    <a:pt x="979" y="580"/>
                    <a:pt x="981" y="580"/>
                    <a:pt x="983" y="579"/>
                  </a:cubicBezTo>
                  <a:cubicBezTo>
                    <a:pt x="1018" y="556"/>
                    <a:pt x="869" y="316"/>
                    <a:pt x="583" y="156"/>
                  </a:cubicBezTo>
                  <a:cubicBezTo>
                    <a:pt x="386" y="37"/>
                    <a:pt x="188"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082;p44"/>
            <p:cNvSpPr/>
            <p:nvPr/>
          </p:nvSpPr>
          <p:spPr>
            <a:xfrm>
              <a:off x="7135331" y="1691306"/>
              <a:ext cx="11020" cy="40257"/>
            </a:xfrm>
            <a:custGeom>
              <a:avLst/>
              <a:gdLst/>
              <a:ahLst/>
              <a:cxnLst/>
              <a:rect l="l" t="t" r="r" b="b"/>
              <a:pathLst>
                <a:path w="320" h="1169" extrusionOk="0">
                  <a:moveTo>
                    <a:pt x="88" y="0"/>
                  </a:moveTo>
                  <a:cubicBezTo>
                    <a:pt x="54" y="0"/>
                    <a:pt x="0" y="271"/>
                    <a:pt x="56" y="607"/>
                  </a:cubicBezTo>
                  <a:cubicBezTo>
                    <a:pt x="111" y="924"/>
                    <a:pt x="239" y="1168"/>
                    <a:pt x="280" y="1168"/>
                  </a:cubicBezTo>
                  <a:cubicBezTo>
                    <a:pt x="282" y="1168"/>
                    <a:pt x="283" y="1168"/>
                    <a:pt x="285" y="1167"/>
                  </a:cubicBezTo>
                  <a:cubicBezTo>
                    <a:pt x="319" y="1155"/>
                    <a:pt x="251" y="904"/>
                    <a:pt x="193" y="584"/>
                  </a:cubicBezTo>
                  <a:cubicBezTo>
                    <a:pt x="136" y="264"/>
                    <a:pt x="113" y="1"/>
                    <a:pt x="91" y="1"/>
                  </a:cubicBezTo>
                  <a:cubicBezTo>
                    <a:pt x="90" y="1"/>
                    <a:pt x="89" y="0"/>
                    <a:pt x="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083;p44"/>
            <p:cNvSpPr/>
            <p:nvPr/>
          </p:nvSpPr>
          <p:spPr>
            <a:xfrm>
              <a:off x="7152618" y="1829120"/>
              <a:ext cx="296851" cy="104380"/>
            </a:xfrm>
            <a:custGeom>
              <a:avLst/>
              <a:gdLst/>
              <a:ahLst/>
              <a:cxnLst/>
              <a:rect l="l" t="t" r="r" b="b"/>
              <a:pathLst>
                <a:path w="8620" h="3031" extrusionOk="0">
                  <a:moveTo>
                    <a:pt x="7164" y="0"/>
                  </a:moveTo>
                  <a:cubicBezTo>
                    <a:pt x="6987" y="0"/>
                    <a:pt x="6812" y="33"/>
                    <a:pt x="6642" y="103"/>
                  </a:cubicBezTo>
                  <a:cubicBezTo>
                    <a:pt x="6368" y="206"/>
                    <a:pt x="6139" y="389"/>
                    <a:pt x="5968" y="629"/>
                  </a:cubicBezTo>
                  <a:cubicBezTo>
                    <a:pt x="5796" y="892"/>
                    <a:pt x="5693" y="1200"/>
                    <a:pt x="5705" y="1509"/>
                  </a:cubicBezTo>
                  <a:lnTo>
                    <a:pt x="5705" y="1532"/>
                  </a:lnTo>
                  <a:cubicBezTo>
                    <a:pt x="5636" y="1509"/>
                    <a:pt x="5568" y="1509"/>
                    <a:pt x="5487" y="1509"/>
                  </a:cubicBezTo>
                  <a:cubicBezTo>
                    <a:pt x="5430" y="1509"/>
                    <a:pt x="5373" y="1521"/>
                    <a:pt x="5316" y="1532"/>
                  </a:cubicBezTo>
                  <a:cubicBezTo>
                    <a:pt x="5270" y="1543"/>
                    <a:pt x="5236" y="1555"/>
                    <a:pt x="5236" y="1566"/>
                  </a:cubicBezTo>
                  <a:cubicBezTo>
                    <a:pt x="5236" y="1578"/>
                    <a:pt x="5270" y="1601"/>
                    <a:pt x="5316" y="1601"/>
                  </a:cubicBezTo>
                  <a:cubicBezTo>
                    <a:pt x="5305" y="1692"/>
                    <a:pt x="5293" y="1783"/>
                    <a:pt x="5270" y="1863"/>
                  </a:cubicBezTo>
                  <a:cubicBezTo>
                    <a:pt x="5190" y="2172"/>
                    <a:pt x="5019" y="2446"/>
                    <a:pt x="4767" y="2641"/>
                  </a:cubicBezTo>
                  <a:cubicBezTo>
                    <a:pt x="4596" y="2778"/>
                    <a:pt x="4401" y="2869"/>
                    <a:pt x="4184" y="2915"/>
                  </a:cubicBezTo>
                  <a:cubicBezTo>
                    <a:pt x="4092" y="2933"/>
                    <a:pt x="3998" y="2942"/>
                    <a:pt x="3904" y="2942"/>
                  </a:cubicBezTo>
                  <a:cubicBezTo>
                    <a:pt x="3754" y="2942"/>
                    <a:pt x="3605" y="2919"/>
                    <a:pt x="3464" y="2869"/>
                  </a:cubicBezTo>
                  <a:cubicBezTo>
                    <a:pt x="3201" y="2789"/>
                    <a:pt x="2972" y="2618"/>
                    <a:pt x="2801" y="2412"/>
                  </a:cubicBezTo>
                  <a:cubicBezTo>
                    <a:pt x="2435" y="1932"/>
                    <a:pt x="2424" y="1269"/>
                    <a:pt x="2755" y="777"/>
                  </a:cubicBezTo>
                  <a:cubicBezTo>
                    <a:pt x="2915" y="549"/>
                    <a:pt x="3132" y="377"/>
                    <a:pt x="3384" y="274"/>
                  </a:cubicBezTo>
                  <a:cubicBezTo>
                    <a:pt x="3548" y="209"/>
                    <a:pt x="3723" y="177"/>
                    <a:pt x="3897" y="177"/>
                  </a:cubicBezTo>
                  <a:cubicBezTo>
                    <a:pt x="4183" y="177"/>
                    <a:pt x="4469" y="264"/>
                    <a:pt x="4710" y="434"/>
                  </a:cubicBezTo>
                  <a:cubicBezTo>
                    <a:pt x="4962" y="617"/>
                    <a:pt x="5156" y="880"/>
                    <a:pt x="5247" y="1178"/>
                  </a:cubicBezTo>
                  <a:cubicBezTo>
                    <a:pt x="5316" y="1395"/>
                    <a:pt x="5316" y="1521"/>
                    <a:pt x="5327" y="1521"/>
                  </a:cubicBezTo>
                  <a:cubicBezTo>
                    <a:pt x="5327" y="1486"/>
                    <a:pt x="5327" y="1463"/>
                    <a:pt x="5327" y="1429"/>
                  </a:cubicBezTo>
                  <a:cubicBezTo>
                    <a:pt x="5316" y="1338"/>
                    <a:pt x="5305" y="1258"/>
                    <a:pt x="5282" y="1166"/>
                  </a:cubicBezTo>
                  <a:cubicBezTo>
                    <a:pt x="5202" y="846"/>
                    <a:pt x="5007" y="572"/>
                    <a:pt x="4744" y="377"/>
                  </a:cubicBezTo>
                  <a:cubicBezTo>
                    <a:pt x="4484" y="184"/>
                    <a:pt x="4180" y="91"/>
                    <a:pt x="3880" y="91"/>
                  </a:cubicBezTo>
                  <a:cubicBezTo>
                    <a:pt x="3416" y="91"/>
                    <a:pt x="2959" y="311"/>
                    <a:pt x="2675" y="720"/>
                  </a:cubicBezTo>
                  <a:cubicBezTo>
                    <a:pt x="2492" y="983"/>
                    <a:pt x="2401" y="1292"/>
                    <a:pt x="2412" y="1601"/>
                  </a:cubicBezTo>
                  <a:cubicBezTo>
                    <a:pt x="2412" y="1703"/>
                    <a:pt x="2435" y="1806"/>
                    <a:pt x="2458" y="1898"/>
                  </a:cubicBezTo>
                  <a:cubicBezTo>
                    <a:pt x="2298" y="1909"/>
                    <a:pt x="1829" y="2001"/>
                    <a:pt x="1258" y="2138"/>
                  </a:cubicBezTo>
                  <a:cubicBezTo>
                    <a:pt x="560" y="2286"/>
                    <a:pt x="0" y="2446"/>
                    <a:pt x="0" y="2469"/>
                  </a:cubicBezTo>
                  <a:cubicBezTo>
                    <a:pt x="1" y="2471"/>
                    <a:pt x="7" y="2473"/>
                    <a:pt x="17" y="2473"/>
                  </a:cubicBezTo>
                  <a:cubicBezTo>
                    <a:pt x="117" y="2473"/>
                    <a:pt x="637" y="2374"/>
                    <a:pt x="1269" y="2229"/>
                  </a:cubicBezTo>
                  <a:cubicBezTo>
                    <a:pt x="1841" y="2104"/>
                    <a:pt x="2309" y="1989"/>
                    <a:pt x="2458" y="1932"/>
                  </a:cubicBezTo>
                  <a:cubicBezTo>
                    <a:pt x="2504" y="2126"/>
                    <a:pt x="2595" y="2309"/>
                    <a:pt x="2721" y="2469"/>
                  </a:cubicBezTo>
                  <a:cubicBezTo>
                    <a:pt x="2904" y="2698"/>
                    <a:pt x="3144" y="2869"/>
                    <a:pt x="3430" y="2961"/>
                  </a:cubicBezTo>
                  <a:cubicBezTo>
                    <a:pt x="3570" y="3008"/>
                    <a:pt x="3721" y="3031"/>
                    <a:pt x="3874" y="3031"/>
                  </a:cubicBezTo>
                  <a:cubicBezTo>
                    <a:pt x="3982" y="3031"/>
                    <a:pt x="4091" y="3019"/>
                    <a:pt x="4196" y="2995"/>
                  </a:cubicBezTo>
                  <a:cubicBezTo>
                    <a:pt x="4424" y="2950"/>
                    <a:pt x="4630" y="2847"/>
                    <a:pt x="4802" y="2698"/>
                  </a:cubicBezTo>
                  <a:cubicBezTo>
                    <a:pt x="5065" y="2492"/>
                    <a:pt x="5236" y="2195"/>
                    <a:pt x="5305" y="1875"/>
                  </a:cubicBezTo>
                  <a:cubicBezTo>
                    <a:pt x="5316" y="1795"/>
                    <a:pt x="5327" y="1703"/>
                    <a:pt x="5327" y="1612"/>
                  </a:cubicBezTo>
                  <a:lnTo>
                    <a:pt x="5327" y="1601"/>
                  </a:lnTo>
                  <a:cubicBezTo>
                    <a:pt x="5356" y="1606"/>
                    <a:pt x="5382" y="1609"/>
                    <a:pt x="5407" y="1609"/>
                  </a:cubicBezTo>
                  <a:cubicBezTo>
                    <a:pt x="5433" y="1609"/>
                    <a:pt x="5459" y="1606"/>
                    <a:pt x="5487" y="1601"/>
                  </a:cubicBezTo>
                  <a:cubicBezTo>
                    <a:pt x="5568" y="1601"/>
                    <a:pt x="5636" y="1589"/>
                    <a:pt x="5705" y="1578"/>
                  </a:cubicBezTo>
                  <a:cubicBezTo>
                    <a:pt x="5728" y="1863"/>
                    <a:pt x="5830" y="2138"/>
                    <a:pt x="6013" y="2366"/>
                  </a:cubicBezTo>
                  <a:cubicBezTo>
                    <a:pt x="6303" y="2731"/>
                    <a:pt x="6738" y="2935"/>
                    <a:pt x="7186" y="2935"/>
                  </a:cubicBezTo>
                  <a:cubicBezTo>
                    <a:pt x="7287" y="2935"/>
                    <a:pt x="7388" y="2925"/>
                    <a:pt x="7488" y="2904"/>
                  </a:cubicBezTo>
                  <a:cubicBezTo>
                    <a:pt x="8048" y="2778"/>
                    <a:pt x="8483" y="2332"/>
                    <a:pt x="8586" y="1772"/>
                  </a:cubicBezTo>
                  <a:cubicBezTo>
                    <a:pt x="8608" y="1692"/>
                    <a:pt x="8620" y="1601"/>
                    <a:pt x="8620" y="1509"/>
                  </a:cubicBezTo>
                  <a:cubicBezTo>
                    <a:pt x="8620" y="1486"/>
                    <a:pt x="8608" y="1452"/>
                    <a:pt x="8608" y="1418"/>
                  </a:cubicBezTo>
                  <a:cubicBezTo>
                    <a:pt x="8597" y="1418"/>
                    <a:pt x="8608" y="1555"/>
                    <a:pt x="8551" y="1772"/>
                  </a:cubicBezTo>
                  <a:cubicBezTo>
                    <a:pt x="8471" y="2081"/>
                    <a:pt x="8300" y="2344"/>
                    <a:pt x="8048" y="2549"/>
                  </a:cubicBezTo>
                  <a:cubicBezTo>
                    <a:pt x="7799" y="2744"/>
                    <a:pt x="7492" y="2848"/>
                    <a:pt x="7180" y="2848"/>
                  </a:cubicBezTo>
                  <a:cubicBezTo>
                    <a:pt x="7034" y="2848"/>
                    <a:pt x="6887" y="2825"/>
                    <a:pt x="6745" y="2778"/>
                  </a:cubicBezTo>
                  <a:cubicBezTo>
                    <a:pt x="6494" y="2687"/>
                    <a:pt x="6265" y="2527"/>
                    <a:pt x="6105" y="2321"/>
                  </a:cubicBezTo>
                  <a:cubicBezTo>
                    <a:pt x="5728" y="1841"/>
                    <a:pt x="5716" y="1178"/>
                    <a:pt x="6059" y="686"/>
                  </a:cubicBezTo>
                  <a:cubicBezTo>
                    <a:pt x="6208" y="457"/>
                    <a:pt x="6425" y="286"/>
                    <a:pt x="6676" y="183"/>
                  </a:cubicBezTo>
                  <a:cubicBezTo>
                    <a:pt x="6845" y="118"/>
                    <a:pt x="7021" y="86"/>
                    <a:pt x="7194" y="86"/>
                  </a:cubicBezTo>
                  <a:cubicBezTo>
                    <a:pt x="7480" y="86"/>
                    <a:pt x="7761" y="172"/>
                    <a:pt x="8003" y="343"/>
                  </a:cubicBezTo>
                  <a:cubicBezTo>
                    <a:pt x="8254" y="526"/>
                    <a:pt x="8448" y="789"/>
                    <a:pt x="8540" y="1086"/>
                  </a:cubicBezTo>
                  <a:cubicBezTo>
                    <a:pt x="8608" y="1303"/>
                    <a:pt x="8608" y="1429"/>
                    <a:pt x="8620" y="1429"/>
                  </a:cubicBezTo>
                  <a:cubicBezTo>
                    <a:pt x="8620" y="1395"/>
                    <a:pt x="8620" y="1372"/>
                    <a:pt x="8620" y="1338"/>
                  </a:cubicBezTo>
                  <a:cubicBezTo>
                    <a:pt x="8608" y="1246"/>
                    <a:pt x="8597" y="1166"/>
                    <a:pt x="8574" y="1075"/>
                  </a:cubicBezTo>
                  <a:cubicBezTo>
                    <a:pt x="8494" y="755"/>
                    <a:pt x="8300" y="480"/>
                    <a:pt x="8037" y="286"/>
                  </a:cubicBezTo>
                  <a:cubicBezTo>
                    <a:pt x="7854" y="149"/>
                    <a:pt x="7637" y="57"/>
                    <a:pt x="7420" y="23"/>
                  </a:cubicBezTo>
                  <a:cubicBezTo>
                    <a:pt x="7334" y="8"/>
                    <a:pt x="7249" y="0"/>
                    <a:pt x="716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084;p44"/>
            <p:cNvSpPr/>
            <p:nvPr/>
          </p:nvSpPr>
          <p:spPr>
            <a:xfrm>
              <a:off x="7250245" y="1847819"/>
              <a:ext cx="64984" cy="24829"/>
            </a:xfrm>
            <a:custGeom>
              <a:avLst/>
              <a:gdLst/>
              <a:ahLst/>
              <a:cxnLst/>
              <a:rect l="l" t="t" r="r" b="b"/>
              <a:pathLst>
                <a:path w="1887" h="721" extrusionOk="0">
                  <a:moveTo>
                    <a:pt x="1025" y="0"/>
                  </a:moveTo>
                  <a:cubicBezTo>
                    <a:pt x="744" y="0"/>
                    <a:pt x="466" y="81"/>
                    <a:pt x="229" y="246"/>
                  </a:cubicBezTo>
                  <a:cubicBezTo>
                    <a:pt x="69" y="360"/>
                    <a:pt x="0" y="486"/>
                    <a:pt x="46" y="566"/>
                  </a:cubicBezTo>
                  <a:cubicBezTo>
                    <a:pt x="97" y="683"/>
                    <a:pt x="279" y="720"/>
                    <a:pt x="519" y="720"/>
                  </a:cubicBezTo>
                  <a:cubicBezTo>
                    <a:pt x="656" y="720"/>
                    <a:pt x="811" y="708"/>
                    <a:pt x="972" y="692"/>
                  </a:cubicBezTo>
                  <a:cubicBezTo>
                    <a:pt x="1406" y="657"/>
                    <a:pt x="1807" y="612"/>
                    <a:pt x="1864" y="429"/>
                  </a:cubicBezTo>
                  <a:cubicBezTo>
                    <a:pt x="1887" y="337"/>
                    <a:pt x="1807" y="234"/>
                    <a:pt x="1635" y="132"/>
                  </a:cubicBezTo>
                  <a:cubicBezTo>
                    <a:pt x="1441" y="44"/>
                    <a:pt x="1233" y="0"/>
                    <a:pt x="102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085;p44"/>
            <p:cNvSpPr/>
            <p:nvPr/>
          </p:nvSpPr>
          <p:spPr>
            <a:xfrm>
              <a:off x="7362817" y="1838556"/>
              <a:ext cx="55169" cy="24554"/>
            </a:xfrm>
            <a:custGeom>
              <a:avLst/>
              <a:gdLst/>
              <a:ahLst/>
              <a:cxnLst/>
              <a:rect l="l" t="t" r="r" b="b"/>
              <a:pathLst>
                <a:path w="1602" h="713" extrusionOk="0">
                  <a:moveTo>
                    <a:pt x="859" y="0"/>
                  </a:moveTo>
                  <a:cubicBezTo>
                    <a:pt x="612" y="0"/>
                    <a:pt x="370" y="83"/>
                    <a:pt x="172" y="240"/>
                  </a:cubicBezTo>
                  <a:cubicBezTo>
                    <a:pt x="47" y="355"/>
                    <a:pt x="1" y="481"/>
                    <a:pt x="47" y="561"/>
                  </a:cubicBezTo>
                  <a:cubicBezTo>
                    <a:pt x="107" y="674"/>
                    <a:pt x="272" y="712"/>
                    <a:pt x="478" y="712"/>
                  </a:cubicBezTo>
                  <a:cubicBezTo>
                    <a:pt x="585" y="712"/>
                    <a:pt x="703" y="702"/>
                    <a:pt x="824" y="686"/>
                  </a:cubicBezTo>
                  <a:cubicBezTo>
                    <a:pt x="1178" y="652"/>
                    <a:pt x="1498" y="606"/>
                    <a:pt x="1567" y="435"/>
                  </a:cubicBezTo>
                  <a:cubicBezTo>
                    <a:pt x="1601" y="343"/>
                    <a:pt x="1544" y="229"/>
                    <a:pt x="1396" y="138"/>
                  </a:cubicBezTo>
                  <a:cubicBezTo>
                    <a:pt x="1226" y="45"/>
                    <a:pt x="1041" y="0"/>
                    <a:pt x="8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086;p44"/>
            <p:cNvSpPr/>
            <p:nvPr/>
          </p:nvSpPr>
          <p:spPr>
            <a:xfrm>
              <a:off x="7311266" y="1847888"/>
              <a:ext cx="10262" cy="19870"/>
            </a:xfrm>
            <a:custGeom>
              <a:avLst/>
              <a:gdLst/>
              <a:ahLst/>
              <a:cxnLst/>
              <a:rect l="l" t="t" r="r" b="b"/>
              <a:pathLst>
                <a:path w="298" h="577" extrusionOk="0">
                  <a:moveTo>
                    <a:pt x="42" y="1"/>
                  </a:moveTo>
                  <a:cubicBezTo>
                    <a:pt x="39" y="1"/>
                    <a:pt x="36" y="2"/>
                    <a:pt x="35" y="4"/>
                  </a:cubicBezTo>
                  <a:cubicBezTo>
                    <a:pt x="0" y="27"/>
                    <a:pt x="35" y="152"/>
                    <a:pt x="103" y="312"/>
                  </a:cubicBezTo>
                  <a:cubicBezTo>
                    <a:pt x="158" y="455"/>
                    <a:pt x="213" y="576"/>
                    <a:pt x="247" y="576"/>
                  </a:cubicBezTo>
                  <a:cubicBezTo>
                    <a:pt x="249" y="576"/>
                    <a:pt x="250" y="576"/>
                    <a:pt x="252" y="575"/>
                  </a:cubicBezTo>
                  <a:cubicBezTo>
                    <a:pt x="286" y="575"/>
                    <a:pt x="297" y="427"/>
                    <a:pt x="229" y="255"/>
                  </a:cubicBezTo>
                  <a:cubicBezTo>
                    <a:pt x="166" y="109"/>
                    <a:pt x="75"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087;p44"/>
            <p:cNvSpPr/>
            <p:nvPr/>
          </p:nvSpPr>
          <p:spPr>
            <a:xfrm>
              <a:off x="7139601" y="4334087"/>
              <a:ext cx="161443" cy="296472"/>
            </a:xfrm>
            <a:custGeom>
              <a:avLst/>
              <a:gdLst/>
              <a:ahLst/>
              <a:cxnLst/>
              <a:rect l="l" t="t" r="r" b="b"/>
              <a:pathLst>
                <a:path w="4688" h="8609" extrusionOk="0">
                  <a:moveTo>
                    <a:pt x="4688" y="0"/>
                  </a:moveTo>
                  <a:lnTo>
                    <a:pt x="1" y="675"/>
                  </a:lnTo>
                  <a:lnTo>
                    <a:pt x="241" y="8243"/>
                  </a:lnTo>
                  <a:lnTo>
                    <a:pt x="4665" y="8609"/>
                  </a:lnTo>
                  <a:lnTo>
                    <a:pt x="4688" y="0"/>
                  </a:ln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088;p44"/>
            <p:cNvSpPr/>
            <p:nvPr/>
          </p:nvSpPr>
          <p:spPr>
            <a:xfrm>
              <a:off x="7145524" y="4515946"/>
              <a:ext cx="155141" cy="114608"/>
            </a:xfrm>
            <a:custGeom>
              <a:avLst/>
              <a:gdLst/>
              <a:ahLst/>
              <a:cxnLst/>
              <a:rect l="l" t="t" r="r" b="b"/>
              <a:pathLst>
                <a:path w="4505" h="3328" extrusionOk="0">
                  <a:moveTo>
                    <a:pt x="0" y="1"/>
                  </a:moveTo>
                  <a:lnTo>
                    <a:pt x="23" y="2928"/>
                  </a:lnTo>
                  <a:lnTo>
                    <a:pt x="4493" y="3328"/>
                  </a:lnTo>
                  <a:lnTo>
                    <a:pt x="45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089;p44"/>
            <p:cNvSpPr/>
            <p:nvPr/>
          </p:nvSpPr>
          <p:spPr>
            <a:xfrm>
              <a:off x="7145111" y="4616741"/>
              <a:ext cx="292547" cy="69460"/>
            </a:xfrm>
            <a:custGeom>
              <a:avLst/>
              <a:gdLst/>
              <a:ahLst/>
              <a:cxnLst/>
              <a:rect l="l" t="t" r="r" b="b"/>
              <a:pathLst>
                <a:path w="8495" h="2017" extrusionOk="0">
                  <a:moveTo>
                    <a:pt x="35" y="1"/>
                  </a:moveTo>
                  <a:lnTo>
                    <a:pt x="1" y="1795"/>
                  </a:lnTo>
                  <a:lnTo>
                    <a:pt x="287" y="1818"/>
                  </a:lnTo>
                  <a:cubicBezTo>
                    <a:pt x="1155" y="1874"/>
                    <a:pt x="3884" y="2016"/>
                    <a:pt x="5767" y="2016"/>
                  </a:cubicBezTo>
                  <a:cubicBezTo>
                    <a:pt x="6611" y="2016"/>
                    <a:pt x="7284" y="1988"/>
                    <a:pt x="7546" y="1910"/>
                  </a:cubicBezTo>
                  <a:cubicBezTo>
                    <a:pt x="8495" y="1647"/>
                    <a:pt x="4619" y="721"/>
                    <a:pt x="4619" y="721"/>
                  </a:cubicBezTo>
                  <a:lnTo>
                    <a:pt x="4619" y="298"/>
                  </a:lnTo>
                  <a:lnTo>
                    <a:pt x="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090;p44"/>
            <p:cNvSpPr/>
            <p:nvPr/>
          </p:nvSpPr>
          <p:spPr>
            <a:xfrm>
              <a:off x="7145524" y="4632409"/>
              <a:ext cx="57097" cy="45767"/>
            </a:xfrm>
            <a:custGeom>
              <a:avLst/>
              <a:gdLst/>
              <a:ahLst/>
              <a:cxnLst/>
              <a:rect l="l" t="t" r="r" b="b"/>
              <a:pathLst>
                <a:path w="1658" h="1329" extrusionOk="0">
                  <a:moveTo>
                    <a:pt x="102" y="0"/>
                  </a:moveTo>
                  <a:cubicBezTo>
                    <a:pt x="72" y="0"/>
                    <a:pt x="42" y="1"/>
                    <a:pt x="12" y="3"/>
                  </a:cubicBezTo>
                  <a:lnTo>
                    <a:pt x="0" y="1283"/>
                  </a:lnTo>
                  <a:lnTo>
                    <a:pt x="1658" y="1329"/>
                  </a:lnTo>
                  <a:cubicBezTo>
                    <a:pt x="1589" y="940"/>
                    <a:pt x="1384" y="586"/>
                    <a:pt x="1086" y="346"/>
                  </a:cubicBezTo>
                  <a:cubicBezTo>
                    <a:pt x="802" y="124"/>
                    <a:pt x="459" y="0"/>
                    <a:pt x="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091;p44"/>
            <p:cNvSpPr/>
            <p:nvPr/>
          </p:nvSpPr>
          <p:spPr>
            <a:xfrm>
              <a:off x="7145524" y="4659648"/>
              <a:ext cx="270507" cy="26241"/>
            </a:xfrm>
            <a:custGeom>
              <a:avLst/>
              <a:gdLst/>
              <a:ahLst/>
              <a:cxnLst/>
              <a:rect l="l" t="t" r="r" b="b"/>
              <a:pathLst>
                <a:path w="7855" h="762" extrusionOk="0">
                  <a:moveTo>
                    <a:pt x="6494" y="1"/>
                  </a:moveTo>
                  <a:cubicBezTo>
                    <a:pt x="6242" y="1"/>
                    <a:pt x="6082" y="584"/>
                    <a:pt x="6082" y="584"/>
                  </a:cubicBezTo>
                  <a:lnTo>
                    <a:pt x="0" y="447"/>
                  </a:lnTo>
                  <a:lnTo>
                    <a:pt x="0" y="549"/>
                  </a:lnTo>
                  <a:cubicBezTo>
                    <a:pt x="1336" y="682"/>
                    <a:pt x="3658" y="761"/>
                    <a:pt x="5401" y="761"/>
                  </a:cubicBezTo>
                  <a:cubicBezTo>
                    <a:pt x="6656" y="761"/>
                    <a:pt x="7611" y="720"/>
                    <a:pt x="7683" y="629"/>
                  </a:cubicBezTo>
                  <a:cubicBezTo>
                    <a:pt x="7854" y="401"/>
                    <a:pt x="6494" y="1"/>
                    <a:pt x="649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092;p44"/>
            <p:cNvSpPr/>
            <p:nvPr/>
          </p:nvSpPr>
          <p:spPr>
            <a:xfrm>
              <a:off x="7143148" y="4675007"/>
              <a:ext cx="264204" cy="5717"/>
            </a:xfrm>
            <a:custGeom>
              <a:avLst/>
              <a:gdLst/>
              <a:ahLst/>
              <a:cxnLst/>
              <a:rect l="l" t="t" r="r" b="b"/>
              <a:pathLst>
                <a:path w="7672" h="166" extrusionOk="0">
                  <a:moveTo>
                    <a:pt x="1" y="1"/>
                  </a:moveTo>
                  <a:lnTo>
                    <a:pt x="81" y="12"/>
                  </a:lnTo>
                  <a:cubicBezTo>
                    <a:pt x="58" y="1"/>
                    <a:pt x="24" y="1"/>
                    <a:pt x="1" y="1"/>
                  </a:cubicBezTo>
                  <a:close/>
                  <a:moveTo>
                    <a:pt x="81" y="12"/>
                  </a:moveTo>
                  <a:lnTo>
                    <a:pt x="309" y="23"/>
                  </a:lnTo>
                  <a:lnTo>
                    <a:pt x="1133" y="69"/>
                  </a:lnTo>
                  <a:cubicBezTo>
                    <a:pt x="1841" y="103"/>
                    <a:pt x="2802" y="138"/>
                    <a:pt x="3876" y="161"/>
                  </a:cubicBezTo>
                  <a:cubicBezTo>
                    <a:pt x="4191" y="164"/>
                    <a:pt x="4497" y="165"/>
                    <a:pt x="4790" y="165"/>
                  </a:cubicBezTo>
                  <a:cubicBezTo>
                    <a:pt x="5497" y="165"/>
                    <a:pt x="6127" y="157"/>
                    <a:pt x="6620" y="149"/>
                  </a:cubicBezTo>
                  <a:lnTo>
                    <a:pt x="7454" y="126"/>
                  </a:lnTo>
                  <a:lnTo>
                    <a:pt x="7672" y="115"/>
                  </a:lnTo>
                  <a:lnTo>
                    <a:pt x="3876" y="115"/>
                  </a:lnTo>
                  <a:cubicBezTo>
                    <a:pt x="2802" y="103"/>
                    <a:pt x="1841" y="69"/>
                    <a:pt x="1133" y="46"/>
                  </a:cubicBezTo>
                  <a:lnTo>
                    <a:pt x="309" y="12"/>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093;p44"/>
            <p:cNvSpPr/>
            <p:nvPr/>
          </p:nvSpPr>
          <p:spPr>
            <a:xfrm>
              <a:off x="7354552" y="4657685"/>
              <a:ext cx="15807" cy="24451"/>
            </a:xfrm>
            <a:custGeom>
              <a:avLst/>
              <a:gdLst/>
              <a:ahLst/>
              <a:cxnLst/>
              <a:rect l="l" t="t" r="r" b="b"/>
              <a:pathLst>
                <a:path w="459" h="710" extrusionOk="0">
                  <a:moveTo>
                    <a:pt x="458" y="1"/>
                  </a:moveTo>
                  <a:cubicBezTo>
                    <a:pt x="321" y="46"/>
                    <a:pt x="195" y="149"/>
                    <a:pt x="127" y="286"/>
                  </a:cubicBezTo>
                  <a:cubicBezTo>
                    <a:pt x="35" y="412"/>
                    <a:pt x="1" y="561"/>
                    <a:pt x="12" y="709"/>
                  </a:cubicBezTo>
                  <a:cubicBezTo>
                    <a:pt x="58" y="572"/>
                    <a:pt x="104" y="435"/>
                    <a:pt x="172" y="309"/>
                  </a:cubicBezTo>
                  <a:cubicBezTo>
                    <a:pt x="264" y="195"/>
                    <a:pt x="355" y="92"/>
                    <a:pt x="4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094;p44"/>
            <p:cNvSpPr/>
            <p:nvPr/>
          </p:nvSpPr>
          <p:spPr>
            <a:xfrm>
              <a:off x="7308511" y="4645047"/>
              <a:ext cx="9091" cy="13052"/>
            </a:xfrm>
            <a:custGeom>
              <a:avLst/>
              <a:gdLst/>
              <a:ahLst/>
              <a:cxnLst/>
              <a:rect l="l" t="t" r="r" b="b"/>
              <a:pathLst>
                <a:path w="264" h="379" extrusionOk="0">
                  <a:moveTo>
                    <a:pt x="249" y="1"/>
                  </a:moveTo>
                  <a:cubicBezTo>
                    <a:pt x="233" y="1"/>
                    <a:pt x="179" y="77"/>
                    <a:pt x="115" y="173"/>
                  </a:cubicBezTo>
                  <a:cubicBezTo>
                    <a:pt x="46" y="276"/>
                    <a:pt x="0" y="368"/>
                    <a:pt x="12" y="379"/>
                  </a:cubicBezTo>
                  <a:cubicBezTo>
                    <a:pt x="23" y="379"/>
                    <a:pt x="92" y="310"/>
                    <a:pt x="160" y="196"/>
                  </a:cubicBezTo>
                  <a:cubicBezTo>
                    <a:pt x="217" y="93"/>
                    <a:pt x="263" y="2"/>
                    <a:pt x="252" y="2"/>
                  </a:cubicBezTo>
                  <a:cubicBezTo>
                    <a:pt x="251" y="1"/>
                    <a:pt x="250" y="1"/>
                    <a:pt x="2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095;p44"/>
            <p:cNvSpPr/>
            <p:nvPr/>
          </p:nvSpPr>
          <p:spPr>
            <a:xfrm>
              <a:off x="7295907" y="4642327"/>
              <a:ext cx="10676" cy="8747"/>
            </a:xfrm>
            <a:custGeom>
              <a:avLst/>
              <a:gdLst/>
              <a:ahLst/>
              <a:cxnLst/>
              <a:rect l="l" t="t" r="r" b="b"/>
              <a:pathLst>
                <a:path w="310" h="254" extrusionOk="0">
                  <a:moveTo>
                    <a:pt x="298" y="1"/>
                  </a:moveTo>
                  <a:cubicBezTo>
                    <a:pt x="286" y="1"/>
                    <a:pt x="218" y="35"/>
                    <a:pt x="138" y="104"/>
                  </a:cubicBezTo>
                  <a:cubicBezTo>
                    <a:pt x="58" y="172"/>
                    <a:pt x="0" y="252"/>
                    <a:pt x="12" y="252"/>
                  </a:cubicBezTo>
                  <a:cubicBezTo>
                    <a:pt x="13" y="253"/>
                    <a:pt x="14" y="254"/>
                    <a:pt x="16" y="254"/>
                  </a:cubicBezTo>
                  <a:cubicBezTo>
                    <a:pt x="35" y="254"/>
                    <a:pt x="99" y="201"/>
                    <a:pt x="172" y="138"/>
                  </a:cubicBezTo>
                  <a:cubicBezTo>
                    <a:pt x="252" y="69"/>
                    <a:pt x="309" y="1"/>
                    <a:pt x="29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096;p44"/>
            <p:cNvSpPr/>
            <p:nvPr/>
          </p:nvSpPr>
          <p:spPr>
            <a:xfrm>
              <a:off x="7288435" y="4632099"/>
              <a:ext cx="16564" cy="8334"/>
            </a:xfrm>
            <a:custGeom>
              <a:avLst/>
              <a:gdLst/>
              <a:ahLst/>
              <a:cxnLst/>
              <a:rect l="l" t="t" r="r" b="b"/>
              <a:pathLst>
                <a:path w="481" h="242" extrusionOk="0">
                  <a:moveTo>
                    <a:pt x="356" y="1"/>
                  </a:moveTo>
                  <a:cubicBezTo>
                    <a:pt x="306" y="1"/>
                    <a:pt x="256" y="30"/>
                    <a:pt x="240" y="92"/>
                  </a:cubicBezTo>
                  <a:cubicBezTo>
                    <a:pt x="219" y="89"/>
                    <a:pt x="197" y="87"/>
                    <a:pt x="176" y="87"/>
                  </a:cubicBezTo>
                  <a:cubicBezTo>
                    <a:pt x="117" y="87"/>
                    <a:pt x="59" y="98"/>
                    <a:pt x="0" y="115"/>
                  </a:cubicBezTo>
                  <a:cubicBezTo>
                    <a:pt x="60" y="140"/>
                    <a:pt x="120" y="153"/>
                    <a:pt x="180" y="153"/>
                  </a:cubicBezTo>
                  <a:cubicBezTo>
                    <a:pt x="200" y="153"/>
                    <a:pt x="220" y="152"/>
                    <a:pt x="240" y="149"/>
                  </a:cubicBezTo>
                  <a:cubicBezTo>
                    <a:pt x="256" y="212"/>
                    <a:pt x="308" y="241"/>
                    <a:pt x="359" y="241"/>
                  </a:cubicBezTo>
                  <a:cubicBezTo>
                    <a:pt x="420" y="241"/>
                    <a:pt x="480" y="200"/>
                    <a:pt x="480" y="126"/>
                  </a:cubicBezTo>
                  <a:cubicBezTo>
                    <a:pt x="480" y="44"/>
                    <a:pt x="418" y="1"/>
                    <a:pt x="35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097;p44"/>
            <p:cNvSpPr/>
            <p:nvPr/>
          </p:nvSpPr>
          <p:spPr>
            <a:xfrm>
              <a:off x="7314400" y="4630309"/>
              <a:ext cx="29961" cy="16392"/>
            </a:xfrm>
            <a:custGeom>
              <a:avLst/>
              <a:gdLst/>
              <a:ahLst/>
              <a:cxnLst/>
              <a:rect l="l" t="t" r="r" b="b"/>
              <a:pathLst>
                <a:path w="870" h="476" extrusionOk="0">
                  <a:moveTo>
                    <a:pt x="591" y="47"/>
                  </a:moveTo>
                  <a:cubicBezTo>
                    <a:pt x="662" y="47"/>
                    <a:pt x="730" y="65"/>
                    <a:pt x="789" y="98"/>
                  </a:cubicBezTo>
                  <a:cubicBezTo>
                    <a:pt x="835" y="132"/>
                    <a:pt x="812" y="190"/>
                    <a:pt x="767" y="224"/>
                  </a:cubicBezTo>
                  <a:cubicBezTo>
                    <a:pt x="709" y="247"/>
                    <a:pt x="652" y="270"/>
                    <a:pt x="595" y="293"/>
                  </a:cubicBezTo>
                  <a:cubicBezTo>
                    <a:pt x="504" y="315"/>
                    <a:pt x="401" y="338"/>
                    <a:pt x="298" y="361"/>
                  </a:cubicBezTo>
                  <a:cubicBezTo>
                    <a:pt x="207" y="378"/>
                    <a:pt x="133" y="387"/>
                    <a:pt x="82" y="392"/>
                  </a:cubicBezTo>
                  <a:lnTo>
                    <a:pt x="82" y="392"/>
                  </a:lnTo>
                  <a:cubicBezTo>
                    <a:pt x="111" y="334"/>
                    <a:pt x="144" y="279"/>
                    <a:pt x="184" y="224"/>
                  </a:cubicBezTo>
                  <a:cubicBezTo>
                    <a:pt x="252" y="155"/>
                    <a:pt x="344" y="98"/>
                    <a:pt x="435" y="75"/>
                  </a:cubicBezTo>
                  <a:cubicBezTo>
                    <a:pt x="488" y="56"/>
                    <a:pt x="540" y="47"/>
                    <a:pt x="591" y="47"/>
                  </a:cubicBezTo>
                  <a:close/>
                  <a:moveTo>
                    <a:pt x="575" y="0"/>
                  </a:moveTo>
                  <a:cubicBezTo>
                    <a:pt x="413" y="0"/>
                    <a:pt x="254" y="74"/>
                    <a:pt x="149" y="201"/>
                  </a:cubicBezTo>
                  <a:cubicBezTo>
                    <a:pt x="104" y="258"/>
                    <a:pt x="69" y="327"/>
                    <a:pt x="58" y="395"/>
                  </a:cubicBezTo>
                  <a:lnTo>
                    <a:pt x="58" y="395"/>
                  </a:lnTo>
                  <a:cubicBezTo>
                    <a:pt x="21" y="399"/>
                    <a:pt x="1" y="402"/>
                    <a:pt x="1" y="407"/>
                  </a:cubicBezTo>
                  <a:cubicBezTo>
                    <a:pt x="18" y="409"/>
                    <a:pt x="35" y="410"/>
                    <a:pt x="52" y="412"/>
                  </a:cubicBezTo>
                  <a:lnTo>
                    <a:pt x="52" y="412"/>
                  </a:lnTo>
                  <a:cubicBezTo>
                    <a:pt x="46" y="433"/>
                    <a:pt x="46" y="458"/>
                    <a:pt x="46" y="475"/>
                  </a:cubicBezTo>
                  <a:cubicBezTo>
                    <a:pt x="54" y="454"/>
                    <a:pt x="63" y="433"/>
                    <a:pt x="72" y="413"/>
                  </a:cubicBezTo>
                  <a:lnTo>
                    <a:pt x="72" y="413"/>
                  </a:lnTo>
                  <a:cubicBezTo>
                    <a:pt x="98" y="415"/>
                    <a:pt x="124" y="415"/>
                    <a:pt x="149" y="415"/>
                  </a:cubicBezTo>
                  <a:cubicBezTo>
                    <a:pt x="198" y="415"/>
                    <a:pt x="246" y="413"/>
                    <a:pt x="298" y="407"/>
                  </a:cubicBezTo>
                  <a:cubicBezTo>
                    <a:pt x="401" y="395"/>
                    <a:pt x="504" y="373"/>
                    <a:pt x="607" y="338"/>
                  </a:cubicBezTo>
                  <a:cubicBezTo>
                    <a:pt x="675" y="327"/>
                    <a:pt x="732" y="304"/>
                    <a:pt x="789" y="270"/>
                  </a:cubicBezTo>
                  <a:cubicBezTo>
                    <a:pt x="824" y="247"/>
                    <a:pt x="847" y="212"/>
                    <a:pt x="858" y="178"/>
                  </a:cubicBezTo>
                  <a:cubicBezTo>
                    <a:pt x="870" y="132"/>
                    <a:pt x="858" y="87"/>
                    <a:pt x="824" y="64"/>
                  </a:cubicBezTo>
                  <a:cubicBezTo>
                    <a:pt x="745" y="21"/>
                    <a:pt x="659" y="0"/>
                    <a:pt x="57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098;p44"/>
            <p:cNvSpPr/>
            <p:nvPr/>
          </p:nvSpPr>
          <p:spPr>
            <a:xfrm>
              <a:off x="7303793" y="4625005"/>
              <a:ext cx="14980" cy="19733"/>
            </a:xfrm>
            <a:custGeom>
              <a:avLst/>
              <a:gdLst/>
              <a:ahLst/>
              <a:cxnLst/>
              <a:rect l="l" t="t" r="r" b="b"/>
              <a:pathLst>
                <a:path w="435" h="573" extrusionOk="0">
                  <a:moveTo>
                    <a:pt x="103" y="1"/>
                  </a:moveTo>
                  <a:cubicBezTo>
                    <a:pt x="46" y="12"/>
                    <a:pt x="0" y="81"/>
                    <a:pt x="11" y="138"/>
                  </a:cubicBezTo>
                  <a:cubicBezTo>
                    <a:pt x="11" y="184"/>
                    <a:pt x="34" y="229"/>
                    <a:pt x="57" y="275"/>
                  </a:cubicBezTo>
                  <a:cubicBezTo>
                    <a:pt x="91" y="332"/>
                    <a:pt x="137" y="389"/>
                    <a:pt x="194" y="447"/>
                  </a:cubicBezTo>
                  <a:cubicBezTo>
                    <a:pt x="240" y="504"/>
                    <a:pt x="297" y="538"/>
                    <a:pt x="366" y="572"/>
                  </a:cubicBezTo>
                  <a:cubicBezTo>
                    <a:pt x="366" y="572"/>
                    <a:pt x="309" y="515"/>
                    <a:pt x="217" y="424"/>
                  </a:cubicBezTo>
                  <a:cubicBezTo>
                    <a:pt x="171" y="366"/>
                    <a:pt x="126" y="309"/>
                    <a:pt x="103" y="252"/>
                  </a:cubicBezTo>
                  <a:cubicBezTo>
                    <a:pt x="57" y="184"/>
                    <a:pt x="34" y="69"/>
                    <a:pt x="103" y="58"/>
                  </a:cubicBezTo>
                  <a:cubicBezTo>
                    <a:pt x="108" y="57"/>
                    <a:pt x="113" y="57"/>
                    <a:pt x="118" y="57"/>
                  </a:cubicBezTo>
                  <a:cubicBezTo>
                    <a:pt x="192" y="57"/>
                    <a:pt x="254" y="131"/>
                    <a:pt x="297" y="195"/>
                  </a:cubicBezTo>
                  <a:cubicBezTo>
                    <a:pt x="343" y="252"/>
                    <a:pt x="366" y="309"/>
                    <a:pt x="377" y="378"/>
                  </a:cubicBezTo>
                  <a:cubicBezTo>
                    <a:pt x="389" y="447"/>
                    <a:pt x="389" y="515"/>
                    <a:pt x="389" y="572"/>
                  </a:cubicBezTo>
                  <a:cubicBezTo>
                    <a:pt x="423" y="515"/>
                    <a:pt x="434" y="447"/>
                    <a:pt x="423" y="366"/>
                  </a:cubicBezTo>
                  <a:cubicBezTo>
                    <a:pt x="412" y="298"/>
                    <a:pt x="389" y="218"/>
                    <a:pt x="343" y="161"/>
                  </a:cubicBezTo>
                  <a:cubicBezTo>
                    <a:pt x="297" y="69"/>
                    <a:pt x="206" y="12"/>
                    <a:pt x="10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099;p44"/>
            <p:cNvSpPr/>
            <p:nvPr/>
          </p:nvSpPr>
          <p:spPr>
            <a:xfrm>
              <a:off x="7147108" y="4630928"/>
              <a:ext cx="55134" cy="46491"/>
            </a:xfrm>
            <a:custGeom>
              <a:avLst/>
              <a:gdLst/>
              <a:ahLst/>
              <a:cxnLst/>
              <a:rect l="l" t="t" r="r" b="b"/>
              <a:pathLst>
                <a:path w="1601" h="1350" extrusionOk="0">
                  <a:moveTo>
                    <a:pt x="80" y="0"/>
                  </a:moveTo>
                  <a:cubicBezTo>
                    <a:pt x="57" y="12"/>
                    <a:pt x="23" y="23"/>
                    <a:pt x="0" y="34"/>
                  </a:cubicBezTo>
                  <a:cubicBezTo>
                    <a:pt x="0" y="37"/>
                    <a:pt x="7" y="38"/>
                    <a:pt x="19" y="38"/>
                  </a:cubicBezTo>
                  <a:cubicBezTo>
                    <a:pt x="41" y="38"/>
                    <a:pt x="82" y="35"/>
                    <a:pt x="139" y="35"/>
                  </a:cubicBezTo>
                  <a:cubicBezTo>
                    <a:pt x="190" y="35"/>
                    <a:pt x="256" y="37"/>
                    <a:pt x="332" y="46"/>
                  </a:cubicBezTo>
                  <a:cubicBezTo>
                    <a:pt x="880" y="114"/>
                    <a:pt x="1349" y="492"/>
                    <a:pt x="1521" y="1018"/>
                  </a:cubicBezTo>
                  <a:cubicBezTo>
                    <a:pt x="1589" y="1212"/>
                    <a:pt x="1589" y="1349"/>
                    <a:pt x="1601" y="1349"/>
                  </a:cubicBezTo>
                  <a:cubicBezTo>
                    <a:pt x="1601" y="1315"/>
                    <a:pt x="1601" y="1281"/>
                    <a:pt x="1601" y="1246"/>
                  </a:cubicBezTo>
                  <a:cubicBezTo>
                    <a:pt x="1589" y="1166"/>
                    <a:pt x="1578" y="1086"/>
                    <a:pt x="1555" y="1006"/>
                  </a:cubicBezTo>
                  <a:cubicBezTo>
                    <a:pt x="1395" y="457"/>
                    <a:pt x="915" y="57"/>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100;p44"/>
            <p:cNvSpPr/>
            <p:nvPr/>
          </p:nvSpPr>
          <p:spPr>
            <a:xfrm>
              <a:off x="7222696" y="4662851"/>
              <a:ext cx="45699" cy="2721"/>
            </a:xfrm>
            <a:custGeom>
              <a:avLst/>
              <a:gdLst/>
              <a:ahLst/>
              <a:cxnLst/>
              <a:rect l="l" t="t" r="r" b="b"/>
              <a:pathLst>
                <a:path w="1327" h="79" extrusionOk="0">
                  <a:moveTo>
                    <a:pt x="79" y="1"/>
                  </a:moveTo>
                  <a:cubicBezTo>
                    <a:pt x="29" y="1"/>
                    <a:pt x="0" y="3"/>
                    <a:pt x="0" y="11"/>
                  </a:cubicBezTo>
                  <a:cubicBezTo>
                    <a:pt x="242" y="55"/>
                    <a:pt x="488" y="78"/>
                    <a:pt x="735" y="78"/>
                  </a:cubicBezTo>
                  <a:cubicBezTo>
                    <a:pt x="931" y="78"/>
                    <a:pt x="1129" y="64"/>
                    <a:pt x="1326" y="33"/>
                  </a:cubicBezTo>
                  <a:cubicBezTo>
                    <a:pt x="1326" y="28"/>
                    <a:pt x="1252" y="28"/>
                    <a:pt x="1132" y="28"/>
                  </a:cubicBezTo>
                  <a:cubicBezTo>
                    <a:pt x="1012" y="28"/>
                    <a:pt x="846" y="28"/>
                    <a:pt x="663" y="22"/>
                  </a:cubicBezTo>
                  <a:cubicBezTo>
                    <a:pt x="411" y="14"/>
                    <a:pt x="191" y="1"/>
                    <a:pt x="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101;p44"/>
            <p:cNvSpPr/>
            <p:nvPr/>
          </p:nvSpPr>
          <p:spPr>
            <a:xfrm>
              <a:off x="7191186" y="4662403"/>
              <a:ext cx="5166" cy="9092"/>
            </a:xfrm>
            <a:custGeom>
              <a:avLst/>
              <a:gdLst/>
              <a:ahLst/>
              <a:cxnLst/>
              <a:rect l="l" t="t" r="r" b="b"/>
              <a:pathLst>
                <a:path w="150" h="264" extrusionOk="0">
                  <a:moveTo>
                    <a:pt x="12" y="1"/>
                  </a:moveTo>
                  <a:cubicBezTo>
                    <a:pt x="0" y="12"/>
                    <a:pt x="35" y="69"/>
                    <a:pt x="69" y="138"/>
                  </a:cubicBezTo>
                  <a:cubicBezTo>
                    <a:pt x="92" y="206"/>
                    <a:pt x="115" y="264"/>
                    <a:pt x="126" y="264"/>
                  </a:cubicBezTo>
                  <a:cubicBezTo>
                    <a:pt x="138" y="264"/>
                    <a:pt x="149" y="195"/>
                    <a:pt x="115" y="126"/>
                  </a:cubicBezTo>
                  <a:cubicBezTo>
                    <a:pt x="80" y="58"/>
                    <a:pt x="23" y="1"/>
                    <a:pt x="1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102;p44"/>
            <p:cNvSpPr/>
            <p:nvPr/>
          </p:nvSpPr>
          <p:spPr>
            <a:xfrm>
              <a:off x="7179754" y="4647768"/>
              <a:ext cx="6750" cy="6474"/>
            </a:xfrm>
            <a:custGeom>
              <a:avLst/>
              <a:gdLst/>
              <a:ahLst/>
              <a:cxnLst/>
              <a:rect l="l" t="t" r="r" b="b"/>
              <a:pathLst>
                <a:path w="196" h="188" extrusionOk="0">
                  <a:moveTo>
                    <a:pt x="19" y="1"/>
                  </a:moveTo>
                  <a:cubicBezTo>
                    <a:pt x="16" y="1"/>
                    <a:pt x="14" y="1"/>
                    <a:pt x="12" y="3"/>
                  </a:cubicBezTo>
                  <a:cubicBezTo>
                    <a:pt x="1" y="14"/>
                    <a:pt x="35" y="71"/>
                    <a:pt x="81" y="117"/>
                  </a:cubicBezTo>
                  <a:cubicBezTo>
                    <a:pt x="121" y="157"/>
                    <a:pt x="160" y="188"/>
                    <a:pt x="178" y="188"/>
                  </a:cubicBezTo>
                  <a:cubicBezTo>
                    <a:pt x="180" y="188"/>
                    <a:pt x="182" y="187"/>
                    <a:pt x="184" y="186"/>
                  </a:cubicBezTo>
                  <a:cubicBezTo>
                    <a:pt x="195" y="174"/>
                    <a:pt x="161" y="128"/>
                    <a:pt x="115" y="71"/>
                  </a:cubicBezTo>
                  <a:cubicBezTo>
                    <a:pt x="76" y="32"/>
                    <a:pt x="36" y="1"/>
                    <a:pt x="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103;p44"/>
            <p:cNvSpPr/>
            <p:nvPr/>
          </p:nvSpPr>
          <p:spPr>
            <a:xfrm>
              <a:off x="7163637" y="4640088"/>
              <a:ext cx="9091" cy="4236"/>
            </a:xfrm>
            <a:custGeom>
              <a:avLst/>
              <a:gdLst/>
              <a:ahLst/>
              <a:cxnLst/>
              <a:rect l="l" t="t" r="r" b="b"/>
              <a:pathLst>
                <a:path w="264" h="123" extrusionOk="0">
                  <a:moveTo>
                    <a:pt x="89" y="1"/>
                  </a:moveTo>
                  <a:cubicBezTo>
                    <a:pt x="33" y="1"/>
                    <a:pt x="0" y="23"/>
                    <a:pt x="0" y="31"/>
                  </a:cubicBezTo>
                  <a:cubicBezTo>
                    <a:pt x="0" y="43"/>
                    <a:pt x="57" y="43"/>
                    <a:pt x="126" y="66"/>
                  </a:cubicBezTo>
                  <a:cubicBezTo>
                    <a:pt x="195" y="89"/>
                    <a:pt x="240" y="123"/>
                    <a:pt x="252" y="123"/>
                  </a:cubicBezTo>
                  <a:cubicBezTo>
                    <a:pt x="263" y="111"/>
                    <a:pt x="229" y="43"/>
                    <a:pt x="149" y="9"/>
                  </a:cubicBezTo>
                  <a:cubicBezTo>
                    <a:pt x="127" y="3"/>
                    <a:pt x="107" y="1"/>
                    <a:pt x="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104;p44"/>
            <p:cNvSpPr/>
            <p:nvPr/>
          </p:nvSpPr>
          <p:spPr>
            <a:xfrm>
              <a:off x="7151826" y="4637712"/>
              <a:ext cx="4752" cy="2479"/>
            </a:xfrm>
            <a:custGeom>
              <a:avLst/>
              <a:gdLst/>
              <a:ahLst/>
              <a:cxnLst/>
              <a:rect l="l" t="t" r="r" b="b"/>
              <a:pathLst>
                <a:path w="138" h="72" extrusionOk="0">
                  <a:moveTo>
                    <a:pt x="32" y="0"/>
                  </a:moveTo>
                  <a:cubicBezTo>
                    <a:pt x="17" y="0"/>
                    <a:pt x="6" y="3"/>
                    <a:pt x="0" y="9"/>
                  </a:cubicBezTo>
                  <a:cubicBezTo>
                    <a:pt x="0" y="20"/>
                    <a:pt x="23" y="43"/>
                    <a:pt x="57" y="55"/>
                  </a:cubicBezTo>
                  <a:cubicBezTo>
                    <a:pt x="75" y="66"/>
                    <a:pt x="92" y="72"/>
                    <a:pt x="106" y="72"/>
                  </a:cubicBezTo>
                  <a:cubicBezTo>
                    <a:pt x="120" y="72"/>
                    <a:pt x="132" y="66"/>
                    <a:pt x="137" y="55"/>
                  </a:cubicBezTo>
                  <a:cubicBezTo>
                    <a:pt x="137" y="43"/>
                    <a:pt x="115" y="20"/>
                    <a:pt x="80" y="9"/>
                  </a:cubicBezTo>
                  <a:cubicBezTo>
                    <a:pt x="63" y="3"/>
                    <a:pt x="46" y="0"/>
                    <a:pt x="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105;p44"/>
            <p:cNvSpPr/>
            <p:nvPr/>
          </p:nvSpPr>
          <p:spPr>
            <a:xfrm>
              <a:off x="7145903" y="4537881"/>
              <a:ext cx="156346" cy="4993"/>
            </a:xfrm>
            <a:custGeom>
              <a:avLst/>
              <a:gdLst/>
              <a:ahLst/>
              <a:cxnLst/>
              <a:rect l="l" t="t" r="r" b="b"/>
              <a:pathLst>
                <a:path w="4540" h="145" extrusionOk="0">
                  <a:moveTo>
                    <a:pt x="1430" y="0"/>
                  </a:moveTo>
                  <a:cubicBezTo>
                    <a:pt x="595" y="0"/>
                    <a:pt x="1" y="15"/>
                    <a:pt x="1" y="50"/>
                  </a:cubicBezTo>
                  <a:cubicBezTo>
                    <a:pt x="1" y="84"/>
                    <a:pt x="1018" y="130"/>
                    <a:pt x="2264" y="141"/>
                  </a:cubicBezTo>
                  <a:cubicBezTo>
                    <a:pt x="2480" y="143"/>
                    <a:pt x="2689" y="144"/>
                    <a:pt x="2886" y="144"/>
                  </a:cubicBezTo>
                  <a:cubicBezTo>
                    <a:pt x="3841" y="144"/>
                    <a:pt x="4539" y="122"/>
                    <a:pt x="4539" y="84"/>
                  </a:cubicBezTo>
                  <a:cubicBezTo>
                    <a:pt x="4539" y="50"/>
                    <a:pt x="3522" y="16"/>
                    <a:pt x="2264" y="4"/>
                  </a:cubicBezTo>
                  <a:cubicBezTo>
                    <a:pt x="1970" y="1"/>
                    <a:pt x="1689" y="0"/>
                    <a:pt x="14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106;p44"/>
            <p:cNvSpPr/>
            <p:nvPr/>
          </p:nvSpPr>
          <p:spPr>
            <a:xfrm>
              <a:off x="7145903" y="4547730"/>
              <a:ext cx="156346" cy="4993"/>
            </a:xfrm>
            <a:custGeom>
              <a:avLst/>
              <a:gdLst/>
              <a:ahLst/>
              <a:cxnLst/>
              <a:rect l="l" t="t" r="r" b="b"/>
              <a:pathLst>
                <a:path w="4540" h="145" extrusionOk="0">
                  <a:moveTo>
                    <a:pt x="1628" y="1"/>
                  </a:moveTo>
                  <a:cubicBezTo>
                    <a:pt x="690" y="1"/>
                    <a:pt x="1" y="21"/>
                    <a:pt x="1" y="50"/>
                  </a:cubicBezTo>
                  <a:cubicBezTo>
                    <a:pt x="1" y="84"/>
                    <a:pt x="1018" y="130"/>
                    <a:pt x="2264" y="141"/>
                  </a:cubicBezTo>
                  <a:cubicBezTo>
                    <a:pt x="2487" y="143"/>
                    <a:pt x="2702" y="144"/>
                    <a:pt x="2906" y="144"/>
                  </a:cubicBezTo>
                  <a:cubicBezTo>
                    <a:pt x="3850" y="144"/>
                    <a:pt x="4539" y="124"/>
                    <a:pt x="4539" y="95"/>
                  </a:cubicBezTo>
                  <a:cubicBezTo>
                    <a:pt x="4539" y="50"/>
                    <a:pt x="3522" y="15"/>
                    <a:pt x="2264" y="4"/>
                  </a:cubicBezTo>
                  <a:cubicBezTo>
                    <a:pt x="2044" y="2"/>
                    <a:pt x="1830" y="1"/>
                    <a:pt x="162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107;p44"/>
            <p:cNvSpPr/>
            <p:nvPr/>
          </p:nvSpPr>
          <p:spPr>
            <a:xfrm>
              <a:off x="6842002" y="2088150"/>
              <a:ext cx="885044" cy="807112"/>
            </a:xfrm>
            <a:custGeom>
              <a:avLst/>
              <a:gdLst/>
              <a:ahLst/>
              <a:cxnLst/>
              <a:rect l="l" t="t" r="r" b="b"/>
              <a:pathLst>
                <a:path w="25700" h="23437" extrusionOk="0">
                  <a:moveTo>
                    <a:pt x="9535" y="0"/>
                  </a:moveTo>
                  <a:lnTo>
                    <a:pt x="9535" y="1978"/>
                  </a:lnTo>
                  <a:cubicBezTo>
                    <a:pt x="8734" y="2035"/>
                    <a:pt x="7534" y="2241"/>
                    <a:pt x="6917" y="2458"/>
                  </a:cubicBezTo>
                  <a:cubicBezTo>
                    <a:pt x="4779" y="3224"/>
                    <a:pt x="3053" y="4413"/>
                    <a:pt x="2069" y="6974"/>
                  </a:cubicBezTo>
                  <a:lnTo>
                    <a:pt x="0" y="11558"/>
                  </a:lnTo>
                  <a:lnTo>
                    <a:pt x="5819" y="13090"/>
                  </a:lnTo>
                  <a:lnTo>
                    <a:pt x="6802" y="10941"/>
                  </a:lnTo>
                  <a:lnTo>
                    <a:pt x="6917" y="16565"/>
                  </a:lnTo>
                  <a:lnTo>
                    <a:pt x="6985" y="22659"/>
                  </a:lnTo>
                  <a:lnTo>
                    <a:pt x="20544" y="23436"/>
                  </a:lnTo>
                  <a:lnTo>
                    <a:pt x="20063" y="17297"/>
                  </a:lnTo>
                  <a:lnTo>
                    <a:pt x="19766" y="11009"/>
                  </a:lnTo>
                  <a:lnTo>
                    <a:pt x="23722" y="12153"/>
                  </a:lnTo>
                  <a:lnTo>
                    <a:pt x="25699" y="6059"/>
                  </a:lnTo>
                  <a:cubicBezTo>
                    <a:pt x="23607" y="5339"/>
                    <a:pt x="21458" y="4345"/>
                    <a:pt x="20772" y="3933"/>
                  </a:cubicBezTo>
                  <a:cubicBezTo>
                    <a:pt x="17617" y="2092"/>
                    <a:pt x="16017" y="1955"/>
                    <a:pt x="15056" y="1898"/>
                  </a:cubicBezTo>
                  <a:lnTo>
                    <a:pt x="14919" y="286"/>
                  </a:lnTo>
                  <a:lnTo>
                    <a:pt x="95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108;p44"/>
            <p:cNvSpPr/>
            <p:nvPr/>
          </p:nvSpPr>
          <p:spPr>
            <a:xfrm>
              <a:off x="7623052" y="2283404"/>
              <a:ext cx="72870" cy="211067"/>
            </a:xfrm>
            <a:custGeom>
              <a:avLst/>
              <a:gdLst/>
              <a:ahLst/>
              <a:cxnLst/>
              <a:rect l="l" t="t" r="r" b="b"/>
              <a:pathLst>
                <a:path w="2116" h="6129" extrusionOk="0">
                  <a:moveTo>
                    <a:pt x="2115" y="1"/>
                  </a:moveTo>
                  <a:lnTo>
                    <a:pt x="2115" y="1"/>
                  </a:lnTo>
                  <a:cubicBezTo>
                    <a:pt x="2070" y="69"/>
                    <a:pt x="2024" y="149"/>
                    <a:pt x="2001" y="229"/>
                  </a:cubicBezTo>
                  <a:cubicBezTo>
                    <a:pt x="1944" y="389"/>
                    <a:pt x="1852" y="607"/>
                    <a:pt x="1761" y="881"/>
                  </a:cubicBezTo>
                  <a:cubicBezTo>
                    <a:pt x="1555" y="1441"/>
                    <a:pt x="1292" y="2218"/>
                    <a:pt x="1018" y="3053"/>
                  </a:cubicBezTo>
                  <a:cubicBezTo>
                    <a:pt x="755" y="3888"/>
                    <a:pt x="503" y="4631"/>
                    <a:pt x="309" y="5225"/>
                  </a:cubicBezTo>
                  <a:cubicBezTo>
                    <a:pt x="115" y="5785"/>
                    <a:pt x="0" y="6128"/>
                    <a:pt x="23" y="6128"/>
                  </a:cubicBezTo>
                  <a:cubicBezTo>
                    <a:pt x="69" y="6060"/>
                    <a:pt x="103" y="5980"/>
                    <a:pt x="138" y="5900"/>
                  </a:cubicBezTo>
                  <a:cubicBezTo>
                    <a:pt x="195" y="5751"/>
                    <a:pt x="286" y="5534"/>
                    <a:pt x="389" y="5259"/>
                  </a:cubicBezTo>
                  <a:cubicBezTo>
                    <a:pt x="595" y="4711"/>
                    <a:pt x="881" y="3933"/>
                    <a:pt x="1155" y="3099"/>
                  </a:cubicBezTo>
                  <a:cubicBezTo>
                    <a:pt x="1418" y="2264"/>
                    <a:pt x="1658" y="1510"/>
                    <a:pt x="1852" y="915"/>
                  </a:cubicBezTo>
                  <a:cubicBezTo>
                    <a:pt x="1955" y="618"/>
                    <a:pt x="2047" y="309"/>
                    <a:pt x="21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109;p44"/>
            <p:cNvSpPr/>
            <p:nvPr/>
          </p:nvSpPr>
          <p:spPr>
            <a:xfrm>
              <a:off x="6851438" y="2455069"/>
              <a:ext cx="207520" cy="54893"/>
            </a:xfrm>
            <a:custGeom>
              <a:avLst/>
              <a:gdLst/>
              <a:ahLst/>
              <a:cxnLst/>
              <a:rect l="l" t="t" r="r" b="b"/>
              <a:pathLst>
                <a:path w="6026" h="1594" extrusionOk="0">
                  <a:moveTo>
                    <a:pt x="1" y="0"/>
                  </a:moveTo>
                  <a:cubicBezTo>
                    <a:pt x="69" y="46"/>
                    <a:pt x="149" y="80"/>
                    <a:pt x="229" y="114"/>
                  </a:cubicBezTo>
                  <a:cubicBezTo>
                    <a:pt x="366" y="172"/>
                    <a:pt x="584" y="252"/>
                    <a:pt x="847" y="354"/>
                  </a:cubicBezTo>
                  <a:cubicBezTo>
                    <a:pt x="1384" y="537"/>
                    <a:pt x="2127" y="777"/>
                    <a:pt x="2961" y="1006"/>
                  </a:cubicBezTo>
                  <a:cubicBezTo>
                    <a:pt x="3785" y="1223"/>
                    <a:pt x="4551" y="1383"/>
                    <a:pt x="5111" y="1475"/>
                  </a:cubicBezTo>
                  <a:cubicBezTo>
                    <a:pt x="5385" y="1521"/>
                    <a:pt x="5614" y="1555"/>
                    <a:pt x="5774" y="1578"/>
                  </a:cubicBezTo>
                  <a:cubicBezTo>
                    <a:pt x="5830" y="1586"/>
                    <a:pt x="5887" y="1594"/>
                    <a:pt x="5944" y="1594"/>
                  </a:cubicBezTo>
                  <a:cubicBezTo>
                    <a:pt x="5967" y="1594"/>
                    <a:pt x="5990" y="1592"/>
                    <a:pt x="6014" y="1589"/>
                  </a:cubicBezTo>
                  <a:cubicBezTo>
                    <a:pt x="6025" y="1566"/>
                    <a:pt x="5694" y="1498"/>
                    <a:pt x="5134" y="1383"/>
                  </a:cubicBezTo>
                  <a:cubicBezTo>
                    <a:pt x="4573" y="1258"/>
                    <a:pt x="3819" y="1086"/>
                    <a:pt x="2996" y="869"/>
                  </a:cubicBezTo>
                  <a:cubicBezTo>
                    <a:pt x="2161" y="652"/>
                    <a:pt x="1418" y="423"/>
                    <a:pt x="881" y="252"/>
                  </a:cubicBezTo>
                  <a:cubicBezTo>
                    <a:pt x="595" y="149"/>
                    <a:pt x="298" y="69"/>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110;p44"/>
            <p:cNvSpPr/>
            <p:nvPr/>
          </p:nvSpPr>
          <p:spPr>
            <a:xfrm>
              <a:off x="7272284" y="2168456"/>
              <a:ext cx="18149" cy="711823"/>
            </a:xfrm>
            <a:custGeom>
              <a:avLst/>
              <a:gdLst/>
              <a:ahLst/>
              <a:cxnLst/>
              <a:rect l="l" t="t" r="r" b="b"/>
              <a:pathLst>
                <a:path w="527" h="20670" extrusionOk="0">
                  <a:moveTo>
                    <a:pt x="35" y="0"/>
                  </a:moveTo>
                  <a:lnTo>
                    <a:pt x="35" y="0"/>
                  </a:lnTo>
                  <a:cubicBezTo>
                    <a:pt x="0" y="0"/>
                    <a:pt x="69" y="4630"/>
                    <a:pt x="183" y="10335"/>
                  </a:cubicBezTo>
                  <a:cubicBezTo>
                    <a:pt x="309" y="16051"/>
                    <a:pt x="446" y="20670"/>
                    <a:pt x="481" y="20670"/>
                  </a:cubicBezTo>
                  <a:cubicBezTo>
                    <a:pt x="526" y="20670"/>
                    <a:pt x="446" y="16040"/>
                    <a:pt x="332" y="10335"/>
                  </a:cubicBezTo>
                  <a:cubicBezTo>
                    <a:pt x="206" y="4630"/>
                    <a:pt x="69" y="0"/>
                    <a:pt x="3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111;p44"/>
            <p:cNvSpPr/>
            <p:nvPr/>
          </p:nvSpPr>
          <p:spPr>
            <a:xfrm>
              <a:off x="7291982" y="2291531"/>
              <a:ext cx="23004" cy="21523"/>
            </a:xfrm>
            <a:custGeom>
              <a:avLst/>
              <a:gdLst/>
              <a:ahLst/>
              <a:cxnLst/>
              <a:rect l="l" t="t" r="r" b="b"/>
              <a:pathLst>
                <a:path w="668" h="625" extrusionOk="0">
                  <a:moveTo>
                    <a:pt x="337" y="0"/>
                  </a:moveTo>
                  <a:cubicBezTo>
                    <a:pt x="252" y="0"/>
                    <a:pt x="206" y="46"/>
                    <a:pt x="206" y="62"/>
                  </a:cubicBezTo>
                  <a:cubicBezTo>
                    <a:pt x="208" y="64"/>
                    <a:pt x="213" y="65"/>
                    <a:pt x="220" y="65"/>
                  </a:cubicBezTo>
                  <a:cubicBezTo>
                    <a:pt x="228" y="65"/>
                    <a:pt x="238" y="64"/>
                    <a:pt x="251" y="64"/>
                  </a:cubicBezTo>
                  <a:cubicBezTo>
                    <a:pt x="290" y="64"/>
                    <a:pt x="349" y="70"/>
                    <a:pt x="412" y="119"/>
                  </a:cubicBezTo>
                  <a:cubicBezTo>
                    <a:pt x="480" y="153"/>
                    <a:pt x="514" y="211"/>
                    <a:pt x="526" y="279"/>
                  </a:cubicBezTo>
                  <a:cubicBezTo>
                    <a:pt x="526" y="359"/>
                    <a:pt x="480" y="439"/>
                    <a:pt x="412" y="473"/>
                  </a:cubicBezTo>
                  <a:cubicBezTo>
                    <a:pt x="380" y="489"/>
                    <a:pt x="343" y="498"/>
                    <a:pt x="307" y="498"/>
                  </a:cubicBezTo>
                  <a:cubicBezTo>
                    <a:pt x="266" y="498"/>
                    <a:pt x="225" y="487"/>
                    <a:pt x="194" y="462"/>
                  </a:cubicBezTo>
                  <a:cubicBezTo>
                    <a:pt x="137" y="405"/>
                    <a:pt x="114" y="336"/>
                    <a:pt x="114" y="268"/>
                  </a:cubicBezTo>
                  <a:cubicBezTo>
                    <a:pt x="114" y="142"/>
                    <a:pt x="206" y="85"/>
                    <a:pt x="194" y="73"/>
                  </a:cubicBezTo>
                  <a:cubicBezTo>
                    <a:pt x="194" y="69"/>
                    <a:pt x="190" y="67"/>
                    <a:pt x="183" y="67"/>
                  </a:cubicBezTo>
                  <a:cubicBezTo>
                    <a:pt x="149" y="67"/>
                    <a:pt x="51" y="115"/>
                    <a:pt x="23" y="256"/>
                  </a:cubicBezTo>
                  <a:cubicBezTo>
                    <a:pt x="0" y="371"/>
                    <a:pt x="34" y="473"/>
                    <a:pt x="103" y="542"/>
                  </a:cubicBezTo>
                  <a:cubicBezTo>
                    <a:pt x="170" y="599"/>
                    <a:pt x="246" y="624"/>
                    <a:pt x="321" y="624"/>
                  </a:cubicBezTo>
                  <a:cubicBezTo>
                    <a:pt x="501" y="624"/>
                    <a:pt x="668" y="475"/>
                    <a:pt x="652" y="256"/>
                  </a:cubicBezTo>
                  <a:cubicBezTo>
                    <a:pt x="629" y="153"/>
                    <a:pt x="560" y="73"/>
                    <a:pt x="457" y="28"/>
                  </a:cubicBezTo>
                  <a:cubicBezTo>
                    <a:pt x="411" y="8"/>
                    <a:pt x="371"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112;p44"/>
            <p:cNvSpPr/>
            <p:nvPr/>
          </p:nvSpPr>
          <p:spPr>
            <a:xfrm>
              <a:off x="7301004" y="2485993"/>
              <a:ext cx="23039" cy="21868"/>
            </a:xfrm>
            <a:custGeom>
              <a:avLst/>
              <a:gdLst/>
              <a:ahLst/>
              <a:cxnLst/>
              <a:rect l="l" t="t" r="r" b="b"/>
              <a:pathLst>
                <a:path w="669" h="635" extrusionOk="0">
                  <a:moveTo>
                    <a:pt x="337" y="1"/>
                  </a:moveTo>
                  <a:cubicBezTo>
                    <a:pt x="253" y="1"/>
                    <a:pt x="207" y="46"/>
                    <a:pt x="207" y="62"/>
                  </a:cubicBezTo>
                  <a:cubicBezTo>
                    <a:pt x="210" y="69"/>
                    <a:pt x="219" y="70"/>
                    <a:pt x="232" y="70"/>
                  </a:cubicBezTo>
                  <a:cubicBezTo>
                    <a:pt x="240" y="70"/>
                    <a:pt x="250" y="69"/>
                    <a:pt x="262" y="69"/>
                  </a:cubicBezTo>
                  <a:cubicBezTo>
                    <a:pt x="300" y="69"/>
                    <a:pt x="355" y="74"/>
                    <a:pt x="413" y="119"/>
                  </a:cubicBezTo>
                  <a:cubicBezTo>
                    <a:pt x="481" y="154"/>
                    <a:pt x="515" y="211"/>
                    <a:pt x="527" y="280"/>
                  </a:cubicBezTo>
                  <a:cubicBezTo>
                    <a:pt x="527" y="407"/>
                    <a:pt x="419" y="497"/>
                    <a:pt x="308" y="497"/>
                  </a:cubicBezTo>
                  <a:cubicBezTo>
                    <a:pt x="270" y="497"/>
                    <a:pt x="231" y="486"/>
                    <a:pt x="195" y="462"/>
                  </a:cubicBezTo>
                  <a:cubicBezTo>
                    <a:pt x="138" y="417"/>
                    <a:pt x="115" y="348"/>
                    <a:pt x="115" y="280"/>
                  </a:cubicBezTo>
                  <a:cubicBezTo>
                    <a:pt x="115" y="142"/>
                    <a:pt x="195" y="85"/>
                    <a:pt x="184" y="74"/>
                  </a:cubicBezTo>
                  <a:cubicBezTo>
                    <a:pt x="184" y="70"/>
                    <a:pt x="180" y="68"/>
                    <a:pt x="173" y="68"/>
                  </a:cubicBezTo>
                  <a:cubicBezTo>
                    <a:pt x="143" y="68"/>
                    <a:pt x="52" y="117"/>
                    <a:pt x="24" y="268"/>
                  </a:cubicBezTo>
                  <a:cubicBezTo>
                    <a:pt x="1" y="371"/>
                    <a:pt x="35" y="474"/>
                    <a:pt x="104" y="554"/>
                  </a:cubicBezTo>
                  <a:cubicBezTo>
                    <a:pt x="169" y="610"/>
                    <a:pt x="244" y="634"/>
                    <a:pt x="317" y="634"/>
                  </a:cubicBezTo>
                  <a:cubicBezTo>
                    <a:pt x="499" y="634"/>
                    <a:pt x="669" y="480"/>
                    <a:pt x="653" y="268"/>
                  </a:cubicBezTo>
                  <a:cubicBezTo>
                    <a:pt x="630" y="165"/>
                    <a:pt x="561" y="74"/>
                    <a:pt x="458" y="28"/>
                  </a:cubicBezTo>
                  <a:cubicBezTo>
                    <a:pt x="412" y="8"/>
                    <a:pt x="372" y="1"/>
                    <a:pt x="3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113;p44"/>
            <p:cNvSpPr/>
            <p:nvPr/>
          </p:nvSpPr>
          <p:spPr>
            <a:xfrm>
              <a:off x="7301004" y="2638753"/>
              <a:ext cx="23039" cy="21833"/>
            </a:xfrm>
            <a:custGeom>
              <a:avLst/>
              <a:gdLst/>
              <a:ahLst/>
              <a:cxnLst/>
              <a:rect l="l" t="t" r="r" b="b"/>
              <a:pathLst>
                <a:path w="669" h="634" extrusionOk="0">
                  <a:moveTo>
                    <a:pt x="337" y="0"/>
                  </a:moveTo>
                  <a:cubicBezTo>
                    <a:pt x="253" y="0"/>
                    <a:pt x="207" y="46"/>
                    <a:pt x="207" y="62"/>
                  </a:cubicBezTo>
                  <a:cubicBezTo>
                    <a:pt x="218" y="85"/>
                    <a:pt x="310" y="51"/>
                    <a:pt x="413" y="119"/>
                  </a:cubicBezTo>
                  <a:cubicBezTo>
                    <a:pt x="481" y="153"/>
                    <a:pt x="515" y="211"/>
                    <a:pt x="527" y="279"/>
                  </a:cubicBezTo>
                  <a:cubicBezTo>
                    <a:pt x="527" y="413"/>
                    <a:pt x="423" y="498"/>
                    <a:pt x="313" y="498"/>
                  </a:cubicBezTo>
                  <a:cubicBezTo>
                    <a:pt x="273" y="498"/>
                    <a:pt x="232" y="487"/>
                    <a:pt x="195" y="462"/>
                  </a:cubicBezTo>
                  <a:cubicBezTo>
                    <a:pt x="138" y="416"/>
                    <a:pt x="115" y="348"/>
                    <a:pt x="115" y="279"/>
                  </a:cubicBezTo>
                  <a:cubicBezTo>
                    <a:pt x="115" y="142"/>
                    <a:pt x="195" y="85"/>
                    <a:pt x="184" y="73"/>
                  </a:cubicBezTo>
                  <a:cubicBezTo>
                    <a:pt x="184" y="69"/>
                    <a:pt x="180" y="67"/>
                    <a:pt x="173" y="67"/>
                  </a:cubicBezTo>
                  <a:cubicBezTo>
                    <a:pt x="143" y="67"/>
                    <a:pt x="52" y="117"/>
                    <a:pt x="24" y="268"/>
                  </a:cubicBezTo>
                  <a:cubicBezTo>
                    <a:pt x="1" y="371"/>
                    <a:pt x="35" y="474"/>
                    <a:pt x="104" y="554"/>
                  </a:cubicBezTo>
                  <a:cubicBezTo>
                    <a:pt x="169" y="609"/>
                    <a:pt x="244" y="634"/>
                    <a:pt x="317" y="634"/>
                  </a:cubicBezTo>
                  <a:cubicBezTo>
                    <a:pt x="499" y="634"/>
                    <a:pt x="669" y="480"/>
                    <a:pt x="653" y="268"/>
                  </a:cubicBezTo>
                  <a:cubicBezTo>
                    <a:pt x="630" y="165"/>
                    <a:pt x="561" y="73"/>
                    <a:pt x="458" y="28"/>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114;p44"/>
            <p:cNvSpPr/>
            <p:nvPr/>
          </p:nvSpPr>
          <p:spPr>
            <a:xfrm>
              <a:off x="7310061" y="2774191"/>
              <a:ext cx="23039" cy="21833"/>
            </a:xfrm>
            <a:custGeom>
              <a:avLst/>
              <a:gdLst/>
              <a:ahLst/>
              <a:cxnLst/>
              <a:rect l="l" t="t" r="r" b="b"/>
              <a:pathLst>
                <a:path w="669" h="634" extrusionOk="0">
                  <a:moveTo>
                    <a:pt x="337" y="0"/>
                  </a:moveTo>
                  <a:cubicBezTo>
                    <a:pt x="253" y="0"/>
                    <a:pt x="207" y="45"/>
                    <a:pt x="207" y="62"/>
                  </a:cubicBezTo>
                  <a:cubicBezTo>
                    <a:pt x="218" y="84"/>
                    <a:pt x="310" y="50"/>
                    <a:pt x="412" y="119"/>
                  </a:cubicBezTo>
                  <a:cubicBezTo>
                    <a:pt x="481" y="153"/>
                    <a:pt x="515" y="222"/>
                    <a:pt x="527" y="290"/>
                  </a:cubicBezTo>
                  <a:cubicBezTo>
                    <a:pt x="527" y="415"/>
                    <a:pt x="423" y="498"/>
                    <a:pt x="314" y="498"/>
                  </a:cubicBezTo>
                  <a:cubicBezTo>
                    <a:pt x="274" y="498"/>
                    <a:pt x="232" y="486"/>
                    <a:pt x="195" y="462"/>
                  </a:cubicBezTo>
                  <a:cubicBezTo>
                    <a:pt x="138" y="416"/>
                    <a:pt x="115" y="347"/>
                    <a:pt x="115" y="279"/>
                  </a:cubicBezTo>
                  <a:cubicBezTo>
                    <a:pt x="115" y="142"/>
                    <a:pt x="207" y="96"/>
                    <a:pt x="195" y="73"/>
                  </a:cubicBezTo>
                  <a:cubicBezTo>
                    <a:pt x="195" y="69"/>
                    <a:pt x="191" y="67"/>
                    <a:pt x="184" y="67"/>
                  </a:cubicBezTo>
                  <a:cubicBezTo>
                    <a:pt x="150" y="67"/>
                    <a:pt x="52" y="117"/>
                    <a:pt x="24" y="267"/>
                  </a:cubicBezTo>
                  <a:cubicBezTo>
                    <a:pt x="1" y="370"/>
                    <a:pt x="35" y="473"/>
                    <a:pt x="104" y="553"/>
                  </a:cubicBezTo>
                  <a:cubicBezTo>
                    <a:pt x="169" y="609"/>
                    <a:pt x="244" y="634"/>
                    <a:pt x="317" y="634"/>
                  </a:cubicBezTo>
                  <a:cubicBezTo>
                    <a:pt x="499" y="634"/>
                    <a:pt x="669" y="480"/>
                    <a:pt x="653" y="267"/>
                  </a:cubicBezTo>
                  <a:cubicBezTo>
                    <a:pt x="630" y="165"/>
                    <a:pt x="561" y="73"/>
                    <a:pt x="458" y="27"/>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115;p44"/>
            <p:cNvSpPr/>
            <p:nvPr/>
          </p:nvSpPr>
          <p:spPr>
            <a:xfrm>
              <a:off x="7400628" y="2156644"/>
              <a:ext cx="48075" cy="385459"/>
            </a:xfrm>
            <a:custGeom>
              <a:avLst/>
              <a:gdLst/>
              <a:ahLst/>
              <a:cxnLst/>
              <a:rect l="l" t="t" r="r" b="b"/>
              <a:pathLst>
                <a:path w="1396" h="11193" extrusionOk="0">
                  <a:moveTo>
                    <a:pt x="0" y="1"/>
                  </a:moveTo>
                  <a:lnTo>
                    <a:pt x="538" y="11193"/>
                  </a:lnTo>
                  <a:lnTo>
                    <a:pt x="1395" y="11193"/>
                  </a:lnTo>
                  <a:lnTo>
                    <a:pt x="858" y="218"/>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116;p44"/>
            <p:cNvSpPr/>
            <p:nvPr/>
          </p:nvSpPr>
          <p:spPr>
            <a:xfrm>
              <a:off x="7419912" y="2574322"/>
              <a:ext cx="57889" cy="318168"/>
            </a:xfrm>
            <a:custGeom>
              <a:avLst/>
              <a:gdLst/>
              <a:ahLst/>
              <a:cxnLst/>
              <a:rect l="l" t="t" r="r" b="b"/>
              <a:pathLst>
                <a:path w="1681" h="9239" extrusionOk="0">
                  <a:moveTo>
                    <a:pt x="0" y="1"/>
                  </a:moveTo>
                  <a:lnTo>
                    <a:pt x="846" y="9238"/>
                  </a:lnTo>
                  <a:cubicBezTo>
                    <a:pt x="846" y="9238"/>
                    <a:pt x="1681" y="9204"/>
                    <a:pt x="1658" y="9147"/>
                  </a:cubicBezTo>
                  <a:cubicBezTo>
                    <a:pt x="1635" y="9101"/>
                    <a:pt x="881" y="1"/>
                    <a:pt x="88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117;p44"/>
            <p:cNvSpPr/>
            <p:nvPr/>
          </p:nvSpPr>
          <p:spPr>
            <a:xfrm>
              <a:off x="7419534" y="2539301"/>
              <a:ext cx="29547" cy="5166"/>
            </a:xfrm>
            <a:custGeom>
              <a:avLst/>
              <a:gdLst/>
              <a:ahLst/>
              <a:cxnLst/>
              <a:rect l="l" t="t" r="r" b="b"/>
              <a:pathLst>
                <a:path w="858" h="150" extrusionOk="0">
                  <a:moveTo>
                    <a:pt x="423" y="1"/>
                  </a:moveTo>
                  <a:cubicBezTo>
                    <a:pt x="183" y="12"/>
                    <a:pt x="0" y="46"/>
                    <a:pt x="0" y="81"/>
                  </a:cubicBezTo>
                  <a:cubicBezTo>
                    <a:pt x="0" y="115"/>
                    <a:pt x="183" y="149"/>
                    <a:pt x="423" y="149"/>
                  </a:cubicBezTo>
                  <a:cubicBezTo>
                    <a:pt x="663" y="138"/>
                    <a:pt x="857" y="103"/>
                    <a:pt x="857" y="69"/>
                  </a:cubicBezTo>
                  <a:cubicBezTo>
                    <a:pt x="857" y="35"/>
                    <a:pt x="663" y="1"/>
                    <a:pt x="4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118;p44"/>
            <p:cNvSpPr/>
            <p:nvPr/>
          </p:nvSpPr>
          <p:spPr>
            <a:xfrm>
              <a:off x="7421083" y="2571085"/>
              <a:ext cx="27998" cy="4959"/>
            </a:xfrm>
            <a:custGeom>
              <a:avLst/>
              <a:gdLst/>
              <a:ahLst/>
              <a:cxnLst/>
              <a:rect l="l" t="t" r="r" b="b"/>
              <a:pathLst>
                <a:path w="813" h="144" extrusionOk="0">
                  <a:moveTo>
                    <a:pt x="517" y="1"/>
                  </a:moveTo>
                  <a:cubicBezTo>
                    <a:pt x="480" y="1"/>
                    <a:pt x="441" y="1"/>
                    <a:pt x="401" y="4"/>
                  </a:cubicBezTo>
                  <a:cubicBezTo>
                    <a:pt x="184" y="15"/>
                    <a:pt x="1" y="49"/>
                    <a:pt x="1" y="95"/>
                  </a:cubicBezTo>
                  <a:cubicBezTo>
                    <a:pt x="1" y="123"/>
                    <a:pt x="125" y="144"/>
                    <a:pt x="296" y="144"/>
                  </a:cubicBezTo>
                  <a:cubicBezTo>
                    <a:pt x="333" y="144"/>
                    <a:pt x="372" y="143"/>
                    <a:pt x="412" y="141"/>
                  </a:cubicBezTo>
                  <a:cubicBezTo>
                    <a:pt x="641" y="129"/>
                    <a:pt x="812" y="95"/>
                    <a:pt x="812" y="49"/>
                  </a:cubicBezTo>
                  <a:cubicBezTo>
                    <a:pt x="812" y="21"/>
                    <a:pt x="689" y="1"/>
                    <a:pt x="5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119;p44"/>
            <p:cNvSpPr/>
            <p:nvPr/>
          </p:nvSpPr>
          <p:spPr>
            <a:xfrm>
              <a:off x="7427798" y="2539679"/>
              <a:ext cx="6715" cy="35092"/>
            </a:xfrm>
            <a:custGeom>
              <a:avLst/>
              <a:gdLst/>
              <a:ahLst/>
              <a:cxnLst/>
              <a:rect l="l" t="t" r="r" b="b"/>
              <a:pathLst>
                <a:path w="195" h="1019" extrusionOk="0">
                  <a:moveTo>
                    <a:pt x="46" y="1"/>
                  </a:moveTo>
                  <a:cubicBezTo>
                    <a:pt x="0" y="12"/>
                    <a:pt x="0" y="241"/>
                    <a:pt x="34" y="515"/>
                  </a:cubicBezTo>
                  <a:cubicBezTo>
                    <a:pt x="57" y="801"/>
                    <a:pt x="114" y="1018"/>
                    <a:pt x="160" y="1018"/>
                  </a:cubicBezTo>
                  <a:cubicBezTo>
                    <a:pt x="194" y="1018"/>
                    <a:pt x="194" y="790"/>
                    <a:pt x="172" y="504"/>
                  </a:cubicBezTo>
                  <a:cubicBezTo>
                    <a:pt x="137" y="230"/>
                    <a:pt x="80" y="1"/>
                    <a:pt x="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120;p44"/>
            <p:cNvSpPr/>
            <p:nvPr/>
          </p:nvSpPr>
          <p:spPr>
            <a:xfrm>
              <a:off x="7436442" y="2543226"/>
              <a:ext cx="6715" cy="31924"/>
            </a:xfrm>
            <a:custGeom>
              <a:avLst/>
              <a:gdLst/>
              <a:ahLst/>
              <a:cxnLst/>
              <a:rect l="l" t="t" r="r" b="b"/>
              <a:pathLst>
                <a:path w="195" h="927" extrusionOk="0">
                  <a:moveTo>
                    <a:pt x="46" y="1"/>
                  </a:moveTo>
                  <a:cubicBezTo>
                    <a:pt x="1" y="12"/>
                    <a:pt x="1" y="218"/>
                    <a:pt x="23" y="481"/>
                  </a:cubicBezTo>
                  <a:cubicBezTo>
                    <a:pt x="58" y="732"/>
                    <a:pt x="115" y="927"/>
                    <a:pt x="149" y="927"/>
                  </a:cubicBezTo>
                  <a:cubicBezTo>
                    <a:pt x="195" y="927"/>
                    <a:pt x="195" y="710"/>
                    <a:pt x="161" y="458"/>
                  </a:cubicBezTo>
                  <a:cubicBezTo>
                    <a:pt x="138" y="207"/>
                    <a:pt x="81" y="1"/>
                    <a:pt x="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121;p44"/>
            <p:cNvSpPr/>
            <p:nvPr/>
          </p:nvSpPr>
          <p:spPr>
            <a:xfrm>
              <a:off x="7127789" y="2574736"/>
              <a:ext cx="37227" cy="300605"/>
            </a:xfrm>
            <a:custGeom>
              <a:avLst/>
              <a:gdLst/>
              <a:ahLst/>
              <a:cxnLst/>
              <a:rect l="l" t="t" r="r" b="b"/>
              <a:pathLst>
                <a:path w="1081" h="8729" extrusionOk="0">
                  <a:moveTo>
                    <a:pt x="1" y="0"/>
                  </a:moveTo>
                  <a:lnTo>
                    <a:pt x="172" y="8666"/>
                  </a:lnTo>
                  <a:cubicBezTo>
                    <a:pt x="172" y="8666"/>
                    <a:pt x="740" y="8729"/>
                    <a:pt x="975" y="8729"/>
                  </a:cubicBezTo>
                  <a:cubicBezTo>
                    <a:pt x="1041" y="8729"/>
                    <a:pt x="1080" y="8724"/>
                    <a:pt x="1075" y="8712"/>
                  </a:cubicBezTo>
                  <a:cubicBezTo>
                    <a:pt x="1053" y="8666"/>
                    <a:pt x="870" y="0"/>
                    <a:pt x="8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122;p44"/>
            <p:cNvSpPr/>
            <p:nvPr/>
          </p:nvSpPr>
          <p:spPr>
            <a:xfrm>
              <a:off x="7120730" y="2155473"/>
              <a:ext cx="33887" cy="386630"/>
            </a:xfrm>
            <a:custGeom>
              <a:avLst/>
              <a:gdLst/>
              <a:ahLst/>
              <a:cxnLst/>
              <a:rect l="l" t="t" r="r" b="b"/>
              <a:pathLst>
                <a:path w="984" h="11227" extrusionOk="0">
                  <a:moveTo>
                    <a:pt x="858" y="0"/>
                  </a:moveTo>
                  <a:lnTo>
                    <a:pt x="0" y="126"/>
                  </a:lnTo>
                  <a:lnTo>
                    <a:pt x="126" y="11227"/>
                  </a:lnTo>
                  <a:lnTo>
                    <a:pt x="983" y="11227"/>
                  </a:lnTo>
                  <a:lnTo>
                    <a:pt x="85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123;p44"/>
            <p:cNvSpPr/>
            <p:nvPr/>
          </p:nvSpPr>
          <p:spPr>
            <a:xfrm>
              <a:off x="7125034" y="2540024"/>
              <a:ext cx="29169" cy="4821"/>
            </a:xfrm>
            <a:custGeom>
              <a:avLst/>
              <a:gdLst/>
              <a:ahLst/>
              <a:cxnLst/>
              <a:rect l="l" t="t" r="r" b="b"/>
              <a:pathLst>
                <a:path w="847" h="140" extrusionOk="0">
                  <a:moveTo>
                    <a:pt x="331" y="0"/>
                  </a:moveTo>
                  <a:cubicBezTo>
                    <a:pt x="138" y="0"/>
                    <a:pt x="1" y="30"/>
                    <a:pt x="1" y="60"/>
                  </a:cubicBezTo>
                  <a:cubicBezTo>
                    <a:pt x="1" y="94"/>
                    <a:pt x="172" y="140"/>
                    <a:pt x="412" y="140"/>
                  </a:cubicBezTo>
                  <a:cubicBezTo>
                    <a:pt x="652" y="140"/>
                    <a:pt x="847" y="117"/>
                    <a:pt x="847" y="82"/>
                  </a:cubicBezTo>
                  <a:cubicBezTo>
                    <a:pt x="847" y="48"/>
                    <a:pt x="664" y="2"/>
                    <a:pt x="424" y="2"/>
                  </a:cubicBezTo>
                  <a:cubicBezTo>
                    <a:pt x="392" y="1"/>
                    <a:pt x="361" y="0"/>
                    <a:pt x="3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124;p44"/>
            <p:cNvSpPr/>
            <p:nvPr/>
          </p:nvSpPr>
          <p:spPr>
            <a:xfrm>
              <a:off x="7127410" y="2573909"/>
              <a:ext cx="31545" cy="4787"/>
            </a:xfrm>
            <a:custGeom>
              <a:avLst/>
              <a:gdLst/>
              <a:ahLst/>
              <a:cxnLst/>
              <a:rect l="l" t="t" r="r" b="b"/>
              <a:pathLst>
                <a:path w="916" h="139" extrusionOk="0">
                  <a:moveTo>
                    <a:pt x="691" y="0"/>
                  </a:moveTo>
                  <a:cubicBezTo>
                    <a:pt x="625" y="0"/>
                    <a:pt x="549" y="2"/>
                    <a:pt x="469" y="2"/>
                  </a:cubicBezTo>
                  <a:cubicBezTo>
                    <a:pt x="218" y="2"/>
                    <a:pt x="12" y="2"/>
                    <a:pt x="12" y="47"/>
                  </a:cubicBezTo>
                  <a:cubicBezTo>
                    <a:pt x="0" y="82"/>
                    <a:pt x="206" y="139"/>
                    <a:pt x="469" y="139"/>
                  </a:cubicBezTo>
                  <a:cubicBezTo>
                    <a:pt x="721" y="139"/>
                    <a:pt x="915" y="70"/>
                    <a:pt x="915" y="36"/>
                  </a:cubicBezTo>
                  <a:cubicBezTo>
                    <a:pt x="915" y="5"/>
                    <a:pt x="824" y="0"/>
                    <a:pt x="6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125;p44"/>
            <p:cNvSpPr/>
            <p:nvPr/>
          </p:nvSpPr>
          <p:spPr>
            <a:xfrm>
              <a:off x="7134883" y="2544018"/>
              <a:ext cx="5958" cy="33887"/>
            </a:xfrm>
            <a:custGeom>
              <a:avLst/>
              <a:gdLst/>
              <a:ahLst/>
              <a:cxnLst/>
              <a:rect l="l" t="t" r="r" b="b"/>
              <a:pathLst>
                <a:path w="173" h="984" extrusionOk="0">
                  <a:moveTo>
                    <a:pt x="58" y="1"/>
                  </a:moveTo>
                  <a:cubicBezTo>
                    <a:pt x="12" y="12"/>
                    <a:pt x="1" y="229"/>
                    <a:pt x="12" y="492"/>
                  </a:cubicBezTo>
                  <a:cubicBezTo>
                    <a:pt x="35" y="767"/>
                    <a:pt x="81" y="984"/>
                    <a:pt x="115" y="984"/>
                  </a:cubicBezTo>
                  <a:cubicBezTo>
                    <a:pt x="161" y="984"/>
                    <a:pt x="172" y="755"/>
                    <a:pt x="149" y="492"/>
                  </a:cubicBezTo>
                  <a:cubicBezTo>
                    <a:pt x="138" y="218"/>
                    <a:pt x="92" y="1"/>
                    <a:pt x="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126;p44"/>
            <p:cNvSpPr/>
            <p:nvPr/>
          </p:nvSpPr>
          <p:spPr>
            <a:xfrm>
              <a:off x="7143561" y="2544018"/>
              <a:ext cx="5923" cy="33887"/>
            </a:xfrm>
            <a:custGeom>
              <a:avLst/>
              <a:gdLst/>
              <a:ahLst/>
              <a:cxnLst/>
              <a:rect l="l" t="t" r="r" b="b"/>
              <a:pathLst>
                <a:path w="172" h="984" extrusionOk="0">
                  <a:moveTo>
                    <a:pt x="57" y="1"/>
                  </a:moveTo>
                  <a:cubicBezTo>
                    <a:pt x="12" y="12"/>
                    <a:pt x="0" y="229"/>
                    <a:pt x="12" y="492"/>
                  </a:cubicBezTo>
                  <a:cubicBezTo>
                    <a:pt x="34" y="767"/>
                    <a:pt x="80" y="984"/>
                    <a:pt x="114" y="984"/>
                  </a:cubicBezTo>
                  <a:cubicBezTo>
                    <a:pt x="149" y="984"/>
                    <a:pt x="172" y="755"/>
                    <a:pt x="149" y="492"/>
                  </a:cubicBezTo>
                  <a:cubicBezTo>
                    <a:pt x="137" y="218"/>
                    <a:pt x="92" y="1"/>
                    <a:pt x="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127;p44"/>
            <p:cNvSpPr/>
            <p:nvPr/>
          </p:nvSpPr>
          <p:spPr>
            <a:xfrm>
              <a:off x="7190016" y="2120762"/>
              <a:ext cx="158275" cy="68221"/>
            </a:xfrm>
            <a:custGeom>
              <a:avLst/>
              <a:gdLst/>
              <a:ahLst/>
              <a:cxnLst/>
              <a:rect l="l" t="t" r="r" b="b"/>
              <a:pathLst>
                <a:path w="4596" h="1981" extrusionOk="0">
                  <a:moveTo>
                    <a:pt x="4329" y="0"/>
                  </a:moveTo>
                  <a:cubicBezTo>
                    <a:pt x="3964" y="0"/>
                    <a:pt x="3139" y="463"/>
                    <a:pt x="2664" y="757"/>
                  </a:cubicBezTo>
                  <a:cubicBezTo>
                    <a:pt x="2652" y="688"/>
                    <a:pt x="2630" y="620"/>
                    <a:pt x="2595" y="551"/>
                  </a:cubicBezTo>
                  <a:lnTo>
                    <a:pt x="1852" y="551"/>
                  </a:lnTo>
                  <a:cubicBezTo>
                    <a:pt x="1852" y="551"/>
                    <a:pt x="1841" y="597"/>
                    <a:pt x="1829" y="654"/>
                  </a:cubicBezTo>
                  <a:cubicBezTo>
                    <a:pt x="1418" y="357"/>
                    <a:pt x="960" y="139"/>
                    <a:pt x="480" y="14"/>
                  </a:cubicBezTo>
                  <a:cubicBezTo>
                    <a:pt x="455" y="8"/>
                    <a:pt x="430" y="6"/>
                    <a:pt x="405" y="6"/>
                  </a:cubicBezTo>
                  <a:cubicBezTo>
                    <a:pt x="218" y="6"/>
                    <a:pt x="57" y="153"/>
                    <a:pt x="57" y="345"/>
                  </a:cubicBezTo>
                  <a:cubicBezTo>
                    <a:pt x="34" y="894"/>
                    <a:pt x="0" y="1866"/>
                    <a:pt x="160" y="1957"/>
                  </a:cubicBezTo>
                  <a:cubicBezTo>
                    <a:pt x="190" y="1973"/>
                    <a:pt x="228" y="1981"/>
                    <a:pt x="274" y="1981"/>
                  </a:cubicBezTo>
                  <a:cubicBezTo>
                    <a:pt x="617" y="1981"/>
                    <a:pt x="1368" y="1564"/>
                    <a:pt x="1852" y="1271"/>
                  </a:cubicBezTo>
                  <a:cubicBezTo>
                    <a:pt x="1875" y="1328"/>
                    <a:pt x="1898" y="1374"/>
                    <a:pt x="1921" y="1431"/>
                  </a:cubicBezTo>
                  <a:lnTo>
                    <a:pt x="2698" y="1385"/>
                  </a:lnTo>
                  <a:lnTo>
                    <a:pt x="2698" y="1260"/>
                  </a:lnTo>
                  <a:cubicBezTo>
                    <a:pt x="3121" y="1591"/>
                    <a:pt x="3601" y="1820"/>
                    <a:pt x="4127" y="1957"/>
                  </a:cubicBezTo>
                  <a:cubicBezTo>
                    <a:pt x="4152" y="1962"/>
                    <a:pt x="4177" y="1965"/>
                    <a:pt x="4202" y="1965"/>
                  </a:cubicBezTo>
                  <a:cubicBezTo>
                    <a:pt x="4389" y="1965"/>
                    <a:pt x="4550" y="1818"/>
                    <a:pt x="4550" y="1626"/>
                  </a:cubicBezTo>
                  <a:cubicBezTo>
                    <a:pt x="4573" y="1077"/>
                    <a:pt x="4596" y="105"/>
                    <a:pt x="4447" y="25"/>
                  </a:cubicBezTo>
                  <a:cubicBezTo>
                    <a:pt x="4417" y="8"/>
                    <a:pt x="4377" y="0"/>
                    <a:pt x="4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128;p44"/>
            <p:cNvSpPr/>
            <p:nvPr/>
          </p:nvSpPr>
          <p:spPr>
            <a:xfrm>
              <a:off x="7278173" y="2139254"/>
              <a:ext cx="7886" cy="27274"/>
            </a:xfrm>
            <a:custGeom>
              <a:avLst/>
              <a:gdLst/>
              <a:ahLst/>
              <a:cxnLst/>
              <a:rect l="l" t="t" r="r" b="b"/>
              <a:pathLst>
                <a:path w="229" h="792" extrusionOk="0">
                  <a:moveTo>
                    <a:pt x="43" y="0"/>
                  </a:moveTo>
                  <a:cubicBezTo>
                    <a:pt x="40" y="0"/>
                    <a:pt x="37" y="1"/>
                    <a:pt x="35" y="3"/>
                  </a:cubicBezTo>
                  <a:cubicBezTo>
                    <a:pt x="1" y="14"/>
                    <a:pt x="47" y="185"/>
                    <a:pt x="70" y="391"/>
                  </a:cubicBezTo>
                  <a:cubicBezTo>
                    <a:pt x="81" y="597"/>
                    <a:pt x="58" y="780"/>
                    <a:pt x="104" y="791"/>
                  </a:cubicBezTo>
                  <a:cubicBezTo>
                    <a:pt x="104" y="792"/>
                    <a:pt x="105" y="792"/>
                    <a:pt x="106" y="792"/>
                  </a:cubicBezTo>
                  <a:cubicBezTo>
                    <a:pt x="133" y="792"/>
                    <a:pt x="229" y="613"/>
                    <a:pt x="207" y="380"/>
                  </a:cubicBezTo>
                  <a:cubicBezTo>
                    <a:pt x="185" y="155"/>
                    <a:pt x="84" y="0"/>
                    <a:pt x="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129;p44"/>
            <p:cNvSpPr/>
            <p:nvPr/>
          </p:nvSpPr>
          <p:spPr>
            <a:xfrm>
              <a:off x="7283682" y="2142078"/>
              <a:ext cx="37468" cy="11468"/>
            </a:xfrm>
            <a:custGeom>
              <a:avLst/>
              <a:gdLst/>
              <a:ahLst/>
              <a:cxnLst/>
              <a:rect l="l" t="t" r="r" b="b"/>
              <a:pathLst>
                <a:path w="1088" h="333" extrusionOk="0">
                  <a:moveTo>
                    <a:pt x="1039" y="0"/>
                  </a:moveTo>
                  <a:cubicBezTo>
                    <a:pt x="951" y="0"/>
                    <a:pt x="756" y="42"/>
                    <a:pt x="527" y="103"/>
                  </a:cubicBezTo>
                  <a:cubicBezTo>
                    <a:pt x="241" y="183"/>
                    <a:pt x="1" y="286"/>
                    <a:pt x="24" y="321"/>
                  </a:cubicBezTo>
                  <a:cubicBezTo>
                    <a:pt x="26" y="329"/>
                    <a:pt x="41" y="332"/>
                    <a:pt x="66" y="332"/>
                  </a:cubicBezTo>
                  <a:cubicBezTo>
                    <a:pt x="148" y="332"/>
                    <a:pt x="344" y="291"/>
                    <a:pt x="573" y="229"/>
                  </a:cubicBezTo>
                  <a:cubicBezTo>
                    <a:pt x="858" y="161"/>
                    <a:pt x="1087" y="46"/>
                    <a:pt x="1087" y="12"/>
                  </a:cubicBezTo>
                  <a:cubicBezTo>
                    <a:pt x="1082" y="4"/>
                    <a:pt x="1065" y="0"/>
                    <a:pt x="10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130;p44"/>
            <p:cNvSpPr/>
            <p:nvPr/>
          </p:nvSpPr>
          <p:spPr>
            <a:xfrm>
              <a:off x="7282512" y="2155026"/>
              <a:ext cx="40602" cy="9298"/>
            </a:xfrm>
            <a:custGeom>
              <a:avLst/>
              <a:gdLst/>
              <a:ahLst/>
              <a:cxnLst/>
              <a:rect l="l" t="t" r="r" b="b"/>
              <a:pathLst>
                <a:path w="1179" h="270" extrusionOk="0">
                  <a:moveTo>
                    <a:pt x="94" y="1"/>
                  </a:moveTo>
                  <a:cubicBezTo>
                    <a:pt x="35" y="1"/>
                    <a:pt x="1" y="8"/>
                    <a:pt x="1" y="25"/>
                  </a:cubicBezTo>
                  <a:cubicBezTo>
                    <a:pt x="1" y="59"/>
                    <a:pt x="252" y="139"/>
                    <a:pt x="572" y="208"/>
                  </a:cubicBezTo>
                  <a:cubicBezTo>
                    <a:pt x="790" y="246"/>
                    <a:pt x="981" y="269"/>
                    <a:pt x="1085" y="269"/>
                  </a:cubicBezTo>
                  <a:cubicBezTo>
                    <a:pt x="1134" y="269"/>
                    <a:pt x="1163" y="264"/>
                    <a:pt x="1167" y="253"/>
                  </a:cubicBezTo>
                  <a:cubicBezTo>
                    <a:pt x="1178" y="219"/>
                    <a:pt x="915" y="128"/>
                    <a:pt x="595" y="70"/>
                  </a:cubicBezTo>
                  <a:cubicBezTo>
                    <a:pt x="388" y="26"/>
                    <a:pt x="201" y="1"/>
                    <a:pt x="9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131;p44"/>
            <p:cNvSpPr/>
            <p:nvPr/>
          </p:nvSpPr>
          <p:spPr>
            <a:xfrm>
              <a:off x="7249866" y="2142835"/>
              <a:ext cx="5923" cy="24072"/>
            </a:xfrm>
            <a:custGeom>
              <a:avLst/>
              <a:gdLst/>
              <a:ahLst/>
              <a:cxnLst/>
              <a:rect l="l" t="t" r="r" b="b"/>
              <a:pathLst>
                <a:path w="172" h="699" extrusionOk="0">
                  <a:moveTo>
                    <a:pt x="88" y="1"/>
                  </a:moveTo>
                  <a:cubicBezTo>
                    <a:pt x="53" y="1"/>
                    <a:pt x="0" y="157"/>
                    <a:pt x="11" y="356"/>
                  </a:cubicBezTo>
                  <a:cubicBezTo>
                    <a:pt x="23" y="550"/>
                    <a:pt x="103" y="699"/>
                    <a:pt x="137" y="699"/>
                  </a:cubicBezTo>
                  <a:cubicBezTo>
                    <a:pt x="171" y="687"/>
                    <a:pt x="160" y="527"/>
                    <a:pt x="148" y="344"/>
                  </a:cubicBezTo>
                  <a:cubicBezTo>
                    <a:pt x="137" y="161"/>
                    <a:pt x="126" y="1"/>
                    <a:pt x="91" y="1"/>
                  </a:cubicBezTo>
                  <a:cubicBezTo>
                    <a:pt x="90" y="1"/>
                    <a:pt x="89" y="1"/>
                    <a:pt x="8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132;p44"/>
            <p:cNvSpPr/>
            <p:nvPr/>
          </p:nvSpPr>
          <p:spPr>
            <a:xfrm>
              <a:off x="7205753" y="2145762"/>
              <a:ext cx="46491" cy="7025"/>
            </a:xfrm>
            <a:custGeom>
              <a:avLst/>
              <a:gdLst/>
              <a:ahLst/>
              <a:cxnLst/>
              <a:rect l="l" t="t" r="r" b="b"/>
              <a:pathLst>
                <a:path w="1350" h="204" extrusionOk="0">
                  <a:moveTo>
                    <a:pt x="176" y="1"/>
                  </a:moveTo>
                  <a:cubicBezTo>
                    <a:pt x="67" y="1"/>
                    <a:pt x="0" y="9"/>
                    <a:pt x="0" y="31"/>
                  </a:cubicBezTo>
                  <a:cubicBezTo>
                    <a:pt x="0" y="65"/>
                    <a:pt x="298" y="134"/>
                    <a:pt x="663" y="168"/>
                  </a:cubicBezTo>
                  <a:cubicBezTo>
                    <a:pt x="866" y="192"/>
                    <a:pt x="1045" y="204"/>
                    <a:pt x="1169" y="204"/>
                  </a:cubicBezTo>
                  <a:cubicBezTo>
                    <a:pt x="1277" y="204"/>
                    <a:pt x="1344" y="195"/>
                    <a:pt x="1349" y="179"/>
                  </a:cubicBezTo>
                  <a:cubicBezTo>
                    <a:pt x="1349" y="145"/>
                    <a:pt x="1052" y="76"/>
                    <a:pt x="686" y="31"/>
                  </a:cubicBezTo>
                  <a:cubicBezTo>
                    <a:pt x="484" y="12"/>
                    <a:pt x="302" y="1"/>
                    <a:pt x="17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133;p44"/>
            <p:cNvSpPr/>
            <p:nvPr/>
          </p:nvSpPr>
          <p:spPr>
            <a:xfrm>
              <a:off x="7215602" y="2153545"/>
              <a:ext cx="38604" cy="14257"/>
            </a:xfrm>
            <a:custGeom>
              <a:avLst/>
              <a:gdLst/>
              <a:ahLst/>
              <a:cxnLst/>
              <a:rect l="l" t="t" r="r" b="b"/>
              <a:pathLst>
                <a:path w="1121" h="414" extrusionOk="0">
                  <a:moveTo>
                    <a:pt x="1063" y="1"/>
                  </a:moveTo>
                  <a:cubicBezTo>
                    <a:pt x="981" y="1"/>
                    <a:pt x="765" y="54"/>
                    <a:pt x="526" y="136"/>
                  </a:cubicBezTo>
                  <a:cubicBezTo>
                    <a:pt x="229" y="251"/>
                    <a:pt x="0" y="365"/>
                    <a:pt x="12" y="399"/>
                  </a:cubicBezTo>
                  <a:cubicBezTo>
                    <a:pt x="14" y="409"/>
                    <a:pt x="28" y="414"/>
                    <a:pt x="51" y="414"/>
                  </a:cubicBezTo>
                  <a:cubicBezTo>
                    <a:pt x="135" y="414"/>
                    <a:pt x="341" y="354"/>
                    <a:pt x="583" y="273"/>
                  </a:cubicBezTo>
                  <a:cubicBezTo>
                    <a:pt x="881" y="159"/>
                    <a:pt x="1121" y="45"/>
                    <a:pt x="1098" y="11"/>
                  </a:cubicBezTo>
                  <a:cubicBezTo>
                    <a:pt x="1095" y="4"/>
                    <a:pt x="1083" y="1"/>
                    <a:pt x="106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134;p44"/>
            <p:cNvSpPr/>
            <p:nvPr/>
          </p:nvSpPr>
          <p:spPr>
            <a:xfrm>
              <a:off x="7083332" y="2866446"/>
              <a:ext cx="595665" cy="1605889"/>
            </a:xfrm>
            <a:custGeom>
              <a:avLst/>
              <a:gdLst/>
              <a:ahLst/>
              <a:cxnLst/>
              <a:rect l="l" t="t" r="r" b="b"/>
              <a:pathLst>
                <a:path w="17297" h="46632" extrusionOk="0">
                  <a:moveTo>
                    <a:pt x="0" y="1"/>
                  </a:moveTo>
                  <a:lnTo>
                    <a:pt x="663" y="46632"/>
                  </a:lnTo>
                  <a:lnTo>
                    <a:pt x="7294" y="46312"/>
                  </a:lnTo>
                  <a:lnTo>
                    <a:pt x="7625" y="10026"/>
                  </a:lnTo>
                  <a:lnTo>
                    <a:pt x="10369" y="46632"/>
                  </a:lnTo>
                  <a:lnTo>
                    <a:pt x="17297" y="46632"/>
                  </a:lnTo>
                  <a:lnTo>
                    <a:pt x="13547" y="824"/>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135;p44"/>
            <p:cNvSpPr/>
            <p:nvPr/>
          </p:nvSpPr>
          <p:spPr>
            <a:xfrm>
              <a:off x="7100653" y="4450207"/>
              <a:ext cx="239375" cy="54377"/>
            </a:xfrm>
            <a:custGeom>
              <a:avLst/>
              <a:gdLst/>
              <a:ahLst/>
              <a:cxnLst/>
              <a:rect l="l" t="t" r="r" b="b"/>
              <a:pathLst>
                <a:path w="6951" h="1579" extrusionOk="0">
                  <a:moveTo>
                    <a:pt x="6951" y="1"/>
                  </a:moveTo>
                  <a:lnTo>
                    <a:pt x="0" y="424"/>
                  </a:lnTo>
                  <a:lnTo>
                    <a:pt x="0" y="1578"/>
                  </a:lnTo>
                  <a:lnTo>
                    <a:pt x="6859" y="1407"/>
                  </a:lnTo>
                  <a:lnTo>
                    <a:pt x="695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136;p44"/>
            <p:cNvSpPr/>
            <p:nvPr/>
          </p:nvSpPr>
          <p:spPr>
            <a:xfrm>
              <a:off x="7438405" y="4450207"/>
              <a:ext cx="243335" cy="54377"/>
            </a:xfrm>
            <a:custGeom>
              <a:avLst/>
              <a:gdLst/>
              <a:ahLst/>
              <a:cxnLst/>
              <a:rect l="l" t="t" r="r" b="b"/>
              <a:pathLst>
                <a:path w="7066" h="1579" extrusionOk="0">
                  <a:moveTo>
                    <a:pt x="6951" y="1"/>
                  </a:moveTo>
                  <a:lnTo>
                    <a:pt x="1" y="424"/>
                  </a:lnTo>
                  <a:lnTo>
                    <a:pt x="1" y="1578"/>
                  </a:lnTo>
                  <a:lnTo>
                    <a:pt x="7066" y="1316"/>
                  </a:lnTo>
                  <a:lnTo>
                    <a:pt x="695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137;p44"/>
            <p:cNvSpPr/>
            <p:nvPr/>
          </p:nvSpPr>
          <p:spPr>
            <a:xfrm>
              <a:off x="7310061" y="2893616"/>
              <a:ext cx="21696" cy="170913"/>
            </a:xfrm>
            <a:custGeom>
              <a:avLst/>
              <a:gdLst/>
              <a:ahLst/>
              <a:cxnLst/>
              <a:rect l="l" t="t" r="r" b="b"/>
              <a:pathLst>
                <a:path w="630" h="4963" extrusionOk="0">
                  <a:moveTo>
                    <a:pt x="104" y="0"/>
                  </a:moveTo>
                  <a:cubicBezTo>
                    <a:pt x="92" y="263"/>
                    <a:pt x="104" y="515"/>
                    <a:pt x="138" y="778"/>
                  </a:cubicBezTo>
                  <a:cubicBezTo>
                    <a:pt x="172" y="1246"/>
                    <a:pt x="241" y="1910"/>
                    <a:pt x="310" y="2630"/>
                  </a:cubicBezTo>
                  <a:cubicBezTo>
                    <a:pt x="355" y="2996"/>
                    <a:pt x="390" y="3339"/>
                    <a:pt x="424" y="3647"/>
                  </a:cubicBezTo>
                  <a:cubicBezTo>
                    <a:pt x="458" y="3967"/>
                    <a:pt x="515" y="4242"/>
                    <a:pt x="470" y="4470"/>
                  </a:cubicBezTo>
                  <a:cubicBezTo>
                    <a:pt x="447" y="4642"/>
                    <a:pt x="344" y="4802"/>
                    <a:pt x="184" y="4893"/>
                  </a:cubicBezTo>
                  <a:cubicBezTo>
                    <a:pt x="127" y="4916"/>
                    <a:pt x="58" y="4939"/>
                    <a:pt x="1" y="4950"/>
                  </a:cubicBezTo>
                  <a:cubicBezTo>
                    <a:pt x="1" y="4950"/>
                    <a:pt x="30" y="4963"/>
                    <a:pt x="80" y="4963"/>
                  </a:cubicBezTo>
                  <a:cubicBezTo>
                    <a:pt x="113" y="4963"/>
                    <a:pt x="156" y="4957"/>
                    <a:pt x="207" y="4939"/>
                  </a:cubicBezTo>
                  <a:cubicBezTo>
                    <a:pt x="401" y="4859"/>
                    <a:pt x="538" y="4699"/>
                    <a:pt x="573" y="4493"/>
                  </a:cubicBezTo>
                  <a:cubicBezTo>
                    <a:pt x="630" y="4242"/>
                    <a:pt x="584" y="3956"/>
                    <a:pt x="550" y="3636"/>
                  </a:cubicBezTo>
                  <a:cubicBezTo>
                    <a:pt x="515" y="3327"/>
                    <a:pt x="481" y="2984"/>
                    <a:pt x="447" y="2618"/>
                  </a:cubicBezTo>
                  <a:cubicBezTo>
                    <a:pt x="378" y="1887"/>
                    <a:pt x="298" y="1235"/>
                    <a:pt x="230" y="766"/>
                  </a:cubicBezTo>
                  <a:cubicBezTo>
                    <a:pt x="172" y="286"/>
                    <a:pt x="127" y="0"/>
                    <a:pt x="104"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138;p44"/>
            <p:cNvSpPr/>
            <p:nvPr/>
          </p:nvSpPr>
          <p:spPr>
            <a:xfrm>
              <a:off x="7275039" y="2888485"/>
              <a:ext cx="24451" cy="32716"/>
            </a:xfrm>
            <a:custGeom>
              <a:avLst/>
              <a:gdLst/>
              <a:ahLst/>
              <a:cxnLst/>
              <a:rect l="l" t="t" r="r" b="b"/>
              <a:pathLst>
                <a:path w="710" h="950" extrusionOk="0">
                  <a:moveTo>
                    <a:pt x="286" y="1"/>
                  </a:moveTo>
                  <a:cubicBezTo>
                    <a:pt x="275" y="1"/>
                    <a:pt x="183" y="81"/>
                    <a:pt x="80" y="264"/>
                  </a:cubicBezTo>
                  <a:cubicBezTo>
                    <a:pt x="23" y="367"/>
                    <a:pt x="0" y="504"/>
                    <a:pt x="23" y="630"/>
                  </a:cubicBezTo>
                  <a:cubicBezTo>
                    <a:pt x="58" y="801"/>
                    <a:pt x="195" y="938"/>
                    <a:pt x="378" y="950"/>
                  </a:cubicBezTo>
                  <a:cubicBezTo>
                    <a:pt x="469" y="950"/>
                    <a:pt x="561" y="904"/>
                    <a:pt x="618" y="824"/>
                  </a:cubicBezTo>
                  <a:cubicBezTo>
                    <a:pt x="664" y="767"/>
                    <a:pt x="698" y="687"/>
                    <a:pt x="698" y="607"/>
                  </a:cubicBezTo>
                  <a:cubicBezTo>
                    <a:pt x="709" y="481"/>
                    <a:pt x="664" y="344"/>
                    <a:pt x="584" y="252"/>
                  </a:cubicBezTo>
                  <a:cubicBezTo>
                    <a:pt x="456" y="104"/>
                    <a:pt x="358" y="34"/>
                    <a:pt x="336" y="34"/>
                  </a:cubicBezTo>
                  <a:cubicBezTo>
                    <a:pt x="334" y="34"/>
                    <a:pt x="333" y="34"/>
                    <a:pt x="332" y="35"/>
                  </a:cubicBezTo>
                  <a:cubicBezTo>
                    <a:pt x="309" y="58"/>
                    <a:pt x="401" y="149"/>
                    <a:pt x="503" y="309"/>
                  </a:cubicBezTo>
                  <a:cubicBezTo>
                    <a:pt x="561" y="389"/>
                    <a:pt x="584" y="492"/>
                    <a:pt x="572" y="595"/>
                  </a:cubicBezTo>
                  <a:cubicBezTo>
                    <a:pt x="561" y="698"/>
                    <a:pt x="481" y="812"/>
                    <a:pt x="378" y="812"/>
                  </a:cubicBezTo>
                  <a:cubicBezTo>
                    <a:pt x="263" y="790"/>
                    <a:pt x="172" y="710"/>
                    <a:pt x="149" y="595"/>
                  </a:cubicBezTo>
                  <a:cubicBezTo>
                    <a:pt x="126" y="492"/>
                    <a:pt x="138" y="389"/>
                    <a:pt x="172" y="298"/>
                  </a:cubicBezTo>
                  <a:cubicBezTo>
                    <a:pt x="241" y="127"/>
                    <a:pt x="298" y="12"/>
                    <a:pt x="286"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139;p44"/>
            <p:cNvSpPr/>
            <p:nvPr/>
          </p:nvSpPr>
          <p:spPr>
            <a:xfrm>
              <a:off x="7214018" y="2968790"/>
              <a:ext cx="4752" cy="1489009"/>
            </a:xfrm>
            <a:custGeom>
              <a:avLst/>
              <a:gdLst/>
              <a:ahLst/>
              <a:cxnLst/>
              <a:rect l="l" t="t" r="r" b="b"/>
              <a:pathLst>
                <a:path w="138" h="43238" extrusionOk="0">
                  <a:moveTo>
                    <a:pt x="69" y="1"/>
                  </a:moveTo>
                  <a:cubicBezTo>
                    <a:pt x="35" y="1"/>
                    <a:pt x="1" y="9684"/>
                    <a:pt x="1" y="21619"/>
                  </a:cubicBezTo>
                  <a:cubicBezTo>
                    <a:pt x="1" y="33554"/>
                    <a:pt x="35" y="43237"/>
                    <a:pt x="81" y="43237"/>
                  </a:cubicBezTo>
                  <a:cubicBezTo>
                    <a:pt x="115" y="43237"/>
                    <a:pt x="138" y="33565"/>
                    <a:pt x="138" y="21619"/>
                  </a:cubicBezTo>
                  <a:cubicBezTo>
                    <a:pt x="138" y="9672"/>
                    <a:pt x="103" y="1"/>
                    <a:pt x="69"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140;p44"/>
            <p:cNvSpPr/>
            <p:nvPr/>
          </p:nvSpPr>
          <p:spPr>
            <a:xfrm>
              <a:off x="7469122" y="3019997"/>
              <a:ext cx="85853" cy="1446823"/>
            </a:xfrm>
            <a:custGeom>
              <a:avLst/>
              <a:gdLst/>
              <a:ahLst/>
              <a:cxnLst/>
              <a:rect l="l" t="t" r="r" b="b"/>
              <a:pathLst>
                <a:path w="2493" h="42013" extrusionOk="0">
                  <a:moveTo>
                    <a:pt x="12" y="0"/>
                  </a:moveTo>
                  <a:cubicBezTo>
                    <a:pt x="0" y="34"/>
                    <a:pt x="0" y="69"/>
                    <a:pt x="12" y="114"/>
                  </a:cubicBezTo>
                  <a:lnTo>
                    <a:pt x="12" y="434"/>
                  </a:lnTo>
                  <a:cubicBezTo>
                    <a:pt x="23" y="720"/>
                    <a:pt x="35" y="1132"/>
                    <a:pt x="46" y="1658"/>
                  </a:cubicBezTo>
                  <a:cubicBezTo>
                    <a:pt x="92" y="2721"/>
                    <a:pt x="138" y="4264"/>
                    <a:pt x="229" y="6162"/>
                  </a:cubicBezTo>
                  <a:cubicBezTo>
                    <a:pt x="401" y="9969"/>
                    <a:pt x="675" y="15228"/>
                    <a:pt x="1064" y="21024"/>
                  </a:cubicBezTo>
                  <a:cubicBezTo>
                    <a:pt x="1452" y="26820"/>
                    <a:pt x="1795" y="32056"/>
                    <a:pt x="2047" y="35863"/>
                  </a:cubicBezTo>
                  <a:cubicBezTo>
                    <a:pt x="2184" y="37760"/>
                    <a:pt x="2287" y="39292"/>
                    <a:pt x="2355" y="40367"/>
                  </a:cubicBezTo>
                  <a:cubicBezTo>
                    <a:pt x="2401" y="40893"/>
                    <a:pt x="2424" y="41304"/>
                    <a:pt x="2447" y="41590"/>
                  </a:cubicBezTo>
                  <a:cubicBezTo>
                    <a:pt x="2458" y="41727"/>
                    <a:pt x="2470" y="41830"/>
                    <a:pt x="2481" y="41910"/>
                  </a:cubicBezTo>
                  <a:cubicBezTo>
                    <a:pt x="2481" y="41944"/>
                    <a:pt x="2481" y="41979"/>
                    <a:pt x="2493" y="42013"/>
                  </a:cubicBezTo>
                  <a:cubicBezTo>
                    <a:pt x="2493" y="41979"/>
                    <a:pt x="2493" y="41944"/>
                    <a:pt x="2493" y="41899"/>
                  </a:cubicBezTo>
                  <a:cubicBezTo>
                    <a:pt x="2493" y="41819"/>
                    <a:pt x="2481" y="41716"/>
                    <a:pt x="2481" y="41579"/>
                  </a:cubicBezTo>
                  <a:cubicBezTo>
                    <a:pt x="2470" y="41293"/>
                    <a:pt x="2447" y="40881"/>
                    <a:pt x="2413" y="40355"/>
                  </a:cubicBezTo>
                  <a:cubicBezTo>
                    <a:pt x="2355" y="39292"/>
                    <a:pt x="2264" y="37749"/>
                    <a:pt x="2150" y="35863"/>
                  </a:cubicBezTo>
                  <a:cubicBezTo>
                    <a:pt x="1910" y="32056"/>
                    <a:pt x="1567" y="26808"/>
                    <a:pt x="1201" y="21012"/>
                  </a:cubicBezTo>
                  <a:cubicBezTo>
                    <a:pt x="835" y="15216"/>
                    <a:pt x="526" y="9957"/>
                    <a:pt x="332" y="6162"/>
                  </a:cubicBezTo>
                  <a:cubicBezTo>
                    <a:pt x="241" y="4264"/>
                    <a:pt x="161" y="2721"/>
                    <a:pt x="103" y="1658"/>
                  </a:cubicBezTo>
                  <a:cubicBezTo>
                    <a:pt x="81" y="1132"/>
                    <a:pt x="58" y="720"/>
                    <a:pt x="46" y="434"/>
                  </a:cubicBezTo>
                  <a:cubicBezTo>
                    <a:pt x="35" y="297"/>
                    <a:pt x="23" y="194"/>
                    <a:pt x="23" y="114"/>
                  </a:cubicBezTo>
                  <a:cubicBezTo>
                    <a:pt x="23" y="69"/>
                    <a:pt x="12" y="34"/>
                    <a:pt x="1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828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heel(1)">
                                      <p:cBhvr>
                                        <p:cTn id="10" dur="1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barn(inVertical)">
                                      <p:cBhvr>
                                        <p:cTn id="15" dur="1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circle(in)">
                                      <p:cBhvr>
                                        <p:cTn id="20" dur="1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circle(in)">
                                      <p:cBhvr>
                                        <p:cTn id="25" dur="1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circle(in)">
                                      <p:cBhvr>
                                        <p:cTn id="30" dur="10"/>
                                        <p:tgtEl>
                                          <p:spTgt spid="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1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circle(in)">
                                      <p:cBhvr>
                                        <p:cTn id="4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a:latin typeface="Cambria" panose="02040503050406030204" pitchFamily="18" charset="0"/>
                <a:ea typeface="Cambria" panose="02040503050406030204" pitchFamily="18" charset="0"/>
              </a:rPr>
              <a:t>Literature</a:t>
            </a:r>
          </a:p>
        </p:txBody>
      </p:sp>
      <p:sp>
        <p:nvSpPr>
          <p:cNvPr id="3" name="Rectangle 2"/>
          <p:cNvSpPr/>
          <p:nvPr/>
        </p:nvSpPr>
        <p:spPr>
          <a:xfrm>
            <a:off x="95540" y="1099737"/>
            <a:ext cx="5882640" cy="400110"/>
          </a:xfrm>
          <a:prstGeom prst="rect">
            <a:avLst/>
          </a:prstGeom>
        </p:spPr>
        <p:txBody>
          <a:bodyPr wrap="square">
            <a:spAutoFit/>
          </a:bodyPr>
          <a:lstStyle/>
          <a:p>
            <a:endParaRPr lang="en-IN" sz="2000" dirty="0">
              <a:solidFill>
                <a:schemeClr val="tx1"/>
              </a:solidFill>
              <a:latin typeface="Cambria" panose="02040503050406030204" pitchFamily="18" charset="0"/>
              <a:ea typeface="Cambria" panose="02040503050406030204" pitchFamily="18" charset="0"/>
            </a:endParaRPr>
          </a:p>
        </p:txBody>
      </p:sp>
      <p:grpSp>
        <p:nvGrpSpPr>
          <p:cNvPr id="260" name="Google Shape;2487;p42"/>
          <p:cNvGrpSpPr/>
          <p:nvPr/>
        </p:nvGrpSpPr>
        <p:grpSpPr>
          <a:xfrm>
            <a:off x="6980737" y="1499847"/>
            <a:ext cx="2107251" cy="2954366"/>
            <a:chOff x="6388923" y="1763938"/>
            <a:chExt cx="2119128" cy="2785685"/>
          </a:xfrm>
        </p:grpSpPr>
        <p:sp>
          <p:nvSpPr>
            <p:cNvPr id="261" name="Google Shape;2488;p42"/>
            <p:cNvSpPr/>
            <p:nvPr/>
          </p:nvSpPr>
          <p:spPr>
            <a:xfrm rot="5400000">
              <a:off x="6557211" y="2543488"/>
              <a:ext cx="7475" cy="344052"/>
            </a:xfrm>
            <a:custGeom>
              <a:avLst/>
              <a:gdLst/>
              <a:ahLst/>
              <a:cxnLst/>
              <a:rect l="l" t="t" r="r" b="b"/>
              <a:pathLst>
                <a:path w="280" h="26030" extrusionOk="0">
                  <a:moveTo>
                    <a:pt x="140" y="0"/>
                  </a:moveTo>
                  <a:cubicBezTo>
                    <a:pt x="84" y="0"/>
                    <a:pt x="1" y="5831"/>
                    <a:pt x="1" y="13029"/>
                  </a:cubicBezTo>
                  <a:cubicBezTo>
                    <a:pt x="1" y="20199"/>
                    <a:pt x="84" y="26030"/>
                    <a:pt x="140" y="26030"/>
                  </a:cubicBezTo>
                  <a:cubicBezTo>
                    <a:pt x="224" y="26030"/>
                    <a:pt x="280" y="20199"/>
                    <a:pt x="280" y="13029"/>
                  </a:cubicBezTo>
                  <a:cubicBezTo>
                    <a:pt x="280" y="5831"/>
                    <a:pt x="22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489;p42"/>
            <p:cNvGrpSpPr/>
            <p:nvPr/>
          </p:nvGrpSpPr>
          <p:grpSpPr>
            <a:xfrm>
              <a:off x="6563581" y="1763938"/>
              <a:ext cx="1944470" cy="2785685"/>
              <a:chOff x="3519150" y="1453075"/>
              <a:chExt cx="2803850" cy="4016850"/>
            </a:xfrm>
          </p:grpSpPr>
          <p:sp>
            <p:nvSpPr>
              <p:cNvPr id="263" name="Google Shape;2490;p42"/>
              <p:cNvSpPr/>
              <p:nvPr/>
            </p:nvSpPr>
            <p:spPr>
              <a:xfrm>
                <a:off x="5301875" y="3814175"/>
                <a:ext cx="1021125" cy="1459050"/>
              </a:xfrm>
              <a:custGeom>
                <a:avLst/>
                <a:gdLst/>
                <a:ahLst/>
                <a:cxnLst/>
                <a:rect l="l" t="t" r="r" b="b"/>
                <a:pathLst>
                  <a:path w="40845" h="58362" extrusionOk="0">
                    <a:moveTo>
                      <a:pt x="36334" y="1"/>
                    </a:moveTo>
                    <a:cubicBezTo>
                      <a:pt x="35149" y="1"/>
                      <a:pt x="33054" y="829"/>
                      <a:pt x="30690" y="5521"/>
                    </a:cubicBezTo>
                    <a:cubicBezTo>
                      <a:pt x="27063" y="12774"/>
                      <a:pt x="25696" y="16987"/>
                      <a:pt x="25696" y="16987"/>
                    </a:cubicBezTo>
                    <a:cubicBezTo>
                      <a:pt x="25696" y="16987"/>
                      <a:pt x="25155" y="17846"/>
                      <a:pt x="24433" y="17846"/>
                    </a:cubicBezTo>
                    <a:cubicBezTo>
                      <a:pt x="24199" y="17846"/>
                      <a:pt x="23947" y="17756"/>
                      <a:pt x="23687" y="17517"/>
                    </a:cubicBezTo>
                    <a:cubicBezTo>
                      <a:pt x="22713" y="16620"/>
                      <a:pt x="21410" y="14193"/>
                      <a:pt x="19842" y="14193"/>
                    </a:cubicBezTo>
                    <a:cubicBezTo>
                      <a:pt x="19703" y="14193"/>
                      <a:pt x="19562" y="14212"/>
                      <a:pt x="19419" y="14253"/>
                    </a:cubicBezTo>
                    <a:cubicBezTo>
                      <a:pt x="17577" y="14811"/>
                      <a:pt x="16991" y="16848"/>
                      <a:pt x="17382" y="19861"/>
                    </a:cubicBezTo>
                    <a:cubicBezTo>
                      <a:pt x="17745" y="22874"/>
                      <a:pt x="18330" y="29486"/>
                      <a:pt x="18386" y="30100"/>
                    </a:cubicBezTo>
                    <a:cubicBezTo>
                      <a:pt x="18429" y="30553"/>
                      <a:pt x="18239" y="31172"/>
                      <a:pt x="17764" y="31172"/>
                    </a:cubicBezTo>
                    <a:cubicBezTo>
                      <a:pt x="17624" y="31172"/>
                      <a:pt x="17460" y="31119"/>
                      <a:pt x="17270" y="30992"/>
                    </a:cubicBezTo>
                    <a:cubicBezTo>
                      <a:pt x="16612" y="30538"/>
                      <a:pt x="13328" y="27015"/>
                      <a:pt x="10880" y="27015"/>
                    </a:cubicBezTo>
                    <a:cubicBezTo>
                      <a:pt x="10321" y="27015"/>
                      <a:pt x="9805" y="27199"/>
                      <a:pt x="9375" y="27645"/>
                    </a:cubicBezTo>
                    <a:cubicBezTo>
                      <a:pt x="7031" y="30044"/>
                      <a:pt x="9459" y="38246"/>
                      <a:pt x="9710" y="39139"/>
                    </a:cubicBezTo>
                    <a:cubicBezTo>
                      <a:pt x="9989" y="40060"/>
                      <a:pt x="9793" y="40450"/>
                      <a:pt x="9375" y="40673"/>
                    </a:cubicBezTo>
                    <a:cubicBezTo>
                      <a:pt x="9352" y="40686"/>
                      <a:pt x="9326" y="40691"/>
                      <a:pt x="9298" y="40691"/>
                    </a:cubicBezTo>
                    <a:cubicBezTo>
                      <a:pt x="8799" y="40691"/>
                      <a:pt x="7430" y="38922"/>
                      <a:pt x="6111" y="37577"/>
                    </a:cubicBezTo>
                    <a:cubicBezTo>
                      <a:pt x="5118" y="36584"/>
                      <a:pt x="3909" y="35606"/>
                      <a:pt x="2842" y="35606"/>
                    </a:cubicBezTo>
                    <a:cubicBezTo>
                      <a:pt x="2379" y="35606"/>
                      <a:pt x="1943" y="35790"/>
                      <a:pt x="1563" y="36238"/>
                    </a:cubicBezTo>
                    <a:cubicBezTo>
                      <a:pt x="336" y="37744"/>
                      <a:pt x="1" y="43910"/>
                      <a:pt x="5943" y="53898"/>
                    </a:cubicBezTo>
                    <a:lnTo>
                      <a:pt x="9012" y="58361"/>
                    </a:lnTo>
                    <a:lnTo>
                      <a:pt x="14425" y="57999"/>
                    </a:lnTo>
                    <a:cubicBezTo>
                      <a:pt x="25975" y="56548"/>
                      <a:pt x="30634" y="52475"/>
                      <a:pt x="31052" y="50578"/>
                    </a:cubicBezTo>
                    <a:cubicBezTo>
                      <a:pt x="31471" y="48708"/>
                      <a:pt x="29211" y="48067"/>
                      <a:pt x="27202" y="47844"/>
                    </a:cubicBezTo>
                    <a:cubicBezTo>
                      <a:pt x="25222" y="47620"/>
                      <a:pt x="22850" y="47648"/>
                      <a:pt x="22766" y="47174"/>
                    </a:cubicBezTo>
                    <a:cubicBezTo>
                      <a:pt x="22683" y="46700"/>
                      <a:pt x="22878" y="46309"/>
                      <a:pt x="23743" y="45946"/>
                    </a:cubicBezTo>
                    <a:cubicBezTo>
                      <a:pt x="24608" y="45584"/>
                      <a:pt x="32559" y="42459"/>
                      <a:pt x="33033" y="39139"/>
                    </a:cubicBezTo>
                    <a:cubicBezTo>
                      <a:pt x="33480" y="35791"/>
                      <a:pt x="26449" y="35261"/>
                      <a:pt x="25501" y="34954"/>
                    </a:cubicBezTo>
                    <a:cubicBezTo>
                      <a:pt x="24580" y="34619"/>
                      <a:pt x="25054" y="33838"/>
                      <a:pt x="25556" y="33531"/>
                    </a:cubicBezTo>
                    <a:cubicBezTo>
                      <a:pt x="26031" y="33197"/>
                      <a:pt x="31638" y="29570"/>
                      <a:pt x="34233" y="28007"/>
                    </a:cubicBezTo>
                    <a:cubicBezTo>
                      <a:pt x="36827" y="26473"/>
                      <a:pt x="38083" y="24743"/>
                      <a:pt x="37385" y="22958"/>
                    </a:cubicBezTo>
                    <a:cubicBezTo>
                      <a:pt x="36716" y="21256"/>
                      <a:pt x="33619" y="21814"/>
                      <a:pt x="32196" y="21590"/>
                    </a:cubicBezTo>
                    <a:cubicBezTo>
                      <a:pt x="30773" y="21367"/>
                      <a:pt x="31387" y="19693"/>
                      <a:pt x="31387" y="19693"/>
                    </a:cubicBezTo>
                    <a:cubicBezTo>
                      <a:pt x="31387" y="19693"/>
                      <a:pt x="33842" y="16039"/>
                      <a:pt x="37330" y="8701"/>
                    </a:cubicBezTo>
                    <a:cubicBezTo>
                      <a:pt x="40845" y="1364"/>
                      <a:pt x="37302" y="164"/>
                      <a:pt x="37302" y="164"/>
                    </a:cubicBezTo>
                    <a:lnTo>
                      <a:pt x="37302" y="164"/>
                    </a:lnTo>
                    <a:lnTo>
                      <a:pt x="37358" y="248"/>
                    </a:lnTo>
                    <a:cubicBezTo>
                      <a:pt x="37358" y="248"/>
                      <a:pt x="36982" y="1"/>
                      <a:pt x="36334"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491;p42"/>
              <p:cNvSpPr/>
              <p:nvPr/>
            </p:nvSpPr>
            <p:spPr>
              <a:xfrm>
                <a:off x="5432300" y="3982875"/>
                <a:ext cx="721925" cy="1477975"/>
              </a:xfrm>
              <a:custGeom>
                <a:avLst/>
                <a:gdLst/>
                <a:ahLst/>
                <a:cxnLst/>
                <a:rect l="l" t="t" r="r" b="b"/>
                <a:pathLst>
                  <a:path w="28877" h="59119" extrusionOk="0">
                    <a:moveTo>
                      <a:pt x="28876" y="0"/>
                    </a:moveTo>
                    <a:lnTo>
                      <a:pt x="28793" y="140"/>
                    </a:lnTo>
                    <a:lnTo>
                      <a:pt x="28570" y="586"/>
                    </a:lnTo>
                    <a:lnTo>
                      <a:pt x="27733" y="2344"/>
                    </a:lnTo>
                    <a:cubicBezTo>
                      <a:pt x="27007" y="3850"/>
                      <a:pt x="25947" y="5998"/>
                      <a:pt x="24636" y="8677"/>
                    </a:cubicBezTo>
                    <a:cubicBezTo>
                      <a:pt x="22013" y="14061"/>
                      <a:pt x="18386" y="21455"/>
                      <a:pt x="14341" y="29601"/>
                    </a:cubicBezTo>
                    <a:cubicBezTo>
                      <a:pt x="10268" y="37748"/>
                      <a:pt x="6641" y="45169"/>
                      <a:pt x="4046" y="50525"/>
                    </a:cubicBezTo>
                    <a:cubicBezTo>
                      <a:pt x="2763" y="53232"/>
                      <a:pt x="1703" y="55408"/>
                      <a:pt x="1005" y="56914"/>
                    </a:cubicBezTo>
                    <a:lnTo>
                      <a:pt x="196" y="58672"/>
                    </a:lnTo>
                    <a:lnTo>
                      <a:pt x="1" y="59118"/>
                    </a:lnTo>
                    <a:cubicBezTo>
                      <a:pt x="57" y="59035"/>
                      <a:pt x="140" y="58867"/>
                      <a:pt x="224" y="58672"/>
                    </a:cubicBezTo>
                    <a:cubicBezTo>
                      <a:pt x="419" y="58253"/>
                      <a:pt x="726" y="57668"/>
                      <a:pt x="1089" y="56942"/>
                    </a:cubicBezTo>
                    <a:cubicBezTo>
                      <a:pt x="1814" y="55436"/>
                      <a:pt x="2875" y="53260"/>
                      <a:pt x="4158" y="50581"/>
                    </a:cubicBezTo>
                    <a:cubicBezTo>
                      <a:pt x="6780" y="45197"/>
                      <a:pt x="10435" y="37803"/>
                      <a:pt x="14481" y="29657"/>
                    </a:cubicBezTo>
                    <a:cubicBezTo>
                      <a:pt x="18526" y="21510"/>
                      <a:pt x="22181" y="14117"/>
                      <a:pt x="24775" y="8733"/>
                    </a:cubicBezTo>
                    <a:cubicBezTo>
                      <a:pt x="26059" y="6054"/>
                      <a:pt x="27119" y="3878"/>
                      <a:pt x="27816" y="2344"/>
                    </a:cubicBezTo>
                    <a:cubicBezTo>
                      <a:pt x="28151" y="1590"/>
                      <a:pt x="28430" y="1005"/>
                      <a:pt x="28625" y="614"/>
                    </a:cubicBezTo>
                    <a:cubicBezTo>
                      <a:pt x="28709" y="419"/>
                      <a:pt x="28793" y="251"/>
                      <a:pt x="28821" y="168"/>
                    </a:cubicBezTo>
                    <a:cubicBezTo>
                      <a:pt x="28876" y="56"/>
                      <a:pt x="28876" y="0"/>
                      <a:pt x="288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492;p42"/>
              <p:cNvSpPr/>
              <p:nvPr/>
            </p:nvSpPr>
            <p:spPr>
              <a:xfrm>
                <a:off x="5834050" y="4270925"/>
                <a:ext cx="62800" cy="239950"/>
              </a:xfrm>
              <a:custGeom>
                <a:avLst/>
                <a:gdLst/>
                <a:ahLst/>
                <a:cxnLst/>
                <a:rect l="l" t="t" r="r" b="b"/>
                <a:pathLst>
                  <a:path w="2512" h="9598" extrusionOk="0">
                    <a:moveTo>
                      <a:pt x="1" y="0"/>
                    </a:moveTo>
                    <a:cubicBezTo>
                      <a:pt x="1" y="140"/>
                      <a:pt x="29" y="252"/>
                      <a:pt x="84" y="391"/>
                    </a:cubicBezTo>
                    <a:cubicBezTo>
                      <a:pt x="140" y="670"/>
                      <a:pt x="224" y="1033"/>
                      <a:pt x="336" y="1423"/>
                    </a:cubicBezTo>
                    <a:cubicBezTo>
                      <a:pt x="559" y="2344"/>
                      <a:pt x="866" y="3488"/>
                      <a:pt x="1173" y="4827"/>
                    </a:cubicBezTo>
                    <a:cubicBezTo>
                      <a:pt x="1507" y="6166"/>
                      <a:pt x="1814" y="7366"/>
                      <a:pt x="2065" y="8231"/>
                    </a:cubicBezTo>
                    <a:cubicBezTo>
                      <a:pt x="2177" y="8649"/>
                      <a:pt x="2288" y="8984"/>
                      <a:pt x="2372" y="9235"/>
                    </a:cubicBezTo>
                    <a:cubicBezTo>
                      <a:pt x="2400" y="9347"/>
                      <a:pt x="2456" y="9486"/>
                      <a:pt x="2512" y="9598"/>
                    </a:cubicBezTo>
                    <a:cubicBezTo>
                      <a:pt x="2512" y="9458"/>
                      <a:pt x="2484" y="9319"/>
                      <a:pt x="2428" y="9207"/>
                    </a:cubicBezTo>
                    <a:cubicBezTo>
                      <a:pt x="2372" y="8928"/>
                      <a:pt x="2288" y="8566"/>
                      <a:pt x="2177" y="8175"/>
                    </a:cubicBezTo>
                    <a:lnTo>
                      <a:pt x="1368" y="4771"/>
                    </a:lnTo>
                    <a:cubicBezTo>
                      <a:pt x="1033" y="3432"/>
                      <a:pt x="726" y="2232"/>
                      <a:pt x="447" y="1368"/>
                    </a:cubicBezTo>
                    <a:cubicBezTo>
                      <a:pt x="336" y="949"/>
                      <a:pt x="224" y="614"/>
                      <a:pt x="140" y="363"/>
                    </a:cubicBezTo>
                    <a:cubicBezTo>
                      <a:pt x="112" y="224"/>
                      <a:pt x="57"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493;p42"/>
              <p:cNvSpPr/>
              <p:nvPr/>
            </p:nvSpPr>
            <p:spPr>
              <a:xfrm>
                <a:off x="5909375" y="4431325"/>
                <a:ext cx="274150" cy="81725"/>
              </a:xfrm>
              <a:custGeom>
                <a:avLst/>
                <a:gdLst/>
                <a:ahLst/>
                <a:cxnLst/>
                <a:rect l="l" t="t" r="r" b="b"/>
                <a:pathLst>
                  <a:path w="10966" h="3269" extrusionOk="0">
                    <a:moveTo>
                      <a:pt x="10934" y="0"/>
                    </a:moveTo>
                    <a:cubicBezTo>
                      <a:pt x="10837" y="0"/>
                      <a:pt x="8394" y="661"/>
                      <a:pt x="5441" y="1536"/>
                    </a:cubicBezTo>
                    <a:cubicBezTo>
                      <a:pt x="2428" y="2456"/>
                      <a:pt x="1" y="3210"/>
                      <a:pt x="1" y="3265"/>
                    </a:cubicBezTo>
                    <a:cubicBezTo>
                      <a:pt x="1" y="3268"/>
                      <a:pt x="4" y="3269"/>
                      <a:pt x="11" y="3269"/>
                    </a:cubicBezTo>
                    <a:cubicBezTo>
                      <a:pt x="188" y="3269"/>
                      <a:pt x="2597" y="2590"/>
                      <a:pt x="5497" y="1731"/>
                    </a:cubicBezTo>
                    <a:cubicBezTo>
                      <a:pt x="8510" y="838"/>
                      <a:pt x="10965" y="57"/>
                      <a:pt x="10937" y="1"/>
                    </a:cubicBezTo>
                    <a:cubicBezTo>
                      <a:pt x="10937" y="1"/>
                      <a:pt x="10936" y="0"/>
                      <a:pt x="109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494;p42"/>
              <p:cNvSpPr/>
              <p:nvPr/>
            </p:nvSpPr>
            <p:spPr>
              <a:xfrm>
                <a:off x="5739900" y="4807450"/>
                <a:ext cx="252500" cy="14975"/>
              </a:xfrm>
              <a:custGeom>
                <a:avLst/>
                <a:gdLst/>
                <a:ahLst/>
                <a:cxnLst/>
                <a:rect l="l" t="t" r="r" b="b"/>
                <a:pathLst>
                  <a:path w="10100" h="599" extrusionOk="0">
                    <a:moveTo>
                      <a:pt x="9891" y="1"/>
                    </a:moveTo>
                    <a:cubicBezTo>
                      <a:pt x="9821" y="1"/>
                      <a:pt x="9751" y="8"/>
                      <a:pt x="9681" y="22"/>
                    </a:cubicBezTo>
                    <a:lnTo>
                      <a:pt x="8621" y="105"/>
                    </a:lnTo>
                    <a:cubicBezTo>
                      <a:pt x="7701" y="189"/>
                      <a:pt x="6445" y="273"/>
                      <a:pt x="5050" y="357"/>
                    </a:cubicBezTo>
                    <a:cubicBezTo>
                      <a:pt x="3655" y="412"/>
                      <a:pt x="2400" y="440"/>
                      <a:pt x="1479" y="440"/>
                    </a:cubicBezTo>
                    <a:lnTo>
                      <a:pt x="391" y="440"/>
                    </a:lnTo>
                    <a:cubicBezTo>
                      <a:pt x="252" y="440"/>
                      <a:pt x="112" y="440"/>
                      <a:pt x="0" y="468"/>
                    </a:cubicBezTo>
                    <a:cubicBezTo>
                      <a:pt x="112" y="496"/>
                      <a:pt x="252" y="524"/>
                      <a:pt x="391" y="524"/>
                    </a:cubicBezTo>
                    <a:cubicBezTo>
                      <a:pt x="642" y="552"/>
                      <a:pt x="1005" y="580"/>
                      <a:pt x="1479" y="580"/>
                    </a:cubicBezTo>
                    <a:cubicBezTo>
                      <a:pt x="1860" y="591"/>
                      <a:pt x="2299" y="598"/>
                      <a:pt x="2782" y="598"/>
                    </a:cubicBezTo>
                    <a:cubicBezTo>
                      <a:pt x="3464" y="598"/>
                      <a:pt x="4233" y="585"/>
                      <a:pt x="5050" y="552"/>
                    </a:cubicBezTo>
                    <a:cubicBezTo>
                      <a:pt x="6445" y="496"/>
                      <a:pt x="7701" y="357"/>
                      <a:pt x="8621" y="245"/>
                    </a:cubicBezTo>
                    <a:cubicBezTo>
                      <a:pt x="9068" y="189"/>
                      <a:pt x="9458" y="133"/>
                      <a:pt x="9709" y="105"/>
                    </a:cubicBezTo>
                    <a:cubicBezTo>
                      <a:pt x="9821" y="78"/>
                      <a:pt x="9960" y="50"/>
                      <a:pt x="10100" y="22"/>
                    </a:cubicBezTo>
                    <a:cubicBezTo>
                      <a:pt x="10030" y="8"/>
                      <a:pt x="9960" y="1"/>
                      <a:pt x="98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495;p42"/>
              <p:cNvSpPr/>
              <p:nvPr/>
            </p:nvSpPr>
            <p:spPr>
              <a:xfrm>
                <a:off x="5623425" y="4614775"/>
                <a:ext cx="118600" cy="202300"/>
              </a:xfrm>
              <a:custGeom>
                <a:avLst/>
                <a:gdLst/>
                <a:ahLst/>
                <a:cxnLst/>
                <a:rect l="l" t="t" r="r" b="b"/>
                <a:pathLst>
                  <a:path w="4744" h="8092" extrusionOk="0">
                    <a:moveTo>
                      <a:pt x="0" y="1"/>
                    </a:moveTo>
                    <a:cubicBezTo>
                      <a:pt x="56" y="112"/>
                      <a:pt x="112" y="252"/>
                      <a:pt x="168" y="363"/>
                    </a:cubicBezTo>
                    <a:cubicBezTo>
                      <a:pt x="279" y="559"/>
                      <a:pt x="447" y="866"/>
                      <a:pt x="642" y="1228"/>
                    </a:cubicBezTo>
                    <a:cubicBezTo>
                      <a:pt x="1060" y="1982"/>
                      <a:pt x="1646" y="2986"/>
                      <a:pt x="2288" y="4102"/>
                    </a:cubicBezTo>
                    <a:cubicBezTo>
                      <a:pt x="2958" y="5218"/>
                      <a:pt x="3543" y="6222"/>
                      <a:pt x="3990" y="6920"/>
                    </a:cubicBezTo>
                    <a:cubicBezTo>
                      <a:pt x="4213" y="7282"/>
                      <a:pt x="4408" y="7589"/>
                      <a:pt x="4520" y="7785"/>
                    </a:cubicBezTo>
                    <a:cubicBezTo>
                      <a:pt x="4576" y="7896"/>
                      <a:pt x="4659" y="7980"/>
                      <a:pt x="4743" y="8091"/>
                    </a:cubicBezTo>
                    <a:cubicBezTo>
                      <a:pt x="4715" y="7952"/>
                      <a:pt x="4659" y="7840"/>
                      <a:pt x="4576" y="7729"/>
                    </a:cubicBezTo>
                    <a:cubicBezTo>
                      <a:pt x="4464" y="7533"/>
                      <a:pt x="4297" y="7227"/>
                      <a:pt x="4101" y="6864"/>
                    </a:cubicBezTo>
                    <a:cubicBezTo>
                      <a:pt x="3683" y="6111"/>
                      <a:pt x="3097" y="5106"/>
                      <a:pt x="2455" y="3990"/>
                    </a:cubicBezTo>
                    <a:cubicBezTo>
                      <a:pt x="1814" y="2874"/>
                      <a:pt x="1200" y="1870"/>
                      <a:pt x="754" y="1145"/>
                    </a:cubicBezTo>
                    <a:cubicBezTo>
                      <a:pt x="530" y="782"/>
                      <a:pt x="363" y="503"/>
                      <a:pt x="223" y="308"/>
                    </a:cubicBezTo>
                    <a:cubicBezTo>
                      <a:pt x="168" y="196"/>
                      <a:pt x="84" y="84"/>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496;p42"/>
              <p:cNvSpPr/>
              <p:nvPr/>
            </p:nvSpPr>
            <p:spPr>
              <a:xfrm>
                <a:off x="5439975" y="4866575"/>
                <a:ext cx="154175" cy="256700"/>
              </a:xfrm>
              <a:custGeom>
                <a:avLst/>
                <a:gdLst/>
                <a:ahLst/>
                <a:cxnLst/>
                <a:rect l="l" t="t" r="r" b="b"/>
                <a:pathLst>
                  <a:path w="6167" h="10268" extrusionOk="0">
                    <a:moveTo>
                      <a:pt x="1" y="0"/>
                    </a:moveTo>
                    <a:lnTo>
                      <a:pt x="1" y="0"/>
                    </a:lnTo>
                    <a:cubicBezTo>
                      <a:pt x="57" y="140"/>
                      <a:pt x="112" y="279"/>
                      <a:pt x="196" y="419"/>
                    </a:cubicBezTo>
                    <a:lnTo>
                      <a:pt x="838" y="1535"/>
                    </a:lnTo>
                    <a:cubicBezTo>
                      <a:pt x="1396" y="2483"/>
                      <a:pt x="2149" y="3767"/>
                      <a:pt x="2986" y="5190"/>
                    </a:cubicBezTo>
                    <a:cubicBezTo>
                      <a:pt x="3851" y="6612"/>
                      <a:pt x="4632" y="7868"/>
                      <a:pt x="5190" y="8789"/>
                    </a:cubicBezTo>
                    <a:lnTo>
                      <a:pt x="5888" y="9877"/>
                    </a:lnTo>
                    <a:cubicBezTo>
                      <a:pt x="5971" y="10016"/>
                      <a:pt x="6055" y="10156"/>
                      <a:pt x="6167" y="10267"/>
                    </a:cubicBezTo>
                    <a:cubicBezTo>
                      <a:pt x="6111" y="10128"/>
                      <a:pt x="6027" y="9988"/>
                      <a:pt x="5943" y="9849"/>
                    </a:cubicBezTo>
                    <a:lnTo>
                      <a:pt x="5302" y="8733"/>
                    </a:lnTo>
                    <a:cubicBezTo>
                      <a:pt x="4772" y="7784"/>
                      <a:pt x="4018" y="6501"/>
                      <a:pt x="3153" y="5078"/>
                    </a:cubicBezTo>
                    <a:cubicBezTo>
                      <a:pt x="2316" y="3683"/>
                      <a:pt x="1535" y="2400"/>
                      <a:pt x="949" y="1479"/>
                    </a:cubicBezTo>
                    <a:lnTo>
                      <a:pt x="252" y="391"/>
                    </a:lnTo>
                    <a:cubicBezTo>
                      <a:pt x="196" y="251"/>
                      <a:pt x="85"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497;p42"/>
              <p:cNvSpPr/>
              <p:nvPr/>
            </p:nvSpPr>
            <p:spPr>
              <a:xfrm>
                <a:off x="5592025" y="5092550"/>
                <a:ext cx="319475" cy="24450"/>
              </a:xfrm>
              <a:custGeom>
                <a:avLst/>
                <a:gdLst/>
                <a:ahLst/>
                <a:cxnLst/>
                <a:rect l="l" t="t" r="r" b="b"/>
                <a:pathLst>
                  <a:path w="12779" h="978" extrusionOk="0">
                    <a:moveTo>
                      <a:pt x="12779" y="1"/>
                    </a:moveTo>
                    <a:cubicBezTo>
                      <a:pt x="12611" y="1"/>
                      <a:pt x="12444" y="1"/>
                      <a:pt x="12276" y="29"/>
                    </a:cubicBezTo>
                    <a:lnTo>
                      <a:pt x="10909" y="196"/>
                    </a:lnTo>
                    <a:cubicBezTo>
                      <a:pt x="9765" y="308"/>
                      <a:pt x="8175" y="475"/>
                      <a:pt x="6390" y="586"/>
                    </a:cubicBezTo>
                    <a:cubicBezTo>
                      <a:pt x="4632" y="726"/>
                      <a:pt x="3014" y="782"/>
                      <a:pt x="1870" y="838"/>
                    </a:cubicBezTo>
                    <a:lnTo>
                      <a:pt x="503" y="893"/>
                    </a:lnTo>
                    <a:cubicBezTo>
                      <a:pt x="336" y="893"/>
                      <a:pt x="168" y="921"/>
                      <a:pt x="1" y="949"/>
                    </a:cubicBezTo>
                    <a:cubicBezTo>
                      <a:pt x="140" y="977"/>
                      <a:pt x="308" y="977"/>
                      <a:pt x="475" y="977"/>
                    </a:cubicBezTo>
                    <a:lnTo>
                      <a:pt x="1870" y="977"/>
                    </a:lnTo>
                    <a:cubicBezTo>
                      <a:pt x="3014" y="949"/>
                      <a:pt x="4604" y="893"/>
                      <a:pt x="6390" y="782"/>
                    </a:cubicBezTo>
                    <a:cubicBezTo>
                      <a:pt x="8175" y="642"/>
                      <a:pt x="9793" y="475"/>
                      <a:pt x="10937" y="308"/>
                    </a:cubicBezTo>
                    <a:cubicBezTo>
                      <a:pt x="11495" y="224"/>
                      <a:pt x="11969" y="168"/>
                      <a:pt x="12304" y="112"/>
                    </a:cubicBezTo>
                    <a:cubicBezTo>
                      <a:pt x="12472" y="84"/>
                      <a:pt x="12611" y="56"/>
                      <a:pt x="127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498;p42"/>
              <p:cNvSpPr/>
              <p:nvPr/>
            </p:nvSpPr>
            <p:spPr>
              <a:xfrm>
                <a:off x="3812775" y="3743625"/>
                <a:ext cx="1487750" cy="1632125"/>
              </a:xfrm>
              <a:custGeom>
                <a:avLst/>
                <a:gdLst/>
                <a:ahLst/>
                <a:cxnLst/>
                <a:rect l="l" t="t" r="r" b="b"/>
                <a:pathLst>
                  <a:path w="59510" h="65285" extrusionOk="0">
                    <a:moveTo>
                      <a:pt x="1" y="1"/>
                    </a:moveTo>
                    <a:lnTo>
                      <a:pt x="1" y="65285"/>
                    </a:lnTo>
                    <a:lnTo>
                      <a:pt x="59509" y="65285"/>
                    </a:lnTo>
                    <a:lnTo>
                      <a:pt x="5950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499;p42"/>
              <p:cNvSpPr/>
              <p:nvPr/>
            </p:nvSpPr>
            <p:spPr>
              <a:xfrm>
                <a:off x="3595875" y="4070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500;p42"/>
              <p:cNvSpPr/>
              <p:nvPr/>
            </p:nvSpPr>
            <p:spPr>
              <a:xfrm>
                <a:off x="3667700" y="4153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501;p42"/>
              <p:cNvSpPr/>
              <p:nvPr/>
            </p:nvSpPr>
            <p:spPr>
              <a:xfrm>
                <a:off x="3667700" y="4238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502;p42"/>
              <p:cNvSpPr/>
              <p:nvPr/>
            </p:nvSpPr>
            <p:spPr>
              <a:xfrm>
                <a:off x="3667700" y="4326025"/>
                <a:ext cx="320175" cy="48850"/>
              </a:xfrm>
              <a:custGeom>
                <a:avLst/>
                <a:gdLst/>
                <a:ahLst/>
                <a:cxnLst/>
                <a:rect l="l" t="t" r="r" b="b"/>
                <a:pathLst>
                  <a:path w="12807" h="1954" extrusionOk="0">
                    <a:moveTo>
                      <a:pt x="1" y="1"/>
                    </a:moveTo>
                    <a:lnTo>
                      <a:pt x="1" y="1953"/>
                    </a:lnTo>
                    <a:lnTo>
                      <a:pt x="12806" y="1953"/>
                    </a:lnTo>
                    <a:lnTo>
                      <a:pt x="12806"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503;p42"/>
              <p:cNvSpPr/>
              <p:nvPr/>
            </p:nvSpPr>
            <p:spPr>
              <a:xfrm>
                <a:off x="4071550" y="4164900"/>
                <a:ext cx="43250" cy="36975"/>
              </a:xfrm>
              <a:custGeom>
                <a:avLst/>
                <a:gdLst/>
                <a:ahLst/>
                <a:cxnLst/>
                <a:rect l="l" t="t" r="r" b="b"/>
                <a:pathLst>
                  <a:path w="1730" h="1479" extrusionOk="0">
                    <a:moveTo>
                      <a:pt x="1004" y="1"/>
                    </a:moveTo>
                    <a:cubicBezTo>
                      <a:pt x="335" y="1"/>
                      <a:pt x="0" y="782"/>
                      <a:pt x="474" y="1256"/>
                    </a:cubicBezTo>
                    <a:cubicBezTo>
                      <a:pt x="628" y="1410"/>
                      <a:pt x="814" y="1479"/>
                      <a:pt x="995" y="1479"/>
                    </a:cubicBezTo>
                    <a:cubicBezTo>
                      <a:pt x="1373" y="1479"/>
                      <a:pt x="1730" y="1179"/>
                      <a:pt x="1730" y="726"/>
                    </a:cubicBezTo>
                    <a:cubicBezTo>
                      <a:pt x="1730" y="336"/>
                      <a:pt x="1395" y="1"/>
                      <a:pt x="10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504;p42"/>
              <p:cNvSpPr/>
              <p:nvPr/>
            </p:nvSpPr>
            <p:spPr>
              <a:xfrm>
                <a:off x="41524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505;p42"/>
              <p:cNvSpPr/>
              <p:nvPr/>
            </p:nvSpPr>
            <p:spPr>
              <a:xfrm>
                <a:off x="4234050" y="4164900"/>
                <a:ext cx="43275" cy="36975"/>
              </a:xfrm>
              <a:custGeom>
                <a:avLst/>
                <a:gdLst/>
                <a:ahLst/>
                <a:cxnLst/>
                <a:rect l="l" t="t" r="r" b="b"/>
                <a:pathLst>
                  <a:path w="1731" h="1479" extrusionOk="0">
                    <a:moveTo>
                      <a:pt x="977" y="1"/>
                    </a:moveTo>
                    <a:cubicBezTo>
                      <a:pt x="335" y="1"/>
                      <a:pt x="1" y="782"/>
                      <a:pt x="475" y="1256"/>
                    </a:cubicBezTo>
                    <a:cubicBezTo>
                      <a:pt x="619" y="1410"/>
                      <a:pt x="802" y="1479"/>
                      <a:pt x="983" y="1479"/>
                    </a:cubicBezTo>
                    <a:cubicBezTo>
                      <a:pt x="1360" y="1479"/>
                      <a:pt x="1730" y="1179"/>
                      <a:pt x="1730" y="726"/>
                    </a:cubicBezTo>
                    <a:cubicBezTo>
                      <a:pt x="1702"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506;p42"/>
              <p:cNvSpPr/>
              <p:nvPr/>
            </p:nvSpPr>
            <p:spPr>
              <a:xfrm>
                <a:off x="4314950"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507;p42"/>
              <p:cNvSpPr/>
              <p:nvPr/>
            </p:nvSpPr>
            <p:spPr>
              <a:xfrm>
                <a:off x="4942675" y="4164900"/>
                <a:ext cx="43275" cy="36975"/>
              </a:xfrm>
              <a:custGeom>
                <a:avLst/>
                <a:gdLst/>
                <a:ahLst/>
                <a:cxnLst/>
                <a:rect l="l" t="t" r="r" b="b"/>
                <a:pathLst>
                  <a:path w="1731" h="1479" extrusionOk="0">
                    <a:moveTo>
                      <a:pt x="1005" y="1"/>
                    </a:moveTo>
                    <a:cubicBezTo>
                      <a:pt x="336" y="1"/>
                      <a:pt x="1" y="782"/>
                      <a:pt x="475" y="1256"/>
                    </a:cubicBezTo>
                    <a:cubicBezTo>
                      <a:pt x="629" y="1410"/>
                      <a:pt x="815" y="1479"/>
                      <a:pt x="996" y="1479"/>
                    </a:cubicBezTo>
                    <a:cubicBezTo>
                      <a:pt x="1374" y="1479"/>
                      <a:pt x="1731" y="1179"/>
                      <a:pt x="1731" y="726"/>
                    </a:cubicBezTo>
                    <a:cubicBezTo>
                      <a:pt x="1731" y="336"/>
                      <a:pt x="1396"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508;p42"/>
              <p:cNvSpPr/>
              <p:nvPr/>
            </p:nvSpPr>
            <p:spPr>
              <a:xfrm>
                <a:off x="50256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509;p42"/>
              <p:cNvSpPr/>
              <p:nvPr/>
            </p:nvSpPr>
            <p:spPr>
              <a:xfrm>
                <a:off x="4395875" y="4164900"/>
                <a:ext cx="43250" cy="36975"/>
              </a:xfrm>
              <a:custGeom>
                <a:avLst/>
                <a:gdLst/>
                <a:ahLst/>
                <a:cxnLst/>
                <a:rect l="l" t="t" r="r" b="b"/>
                <a:pathLst>
                  <a:path w="1730" h="1479" extrusionOk="0">
                    <a:moveTo>
                      <a:pt x="977" y="1"/>
                    </a:moveTo>
                    <a:cubicBezTo>
                      <a:pt x="335" y="1"/>
                      <a:pt x="0" y="782"/>
                      <a:pt x="474" y="1256"/>
                    </a:cubicBezTo>
                    <a:cubicBezTo>
                      <a:pt x="619" y="1410"/>
                      <a:pt x="802" y="1479"/>
                      <a:pt x="982"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510;p42"/>
              <p:cNvSpPr/>
              <p:nvPr/>
            </p:nvSpPr>
            <p:spPr>
              <a:xfrm>
                <a:off x="4794125" y="4164900"/>
                <a:ext cx="43275" cy="36975"/>
              </a:xfrm>
              <a:custGeom>
                <a:avLst/>
                <a:gdLst/>
                <a:ahLst/>
                <a:cxnLst/>
                <a:rect l="l" t="t" r="r" b="b"/>
                <a:pathLst>
                  <a:path w="1731" h="1479" extrusionOk="0">
                    <a:moveTo>
                      <a:pt x="977" y="1"/>
                    </a:moveTo>
                    <a:cubicBezTo>
                      <a:pt x="335" y="1"/>
                      <a:pt x="0" y="782"/>
                      <a:pt x="475" y="1256"/>
                    </a:cubicBezTo>
                    <a:cubicBezTo>
                      <a:pt x="619" y="1410"/>
                      <a:pt x="802" y="1479"/>
                      <a:pt x="983"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511;p42"/>
              <p:cNvSpPr/>
              <p:nvPr/>
            </p:nvSpPr>
            <p:spPr>
              <a:xfrm>
                <a:off x="4476775"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512;p42"/>
              <p:cNvSpPr/>
              <p:nvPr/>
            </p:nvSpPr>
            <p:spPr>
              <a:xfrm>
                <a:off x="4558375" y="4164900"/>
                <a:ext cx="42575" cy="36975"/>
              </a:xfrm>
              <a:custGeom>
                <a:avLst/>
                <a:gdLst/>
                <a:ahLst/>
                <a:cxnLst/>
                <a:rect l="l" t="t" r="r" b="b"/>
                <a:pathLst>
                  <a:path w="1703" h="1479" extrusionOk="0">
                    <a:moveTo>
                      <a:pt x="977" y="1"/>
                    </a:moveTo>
                    <a:cubicBezTo>
                      <a:pt x="307" y="1"/>
                      <a:pt x="1" y="782"/>
                      <a:pt x="447" y="1256"/>
                    </a:cubicBezTo>
                    <a:cubicBezTo>
                      <a:pt x="601" y="1410"/>
                      <a:pt x="786" y="1479"/>
                      <a:pt x="967" y="1479"/>
                    </a:cubicBezTo>
                    <a:cubicBezTo>
                      <a:pt x="1345" y="1479"/>
                      <a:pt x="1702" y="1179"/>
                      <a:pt x="1702" y="726"/>
                    </a:cubicBezTo>
                    <a:cubicBezTo>
                      <a:pt x="1702" y="336"/>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513;p42"/>
              <p:cNvSpPr/>
              <p:nvPr/>
            </p:nvSpPr>
            <p:spPr>
              <a:xfrm>
                <a:off x="47222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514;p42"/>
              <p:cNvSpPr/>
              <p:nvPr/>
            </p:nvSpPr>
            <p:spPr>
              <a:xfrm>
                <a:off x="5092650" y="4164900"/>
                <a:ext cx="43250" cy="36975"/>
              </a:xfrm>
              <a:custGeom>
                <a:avLst/>
                <a:gdLst/>
                <a:ahLst/>
                <a:cxnLst/>
                <a:rect l="l" t="t" r="r" b="b"/>
                <a:pathLst>
                  <a:path w="1730" h="1479" extrusionOk="0">
                    <a:moveTo>
                      <a:pt x="1005" y="1"/>
                    </a:moveTo>
                    <a:cubicBezTo>
                      <a:pt x="335" y="1"/>
                      <a:pt x="0" y="782"/>
                      <a:pt x="474"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515;p42"/>
              <p:cNvSpPr/>
              <p:nvPr/>
            </p:nvSpPr>
            <p:spPr>
              <a:xfrm>
                <a:off x="4639275" y="4164900"/>
                <a:ext cx="42575" cy="36975"/>
              </a:xfrm>
              <a:custGeom>
                <a:avLst/>
                <a:gdLst/>
                <a:ahLst/>
                <a:cxnLst/>
                <a:rect l="l" t="t" r="r" b="b"/>
                <a:pathLst>
                  <a:path w="1703" h="1479" extrusionOk="0">
                    <a:moveTo>
                      <a:pt x="977" y="1"/>
                    </a:moveTo>
                    <a:cubicBezTo>
                      <a:pt x="336" y="1"/>
                      <a:pt x="1" y="782"/>
                      <a:pt x="447" y="1256"/>
                    </a:cubicBezTo>
                    <a:cubicBezTo>
                      <a:pt x="601" y="1410"/>
                      <a:pt x="787" y="1479"/>
                      <a:pt x="968" y="1479"/>
                    </a:cubicBezTo>
                    <a:cubicBezTo>
                      <a:pt x="1346" y="1479"/>
                      <a:pt x="1703" y="1179"/>
                      <a:pt x="1703" y="726"/>
                    </a:cubicBezTo>
                    <a:cubicBezTo>
                      <a:pt x="1703" y="336"/>
                      <a:pt x="1396" y="1"/>
                      <a:pt x="97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516;p42"/>
              <p:cNvSpPr/>
              <p:nvPr/>
            </p:nvSpPr>
            <p:spPr>
              <a:xfrm>
                <a:off x="48708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517;p42"/>
              <p:cNvSpPr/>
              <p:nvPr/>
            </p:nvSpPr>
            <p:spPr>
              <a:xfrm>
                <a:off x="5098925" y="4253475"/>
                <a:ext cx="43250" cy="37000"/>
              </a:xfrm>
              <a:custGeom>
                <a:avLst/>
                <a:gdLst/>
                <a:ahLst/>
                <a:cxnLst/>
                <a:rect l="l" t="t" r="r" b="b"/>
                <a:pathLst>
                  <a:path w="1730"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518;p42"/>
              <p:cNvSpPr/>
              <p:nvPr/>
            </p:nvSpPr>
            <p:spPr>
              <a:xfrm>
                <a:off x="5018000" y="4253475"/>
                <a:ext cx="43275" cy="37000"/>
              </a:xfrm>
              <a:custGeom>
                <a:avLst/>
                <a:gdLst/>
                <a:ahLst/>
                <a:cxnLst/>
                <a:rect l="l" t="t" r="r" b="b"/>
                <a:pathLst>
                  <a:path w="1731" h="1480" extrusionOk="0">
                    <a:moveTo>
                      <a:pt x="732" y="1"/>
                    </a:moveTo>
                    <a:cubicBezTo>
                      <a:pt x="356" y="1"/>
                      <a:pt x="1" y="294"/>
                      <a:pt x="1" y="726"/>
                    </a:cubicBezTo>
                    <a:cubicBezTo>
                      <a:pt x="1" y="1145"/>
                      <a:pt x="336" y="1480"/>
                      <a:pt x="726" y="1480"/>
                    </a:cubicBezTo>
                    <a:cubicBezTo>
                      <a:pt x="1396" y="1480"/>
                      <a:pt x="1731"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519;p42"/>
              <p:cNvSpPr/>
              <p:nvPr/>
            </p:nvSpPr>
            <p:spPr>
              <a:xfrm>
                <a:off x="4937100" y="4253475"/>
                <a:ext cx="43275" cy="37000"/>
              </a:xfrm>
              <a:custGeom>
                <a:avLst/>
                <a:gdLst/>
                <a:ahLst/>
                <a:cxnLst/>
                <a:rect l="l" t="t" r="r" b="b"/>
                <a:pathLst>
                  <a:path w="1731" h="1480" extrusionOk="0">
                    <a:moveTo>
                      <a:pt x="732" y="1"/>
                    </a:moveTo>
                    <a:cubicBezTo>
                      <a:pt x="355" y="1"/>
                      <a:pt x="1" y="294"/>
                      <a:pt x="1" y="726"/>
                    </a:cubicBezTo>
                    <a:cubicBezTo>
                      <a:pt x="1" y="1145"/>
                      <a:pt x="336" y="1480"/>
                      <a:pt x="726" y="1480"/>
                    </a:cubicBezTo>
                    <a:cubicBezTo>
                      <a:pt x="1396" y="1480"/>
                      <a:pt x="1730"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520;p42"/>
              <p:cNvSpPr/>
              <p:nvPr/>
            </p:nvSpPr>
            <p:spPr>
              <a:xfrm>
                <a:off x="4856200" y="4253475"/>
                <a:ext cx="42575" cy="37000"/>
              </a:xfrm>
              <a:custGeom>
                <a:avLst/>
                <a:gdLst/>
                <a:ahLst/>
                <a:cxnLst/>
                <a:rect l="l" t="t" r="r" b="b"/>
                <a:pathLst>
                  <a:path w="1703" h="1480" extrusionOk="0">
                    <a:moveTo>
                      <a:pt x="732" y="1"/>
                    </a:moveTo>
                    <a:cubicBezTo>
                      <a:pt x="355" y="1"/>
                      <a:pt x="0" y="294"/>
                      <a:pt x="0" y="726"/>
                    </a:cubicBezTo>
                    <a:cubicBezTo>
                      <a:pt x="0" y="1145"/>
                      <a:pt x="335" y="1480"/>
                      <a:pt x="726" y="1480"/>
                    </a:cubicBezTo>
                    <a:cubicBezTo>
                      <a:pt x="1395"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521;p42"/>
              <p:cNvSpPr/>
              <p:nvPr/>
            </p:nvSpPr>
            <p:spPr>
              <a:xfrm>
                <a:off x="4227775" y="4253475"/>
                <a:ext cx="43275" cy="37000"/>
              </a:xfrm>
              <a:custGeom>
                <a:avLst/>
                <a:gdLst/>
                <a:ahLst/>
                <a:cxnLst/>
                <a:rect l="l" t="t" r="r" b="b"/>
                <a:pathLst>
                  <a:path w="1731"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522;p42"/>
              <p:cNvSpPr/>
              <p:nvPr/>
            </p:nvSpPr>
            <p:spPr>
              <a:xfrm>
                <a:off x="4145475" y="4253475"/>
                <a:ext cx="42575" cy="37000"/>
              </a:xfrm>
              <a:custGeom>
                <a:avLst/>
                <a:gdLst/>
                <a:ahLst/>
                <a:cxnLst/>
                <a:rect l="l" t="t" r="r" b="b"/>
                <a:pathLst>
                  <a:path w="1703" h="1480" extrusionOk="0">
                    <a:moveTo>
                      <a:pt x="732" y="1"/>
                    </a:moveTo>
                    <a:cubicBezTo>
                      <a:pt x="355" y="1"/>
                      <a:pt x="0" y="294"/>
                      <a:pt x="0" y="726"/>
                    </a:cubicBezTo>
                    <a:cubicBezTo>
                      <a:pt x="0" y="1145"/>
                      <a:pt x="307" y="1480"/>
                      <a:pt x="726" y="1480"/>
                    </a:cubicBezTo>
                    <a:cubicBezTo>
                      <a:pt x="1367"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523;p42"/>
              <p:cNvSpPr/>
              <p:nvPr/>
            </p:nvSpPr>
            <p:spPr>
              <a:xfrm>
                <a:off x="4775300" y="4253475"/>
                <a:ext cx="42550" cy="37000"/>
              </a:xfrm>
              <a:custGeom>
                <a:avLst/>
                <a:gdLst/>
                <a:ahLst/>
                <a:cxnLst/>
                <a:rect l="l" t="t" r="r" b="b"/>
                <a:pathLst>
                  <a:path w="1702" h="1480" extrusionOk="0">
                    <a:moveTo>
                      <a:pt x="731" y="1"/>
                    </a:moveTo>
                    <a:cubicBezTo>
                      <a:pt x="355" y="1"/>
                      <a:pt x="0" y="294"/>
                      <a:pt x="0" y="726"/>
                    </a:cubicBezTo>
                    <a:cubicBezTo>
                      <a:pt x="0" y="1145"/>
                      <a:pt x="307" y="1480"/>
                      <a:pt x="726" y="1480"/>
                    </a:cubicBezTo>
                    <a:cubicBezTo>
                      <a:pt x="1367" y="1480"/>
                      <a:pt x="1702" y="671"/>
                      <a:pt x="1256" y="224"/>
                    </a:cubicBezTo>
                    <a:cubicBezTo>
                      <a:pt x="1101" y="70"/>
                      <a:pt x="914" y="1"/>
                      <a:pt x="7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524;p42"/>
              <p:cNvSpPr/>
              <p:nvPr/>
            </p:nvSpPr>
            <p:spPr>
              <a:xfrm>
                <a:off x="4377025" y="4253475"/>
                <a:ext cx="42575" cy="37000"/>
              </a:xfrm>
              <a:custGeom>
                <a:avLst/>
                <a:gdLst/>
                <a:ahLst/>
                <a:cxnLst/>
                <a:rect l="l" t="t" r="r" b="b"/>
                <a:pathLst>
                  <a:path w="1703" h="1480" extrusionOk="0">
                    <a:moveTo>
                      <a:pt x="732" y="1"/>
                    </a:moveTo>
                    <a:cubicBezTo>
                      <a:pt x="356" y="1"/>
                      <a:pt x="1" y="294"/>
                      <a:pt x="1" y="726"/>
                    </a:cubicBezTo>
                    <a:cubicBezTo>
                      <a:pt x="1" y="1145"/>
                      <a:pt x="336" y="1480"/>
                      <a:pt x="726" y="1480"/>
                    </a:cubicBezTo>
                    <a:cubicBezTo>
                      <a:pt x="1396" y="1480"/>
                      <a:pt x="1703"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525;p42"/>
              <p:cNvSpPr/>
              <p:nvPr/>
            </p:nvSpPr>
            <p:spPr>
              <a:xfrm>
                <a:off x="4693675" y="4253475"/>
                <a:ext cx="43275" cy="37000"/>
              </a:xfrm>
              <a:custGeom>
                <a:avLst/>
                <a:gdLst/>
                <a:ahLst/>
                <a:cxnLst/>
                <a:rect l="l" t="t" r="r" b="b"/>
                <a:pathLst>
                  <a:path w="1731" h="1480" extrusionOk="0">
                    <a:moveTo>
                      <a:pt x="745" y="1"/>
                    </a:moveTo>
                    <a:cubicBezTo>
                      <a:pt x="368" y="1"/>
                      <a:pt x="1" y="294"/>
                      <a:pt x="1" y="726"/>
                    </a:cubicBezTo>
                    <a:cubicBezTo>
                      <a:pt x="1" y="1145"/>
                      <a:pt x="336" y="1480"/>
                      <a:pt x="754" y="1480"/>
                    </a:cubicBezTo>
                    <a:cubicBezTo>
                      <a:pt x="1396" y="1480"/>
                      <a:pt x="1731" y="671"/>
                      <a:pt x="1256" y="224"/>
                    </a:cubicBezTo>
                    <a:cubicBezTo>
                      <a:pt x="1111" y="70"/>
                      <a:pt x="927" y="1"/>
                      <a:pt x="74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526;p42"/>
              <p:cNvSpPr/>
              <p:nvPr/>
            </p:nvSpPr>
            <p:spPr>
              <a:xfrm>
                <a:off x="46127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1"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527;p42"/>
              <p:cNvSpPr/>
              <p:nvPr/>
            </p:nvSpPr>
            <p:spPr>
              <a:xfrm>
                <a:off x="44481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528;p42"/>
              <p:cNvSpPr/>
              <p:nvPr/>
            </p:nvSpPr>
            <p:spPr>
              <a:xfrm>
                <a:off x="4077825" y="4253475"/>
                <a:ext cx="43250" cy="37000"/>
              </a:xfrm>
              <a:custGeom>
                <a:avLst/>
                <a:gdLst/>
                <a:ahLst/>
                <a:cxnLst/>
                <a:rect l="l" t="t" r="r" b="b"/>
                <a:pathLst>
                  <a:path w="1730" h="1480" extrusionOk="0">
                    <a:moveTo>
                      <a:pt x="744" y="1"/>
                    </a:moveTo>
                    <a:cubicBezTo>
                      <a:pt x="368"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529;p42"/>
              <p:cNvSpPr/>
              <p:nvPr/>
            </p:nvSpPr>
            <p:spPr>
              <a:xfrm>
                <a:off x="4531875" y="4253475"/>
                <a:ext cx="43275" cy="37000"/>
              </a:xfrm>
              <a:custGeom>
                <a:avLst/>
                <a:gdLst/>
                <a:ahLst/>
                <a:cxnLst/>
                <a:rect l="l" t="t" r="r" b="b"/>
                <a:pathLst>
                  <a:path w="1731" h="1480" extrusionOk="0">
                    <a:moveTo>
                      <a:pt x="732" y="1"/>
                    </a:moveTo>
                    <a:cubicBezTo>
                      <a:pt x="355" y="1"/>
                      <a:pt x="0" y="294"/>
                      <a:pt x="0" y="726"/>
                    </a:cubicBezTo>
                    <a:cubicBezTo>
                      <a:pt x="0" y="1145"/>
                      <a:pt x="335" y="1480"/>
                      <a:pt x="726" y="1480"/>
                    </a:cubicBezTo>
                    <a:cubicBezTo>
                      <a:pt x="1395" y="1480"/>
                      <a:pt x="1730" y="671"/>
                      <a:pt x="1256" y="224"/>
                    </a:cubicBezTo>
                    <a:cubicBezTo>
                      <a:pt x="1101" y="70"/>
                      <a:pt x="914" y="1"/>
                      <a:pt x="7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530;p42"/>
              <p:cNvSpPr/>
              <p:nvPr/>
            </p:nvSpPr>
            <p:spPr>
              <a:xfrm>
                <a:off x="4299625" y="4253475"/>
                <a:ext cx="43250" cy="37000"/>
              </a:xfrm>
              <a:custGeom>
                <a:avLst/>
                <a:gdLst/>
                <a:ahLst/>
                <a:cxnLst/>
                <a:rect l="l" t="t" r="r" b="b"/>
                <a:pathLst>
                  <a:path w="1730" h="1480" extrusionOk="0">
                    <a:moveTo>
                      <a:pt x="744" y="1"/>
                    </a:moveTo>
                    <a:cubicBezTo>
                      <a:pt x="367"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531;p42"/>
              <p:cNvSpPr/>
              <p:nvPr/>
            </p:nvSpPr>
            <p:spPr>
              <a:xfrm>
                <a:off x="407782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532;p42"/>
              <p:cNvSpPr/>
              <p:nvPr/>
            </p:nvSpPr>
            <p:spPr>
              <a:xfrm>
                <a:off x="41587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533;p42"/>
              <p:cNvSpPr/>
              <p:nvPr/>
            </p:nvSpPr>
            <p:spPr>
              <a:xfrm>
                <a:off x="4240325" y="4332300"/>
                <a:ext cx="36300" cy="37000"/>
              </a:xfrm>
              <a:custGeom>
                <a:avLst/>
                <a:gdLst/>
                <a:ahLst/>
                <a:cxnLst/>
                <a:rect l="l" t="t" r="r" b="b"/>
                <a:pathLst>
                  <a:path w="1452" h="1480" extrusionOk="0">
                    <a:moveTo>
                      <a:pt x="726" y="1"/>
                    </a:moveTo>
                    <a:cubicBezTo>
                      <a:pt x="308" y="1"/>
                      <a:pt x="1" y="335"/>
                      <a:pt x="1" y="726"/>
                    </a:cubicBezTo>
                    <a:cubicBezTo>
                      <a:pt x="1" y="1144"/>
                      <a:pt x="308" y="1479"/>
                      <a:pt x="726" y="1479"/>
                    </a:cubicBezTo>
                    <a:cubicBezTo>
                      <a:pt x="1145" y="1479"/>
                      <a:pt x="1451" y="1144"/>
                      <a:pt x="1451" y="726"/>
                    </a:cubicBezTo>
                    <a:cubicBezTo>
                      <a:pt x="1451"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534;p42"/>
              <p:cNvSpPr/>
              <p:nvPr/>
            </p:nvSpPr>
            <p:spPr>
              <a:xfrm>
                <a:off x="4321225"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535;p42"/>
              <p:cNvSpPr/>
              <p:nvPr/>
            </p:nvSpPr>
            <p:spPr>
              <a:xfrm>
                <a:off x="494897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536;p42"/>
              <p:cNvSpPr/>
              <p:nvPr/>
            </p:nvSpPr>
            <p:spPr>
              <a:xfrm>
                <a:off x="5031950"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537;p42"/>
              <p:cNvSpPr/>
              <p:nvPr/>
            </p:nvSpPr>
            <p:spPr>
              <a:xfrm>
                <a:off x="4402150"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538;p42"/>
              <p:cNvSpPr/>
              <p:nvPr/>
            </p:nvSpPr>
            <p:spPr>
              <a:xfrm>
                <a:off x="4794125" y="4332300"/>
                <a:ext cx="43275" cy="36675"/>
              </a:xfrm>
              <a:custGeom>
                <a:avLst/>
                <a:gdLst/>
                <a:ahLst/>
                <a:cxnLst/>
                <a:rect l="l" t="t" r="r" b="b"/>
                <a:pathLst>
                  <a:path w="1731" h="1467" extrusionOk="0">
                    <a:moveTo>
                      <a:pt x="977" y="1"/>
                    </a:moveTo>
                    <a:cubicBezTo>
                      <a:pt x="335" y="1"/>
                      <a:pt x="0" y="782"/>
                      <a:pt x="447" y="1256"/>
                    </a:cubicBezTo>
                    <a:cubicBezTo>
                      <a:pt x="600" y="1400"/>
                      <a:pt x="789" y="1466"/>
                      <a:pt x="973" y="1466"/>
                    </a:cubicBezTo>
                    <a:cubicBezTo>
                      <a:pt x="1360" y="1466"/>
                      <a:pt x="1730" y="1179"/>
                      <a:pt x="1730" y="726"/>
                    </a:cubicBezTo>
                    <a:cubicBezTo>
                      <a:pt x="1730" y="335"/>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539;p42"/>
              <p:cNvSpPr/>
              <p:nvPr/>
            </p:nvSpPr>
            <p:spPr>
              <a:xfrm>
                <a:off x="4483050" y="4332300"/>
                <a:ext cx="37000" cy="37000"/>
              </a:xfrm>
              <a:custGeom>
                <a:avLst/>
                <a:gdLst/>
                <a:ahLst/>
                <a:cxnLst/>
                <a:rect l="l" t="t" r="r" b="b"/>
                <a:pathLst>
                  <a:path w="1480" h="1480" extrusionOk="0">
                    <a:moveTo>
                      <a:pt x="754" y="1"/>
                    </a:moveTo>
                    <a:cubicBezTo>
                      <a:pt x="335" y="1"/>
                      <a:pt x="1" y="335"/>
                      <a:pt x="1" y="726"/>
                    </a:cubicBezTo>
                    <a:cubicBezTo>
                      <a:pt x="1" y="1144"/>
                      <a:pt x="335" y="1479"/>
                      <a:pt x="754" y="1479"/>
                    </a:cubicBezTo>
                    <a:cubicBezTo>
                      <a:pt x="1144" y="1479"/>
                      <a:pt x="1479" y="1144"/>
                      <a:pt x="1479" y="726"/>
                    </a:cubicBezTo>
                    <a:cubicBezTo>
                      <a:pt x="1479" y="335"/>
                      <a:pt x="1144"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540;p42"/>
              <p:cNvSpPr/>
              <p:nvPr/>
            </p:nvSpPr>
            <p:spPr>
              <a:xfrm>
                <a:off x="4558375" y="4332300"/>
                <a:ext cx="42575" cy="36675"/>
              </a:xfrm>
              <a:custGeom>
                <a:avLst/>
                <a:gdLst/>
                <a:ahLst/>
                <a:cxnLst/>
                <a:rect l="l" t="t" r="r" b="b"/>
                <a:pathLst>
                  <a:path w="1703" h="1467" extrusionOk="0">
                    <a:moveTo>
                      <a:pt x="977" y="1"/>
                    </a:moveTo>
                    <a:cubicBezTo>
                      <a:pt x="307" y="1"/>
                      <a:pt x="1" y="782"/>
                      <a:pt x="447" y="1256"/>
                    </a:cubicBezTo>
                    <a:cubicBezTo>
                      <a:pt x="600" y="1400"/>
                      <a:pt x="786" y="1466"/>
                      <a:pt x="967" y="1466"/>
                    </a:cubicBezTo>
                    <a:cubicBezTo>
                      <a:pt x="1345" y="1466"/>
                      <a:pt x="1702" y="1179"/>
                      <a:pt x="1702" y="726"/>
                    </a:cubicBezTo>
                    <a:cubicBezTo>
                      <a:pt x="1702" y="335"/>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541;p42"/>
              <p:cNvSpPr/>
              <p:nvPr/>
            </p:nvSpPr>
            <p:spPr>
              <a:xfrm>
                <a:off x="4728550" y="4332300"/>
                <a:ext cx="37000" cy="37000"/>
              </a:xfrm>
              <a:custGeom>
                <a:avLst/>
                <a:gdLst/>
                <a:ahLst/>
                <a:cxnLst/>
                <a:rect l="l" t="t" r="r" b="b"/>
                <a:pathLst>
                  <a:path w="1480" h="1480" extrusionOk="0">
                    <a:moveTo>
                      <a:pt x="754" y="1"/>
                    </a:moveTo>
                    <a:cubicBezTo>
                      <a:pt x="336" y="1"/>
                      <a:pt x="1" y="335"/>
                      <a:pt x="1" y="726"/>
                    </a:cubicBezTo>
                    <a:cubicBezTo>
                      <a:pt x="1" y="1144"/>
                      <a:pt x="336" y="1479"/>
                      <a:pt x="754" y="1479"/>
                    </a:cubicBezTo>
                    <a:cubicBezTo>
                      <a:pt x="1145" y="1479"/>
                      <a:pt x="1480" y="1144"/>
                      <a:pt x="1480" y="726"/>
                    </a:cubicBezTo>
                    <a:cubicBezTo>
                      <a:pt x="1480" y="335"/>
                      <a:pt x="1145"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542;p42"/>
              <p:cNvSpPr/>
              <p:nvPr/>
            </p:nvSpPr>
            <p:spPr>
              <a:xfrm>
                <a:off x="5092650" y="4332300"/>
                <a:ext cx="43250" cy="36675"/>
              </a:xfrm>
              <a:custGeom>
                <a:avLst/>
                <a:gdLst/>
                <a:ahLst/>
                <a:cxnLst/>
                <a:rect l="l" t="t" r="r" b="b"/>
                <a:pathLst>
                  <a:path w="1730" h="1467" extrusionOk="0">
                    <a:moveTo>
                      <a:pt x="1005" y="1"/>
                    </a:moveTo>
                    <a:cubicBezTo>
                      <a:pt x="335" y="1"/>
                      <a:pt x="0" y="782"/>
                      <a:pt x="474" y="1256"/>
                    </a:cubicBezTo>
                    <a:cubicBezTo>
                      <a:pt x="628" y="1400"/>
                      <a:pt x="813" y="1466"/>
                      <a:pt x="994" y="1466"/>
                    </a:cubicBezTo>
                    <a:cubicBezTo>
                      <a:pt x="1372" y="1466"/>
                      <a:pt x="1730" y="1179"/>
                      <a:pt x="1730" y="726"/>
                    </a:cubicBezTo>
                    <a:cubicBezTo>
                      <a:pt x="1730" y="335"/>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543;p42"/>
              <p:cNvSpPr/>
              <p:nvPr/>
            </p:nvSpPr>
            <p:spPr>
              <a:xfrm>
                <a:off x="4645550" y="4332300"/>
                <a:ext cx="36300" cy="37000"/>
              </a:xfrm>
              <a:custGeom>
                <a:avLst/>
                <a:gdLst/>
                <a:ahLst/>
                <a:cxnLst/>
                <a:rect l="l" t="t" r="r" b="b"/>
                <a:pathLst>
                  <a:path w="1452" h="1480" extrusionOk="0">
                    <a:moveTo>
                      <a:pt x="726" y="1"/>
                    </a:moveTo>
                    <a:cubicBezTo>
                      <a:pt x="336" y="1"/>
                      <a:pt x="1" y="335"/>
                      <a:pt x="1" y="726"/>
                    </a:cubicBezTo>
                    <a:cubicBezTo>
                      <a:pt x="1" y="1144"/>
                      <a:pt x="336" y="1479"/>
                      <a:pt x="726" y="1479"/>
                    </a:cubicBezTo>
                    <a:cubicBezTo>
                      <a:pt x="1145" y="1479"/>
                      <a:pt x="1452" y="1144"/>
                      <a:pt x="1452" y="726"/>
                    </a:cubicBezTo>
                    <a:cubicBezTo>
                      <a:pt x="1452" y="335"/>
                      <a:pt x="1145" y="1"/>
                      <a:pt x="72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544;p42"/>
              <p:cNvSpPr/>
              <p:nvPr/>
            </p:nvSpPr>
            <p:spPr>
              <a:xfrm>
                <a:off x="48771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545;p42"/>
              <p:cNvSpPr/>
              <p:nvPr/>
            </p:nvSpPr>
            <p:spPr>
              <a:xfrm>
                <a:off x="3595875" y="4568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546;p42"/>
              <p:cNvSpPr/>
              <p:nvPr/>
            </p:nvSpPr>
            <p:spPr>
              <a:xfrm>
                <a:off x="4067350" y="4658725"/>
                <a:ext cx="43275" cy="36975"/>
              </a:xfrm>
              <a:custGeom>
                <a:avLst/>
                <a:gdLst/>
                <a:ahLst/>
                <a:cxnLst/>
                <a:rect l="l" t="t" r="r" b="b"/>
                <a:pathLst>
                  <a:path w="1731" h="1479" extrusionOk="0">
                    <a:moveTo>
                      <a:pt x="1005" y="0"/>
                    </a:moveTo>
                    <a:cubicBezTo>
                      <a:pt x="336" y="0"/>
                      <a:pt x="1" y="782"/>
                      <a:pt x="475" y="1256"/>
                    </a:cubicBezTo>
                    <a:cubicBezTo>
                      <a:pt x="629" y="1409"/>
                      <a:pt x="814" y="1478"/>
                      <a:pt x="995" y="1478"/>
                    </a:cubicBezTo>
                    <a:cubicBezTo>
                      <a:pt x="1373" y="1478"/>
                      <a:pt x="1730" y="1179"/>
                      <a:pt x="1730" y="726"/>
                    </a:cubicBezTo>
                    <a:cubicBezTo>
                      <a:pt x="1730"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547;p42"/>
              <p:cNvSpPr/>
              <p:nvPr/>
            </p:nvSpPr>
            <p:spPr>
              <a:xfrm>
                <a:off x="41489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548;p42"/>
              <p:cNvSpPr/>
              <p:nvPr/>
            </p:nvSpPr>
            <p:spPr>
              <a:xfrm>
                <a:off x="4229875" y="4658725"/>
                <a:ext cx="43250" cy="36975"/>
              </a:xfrm>
              <a:custGeom>
                <a:avLst/>
                <a:gdLst/>
                <a:ahLst/>
                <a:cxnLst/>
                <a:rect l="l" t="t" r="r" b="b"/>
                <a:pathLst>
                  <a:path w="1730" h="1479" extrusionOk="0">
                    <a:moveTo>
                      <a:pt x="977" y="0"/>
                    </a:moveTo>
                    <a:cubicBezTo>
                      <a:pt x="335" y="0"/>
                      <a:pt x="0" y="782"/>
                      <a:pt x="474" y="1256"/>
                    </a:cubicBezTo>
                    <a:cubicBezTo>
                      <a:pt x="619" y="1409"/>
                      <a:pt x="802"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549;p42"/>
              <p:cNvSpPr/>
              <p:nvPr/>
            </p:nvSpPr>
            <p:spPr>
              <a:xfrm>
                <a:off x="4310775"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550;p42"/>
              <p:cNvSpPr/>
              <p:nvPr/>
            </p:nvSpPr>
            <p:spPr>
              <a:xfrm>
                <a:off x="4939200" y="4658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9"/>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551;p42"/>
              <p:cNvSpPr/>
              <p:nvPr/>
            </p:nvSpPr>
            <p:spPr>
              <a:xfrm>
                <a:off x="5021500"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552;p42"/>
              <p:cNvSpPr/>
              <p:nvPr/>
            </p:nvSpPr>
            <p:spPr>
              <a:xfrm>
                <a:off x="4391675" y="4658675"/>
                <a:ext cx="43275" cy="36500"/>
              </a:xfrm>
              <a:custGeom>
                <a:avLst/>
                <a:gdLst/>
                <a:ahLst/>
                <a:cxnLst/>
                <a:rect l="l" t="t" r="r" b="b"/>
                <a:pathLst>
                  <a:path w="1731" h="1460" extrusionOk="0">
                    <a:moveTo>
                      <a:pt x="1047" y="1"/>
                    </a:moveTo>
                    <a:cubicBezTo>
                      <a:pt x="1033" y="1"/>
                      <a:pt x="1019" y="1"/>
                      <a:pt x="1005" y="2"/>
                    </a:cubicBezTo>
                    <a:cubicBezTo>
                      <a:pt x="336" y="2"/>
                      <a:pt x="1" y="784"/>
                      <a:pt x="475" y="1230"/>
                    </a:cubicBezTo>
                    <a:cubicBezTo>
                      <a:pt x="624" y="1388"/>
                      <a:pt x="813" y="1459"/>
                      <a:pt x="999" y="1459"/>
                    </a:cubicBezTo>
                    <a:cubicBezTo>
                      <a:pt x="1371" y="1459"/>
                      <a:pt x="1730" y="1174"/>
                      <a:pt x="1730" y="728"/>
                    </a:cubicBezTo>
                    <a:cubicBezTo>
                      <a:pt x="1730" y="351"/>
                      <a:pt x="1420" y="1"/>
                      <a:pt x="10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553;p42"/>
              <p:cNvSpPr/>
              <p:nvPr/>
            </p:nvSpPr>
            <p:spPr>
              <a:xfrm>
                <a:off x="4789950" y="4658725"/>
                <a:ext cx="43250" cy="36975"/>
              </a:xfrm>
              <a:custGeom>
                <a:avLst/>
                <a:gdLst/>
                <a:ahLst/>
                <a:cxnLst/>
                <a:rect l="l" t="t" r="r" b="b"/>
                <a:pathLst>
                  <a:path w="1730" h="1479" extrusionOk="0">
                    <a:moveTo>
                      <a:pt x="977" y="0"/>
                    </a:moveTo>
                    <a:cubicBezTo>
                      <a:pt x="335" y="0"/>
                      <a:pt x="0" y="782"/>
                      <a:pt x="474" y="1256"/>
                    </a:cubicBezTo>
                    <a:cubicBezTo>
                      <a:pt x="619" y="1409"/>
                      <a:pt x="801"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554;p42"/>
              <p:cNvSpPr/>
              <p:nvPr/>
            </p:nvSpPr>
            <p:spPr>
              <a:xfrm>
                <a:off x="4473275" y="4658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9"/>
                      <a:pt x="1703" y="726"/>
                    </a:cubicBezTo>
                    <a:cubicBezTo>
                      <a:pt x="1703" y="335"/>
                      <a:pt x="1368"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555;p42"/>
              <p:cNvSpPr/>
              <p:nvPr/>
            </p:nvSpPr>
            <p:spPr>
              <a:xfrm>
                <a:off x="4554200" y="4658725"/>
                <a:ext cx="43250" cy="36975"/>
              </a:xfrm>
              <a:custGeom>
                <a:avLst/>
                <a:gdLst/>
                <a:ahLst/>
                <a:cxnLst/>
                <a:rect l="l" t="t" r="r" b="b"/>
                <a:pathLst>
                  <a:path w="1730" h="1479" extrusionOk="0">
                    <a:moveTo>
                      <a:pt x="977" y="0"/>
                    </a:moveTo>
                    <a:cubicBezTo>
                      <a:pt x="335" y="0"/>
                      <a:pt x="0" y="782"/>
                      <a:pt x="447" y="1256"/>
                    </a:cubicBezTo>
                    <a:cubicBezTo>
                      <a:pt x="600" y="1409"/>
                      <a:pt x="789" y="1478"/>
                      <a:pt x="974" y="1478"/>
                    </a:cubicBezTo>
                    <a:cubicBezTo>
                      <a:pt x="1360" y="1478"/>
                      <a:pt x="1730" y="1179"/>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556;p42"/>
              <p:cNvSpPr/>
              <p:nvPr/>
            </p:nvSpPr>
            <p:spPr>
              <a:xfrm>
                <a:off x="4718800" y="4658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9"/>
                      <a:pt x="1702" y="726"/>
                    </a:cubicBezTo>
                    <a:cubicBezTo>
                      <a:pt x="1702" y="335"/>
                      <a:pt x="1367"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557;p42"/>
              <p:cNvSpPr/>
              <p:nvPr/>
            </p:nvSpPr>
            <p:spPr>
              <a:xfrm>
                <a:off x="5089350" y="4658700"/>
                <a:ext cx="43075" cy="36475"/>
              </a:xfrm>
              <a:custGeom>
                <a:avLst/>
                <a:gdLst/>
                <a:ahLst/>
                <a:cxnLst/>
                <a:rect l="l" t="t" r="r" b="b"/>
                <a:pathLst>
                  <a:path w="1723" h="1459" extrusionOk="0">
                    <a:moveTo>
                      <a:pt x="962" y="1"/>
                    </a:moveTo>
                    <a:cubicBezTo>
                      <a:pt x="316" y="1"/>
                      <a:pt x="0" y="763"/>
                      <a:pt x="439" y="1229"/>
                    </a:cubicBezTo>
                    <a:cubicBezTo>
                      <a:pt x="588" y="1387"/>
                      <a:pt x="777" y="1458"/>
                      <a:pt x="963" y="1458"/>
                    </a:cubicBezTo>
                    <a:cubicBezTo>
                      <a:pt x="1335" y="1458"/>
                      <a:pt x="1695" y="1173"/>
                      <a:pt x="1695" y="727"/>
                    </a:cubicBezTo>
                    <a:cubicBezTo>
                      <a:pt x="1722" y="336"/>
                      <a:pt x="1388" y="1"/>
                      <a:pt x="997" y="1"/>
                    </a:cubicBezTo>
                    <a:cubicBezTo>
                      <a:pt x="985" y="1"/>
                      <a:pt x="974" y="1"/>
                      <a:pt x="9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558;p42"/>
              <p:cNvSpPr/>
              <p:nvPr/>
            </p:nvSpPr>
            <p:spPr>
              <a:xfrm>
                <a:off x="4635100" y="4658725"/>
                <a:ext cx="43275" cy="36975"/>
              </a:xfrm>
              <a:custGeom>
                <a:avLst/>
                <a:gdLst/>
                <a:ahLst/>
                <a:cxnLst/>
                <a:rect l="l" t="t" r="r" b="b"/>
                <a:pathLst>
                  <a:path w="1731" h="1479" extrusionOk="0">
                    <a:moveTo>
                      <a:pt x="977" y="0"/>
                    </a:moveTo>
                    <a:cubicBezTo>
                      <a:pt x="335" y="0"/>
                      <a:pt x="0" y="782"/>
                      <a:pt x="447" y="1256"/>
                    </a:cubicBezTo>
                    <a:cubicBezTo>
                      <a:pt x="600" y="1409"/>
                      <a:pt x="786" y="1478"/>
                      <a:pt x="968" y="1478"/>
                    </a:cubicBezTo>
                    <a:cubicBezTo>
                      <a:pt x="1348" y="1478"/>
                      <a:pt x="1711" y="1179"/>
                      <a:pt x="1730" y="726"/>
                    </a:cubicBezTo>
                    <a:cubicBezTo>
                      <a:pt x="1730"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559;p42"/>
              <p:cNvSpPr/>
              <p:nvPr/>
            </p:nvSpPr>
            <p:spPr>
              <a:xfrm>
                <a:off x="48673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560;p42"/>
              <p:cNvSpPr/>
              <p:nvPr/>
            </p:nvSpPr>
            <p:spPr>
              <a:xfrm>
                <a:off x="5095425" y="4747300"/>
                <a:ext cx="42575" cy="37000"/>
              </a:xfrm>
              <a:custGeom>
                <a:avLst/>
                <a:gdLst/>
                <a:ahLst/>
                <a:cxnLst/>
                <a:rect l="l" t="t" r="r" b="b"/>
                <a:pathLst>
                  <a:path w="1703" h="1480" extrusionOk="0">
                    <a:moveTo>
                      <a:pt x="732" y="0"/>
                    </a:moveTo>
                    <a:cubicBezTo>
                      <a:pt x="356" y="0"/>
                      <a:pt x="1" y="294"/>
                      <a:pt x="1" y="726"/>
                    </a:cubicBezTo>
                    <a:cubicBezTo>
                      <a:pt x="1" y="1144"/>
                      <a:pt x="308"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561;p42"/>
              <p:cNvSpPr/>
              <p:nvPr/>
            </p:nvSpPr>
            <p:spPr>
              <a:xfrm>
                <a:off x="50138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562;p42"/>
              <p:cNvSpPr/>
              <p:nvPr/>
            </p:nvSpPr>
            <p:spPr>
              <a:xfrm>
                <a:off x="4932925"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563;p42"/>
              <p:cNvSpPr/>
              <p:nvPr/>
            </p:nvSpPr>
            <p:spPr>
              <a:xfrm>
                <a:off x="4852025" y="4747300"/>
                <a:ext cx="43250" cy="37000"/>
              </a:xfrm>
              <a:custGeom>
                <a:avLst/>
                <a:gdLst/>
                <a:ahLst/>
                <a:cxnLst/>
                <a:rect l="l" t="t" r="r" b="b"/>
                <a:pathLst>
                  <a:path w="1730" h="1480" extrusionOk="0">
                    <a:moveTo>
                      <a:pt x="745" y="0"/>
                    </a:moveTo>
                    <a:cubicBezTo>
                      <a:pt x="370" y="0"/>
                      <a:pt x="9" y="294"/>
                      <a:pt x="28" y="726"/>
                    </a:cubicBezTo>
                    <a:cubicBezTo>
                      <a:pt x="0" y="1144"/>
                      <a:pt x="335" y="1479"/>
                      <a:pt x="753" y="1479"/>
                    </a:cubicBezTo>
                    <a:cubicBezTo>
                      <a:pt x="1395" y="1479"/>
                      <a:pt x="1730" y="670"/>
                      <a:pt x="1256" y="224"/>
                    </a:cubicBezTo>
                    <a:cubicBezTo>
                      <a:pt x="1110" y="69"/>
                      <a:pt x="926" y="0"/>
                      <a:pt x="7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564;p42"/>
              <p:cNvSpPr/>
              <p:nvPr/>
            </p:nvSpPr>
            <p:spPr>
              <a:xfrm>
                <a:off x="4223600" y="4747300"/>
                <a:ext cx="43250" cy="37000"/>
              </a:xfrm>
              <a:custGeom>
                <a:avLst/>
                <a:gdLst/>
                <a:ahLst/>
                <a:cxnLst/>
                <a:rect l="l" t="t" r="r" b="b"/>
                <a:pathLst>
                  <a:path w="1730" h="1480" extrusionOk="0">
                    <a:moveTo>
                      <a:pt x="744" y="0"/>
                    </a:moveTo>
                    <a:cubicBezTo>
                      <a:pt x="368" y="0"/>
                      <a:pt x="0" y="294"/>
                      <a:pt x="0" y="726"/>
                    </a:cubicBezTo>
                    <a:cubicBezTo>
                      <a:pt x="0" y="1144"/>
                      <a:pt x="335" y="1479"/>
                      <a:pt x="753"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565;p42"/>
              <p:cNvSpPr/>
              <p:nvPr/>
            </p:nvSpPr>
            <p:spPr>
              <a:xfrm>
                <a:off x="4141300" y="4747300"/>
                <a:ext cx="43250" cy="37000"/>
              </a:xfrm>
              <a:custGeom>
                <a:avLst/>
                <a:gdLst/>
                <a:ahLst/>
                <a:cxnLst/>
                <a:rect l="l" t="t" r="r" b="b"/>
                <a:pathLst>
                  <a:path w="1730" h="1480" extrusionOk="0">
                    <a:moveTo>
                      <a:pt x="731" y="0"/>
                    </a:moveTo>
                    <a:cubicBezTo>
                      <a:pt x="355" y="0"/>
                      <a:pt x="0" y="294"/>
                      <a:pt x="0" y="726"/>
                    </a:cubicBezTo>
                    <a:cubicBezTo>
                      <a:pt x="0" y="1144"/>
                      <a:pt x="335" y="1479"/>
                      <a:pt x="725" y="1479"/>
                    </a:cubicBezTo>
                    <a:cubicBezTo>
                      <a:pt x="1395" y="1479"/>
                      <a:pt x="1730" y="670"/>
                      <a:pt x="1255" y="224"/>
                    </a:cubicBezTo>
                    <a:cubicBezTo>
                      <a:pt x="1101" y="69"/>
                      <a:pt x="913" y="0"/>
                      <a:pt x="7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566;p42"/>
              <p:cNvSpPr/>
              <p:nvPr/>
            </p:nvSpPr>
            <p:spPr>
              <a:xfrm>
                <a:off x="4771100" y="4747300"/>
                <a:ext cx="42575" cy="37000"/>
              </a:xfrm>
              <a:custGeom>
                <a:avLst/>
                <a:gdLst/>
                <a:ahLst/>
                <a:cxnLst/>
                <a:rect l="l" t="t" r="r" b="b"/>
                <a:pathLst>
                  <a:path w="1703" h="1480" extrusionOk="0">
                    <a:moveTo>
                      <a:pt x="732" y="0"/>
                    </a:moveTo>
                    <a:cubicBezTo>
                      <a:pt x="356" y="0"/>
                      <a:pt x="1" y="294"/>
                      <a:pt x="1" y="726"/>
                    </a:cubicBezTo>
                    <a:cubicBezTo>
                      <a:pt x="1" y="1144"/>
                      <a:pt x="336"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567;p42"/>
              <p:cNvSpPr/>
              <p:nvPr/>
            </p:nvSpPr>
            <p:spPr>
              <a:xfrm>
                <a:off x="4372850" y="4747300"/>
                <a:ext cx="43275" cy="37000"/>
              </a:xfrm>
              <a:custGeom>
                <a:avLst/>
                <a:gdLst/>
                <a:ahLst/>
                <a:cxnLst/>
                <a:rect l="l" t="t" r="r" b="b"/>
                <a:pathLst>
                  <a:path w="1731" h="1480" extrusionOk="0">
                    <a:moveTo>
                      <a:pt x="732" y="0"/>
                    </a:moveTo>
                    <a:cubicBezTo>
                      <a:pt x="355" y="0"/>
                      <a:pt x="0" y="294"/>
                      <a:pt x="0" y="726"/>
                    </a:cubicBezTo>
                    <a:cubicBezTo>
                      <a:pt x="0" y="1144"/>
                      <a:pt x="335" y="1479"/>
                      <a:pt x="726" y="1479"/>
                    </a:cubicBezTo>
                    <a:cubicBezTo>
                      <a:pt x="1395" y="1479"/>
                      <a:pt x="1730" y="670"/>
                      <a:pt x="1256" y="224"/>
                    </a:cubicBezTo>
                    <a:cubicBezTo>
                      <a:pt x="1101"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568;p42"/>
              <p:cNvSpPr/>
              <p:nvPr/>
            </p:nvSpPr>
            <p:spPr>
              <a:xfrm>
                <a:off x="4689725" y="4747300"/>
                <a:ext cx="43050" cy="37000"/>
              </a:xfrm>
              <a:custGeom>
                <a:avLst/>
                <a:gdLst/>
                <a:ahLst/>
                <a:cxnLst/>
                <a:rect l="l" t="t" r="r" b="b"/>
                <a:pathLst>
                  <a:path w="1722" h="1480" extrusionOk="0">
                    <a:moveTo>
                      <a:pt x="736" y="0"/>
                    </a:moveTo>
                    <a:cubicBezTo>
                      <a:pt x="362" y="0"/>
                      <a:pt x="1" y="294"/>
                      <a:pt x="19" y="726"/>
                    </a:cubicBezTo>
                    <a:cubicBezTo>
                      <a:pt x="19" y="1144"/>
                      <a:pt x="326" y="1479"/>
                      <a:pt x="745" y="1479"/>
                    </a:cubicBezTo>
                    <a:cubicBezTo>
                      <a:pt x="1387"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569;p42"/>
              <p:cNvSpPr/>
              <p:nvPr/>
            </p:nvSpPr>
            <p:spPr>
              <a:xfrm>
                <a:off x="4608600"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570;p42"/>
              <p:cNvSpPr/>
              <p:nvPr/>
            </p:nvSpPr>
            <p:spPr>
              <a:xfrm>
                <a:off x="4444225" y="4747300"/>
                <a:ext cx="43025" cy="37000"/>
              </a:xfrm>
              <a:custGeom>
                <a:avLst/>
                <a:gdLst/>
                <a:ahLst/>
                <a:cxnLst/>
                <a:rect l="l" t="t" r="r" b="b"/>
                <a:pathLst>
                  <a:path w="1721" h="1480" extrusionOk="0">
                    <a:moveTo>
                      <a:pt x="736" y="0"/>
                    </a:moveTo>
                    <a:cubicBezTo>
                      <a:pt x="362" y="0"/>
                      <a:pt x="0" y="294"/>
                      <a:pt x="19" y="726"/>
                    </a:cubicBezTo>
                    <a:cubicBezTo>
                      <a:pt x="19" y="1144"/>
                      <a:pt x="326" y="1479"/>
                      <a:pt x="744" y="1479"/>
                    </a:cubicBezTo>
                    <a:cubicBezTo>
                      <a:pt x="1386"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571;p42"/>
              <p:cNvSpPr/>
              <p:nvPr/>
            </p:nvSpPr>
            <p:spPr>
              <a:xfrm>
                <a:off x="4073850" y="4747300"/>
                <a:ext cx="43050" cy="37000"/>
              </a:xfrm>
              <a:custGeom>
                <a:avLst/>
                <a:gdLst/>
                <a:ahLst/>
                <a:cxnLst/>
                <a:rect l="l" t="t" r="r" b="b"/>
                <a:pathLst>
                  <a:path w="1722" h="1480" extrusionOk="0">
                    <a:moveTo>
                      <a:pt x="745" y="0"/>
                    </a:moveTo>
                    <a:cubicBezTo>
                      <a:pt x="362" y="0"/>
                      <a:pt x="1" y="294"/>
                      <a:pt x="20" y="726"/>
                    </a:cubicBezTo>
                    <a:cubicBezTo>
                      <a:pt x="20" y="1144"/>
                      <a:pt x="327" y="1479"/>
                      <a:pt x="745" y="1479"/>
                    </a:cubicBezTo>
                    <a:cubicBezTo>
                      <a:pt x="1387" y="1479"/>
                      <a:pt x="1722" y="670"/>
                      <a:pt x="1275" y="224"/>
                    </a:cubicBezTo>
                    <a:cubicBezTo>
                      <a:pt x="1120" y="69"/>
                      <a:pt x="930" y="0"/>
                      <a:pt x="74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572;p42"/>
              <p:cNvSpPr/>
              <p:nvPr/>
            </p:nvSpPr>
            <p:spPr>
              <a:xfrm>
                <a:off x="4527700" y="4747300"/>
                <a:ext cx="43250" cy="37000"/>
              </a:xfrm>
              <a:custGeom>
                <a:avLst/>
                <a:gdLst/>
                <a:ahLst/>
                <a:cxnLst/>
                <a:rect l="l" t="t" r="r" b="b"/>
                <a:pathLst>
                  <a:path w="1730" h="1480" extrusionOk="0">
                    <a:moveTo>
                      <a:pt x="731" y="0"/>
                    </a:moveTo>
                    <a:cubicBezTo>
                      <a:pt x="355" y="0"/>
                      <a:pt x="0" y="294"/>
                      <a:pt x="0" y="726"/>
                    </a:cubicBezTo>
                    <a:cubicBezTo>
                      <a:pt x="0" y="1144"/>
                      <a:pt x="335" y="1479"/>
                      <a:pt x="753" y="1479"/>
                    </a:cubicBezTo>
                    <a:cubicBezTo>
                      <a:pt x="1395" y="1479"/>
                      <a:pt x="1730" y="670"/>
                      <a:pt x="1255" y="224"/>
                    </a:cubicBezTo>
                    <a:cubicBezTo>
                      <a:pt x="1101" y="69"/>
                      <a:pt x="914" y="0"/>
                      <a:pt x="7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573;p42"/>
              <p:cNvSpPr/>
              <p:nvPr/>
            </p:nvSpPr>
            <p:spPr>
              <a:xfrm>
                <a:off x="42954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1" y="69"/>
                      <a:pt x="926" y="0"/>
                      <a:pt x="7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574;p42"/>
              <p:cNvSpPr/>
              <p:nvPr/>
            </p:nvSpPr>
            <p:spPr>
              <a:xfrm>
                <a:off x="4073625"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575;p42"/>
              <p:cNvSpPr/>
              <p:nvPr/>
            </p:nvSpPr>
            <p:spPr>
              <a:xfrm>
                <a:off x="4155225" y="4826125"/>
                <a:ext cx="36300" cy="36975"/>
              </a:xfrm>
              <a:custGeom>
                <a:avLst/>
                <a:gdLst/>
                <a:ahLst/>
                <a:cxnLst/>
                <a:rect l="l" t="t" r="r" b="b"/>
                <a:pathLst>
                  <a:path w="1452" h="1479" extrusionOk="0">
                    <a:moveTo>
                      <a:pt x="726" y="0"/>
                    </a:moveTo>
                    <a:cubicBezTo>
                      <a:pt x="308" y="0"/>
                      <a:pt x="1" y="335"/>
                      <a:pt x="1" y="726"/>
                    </a:cubicBezTo>
                    <a:cubicBezTo>
                      <a:pt x="1" y="1144"/>
                      <a:pt x="308" y="1479"/>
                      <a:pt x="726" y="1479"/>
                    </a:cubicBezTo>
                    <a:cubicBezTo>
                      <a:pt x="1145" y="1479"/>
                      <a:pt x="1452" y="1144"/>
                      <a:pt x="1452" y="726"/>
                    </a:cubicBezTo>
                    <a:cubicBezTo>
                      <a:pt x="1452" y="335"/>
                      <a:pt x="1145"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576;p42"/>
              <p:cNvSpPr/>
              <p:nvPr/>
            </p:nvSpPr>
            <p:spPr>
              <a:xfrm>
                <a:off x="4236150"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577;p42"/>
              <p:cNvSpPr/>
              <p:nvPr/>
            </p:nvSpPr>
            <p:spPr>
              <a:xfrm>
                <a:off x="4317050" y="4826125"/>
                <a:ext cx="37000" cy="36975"/>
              </a:xfrm>
              <a:custGeom>
                <a:avLst/>
                <a:gdLst/>
                <a:ahLst/>
                <a:cxnLst/>
                <a:rect l="l" t="t" r="r" b="b"/>
                <a:pathLst>
                  <a:path w="1480" h="1479" extrusionOk="0">
                    <a:moveTo>
                      <a:pt x="754" y="0"/>
                    </a:moveTo>
                    <a:cubicBezTo>
                      <a:pt x="335" y="0"/>
                      <a:pt x="1" y="335"/>
                      <a:pt x="1" y="726"/>
                    </a:cubicBezTo>
                    <a:cubicBezTo>
                      <a:pt x="1" y="1144"/>
                      <a:pt x="335" y="1479"/>
                      <a:pt x="754" y="1479"/>
                    </a:cubicBezTo>
                    <a:cubicBezTo>
                      <a:pt x="1144" y="1479"/>
                      <a:pt x="1479" y="1144"/>
                      <a:pt x="1479" y="726"/>
                    </a:cubicBezTo>
                    <a:cubicBezTo>
                      <a:pt x="1479" y="335"/>
                      <a:pt x="1144"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578;p42"/>
              <p:cNvSpPr/>
              <p:nvPr/>
            </p:nvSpPr>
            <p:spPr>
              <a:xfrm>
                <a:off x="4945475" y="4826125"/>
                <a:ext cx="36300" cy="36975"/>
              </a:xfrm>
              <a:custGeom>
                <a:avLst/>
                <a:gdLst/>
                <a:ahLst/>
                <a:cxnLst/>
                <a:rect l="l" t="t" r="r" b="b"/>
                <a:pathLst>
                  <a:path w="1452" h="1479" extrusionOk="0">
                    <a:moveTo>
                      <a:pt x="726" y="0"/>
                    </a:moveTo>
                    <a:cubicBezTo>
                      <a:pt x="307" y="0"/>
                      <a:pt x="1" y="335"/>
                      <a:pt x="1" y="726"/>
                    </a:cubicBezTo>
                    <a:cubicBezTo>
                      <a:pt x="1" y="1144"/>
                      <a:pt x="307" y="1479"/>
                      <a:pt x="726" y="1479"/>
                    </a:cubicBezTo>
                    <a:cubicBezTo>
                      <a:pt x="1144" y="1479"/>
                      <a:pt x="1451" y="1144"/>
                      <a:pt x="1451" y="726"/>
                    </a:cubicBezTo>
                    <a:cubicBezTo>
                      <a:pt x="1451"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579;p42"/>
              <p:cNvSpPr/>
              <p:nvPr/>
            </p:nvSpPr>
            <p:spPr>
              <a:xfrm>
                <a:off x="50277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580;p42"/>
              <p:cNvSpPr/>
              <p:nvPr/>
            </p:nvSpPr>
            <p:spPr>
              <a:xfrm>
                <a:off x="4397950"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581;p42"/>
              <p:cNvSpPr/>
              <p:nvPr/>
            </p:nvSpPr>
            <p:spPr>
              <a:xfrm>
                <a:off x="4796225"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582;p42"/>
              <p:cNvSpPr/>
              <p:nvPr/>
            </p:nvSpPr>
            <p:spPr>
              <a:xfrm>
                <a:off x="4478875" y="4826125"/>
                <a:ext cx="36975" cy="36975"/>
              </a:xfrm>
              <a:custGeom>
                <a:avLst/>
                <a:gdLst/>
                <a:ahLst/>
                <a:cxnLst/>
                <a:rect l="l" t="t" r="r" b="b"/>
                <a:pathLst>
                  <a:path w="1479" h="1479" extrusionOk="0">
                    <a:moveTo>
                      <a:pt x="753" y="0"/>
                    </a:moveTo>
                    <a:cubicBezTo>
                      <a:pt x="335" y="0"/>
                      <a:pt x="0" y="335"/>
                      <a:pt x="0" y="726"/>
                    </a:cubicBezTo>
                    <a:cubicBezTo>
                      <a:pt x="0" y="1144"/>
                      <a:pt x="335" y="1479"/>
                      <a:pt x="753" y="1479"/>
                    </a:cubicBezTo>
                    <a:cubicBezTo>
                      <a:pt x="1144" y="1479"/>
                      <a:pt x="1479" y="1144"/>
                      <a:pt x="1479" y="726"/>
                    </a:cubicBezTo>
                    <a:cubicBezTo>
                      <a:pt x="1479" y="335"/>
                      <a:pt x="1144" y="0"/>
                      <a:pt x="75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583;p42"/>
              <p:cNvSpPr/>
              <p:nvPr/>
            </p:nvSpPr>
            <p:spPr>
              <a:xfrm>
                <a:off x="4560475" y="4826125"/>
                <a:ext cx="36300" cy="36975"/>
              </a:xfrm>
              <a:custGeom>
                <a:avLst/>
                <a:gdLst/>
                <a:ahLst/>
                <a:cxnLst/>
                <a:rect l="l" t="t" r="r" b="b"/>
                <a:pathLst>
                  <a:path w="1452" h="1479" extrusionOk="0">
                    <a:moveTo>
                      <a:pt x="726" y="0"/>
                    </a:moveTo>
                    <a:cubicBezTo>
                      <a:pt x="335" y="0"/>
                      <a:pt x="0" y="335"/>
                      <a:pt x="0" y="726"/>
                    </a:cubicBezTo>
                    <a:cubicBezTo>
                      <a:pt x="0" y="1144"/>
                      <a:pt x="335" y="1479"/>
                      <a:pt x="726" y="1479"/>
                    </a:cubicBezTo>
                    <a:cubicBezTo>
                      <a:pt x="1144" y="1479"/>
                      <a:pt x="1451" y="1144"/>
                      <a:pt x="1451" y="726"/>
                    </a:cubicBezTo>
                    <a:cubicBezTo>
                      <a:pt x="1451" y="335"/>
                      <a:pt x="1144"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584;p42"/>
              <p:cNvSpPr/>
              <p:nvPr/>
            </p:nvSpPr>
            <p:spPr>
              <a:xfrm>
                <a:off x="4725075" y="4826125"/>
                <a:ext cx="36300" cy="36975"/>
              </a:xfrm>
              <a:custGeom>
                <a:avLst/>
                <a:gdLst/>
                <a:ahLst/>
                <a:cxnLst/>
                <a:rect l="l" t="t" r="r" b="b"/>
                <a:pathLst>
                  <a:path w="1452" h="1479" extrusionOk="0">
                    <a:moveTo>
                      <a:pt x="726" y="0"/>
                    </a:moveTo>
                    <a:cubicBezTo>
                      <a:pt x="307" y="0"/>
                      <a:pt x="0" y="335"/>
                      <a:pt x="0" y="726"/>
                    </a:cubicBezTo>
                    <a:cubicBezTo>
                      <a:pt x="0" y="1144"/>
                      <a:pt x="307" y="1479"/>
                      <a:pt x="726" y="1479"/>
                    </a:cubicBezTo>
                    <a:cubicBezTo>
                      <a:pt x="1116" y="1479"/>
                      <a:pt x="1451" y="1144"/>
                      <a:pt x="1451" y="726"/>
                    </a:cubicBezTo>
                    <a:cubicBezTo>
                      <a:pt x="1451" y="335"/>
                      <a:pt x="1116"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585;p42"/>
              <p:cNvSpPr/>
              <p:nvPr/>
            </p:nvSpPr>
            <p:spPr>
              <a:xfrm>
                <a:off x="5089150" y="4826125"/>
                <a:ext cx="42575" cy="36950"/>
              </a:xfrm>
              <a:custGeom>
                <a:avLst/>
                <a:gdLst/>
                <a:ahLst/>
                <a:cxnLst/>
                <a:rect l="l" t="t" r="r" b="b"/>
                <a:pathLst>
                  <a:path w="1703" h="1478" extrusionOk="0">
                    <a:moveTo>
                      <a:pt x="977" y="0"/>
                    </a:moveTo>
                    <a:cubicBezTo>
                      <a:pt x="308" y="0"/>
                      <a:pt x="1" y="781"/>
                      <a:pt x="447" y="1256"/>
                    </a:cubicBezTo>
                    <a:cubicBezTo>
                      <a:pt x="601" y="1409"/>
                      <a:pt x="786" y="1478"/>
                      <a:pt x="967" y="1478"/>
                    </a:cubicBezTo>
                    <a:cubicBezTo>
                      <a:pt x="1345" y="1478"/>
                      <a:pt x="1703" y="1178"/>
                      <a:pt x="1703" y="726"/>
                    </a:cubicBezTo>
                    <a:cubicBezTo>
                      <a:pt x="1703" y="335"/>
                      <a:pt x="1396"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586;p42"/>
              <p:cNvSpPr/>
              <p:nvPr/>
            </p:nvSpPr>
            <p:spPr>
              <a:xfrm>
                <a:off x="46413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587;p42"/>
              <p:cNvSpPr/>
              <p:nvPr/>
            </p:nvSpPr>
            <p:spPr>
              <a:xfrm>
                <a:off x="4873625" y="4826125"/>
                <a:ext cx="36300" cy="36975"/>
              </a:xfrm>
              <a:custGeom>
                <a:avLst/>
                <a:gdLst/>
                <a:ahLst/>
                <a:cxnLst/>
                <a:rect l="l" t="t" r="r" b="b"/>
                <a:pathLst>
                  <a:path w="1452" h="1479" extrusionOk="0">
                    <a:moveTo>
                      <a:pt x="726" y="0"/>
                    </a:moveTo>
                    <a:cubicBezTo>
                      <a:pt x="336" y="0"/>
                      <a:pt x="1" y="335"/>
                      <a:pt x="1" y="726"/>
                    </a:cubicBezTo>
                    <a:cubicBezTo>
                      <a:pt x="1" y="1144"/>
                      <a:pt x="336" y="1479"/>
                      <a:pt x="726" y="1479"/>
                    </a:cubicBezTo>
                    <a:cubicBezTo>
                      <a:pt x="1145" y="1479"/>
                      <a:pt x="1452" y="1144"/>
                      <a:pt x="1452" y="726"/>
                    </a:cubicBezTo>
                    <a:cubicBezTo>
                      <a:pt x="1452" y="335"/>
                      <a:pt x="1145"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588;p42"/>
              <p:cNvSpPr/>
              <p:nvPr/>
            </p:nvSpPr>
            <p:spPr>
              <a:xfrm>
                <a:off x="3667700" y="4651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589;p42"/>
              <p:cNvSpPr/>
              <p:nvPr/>
            </p:nvSpPr>
            <p:spPr>
              <a:xfrm>
                <a:off x="3667700" y="4736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590;p42"/>
              <p:cNvSpPr/>
              <p:nvPr/>
            </p:nvSpPr>
            <p:spPr>
              <a:xfrm>
                <a:off x="3667700" y="4824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591;p42"/>
              <p:cNvSpPr/>
              <p:nvPr/>
            </p:nvSpPr>
            <p:spPr>
              <a:xfrm>
                <a:off x="3595875" y="5066050"/>
                <a:ext cx="1625825" cy="403875"/>
              </a:xfrm>
              <a:custGeom>
                <a:avLst/>
                <a:gdLst/>
                <a:ahLst/>
                <a:cxnLst/>
                <a:rect l="l" t="t" r="r" b="b"/>
                <a:pathLst>
                  <a:path w="65033" h="16155" extrusionOk="0">
                    <a:moveTo>
                      <a:pt x="0" y="0"/>
                    </a:moveTo>
                    <a:lnTo>
                      <a:pt x="0" y="16154"/>
                    </a:lnTo>
                    <a:lnTo>
                      <a:pt x="65032" y="16154"/>
                    </a:lnTo>
                    <a:lnTo>
                      <a:pt x="65032"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592;p42"/>
              <p:cNvSpPr/>
              <p:nvPr/>
            </p:nvSpPr>
            <p:spPr>
              <a:xfrm>
                <a:off x="3667700" y="51490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593;p42"/>
              <p:cNvSpPr/>
              <p:nvPr/>
            </p:nvSpPr>
            <p:spPr>
              <a:xfrm>
                <a:off x="3667700" y="5234150"/>
                <a:ext cx="320175" cy="49525"/>
              </a:xfrm>
              <a:custGeom>
                <a:avLst/>
                <a:gdLst/>
                <a:ahLst/>
                <a:cxnLst/>
                <a:rect l="l" t="t" r="r" b="b"/>
                <a:pathLst>
                  <a:path w="12807" h="1981"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594;p42"/>
              <p:cNvSpPr/>
              <p:nvPr/>
            </p:nvSpPr>
            <p:spPr>
              <a:xfrm>
                <a:off x="3667700" y="5322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595;p42"/>
              <p:cNvSpPr/>
              <p:nvPr/>
            </p:nvSpPr>
            <p:spPr>
              <a:xfrm>
                <a:off x="4061775"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596;p42"/>
              <p:cNvSpPr/>
              <p:nvPr/>
            </p:nvSpPr>
            <p:spPr>
              <a:xfrm>
                <a:off x="4142675"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597;p42"/>
              <p:cNvSpPr/>
              <p:nvPr/>
            </p:nvSpPr>
            <p:spPr>
              <a:xfrm>
                <a:off x="4223600" y="5156725"/>
                <a:ext cx="43250" cy="36975"/>
              </a:xfrm>
              <a:custGeom>
                <a:avLst/>
                <a:gdLst/>
                <a:ahLst/>
                <a:cxnLst/>
                <a:rect l="l" t="t" r="r" b="b"/>
                <a:pathLst>
                  <a:path w="1730" h="1479" extrusionOk="0">
                    <a:moveTo>
                      <a:pt x="1004" y="0"/>
                    </a:moveTo>
                    <a:cubicBezTo>
                      <a:pt x="335" y="0"/>
                      <a:pt x="0" y="782"/>
                      <a:pt x="474" y="1256"/>
                    </a:cubicBezTo>
                    <a:cubicBezTo>
                      <a:pt x="628" y="1409"/>
                      <a:pt x="814" y="1478"/>
                      <a:pt x="995" y="1478"/>
                    </a:cubicBezTo>
                    <a:cubicBezTo>
                      <a:pt x="1373" y="1478"/>
                      <a:pt x="1730" y="1178"/>
                      <a:pt x="1730" y="726"/>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598;p42"/>
              <p:cNvSpPr/>
              <p:nvPr/>
            </p:nvSpPr>
            <p:spPr>
              <a:xfrm>
                <a:off x="4305200"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599;p42"/>
              <p:cNvSpPr/>
              <p:nvPr/>
            </p:nvSpPr>
            <p:spPr>
              <a:xfrm>
                <a:off x="4932925" y="5156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8"/>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600;p42"/>
              <p:cNvSpPr/>
              <p:nvPr/>
            </p:nvSpPr>
            <p:spPr>
              <a:xfrm>
                <a:off x="5015925"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601;p42"/>
              <p:cNvSpPr/>
              <p:nvPr/>
            </p:nvSpPr>
            <p:spPr>
              <a:xfrm>
                <a:off x="4386100"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602;p42"/>
              <p:cNvSpPr/>
              <p:nvPr/>
            </p:nvSpPr>
            <p:spPr>
              <a:xfrm>
                <a:off x="4784350" y="5156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8"/>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603;p42"/>
              <p:cNvSpPr/>
              <p:nvPr/>
            </p:nvSpPr>
            <p:spPr>
              <a:xfrm>
                <a:off x="4467000"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604;p42"/>
              <p:cNvSpPr/>
              <p:nvPr/>
            </p:nvSpPr>
            <p:spPr>
              <a:xfrm>
                <a:off x="4547925" y="5156725"/>
                <a:ext cx="43250" cy="36975"/>
              </a:xfrm>
              <a:custGeom>
                <a:avLst/>
                <a:gdLst/>
                <a:ahLst/>
                <a:cxnLst/>
                <a:rect l="l" t="t" r="r" b="b"/>
                <a:pathLst>
                  <a:path w="1730" h="1479" extrusionOk="0">
                    <a:moveTo>
                      <a:pt x="977" y="0"/>
                    </a:moveTo>
                    <a:cubicBezTo>
                      <a:pt x="335" y="0"/>
                      <a:pt x="0" y="782"/>
                      <a:pt x="446" y="1256"/>
                    </a:cubicBezTo>
                    <a:cubicBezTo>
                      <a:pt x="600" y="1409"/>
                      <a:pt x="786" y="1478"/>
                      <a:pt x="968" y="1478"/>
                    </a:cubicBezTo>
                    <a:cubicBezTo>
                      <a:pt x="1348" y="1478"/>
                      <a:pt x="1711"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605;p42"/>
              <p:cNvSpPr/>
              <p:nvPr/>
            </p:nvSpPr>
            <p:spPr>
              <a:xfrm>
                <a:off x="4712525" y="5156725"/>
                <a:ext cx="43250" cy="36975"/>
              </a:xfrm>
              <a:custGeom>
                <a:avLst/>
                <a:gdLst/>
                <a:ahLst/>
                <a:cxnLst/>
                <a:rect l="l" t="t" r="r" b="b"/>
                <a:pathLst>
                  <a:path w="1730" h="1479" extrusionOk="0">
                    <a:moveTo>
                      <a:pt x="977" y="0"/>
                    </a:moveTo>
                    <a:cubicBezTo>
                      <a:pt x="335" y="0"/>
                      <a:pt x="0"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606;p42"/>
              <p:cNvSpPr/>
              <p:nvPr/>
            </p:nvSpPr>
            <p:spPr>
              <a:xfrm>
                <a:off x="5082875" y="5156725"/>
                <a:ext cx="43275" cy="36975"/>
              </a:xfrm>
              <a:custGeom>
                <a:avLst/>
                <a:gdLst/>
                <a:ahLst/>
                <a:cxnLst/>
                <a:rect l="l" t="t" r="r" b="b"/>
                <a:pathLst>
                  <a:path w="1731" h="1479" extrusionOk="0">
                    <a:moveTo>
                      <a:pt x="1005" y="0"/>
                    </a:moveTo>
                    <a:cubicBezTo>
                      <a:pt x="335" y="0"/>
                      <a:pt x="1" y="782"/>
                      <a:pt x="475" y="1256"/>
                    </a:cubicBezTo>
                    <a:cubicBezTo>
                      <a:pt x="619" y="1409"/>
                      <a:pt x="802" y="1478"/>
                      <a:pt x="983" y="1478"/>
                    </a:cubicBezTo>
                    <a:cubicBezTo>
                      <a:pt x="1360" y="1478"/>
                      <a:pt x="1730" y="1178"/>
                      <a:pt x="1730" y="726"/>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607;p42"/>
              <p:cNvSpPr/>
              <p:nvPr/>
            </p:nvSpPr>
            <p:spPr>
              <a:xfrm>
                <a:off x="4629525" y="5156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8"/>
                      <a:pt x="1702" y="726"/>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608;p42"/>
              <p:cNvSpPr/>
              <p:nvPr/>
            </p:nvSpPr>
            <p:spPr>
              <a:xfrm>
                <a:off x="4861775" y="5156725"/>
                <a:ext cx="43275" cy="36975"/>
              </a:xfrm>
              <a:custGeom>
                <a:avLst/>
                <a:gdLst/>
                <a:ahLst/>
                <a:cxnLst/>
                <a:rect l="l" t="t" r="r" b="b"/>
                <a:pathLst>
                  <a:path w="1731" h="1479" extrusionOk="0">
                    <a:moveTo>
                      <a:pt x="977" y="0"/>
                    </a:moveTo>
                    <a:cubicBezTo>
                      <a:pt x="335" y="0"/>
                      <a:pt x="1" y="782"/>
                      <a:pt x="447" y="1256"/>
                    </a:cubicBezTo>
                    <a:cubicBezTo>
                      <a:pt x="601" y="1409"/>
                      <a:pt x="786" y="1478"/>
                      <a:pt x="968" y="1478"/>
                    </a:cubicBezTo>
                    <a:cubicBezTo>
                      <a:pt x="1348" y="1478"/>
                      <a:pt x="1712" y="1178"/>
                      <a:pt x="1730" y="726"/>
                    </a:cubicBezTo>
                    <a:cubicBezTo>
                      <a:pt x="1702"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609;p42"/>
              <p:cNvSpPr/>
              <p:nvPr/>
            </p:nvSpPr>
            <p:spPr>
              <a:xfrm>
                <a:off x="5089150" y="5245075"/>
                <a:ext cx="43275" cy="37225"/>
              </a:xfrm>
              <a:custGeom>
                <a:avLst/>
                <a:gdLst/>
                <a:ahLst/>
                <a:cxnLst/>
                <a:rect l="l" t="t" r="r" b="b"/>
                <a:pathLst>
                  <a:path w="1731" h="1489" extrusionOk="0">
                    <a:moveTo>
                      <a:pt x="749" y="1"/>
                    </a:moveTo>
                    <a:cubicBezTo>
                      <a:pt x="366" y="1"/>
                      <a:pt x="1" y="296"/>
                      <a:pt x="1" y="735"/>
                    </a:cubicBezTo>
                    <a:cubicBezTo>
                      <a:pt x="1" y="1153"/>
                      <a:pt x="335" y="1488"/>
                      <a:pt x="754" y="1488"/>
                    </a:cubicBezTo>
                    <a:cubicBezTo>
                      <a:pt x="1396" y="1460"/>
                      <a:pt x="1730"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610;p42"/>
              <p:cNvSpPr/>
              <p:nvPr/>
            </p:nvSpPr>
            <p:spPr>
              <a:xfrm>
                <a:off x="50082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88"/>
                      <a:pt x="1730" y="679"/>
                      <a:pt x="1256" y="205"/>
                    </a:cubicBezTo>
                    <a:cubicBezTo>
                      <a:pt x="1106" y="64"/>
                      <a:pt x="925"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611;p42"/>
              <p:cNvSpPr/>
              <p:nvPr/>
            </p:nvSpPr>
            <p:spPr>
              <a:xfrm>
                <a:off x="4927350" y="5245075"/>
                <a:ext cx="42550" cy="37225"/>
              </a:xfrm>
              <a:custGeom>
                <a:avLst/>
                <a:gdLst/>
                <a:ahLst/>
                <a:cxnLst/>
                <a:rect l="l" t="t" r="r" b="b"/>
                <a:pathLst>
                  <a:path w="1702" h="1489" extrusionOk="0">
                    <a:moveTo>
                      <a:pt x="748" y="1"/>
                    </a:moveTo>
                    <a:cubicBezTo>
                      <a:pt x="366" y="1"/>
                      <a:pt x="0" y="296"/>
                      <a:pt x="0" y="735"/>
                    </a:cubicBezTo>
                    <a:cubicBezTo>
                      <a:pt x="0" y="1153"/>
                      <a:pt x="335" y="1488"/>
                      <a:pt x="726" y="1488"/>
                    </a:cubicBezTo>
                    <a:cubicBezTo>
                      <a:pt x="1395"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612;p42"/>
              <p:cNvSpPr/>
              <p:nvPr/>
            </p:nvSpPr>
            <p:spPr>
              <a:xfrm>
                <a:off x="4845950"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2" y="679"/>
                      <a:pt x="1247" y="205"/>
                    </a:cubicBezTo>
                    <a:cubicBezTo>
                      <a:pt x="1106" y="64"/>
                      <a:pt x="929"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613;p42"/>
              <p:cNvSpPr/>
              <p:nvPr/>
            </p:nvSpPr>
            <p:spPr>
              <a:xfrm>
                <a:off x="42180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614;p42"/>
              <p:cNvSpPr/>
              <p:nvPr/>
            </p:nvSpPr>
            <p:spPr>
              <a:xfrm>
                <a:off x="4135225" y="5245075"/>
                <a:ext cx="43050" cy="37225"/>
              </a:xfrm>
              <a:custGeom>
                <a:avLst/>
                <a:gdLst/>
                <a:ahLst/>
                <a:cxnLst/>
                <a:rect l="l" t="t" r="r" b="b"/>
                <a:pathLst>
                  <a:path w="1722" h="1489" extrusionOk="0">
                    <a:moveTo>
                      <a:pt x="762" y="1"/>
                    </a:moveTo>
                    <a:cubicBezTo>
                      <a:pt x="373" y="1"/>
                      <a:pt x="1" y="296"/>
                      <a:pt x="20" y="735"/>
                    </a:cubicBezTo>
                    <a:cubicBezTo>
                      <a:pt x="20" y="1153"/>
                      <a:pt x="327" y="1488"/>
                      <a:pt x="745" y="1488"/>
                    </a:cubicBezTo>
                    <a:cubicBezTo>
                      <a:pt x="1387" y="1488"/>
                      <a:pt x="1722"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615;p42"/>
              <p:cNvSpPr/>
              <p:nvPr/>
            </p:nvSpPr>
            <p:spPr>
              <a:xfrm>
                <a:off x="4765050" y="5245075"/>
                <a:ext cx="43050" cy="37225"/>
              </a:xfrm>
              <a:custGeom>
                <a:avLst/>
                <a:gdLst/>
                <a:ahLst/>
                <a:cxnLst/>
                <a:rect l="l" t="t" r="r" b="b"/>
                <a:pathLst>
                  <a:path w="1722" h="1489" extrusionOk="0">
                    <a:moveTo>
                      <a:pt x="762" y="1"/>
                    </a:moveTo>
                    <a:cubicBezTo>
                      <a:pt x="373" y="1"/>
                      <a:pt x="0" y="296"/>
                      <a:pt x="20" y="735"/>
                    </a:cubicBezTo>
                    <a:cubicBezTo>
                      <a:pt x="20" y="1153"/>
                      <a:pt x="326" y="1488"/>
                      <a:pt x="745" y="1488"/>
                    </a:cubicBezTo>
                    <a:cubicBezTo>
                      <a:pt x="1387" y="1488"/>
                      <a:pt x="1721"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616;p42"/>
              <p:cNvSpPr/>
              <p:nvPr/>
            </p:nvSpPr>
            <p:spPr>
              <a:xfrm>
                <a:off x="4367275" y="5245075"/>
                <a:ext cx="42575" cy="37225"/>
              </a:xfrm>
              <a:custGeom>
                <a:avLst/>
                <a:gdLst/>
                <a:ahLst/>
                <a:cxnLst/>
                <a:rect l="l" t="t" r="r" b="b"/>
                <a:pathLst>
                  <a:path w="1703" h="1489" extrusionOk="0">
                    <a:moveTo>
                      <a:pt x="748" y="1"/>
                    </a:moveTo>
                    <a:cubicBezTo>
                      <a:pt x="366" y="1"/>
                      <a:pt x="0" y="296"/>
                      <a:pt x="0" y="735"/>
                    </a:cubicBezTo>
                    <a:cubicBezTo>
                      <a:pt x="0" y="1153"/>
                      <a:pt x="307" y="1488"/>
                      <a:pt x="726" y="1488"/>
                    </a:cubicBezTo>
                    <a:cubicBezTo>
                      <a:pt x="1367" y="1488"/>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617;p42"/>
              <p:cNvSpPr/>
              <p:nvPr/>
            </p:nvSpPr>
            <p:spPr>
              <a:xfrm>
                <a:off x="4683925" y="5245075"/>
                <a:ext cx="43275" cy="37225"/>
              </a:xfrm>
              <a:custGeom>
                <a:avLst/>
                <a:gdLst/>
                <a:ahLst/>
                <a:cxnLst/>
                <a:rect l="l" t="t" r="r" b="b"/>
                <a:pathLst>
                  <a:path w="1731" h="1489" extrusionOk="0">
                    <a:moveTo>
                      <a:pt x="749" y="1"/>
                    </a:moveTo>
                    <a:cubicBezTo>
                      <a:pt x="366" y="1"/>
                      <a:pt x="0" y="296"/>
                      <a:pt x="0" y="735"/>
                    </a:cubicBezTo>
                    <a:cubicBezTo>
                      <a:pt x="0" y="1153"/>
                      <a:pt x="335" y="1488"/>
                      <a:pt x="754" y="1488"/>
                    </a:cubicBezTo>
                    <a:cubicBezTo>
                      <a:pt x="1395" y="1460"/>
                      <a:pt x="1730" y="679"/>
                      <a:pt x="1256" y="205"/>
                    </a:cubicBezTo>
                    <a:cubicBezTo>
                      <a:pt x="1106" y="64"/>
                      <a:pt x="925"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618;p42"/>
              <p:cNvSpPr/>
              <p:nvPr/>
            </p:nvSpPr>
            <p:spPr>
              <a:xfrm>
                <a:off x="4603025" y="5245075"/>
                <a:ext cx="43250" cy="37225"/>
              </a:xfrm>
              <a:custGeom>
                <a:avLst/>
                <a:gdLst/>
                <a:ahLst/>
                <a:cxnLst/>
                <a:rect l="l" t="t" r="r" b="b"/>
                <a:pathLst>
                  <a:path w="1730" h="1489" extrusionOk="0">
                    <a:moveTo>
                      <a:pt x="748" y="1"/>
                    </a:moveTo>
                    <a:cubicBezTo>
                      <a:pt x="366" y="1"/>
                      <a:pt x="0" y="296"/>
                      <a:pt x="0" y="735"/>
                    </a:cubicBezTo>
                    <a:cubicBezTo>
                      <a:pt x="0" y="1153"/>
                      <a:pt x="335" y="1488"/>
                      <a:pt x="725" y="1488"/>
                    </a:cubicBezTo>
                    <a:cubicBezTo>
                      <a:pt x="1395" y="1460"/>
                      <a:pt x="1730" y="679"/>
                      <a:pt x="1256" y="205"/>
                    </a:cubicBezTo>
                    <a:cubicBezTo>
                      <a:pt x="1106" y="64"/>
                      <a:pt x="925"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619;p42"/>
              <p:cNvSpPr/>
              <p:nvPr/>
            </p:nvSpPr>
            <p:spPr>
              <a:xfrm>
                <a:off x="44384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620;p42"/>
              <p:cNvSpPr/>
              <p:nvPr/>
            </p:nvSpPr>
            <p:spPr>
              <a:xfrm>
                <a:off x="4067575"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1" y="679"/>
                      <a:pt x="1247" y="205"/>
                    </a:cubicBezTo>
                    <a:cubicBezTo>
                      <a:pt x="1106" y="64"/>
                      <a:pt x="929" y="1"/>
                      <a:pt x="75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621;p42"/>
              <p:cNvSpPr/>
              <p:nvPr/>
            </p:nvSpPr>
            <p:spPr>
              <a:xfrm>
                <a:off x="4522100" y="5245075"/>
                <a:ext cx="42575" cy="37225"/>
              </a:xfrm>
              <a:custGeom>
                <a:avLst/>
                <a:gdLst/>
                <a:ahLst/>
                <a:cxnLst/>
                <a:rect l="l" t="t" r="r" b="b"/>
                <a:pathLst>
                  <a:path w="1703" h="1489" extrusionOk="0">
                    <a:moveTo>
                      <a:pt x="749" y="1"/>
                    </a:moveTo>
                    <a:cubicBezTo>
                      <a:pt x="366" y="1"/>
                      <a:pt x="1" y="296"/>
                      <a:pt x="1" y="735"/>
                    </a:cubicBezTo>
                    <a:cubicBezTo>
                      <a:pt x="1" y="1153"/>
                      <a:pt x="308" y="1488"/>
                      <a:pt x="726" y="1488"/>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622;p42"/>
              <p:cNvSpPr/>
              <p:nvPr/>
            </p:nvSpPr>
            <p:spPr>
              <a:xfrm>
                <a:off x="42898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60"/>
                      <a:pt x="1730"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623;p42"/>
              <p:cNvSpPr/>
              <p:nvPr/>
            </p:nvSpPr>
            <p:spPr>
              <a:xfrm>
                <a:off x="4061775"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624;p42"/>
              <p:cNvSpPr/>
              <p:nvPr/>
            </p:nvSpPr>
            <p:spPr>
              <a:xfrm>
                <a:off x="4142675"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625;p42"/>
              <p:cNvSpPr/>
              <p:nvPr/>
            </p:nvSpPr>
            <p:spPr>
              <a:xfrm>
                <a:off x="4223600" y="5324125"/>
                <a:ext cx="43250" cy="36650"/>
              </a:xfrm>
              <a:custGeom>
                <a:avLst/>
                <a:gdLst/>
                <a:ahLst/>
                <a:cxnLst/>
                <a:rect l="l" t="t" r="r" b="b"/>
                <a:pathLst>
                  <a:path w="1730" h="1466" extrusionOk="0">
                    <a:moveTo>
                      <a:pt x="1004" y="0"/>
                    </a:moveTo>
                    <a:cubicBezTo>
                      <a:pt x="335" y="0"/>
                      <a:pt x="0" y="781"/>
                      <a:pt x="474" y="1256"/>
                    </a:cubicBezTo>
                    <a:cubicBezTo>
                      <a:pt x="628" y="1400"/>
                      <a:pt x="813" y="1466"/>
                      <a:pt x="994" y="1466"/>
                    </a:cubicBezTo>
                    <a:cubicBezTo>
                      <a:pt x="1372" y="1466"/>
                      <a:pt x="1730" y="1179"/>
                      <a:pt x="1730" y="725"/>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626;p42"/>
              <p:cNvSpPr/>
              <p:nvPr/>
            </p:nvSpPr>
            <p:spPr>
              <a:xfrm>
                <a:off x="4305200"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627;p42"/>
              <p:cNvSpPr/>
              <p:nvPr/>
            </p:nvSpPr>
            <p:spPr>
              <a:xfrm>
                <a:off x="4932925" y="5324125"/>
                <a:ext cx="43275" cy="36650"/>
              </a:xfrm>
              <a:custGeom>
                <a:avLst/>
                <a:gdLst/>
                <a:ahLst/>
                <a:cxnLst/>
                <a:rect l="l" t="t" r="r" b="b"/>
                <a:pathLst>
                  <a:path w="1731" h="1466" extrusionOk="0">
                    <a:moveTo>
                      <a:pt x="1005" y="0"/>
                    </a:moveTo>
                    <a:cubicBezTo>
                      <a:pt x="335" y="0"/>
                      <a:pt x="0" y="781"/>
                      <a:pt x="475" y="1256"/>
                    </a:cubicBezTo>
                    <a:cubicBezTo>
                      <a:pt x="619" y="1400"/>
                      <a:pt x="801" y="1466"/>
                      <a:pt x="982" y="1466"/>
                    </a:cubicBezTo>
                    <a:cubicBezTo>
                      <a:pt x="1360" y="1466"/>
                      <a:pt x="1730" y="1179"/>
                      <a:pt x="1730" y="725"/>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628;p42"/>
              <p:cNvSpPr/>
              <p:nvPr/>
            </p:nvSpPr>
            <p:spPr>
              <a:xfrm>
                <a:off x="5015925"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629;p42"/>
              <p:cNvSpPr/>
              <p:nvPr/>
            </p:nvSpPr>
            <p:spPr>
              <a:xfrm>
                <a:off x="4386100"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630;p42"/>
              <p:cNvSpPr/>
              <p:nvPr/>
            </p:nvSpPr>
            <p:spPr>
              <a:xfrm>
                <a:off x="4784350" y="5324125"/>
                <a:ext cx="42575" cy="36650"/>
              </a:xfrm>
              <a:custGeom>
                <a:avLst/>
                <a:gdLst/>
                <a:ahLst/>
                <a:cxnLst/>
                <a:rect l="l" t="t" r="r" b="b"/>
                <a:pathLst>
                  <a:path w="1703" h="1466" extrusionOk="0">
                    <a:moveTo>
                      <a:pt x="977" y="0"/>
                    </a:moveTo>
                    <a:cubicBezTo>
                      <a:pt x="308" y="0"/>
                      <a:pt x="1" y="781"/>
                      <a:pt x="447" y="1256"/>
                    </a:cubicBezTo>
                    <a:cubicBezTo>
                      <a:pt x="601" y="1400"/>
                      <a:pt x="786" y="1466"/>
                      <a:pt x="967" y="1466"/>
                    </a:cubicBezTo>
                    <a:cubicBezTo>
                      <a:pt x="1345" y="1466"/>
                      <a:pt x="1703" y="1179"/>
                      <a:pt x="1703" y="725"/>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631;p42"/>
              <p:cNvSpPr/>
              <p:nvPr/>
            </p:nvSpPr>
            <p:spPr>
              <a:xfrm>
                <a:off x="4467000"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632;p42"/>
              <p:cNvSpPr/>
              <p:nvPr/>
            </p:nvSpPr>
            <p:spPr>
              <a:xfrm>
                <a:off x="4547925" y="5324125"/>
                <a:ext cx="43250" cy="36650"/>
              </a:xfrm>
              <a:custGeom>
                <a:avLst/>
                <a:gdLst/>
                <a:ahLst/>
                <a:cxnLst/>
                <a:rect l="l" t="t" r="r" b="b"/>
                <a:pathLst>
                  <a:path w="1730" h="1466" extrusionOk="0">
                    <a:moveTo>
                      <a:pt x="977" y="0"/>
                    </a:moveTo>
                    <a:cubicBezTo>
                      <a:pt x="335" y="0"/>
                      <a:pt x="0" y="781"/>
                      <a:pt x="446" y="1256"/>
                    </a:cubicBezTo>
                    <a:cubicBezTo>
                      <a:pt x="600" y="1400"/>
                      <a:pt x="785" y="1466"/>
                      <a:pt x="967" y="1466"/>
                    </a:cubicBezTo>
                    <a:cubicBezTo>
                      <a:pt x="1347" y="1466"/>
                      <a:pt x="1711"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633;p42"/>
              <p:cNvSpPr/>
              <p:nvPr/>
            </p:nvSpPr>
            <p:spPr>
              <a:xfrm>
                <a:off x="4712525" y="5324125"/>
                <a:ext cx="43250" cy="36650"/>
              </a:xfrm>
              <a:custGeom>
                <a:avLst/>
                <a:gdLst/>
                <a:ahLst/>
                <a:cxnLst/>
                <a:rect l="l" t="t" r="r" b="b"/>
                <a:pathLst>
                  <a:path w="1730" h="1466" extrusionOk="0">
                    <a:moveTo>
                      <a:pt x="977" y="0"/>
                    </a:moveTo>
                    <a:cubicBezTo>
                      <a:pt x="335" y="0"/>
                      <a:pt x="0"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634;p42"/>
              <p:cNvSpPr/>
              <p:nvPr/>
            </p:nvSpPr>
            <p:spPr>
              <a:xfrm>
                <a:off x="5082875" y="5324125"/>
                <a:ext cx="43275" cy="36650"/>
              </a:xfrm>
              <a:custGeom>
                <a:avLst/>
                <a:gdLst/>
                <a:ahLst/>
                <a:cxnLst/>
                <a:rect l="l" t="t" r="r" b="b"/>
                <a:pathLst>
                  <a:path w="1731" h="1466" extrusionOk="0">
                    <a:moveTo>
                      <a:pt x="1005" y="0"/>
                    </a:moveTo>
                    <a:cubicBezTo>
                      <a:pt x="335" y="0"/>
                      <a:pt x="1" y="781"/>
                      <a:pt x="475" y="1256"/>
                    </a:cubicBezTo>
                    <a:cubicBezTo>
                      <a:pt x="619" y="1400"/>
                      <a:pt x="802" y="1466"/>
                      <a:pt x="982" y="1466"/>
                    </a:cubicBezTo>
                    <a:cubicBezTo>
                      <a:pt x="1360" y="1466"/>
                      <a:pt x="1730" y="1179"/>
                      <a:pt x="1730" y="725"/>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635;p42"/>
              <p:cNvSpPr/>
              <p:nvPr/>
            </p:nvSpPr>
            <p:spPr>
              <a:xfrm>
                <a:off x="4629525" y="5324125"/>
                <a:ext cx="42575" cy="36650"/>
              </a:xfrm>
              <a:custGeom>
                <a:avLst/>
                <a:gdLst/>
                <a:ahLst/>
                <a:cxnLst/>
                <a:rect l="l" t="t" r="r" b="b"/>
                <a:pathLst>
                  <a:path w="1703" h="1466" extrusionOk="0">
                    <a:moveTo>
                      <a:pt x="977" y="0"/>
                    </a:moveTo>
                    <a:cubicBezTo>
                      <a:pt x="307" y="0"/>
                      <a:pt x="0" y="781"/>
                      <a:pt x="447" y="1256"/>
                    </a:cubicBezTo>
                    <a:cubicBezTo>
                      <a:pt x="600" y="1400"/>
                      <a:pt x="786" y="1466"/>
                      <a:pt x="966" y="1466"/>
                    </a:cubicBezTo>
                    <a:cubicBezTo>
                      <a:pt x="1345" y="1466"/>
                      <a:pt x="1702" y="1179"/>
                      <a:pt x="1702" y="725"/>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636;p42"/>
              <p:cNvSpPr/>
              <p:nvPr/>
            </p:nvSpPr>
            <p:spPr>
              <a:xfrm>
                <a:off x="4861775" y="5324125"/>
                <a:ext cx="43275" cy="36650"/>
              </a:xfrm>
              <a:custGeom>
                <a:avLst/>
                <a:gdLst/>
                <a:ahLst/>
                <a:cxnLst/>
                <a:rect l="l" t="t" r="r" b="b"/>
                <a:pathLst>
                  <a:path w="1731" h="1466" extrusionOk="0">
                    <a:moveTo>
                      <a:pt x="977" y="0"/>
                    </a:moveTo>
                    <a:cubicBezTo>
                      <a:pt x="335" y="0"/>
                      <a:pt x="1" y="781"/>
                      <a:pt x="447" y="1256"/>
                    </a:cubicBezTo>
                    <a:cubicBezTo>
                      <a:pt x="600" y="1400"/>
                      <a:pt x="786" y="1466"/>
                      <a:pt x="968" y="1466"/>
                    </a:cubicBezTo>
                    <a:cubicBezTo>
                      <a:pt x="1348" y="1466"/>
                      <a:pt x="1711" y="1179"/>
                      <a:pt x="1730" y="725"/>
                    </a:cubicBezTo>
                    <a:cubicBezTo>
                      <a:pt x="1730"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637;p42"/>
              <p:cNvSpPr/>
              <p:nvPr/>
            </p:nvSpPr>
            <p:spPr>
              <a:xfrm>
                <a:off x="5221675" y="4070050"/>
                <a:ext cx="244850" cy="403875"/>
              </a:xfrm>
              <a:custGeom>
                <a:avLst/>
                <a:gdLst/>
                <a:ahLst/>
                <a:cxnLst/>
                <a:rect l="l" t="t" r="r" b="b"/>
                <a:pathLst>
                  <a:path w="9794" h="16155" extrusionOk="0">
                    <a:moveTo>
                      <a:pt x="9793" y="1"/>
                    </a:moveTo>
                    <a:lnTo>
                      <a:pt x="0" y="28"/>
                    </a:lnTo>
                    <a:lnTo>
                      <a:pt x="0" y="16154"/>
                    </a:lnTo>
                    <a:lnTo>
                      <a:pt x="9793" y="16126"/>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638;p42"/>
              <p:cNvSpPr/>
              <p:nvPr/>
            </p:nvSpPr>
            <p:spPr>
              <a:xfrm>
                <a:off x="5221675" y="3579025"/>
                <a:ext cx="244850" cy="404575"/>
              </a:xfrm>
              <a:custGeom>
                <a:avLst/>
                <a:gdLst/>
                <a:ahLst/>
                <a:cxnLst/>
                <a:rect l="l" t="t" r="r" b="b"/>
                <a:pathLst>
                  <a:path w="9794" h="16183" extrusionOk="0">
                    <a:moveTo>
                      <a:pt x="9793" y="1"/>
                    </a:moveTo>
                    <a:lnTo>
                      <a:pt x="0" y="29"/>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639;p42"/>
              <p:cNvSpPr/>
              <p:nvPr/>
            </p:nvSpPr>
            <p:spPr>
              <a:xfrm>
                <a:off x="5221675" y="4564575"/>
                <a:ext cx="244850" cy="403850"/>
              </a:xfrm>
              <a:custGeom>
                <a:avLst/>
                <a:gdLst/>
                <a:ahLst/>
                <a:cxnLst/>
                <a:rect l="l" t="t" r="r" b="b"/>
                <a:pathLst>
                  <a:path w="9794" h="16154" extrusionOk="0">
                    <a:moveTo>
                      <a:pt x="9793" y="0"/>
                    </a:moveTo>
                    <a:lnTo>
                      <a:pt x="0" y="28"/>
                    </a:lnTo>
                    <a:lnTo>
                      <a:pt x="0" y="16154"/>
                    </a:lnTo>
                    <a:lnTo>
                      <a:pt x="9793" y="16126"/>
                    </a:lnTo>
                    <a:lnTo>
                      <a:pt x="979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640;p42"/>
              <p:cNvSpPr/>
              <p:nvPr/>
            </p:nvSpPr>
            <p:spPr>
              <a:xfrm>
                <a:off x="5221675" y="5065350"/>
                <a:ext cx="244850" cy="404575"/>
              </a:xfrm>
              <a:custGeom>
                <a:avLst/>
                <a:gdLst/>
                <a:ahLst/>
                <a:cxnLst/>
                <a:rect l="l" t="t" r="r" b="b"/>
                <a:pathLst>
                  <a:path w="9794" h="16183" extrusionOk="0">
                    <a:moveTo>
                      <a:pt x="9793" y="1"/>
                    </a:moveTo>
                    <a:lnTo>
                      <a:pt x="0" y="28"/>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641;p42"/>
              <p:cNvSpPr/>
              <p:nvPr/>
            </p:nvSpPr>
            <p:spPr>
              <a:xfrm>
                <a:off x="3607725" y="3576250"/>
                <a:ext cx="1625825" cy="403150"/>
              </a:xfrm>
              <a:custGeom>
                <a:avLst/>
                <a:gdLst/>
                <a:ahLst/>
                <a:cxnLst/>
                <a:rect l="l" t="t" r="r" b="b"/>
                <a:pathLst>
                  <a:path w="65033" h="16126" extrusionOk="0">
                    <a:moveTo>
                      <a:pt x="0" y="0"/>
                    </a:moveTo>
                    <a:lnTo>
                      <a:pt x="0" y="16126"/>
                    </a:lnTo>
                    <a:lnTo>
                      <a:pt x="65033" y="16126"/>
                    </a:lnTo>
                    <a:lnTo>
                      <a:pt x="65033"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642;p42"/>
              <p:cNvSpPr/>
              <p:nvPr/>
            </p:nvSpPr>
            <p:spPr>
              <a:xfrm>
                <a:off x="3679550" y="3659250"/>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643;p42"/>
              <p:cNvSpPr/>
              <p:nvPr/>
            </p:nvSpPr>
            <p:spPr>
              <a:xfrm>
                <a:off x="3679550" y="3743625"/>
                <a:ext cx="320175" cy="49550"/>
              </a:xfrm>
              <a:custGeom>
                <a:avLst/>
                <a:gdLst/>
                <a:ahLst/>
                <a:cxnLst/>
                <a:rect l="l" t="t" r="r" b="b"/>
                <a:pathLst>
                  <a:path w="12807" h="1982" extrusionOk="0">
                    <a:moveTo>
                      <a:pt x="1" y="1"/>
                    </a:moveTo>
                    <a:lnTo>
                      <a:pt x="1" y="1982"/>
                    </a:lnTo>
                    <a:lnTo>
                      <a:pt x="12807" y="1982"/>
                    </a:lnTo>
                    <a:lnTo>
                      <a:pt x="1280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644;p42"/>
              <p:cNvSpPr/>
              <p:nvPr/>
            </p:nvSpPr>
            <p:spPr>
              <a:xfrm>
                <a:off x="3679550" y="3831525"/>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645;p42"/>
              <p:cNvSpPr/>
              <p:nvPr/>
            </p:nvSpPr>
            <p:spPr>
              <a:xfrm>
                <a:off x="4083400" y="3670400"/>
                <a:ext cx="43275" cy="37000"/>
              </a:xfrm>
              <a:custGeom>
                <a:avLst/>
                <a:gdLst/>
                <a:ahLst/>
                <a:cxnLst/>
                <a:rect l="l" t="t" r="r" b="b"/>
                <a:pathLst>
                  <a:path w="1731" h="1480" extrusionOk="0">
                    <a:moveTo>
                      <a:pt x="1005" y="0"/>
                    </a:moveTo>
                    <a:cubicBezTo>
                      <a:pt x="335" y="0"/>
                      <a:pt x="0" y="809"/>
                      <a:pt x="475" y="1256"/>
                    </a:cubicBezTo>
                    <a:cubicBezTo>
                      <a:pt x="620" y="1411"/>
                      <a:pt x="804" y="1479"/>
                      <a:pt x="986" y="1479"/>
                    </a:cubicBezTo>
                    <a:cubicBezTo>
                      <a:pt x="1363"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646;p42"/>
              <p:cNvSpPr/>
              <p:nvPr/>
            </p:nvSpPr>
            <p:spPr>
              <a:xfrm>
                <a:off x="4164300" y="3670400"/>
                <a:ext cx="43275" cy="37000"/>
              </a:xfrm>
              <a:custGeom>
                <a:avLst/>
                <a:gdLst/>
                <a:ahLst/>
                <a:cxnLst/>
                <a:rect l="l" t="t" r="r" b="b"/>
                <a:pathLst>
                  <a:path w="1731" h="1480" extrusionOk="0">
                    <a:moveTo>
                      <a:pt x="977" y="0"/>
                    </a:moveTo>
                    <a:cubicBezTo>
                      <a:pt x="335" y="0"/>
                      <a:pt x="1" y="809"/>
                      <a:pt x="447" y="1256"/>
                    </a:cubicBezTo>
                    <a:cubicBezTo>
                      <a:pt x="602" y="1411"/>
                      <a:pt x="792" y="1479"/>
                      <a:pt x="978" y="1479"/>
                    </a:cubicBezTo>
                    <a:cubicBezTo>
                      <a:pt x="1363" y="1479"/>
                      <a:pt x="1730" y="1186"/>
                      <a:pt x="1730" y="754"/>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647;p42"/>
              <p:cNvSpPr/>
              <p:nvPr/>
            </p:nvSpPr>
            <p:spPr>
              <a:xfrm>
                <a:off x="4245900" y="3670400"/>
                <a:ext cx="42575" cy="37000"/>
              </a:xfrm>
              <a:custGeom>
                <a:avLst/>
                <a:gdLst/>
                <a:ahLst/>
                <a:cxnLst/>
                <a:rect l="l" t="t" r="r" b="b"/>
                <a:pathLst>
                  <a:path w="1703" h="1480" extrusionOk="0">
                    <a:moveTo>
                      <a:pt x="977" y="0"/>
                    </a:moveTo>
                    <a:cubicBezTo>
                      <a:pt x="308" y="0"/>
                      <a:pt x="1" y="809"/>
                      <a:pt x="447" y="1256"/>
                    </a:cubicBezTo>
                    <a:cubicBezTo>
                      <a:pt x="602" y="1411"/>
                      <a:pt x="789" y="1479"/>
                      <a:pt x="971" y="1479"/>
                    </a:cubicBezTo>
                    <a:cubicBezTo>
                      <a:pt x="1348" y="1479"/>
                      <a:pt x="1703" y="1186"/>
                      <a:pt x="1703" y="754"/>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648;p42"/>
              <p:cNvSpPr/>
              <p:nvPr/>
            </p:nvSpPr>
            <p:spPr>
              <a:xfrm>
                <a:off x="4326825" y="3670400"/>
                <a:ext cx="43250" cy="37000"/>
              </a:xfrm>
              <a:custGeom>
                <a:avLst/>
                <a:gdLst/>
                <a:ahLst/>
                <a:cxnLst/>
                <a:rect l="l" t="t" r="r" b="b"/>
                <a:pathLst>
                  <a:path w="1730" h="1480" extrusionOk="0">
                    <a:moveTo>
                      <a:pt x="977" y="0"/>
                    </a:moveTo>
                    <a:cubicBezTo>
                      <a:pt x="335" y="0"/>
                      <a:pt x="0" y="809"/>
                      <a:pt x="447" y="1256"/>
                    </a:cubicBezTo>
                    <a:cubicBezTo>
                      <a:pt x="601" y="1411"/>
                      <a:pt x="791" y="1479"/>
                      <a:pt x="978" y="1479"/>
                    </a:cubicBezTo>
                    <a:cubicBezTo>
                      <a:pt x="1362"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649;p42"/>
              <p:cNvSpPr/>
              <p:nvPr/>
            </p:nvSpPr>
            <p:spPr>
              <a:xfrm>
                <a:off x="4954550" y="3670400"/>
                <a:ext cx="43250" cy="37000"/>
              </a:xfrm>
              <a:custGeom>
                <a:avLst/>
                <a:gdLst/>
                <a:ahLst/>
                <a:cxnLst/>
                <a:rect l="l" t="t" r="r" b="b"/>
                <a:pathLst>
                  <a:path w="1730" h="1480" extrusionOk="0">
                    <a:moveTo>
                      <a:pt x="1005" y="0"/>
                    </a:moveTo>
                    <a:cubicBezTo>
                      <a:pt x="335" y="0"/>
                      <a:pt x="0" y="809"/>
                      <a:pt x="474" y="1256"/>
                    </a:cubicBezTo>
                    <a:cubicBezTo>
                      <a:pt x="629" y="1411"/>
                      <a:pt x="816" y="1479"/>
                      <a:pt x="999" y="1479"/>
                    </a:cubicBezTo>
                    <a:cubicBezTo>
                      <a:pt x="1375"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650;p42"/>
              <p:cNvSpPr/>
              <p:nvPr/>
            </p:nvSpPr>
            <p:spPr>
              <a:xfrm>
                <a:off x="5037550" y="3670400"/>
                <a:ext cx="43250" cy="37000"/>
              </a:xfrm>
              <a:custGeom>
                <a:avLst/>
                <a:gdLst/>
                <a:ahLst/>
                <a:cxnLst/>
                <a:rect l="l" t="t" r="r" b="b"/>
                <a:pathLst>
                  <a:path w="1730" h="1480" extrusionOk="0">
                    <a:moveTo>
                      <a:pt x="977" y="0"/>
                    </a:moveTo>
                    <a:cubicBezTo>
                      <a:pt x="335" y="0"/>
                      <a:pt x="0" y="809"/>
                      <a:pt x="447" y="1256"/>
                    </a:cubicBezTo>
                    <a:cubicBezTo>
                      <a:pt x="601" y="1411"/>
                      <a:pt x="789" y="1479"/>
                      <a:pt x="972" y="1479"/>
                    </a:cubicBezTo>
                    <a:cubicBezTo>
                      <a:pt x="1350" y="1479"/>
                      <a:pt x="1711"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651;p42"/>
              <p:cNvSpPr/>
              <p:nvPr/>
            </p:nvSpPr>
            <p:spPr>
              <a:xfrm>
                <a:off x="4407725" y="3670400"/>
                <a:ext cx="43275" cy="37000"/>
              </a:xfrm>
              <a:custGeom>
                <a:avLst/>
                <a:gdLst/>
                <a:ahLst/>
                <a:cxnLst/>
                <a:rect l="l" t="t" r="r" b="b"/>
                <a:pathLst>
                  <a:path w="1731" h="1480" extrusionOk="0">
                    <a:moveTo>
                      <a:pt x="977" y="0"/>
                    </a:moveTo>
                    <a:cubicBezTo>
                      <a:pt x="335" y="0"/>
                      <a:pt x="0" y="809"/>
                      <a:pt x="475" y="1256"/>
                    </a:cubicBezTo>
                    <a:cubicBezTo>
                      <a:pt x="620" y="1411"/>
                      <a:pt x="804" y="1479"/>
                      <a:pt x="986" y="1479"/>
                    </a:cubicBezTo>
                    <a:cubicBezTo>
                      <a:pt x="1363"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652;p42"/>
              <p:cNvSpPr/>
              <p:nvPr/>
            </p:nvSpPr>
            <p:spPr>
              <a:xfrm>
                <a:off x="4805975" y="3670400"/>
                <a:ext cx="42575" cy="37000"/>
              </a:xfrm>
              <a:custGeom>
                <a:avLst/>
                <a:gdLst/>
                <a:ahLst/>
                <a:cxnLst/>
                <a:rect l="l" t="t" r="r" b="b"/>
                <a:pathLst>
                  <a:path w="1703" h="1480" extrusionOk="0">
                    <a:moveTo>
                      <a:pt x="977" y="0"/>
                    </a:moveTo>
                    <a:cubicBezTo>
                      <a:pt x="336" y="0"/>
                      <a:pt x="1" y="809"/>
                      <a:pt x="447" y="1256"/>
                    </a:cubicBezTo>
                    <a:cubicBezTo>
                      <a:pt x="602" y="1411"/>
                      <a:pt x="789" y="1479"/>
                      <a:pt x="971" y="1479"/>
                    </a:cubicBezTo>
                    <a:cubicBezTo>
                      <a:pt x="1348" y="1479"/>
                      <a:pt x="1703" y="1186"/>
                      <a:pt x="1703" y="754"/>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653;p42"/>
              <p:cNvSpPr/>
              <p:nvPr/>
            </p:nvSpPr>
            <p:spPr>
              <a:xfrm>
                <a:off x="4488625" y="3670400"/>
                <a:ext cx="43275" cy="37000"/>
              </a:xfrm>
              <a:custGeom>
                <a:avLst/>
                <a:gdLst/>
                <a:ahLst/>
                <a:cxnLst/>
                <a:rect l="l" t="t" r="r" b="b"/>
                <a:pathLst>
                  <a:path w="1731" h="1480" extrusionOk="0">
                    <a:moveTo>
                      <a:pt x="1005" y="0"/>
                    </a:moveTo>
                    <a:cubicBezTo>
                      <a:pt x="335" y="0"/>
                      <a:pt x="1" y="809"/>
                      <a:pt x="475" y="1256"/>
                    </a:cubicBezTo>
                    <a:cubicBezTo>
                      <a:pt x="621" y="1411"/>
                      <a:pt x="805" y="1479"/>
                      <a:pt x="987" y="1479"/>
                    </a:cubicBezTo>
                    <a:cubicBezTo>
                      <a:pt x="1363" y="1479"/>
                      <a:pt x="1730" y="1186"/>
                      <a:pt x="1730" y="754"/>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654;p42"/>
              <p:cNvSpPr/>
              <p:nvPr/>
            </p:nvSpPr>
            <p:spPr>
              <a:xfrm>
                <a:off x="4569525" y="3670400"/>
                <a:ext cx="43275" cy="37000"/>
              </a:xfrm>
              <a:custGeom>
                <a:avLst/>
                <a:gdLst/>
                <a:ahLst/>
                <a:cxnLst/>
                <a:rect l="l" t="t" r="r" b="b"/>
                <a:pathLst>
                  <a:path w="1731" h="1480" extrusionOk="0">
                    <a:moveTo>
                      <a:pt x="1005" y="0"/>
                    </a:moveTo>
                    <a:cubicBezTo>
                      <a:pt x="336" y="0"/>
                      <a:pt x="1" y="809"/>
                      <a:pt x="475" y="1256"/>
                    </a:cubicBezTo>
                    <a:cubicBezTo>
                      <a:pt x="630" y="1411"/>
                      <a:pt x="817" y="1479"/>
                      <a:pt x="999" y="1479"/>
                    </a:cubicBezTo>
                    <a:cubicBezTo>
                      <a:pt x="1376" y="1479"/>
                      <a:pt x="1731" y="1186"/>
                      <a:pt x="1731" y="754"/>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655;p42"/>
              <p:cNvSpPr/>
              <p:nvPr/>
            </p:nvSpPr>
            <p:spPr>
              <a:xfrm>
                <a:off x="4734150" y="3670400"/>
                <a:ext cx="43250" cy="37000"/>
              </a:xfrm>
              <a:custGeom>
                <a:avLst/>
                <a:gdLst/>
                <a:ahLst/>
                <a:cxnLst/>
                <a:rect l="l" t="t" r="r" b="b"/>
                <a:pathLst>
                  <a:path w="1730" h="1480" extrusionOk="0">
                    <a:moveTo>
                      <a:pt x="1004" y="0"/>
                    </a:moveTo>
                    <a:cubicBezTo>
                      <a:pt x="335" y="0"/>
                      <a:pt x="0" y="809"/>
                      <a:pt x="474" y="1256"/>
                    </a:cubicBezTo>
                    <a:cubicBezTo>
                      <a:pt x="620" y="1411"/>
                      <a:pt x="804" y="1479"/>
                      <a:pt x="986" y="1479"/>
                    </a:cubicBezTo>
                    <a:cubicBezTo>
                      <a:pt x="1362" y="1479"/>
                      <a:pt x="1730" y="1186"/>
                      <a:pt x="1730" y="754"/>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656;p42"/>
              <p:cNvSpPr/>
              <p:nvPr/>
            </p:nvSpPr>
            <p:spPr>
              <a:xfrm>
                <a:off x="5104500" y="3670400"/>
                <a:ext cx="43275" cy="37000"/>
              </a:xfrm>
              <a:custGeom>
                <a:avLst/>
                <a:gdLst/>
                <a:ahLst/>
                <a:cxnLst/>
                <a:rect l="l" t="t" r="r" b="b"/>
                <a:pathLst>
                  <a:path w="1731" h="1480" extrusionOk="0">
                    <a:moveTo>
                      <a:pt x="1005" y="0"/>
                    </a:moveTo>
                    <a:cubicBezTo>
                      <a:pt x="335" y="0"/>
                      <a:pt x="0" y="809"/>
                      <a:pt x="475" y="1256"/>
                    </a:cubicBezTo>
                    <a:cubicBezTo>
                      <a:pt x="629" y="1411"/>
                      <a:pt x="817" y="1479"/>
                      <a:pt x="999" y="1479"/>
                    </a:cubicBezTo>
                    <a:cubicBezTo>
                      <a:pt x="1375" y="1479"/>
                      <a:pt x="1730" y="1186"/>
                      <a:pt x="1730" y="754"/>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657;p42"/>
              <p:cNvSpPr/>
              <p:nvPr/>
            </p:nvSpPr>
            <p:spPr>
              <a:xfrm>
                <a:off x="4651150" y="3670400"/>
                <a:ext cx="42550" cy="37000"/>
              </a:xfrm>
              <a:custGeom>
                <a:avLst/>
                <a:gdLst/>
                <a:ahLst/>
                <a:cxnLst/>
                <a:rect l="l" t="t" r="r" b="b"/>
                <a:pathLst>
                  <a:path w="1702" h="1480" extrusionOk="0">
                    <a:moveTo>
                      <a:pt x="977" y="0"/>
                    </a:moveTo>
                    <a:cubicBezTo>
                      <a:pt x="335" y="0"/>
                      <a:pt x="0" y="809"/>
                      <a:pt x="447" y="1256"/>
                    </a:cubicBezTo>
                    <a:cubicBezTo>
                      <a:pt x="601" y="1411"/>
                      <a:pt x="789" y="1479"/>
                      <a:pt x="971" y="1479"/>
                    </a:cubicBezTo>
                    <a:cubicBezTo>
                      <a:pt x="1347" y="1479"/>
                      <a:pt x="1702" y="1186"/>
                      <a:pt x="1702" y="754"/>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658;p42"/>
              <p:cNvSpPr/>
              <p:nvPr/>
            </p:nvSpPr>
            <p:spPr>
              <a:xfrm>
                <a:off x="4882700" y="3670400"/>
                <a:ext cx="43275" cy="37000"/>
              </a:xfrm>
              <a:custGeom>
                <a:avLst/>
                <a:gdLst/>
                <a:ahLst/>
                <a:cxnLst/>
                <a:rect l="l" t="t" r="r" b="b"/>
                <a:pathLst>
                  <a:path w="1731" h="1480" extrusionOk="0">
                    <a:moveTo>
                      <a:pt x="1005" y="0"/>
                    </a:moveTo>
                    <a:cubicBezTo>
                      <a:pt x="335" y="0"/>
                      <a:pt x="1" y="809"/>
                      <a:pt x="475" y="1256"/>
                    </a:cubicBezTo>
                    <a:cubicBezTo>
                      <a:pt x="630" y="1411"/>
                      <a:pt x="817" y="1479"/>
                      <a:pt x="999" y="1479"/>
                    </a:cubicBezTo>
                    <a:cubicBezTo>
                      <a:pt x="1376" y="1479"/>
                      <a:pt x="1730" y="1186"/>
                      <a:pt x="1730" y="754"/>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659;p42"/>
              <p:cNvSpPr/>
              <p:nvPr/>
            </p:nvSpPr>
            <p:spPr>
              <a:xfrm>
                <a:off x="5110775"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6"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660;p42"/>
              <p:cNvSpPr/>
              <p:nvPr/>
            </p:nvSpPr>
            <p:spPr>
              <a:xfrm>
                <a:off x="5029875" y="3759300"/>
                <a:ext cx="43275" cy="36675"/>
              </a:xfrm>
              <a:custGeom>
                <a:avLst/>
                <a:gdLst/>
                <a:ahLst/>
                <a:cxnLst/>
                <a:rect l="l" t="t" r="r" b="b"/>
                <a:pathLst>
                  <a:path w="1731" h="1467" extrusionOk="0">
                    <a:moveTo>
                      <a:pt x="748" y="1"/>
                    </a:moveTo>
                    <a:cubicBezTo>
                      <a:pt x="371" y="1"/>
                      <a:pt x="0" y="288"/>
                      <a:pt x="0" y="741"/>
                    </a:cubicBezTo>
                    <a:cubicBezTo>
                      <a:pt x="0" y="1159"/>
                      <a:pt x="335" y="1466"/>
                      <a:pt x="726" y="1466"/>
                    </a:cubicBezTo>
                    <a:cubicBezTo>
                      <a:pt x="1395" y="1466"/>
                      <a:pt x="1730" y="685"/>
                      <a:pt x="1256" y="211"/>
                    </a:cubicBezTo>
                    <a:cubicBezTo>
                      <a:pt x="1111" y="66"/>
                      <a:pt x="929"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661;p42"/>
              <p:cNvSpPr/>
              <p:nvPr/>
            </p:nvSpPr>
            <p:spPr>
              <a:xfrm>
                <a:off x="4948975" y="3759450"/>
                <a:ext cx="43250" cy="36525"/>
              </a:xfrm>
              <a:custGeom>
                <a:avLst/>
                <a:gdLst/>
                <a:ahLst/>
                <a:cxnLst/>
                <a:rect l="l" t="t" r="r" b="b"/>
                <a:pathLst>
                  <a:path w="1730" h="1461" extrusionOk="0">
                    <a:moveTo>
                      <a:pt x="748" y="1"/>
                    </a:moveTo>
                    <a:cubicBezTo>
                      <a:pt x="365" y="1"/>
                      <a:pt x="0" y="296"/>
                      <a:pt x="0" y="735"/>
                    </a:cubicBezTo>
                    <a:cubicBezTo>
                      <a:pt x="0" y="1153"/>
                      <a:pt x="335" y="1460"/>
                      <a:pt x="725" y="1460"/>
                    </a:cubicBezTo>
                    <a:cubicBezTo>
                      <a:pt x="1395" y="1460"/>
                      <a:pt x="1730" y="679"/>
                      <a:pt x="1255"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662;p42"/>
              <p:cNvSpPr/>
              <p:nvPr/>
            </p:nvSpPr>
            <p:spPr>
              <a:xfrm>
                <a:off x="4868050"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663;p42"/>
              <p:cNvSpPr/>
              <p:nvPr/>
            </p:nvSpPr>
            <p:spPr>
              <a:xfrm>
                <a:off x="4239625" y="3759300"/>
                <a:ext cx="43275" cy="36675"/>
              </a:xfrm>
              <a:custGeom>
                <a:avLst/>
                <a:gdLst/>
                <a:ahLst/>
                <a:cxnLst/>
                <a:rect l="l" t="t" r="r" b="b"/>
                <a:pathLst>
                  <a:path w="1731" h="1467" extrusionOk="0">
                    <a:moveTo>
                      <a:pt x="749" y="1"/>
                    </a:moveTo>
                    <a:cubicBezTo>
                      <a:pt x="371" y="1"/>
                      <a:pt x="1" y="288"/>
                      <a:pt x="1" y="741"/>
                    </a:cubicBezTo>
                    <a:cubicBezTo>
                      <a:pt x="1" y="1159"/>
                      <a:pt x="336" y="1466"/>
                      <a:pt x="726" y="1466"/>
                    </a:cubicBezTo>
                    <a:cubicBezTo>
                      <a:pt x="1396" y="1466"/>
                      <a:pt x="1730" y="685"/>
                      <a:pt x="1256" y="211"/>
                    </a:cubicBezTo>
                    <a:cubicBezTo>
                      <a:pt x="1112" y="66"/>
                      <a:pt x="930"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664;p42"/>
              <p:cNvSpPr/>
              <p:nvPr/>
            </p:nvSpPr>
            <p:spPr>
              <a:xfrm>
                <a:off x="4157325"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665;p42"/>
              <p:cNvSpPr/>
              <p:nvPr/>
            </p:nvSpPr>
            <p:spPr>
              <a:xfrm>
                <a:off x="4786450"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5"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666;p42"/>
              <p:cNvSpPr/>
              <p:nvPr/>
            </p:nvSpPr>
            <p:spPr>
              <a:xfrm>
                <a:off x="4388900" y="3759450"/>
                <a:ext cx="42550" cy="36525"/>
              </a:xfrm>
              <a:custGeom>
                <a:avLst/>
                <a:gdLst/>
                <a:ahLst/>
                <a:cxnLst/>
                <a:rect l="l" t="t" r="r" b="b"/>
                <a:pathLst>
                  <a:path w="1702"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667;p42"/>
              <p:cNvSpPr/>
              <p:nvPr/>
            </p:nvSpPr>
            <p:spPr>
              <a:xfrm>
                <a:off x="4705550" y="3759300"/>
                <a:ext cx="43250" cy="36675"/>
              </a:xfrm>
              <a:custGeom>
                <a:avLst/>
                <a:gdLst/>
                <a:ahLst/>
                <a:cxnLst/>
                <a:rect l="l" t="t" r="r" b="b"/>
                <a:pathLst>
                  <a:path w="1730" h="1467" extrusionOk="0">
                    <a:moveTo>
                      <a:pt x="748" y="1"/>
                    </a:moveTo>
                    <a:cubicBezTo>
                      <a:pt x="371" y="1"/>
                      <a:pt x="0" y="288"/>
                      <a:pt x="0" y="741"/>
                    </a:cubicBezTo>
                    <a:cubicBezTo>
                      <a:pt x="0" y="1159"/>
                      <a:pt x="335" y="1466"/>
                      <a:pt x="754" y="1466"/>
                    </a:cubicBezTo>
                    <a:cubicBezTo>
                      <a:pt x="1395" y="1466"/>
                      <a:pt x="1730" y="685"/>
                      <a:pt x="1256" y="211"/>
                    </a:cubicBezTo>
                    <a:cubicBezTo>
                      <a:pt x="1111" y="66"/>
                      <a:pt x="929"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668;p42"/>
              <p:cNvSpPr/>
              <p:nvPr/>
            </p:nvSpPr>
            <p:spPr>
              <a:xfrm>
                <a:off x="4624625" y="3759450"/>
                <a:ext cx="43275" cy="36525"/>
              </a:xfrm>
              <a:custGeom>
                <a:avLst/>
                <a:gdLst/>
                <a:ahLst/>
                <a:cxnLst/>
                <a:rect l="l" t="t" r="r" b="b"/>
                <a:pathLst>
                  <a:path w="1731" h="1461" extrusionOk="0">
                    <a:moveTo>
                      <a:pt x="749" y="1"/>
                    </a:moveTo>
                    <a:cubicBezTo>
                      <a:pt x="366" y="1"/>
                      <a:pt x="1" y="296"/>
                      <a:pt x="1" y="735"/>
                    </a:cubicBezTo>
                    <a:cubicBezTo>
                      <a:pt x="1" y="1153"/>
                      <a:pt x="336" y="1460"/>
                      <a:pt x="726" y="1460"/>
                    </a:cubicBezTo>
                    <a:cubicBezTo>
                      <a:pt x="1396" y="1460"/>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669;p42"/>
              <p:cNvSpPr/>
              <p:nvPr/>
            </p:nvSpPr>
            <p:spPr>
              <a:xfrm>
                <a:off x="4460025" y="3759300"/>
                <a:ext cx="43275" cy="36675"/>
              </a:xfrm>
              <a:custGeom>
                <a:avLst/>
                <a:gdLst/>
                <a:ahLst/>
                <a:cxnLst/>
                <a:rect l="l" t="t" r="r" b="b"/>
                <a:pathLst>
                  <a:path w="1731" h="1467" extrusionOk="0">
                    <a:moveTo>
                      <a:pt x="737" y="1"/>
                    </a:moveTo>
                    <a:cubicBezTo>
                      <a:pt x="358" y="1"/>
                      <a:pt x="1" y="288"/>
                      <a:pt x="1" y="741"/>
                    </a:cubicBezTo>
                    <a:cubicBezTo>
                      <a:pt x="1" y="1159"/>
                      <a:pt x="336" y="1466"/>
                      <a:pt x="726" y="1466"/>
                    </a:cubicBezTo>
                    <a:cubicBezTo>
                      <a:pt x="1396" y="1466"/>
                      <a:pt x="1731" y="685"/>
                      <a:pt x="1256" y="211"/>
                    </a:cubicBezTo>
                    <a:cubicBezTo>
                      <a:pt x="1103" y="66"/>
                      <a:pt x="917" y="1"/>
                      <a:pt x="7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670;p42"/>
              <p:cNvSpPr/>
              <p:nvPr/>
            </p:nvSpPr>
            <p:spPr>
              <a:xfrm>
                <a:off x="4089675" y="3759450"/>
                <a:ext cx="43275" cy="36525"/>
              </a:xfrm>
              <a:custGeom>
                <a:avLst/>
                <a:gdLst/>
                <a:ahLst/>
                <a:cxnLst/>
                <a:rect l="l" t="t" r="r" b="b"/>
                <a:pathLst>
                  <a:path w="1731" h="1461" extrusionOk="0">
                    <a:moveTo>
                      <a:pt x="761" y="1"/>
                    </a:moveTo>
                    <a:cubicBezTo>
                      <a:pt x="379" y="1"/>
                      <a:pt x="0" y="296"/>
                      <a:pt x="0" y="735"/>
                    </a:cubicBezTo>
                    <a:cubicBezTo>
                      <a:pt x="0" y="1153"/>
                      <a:pt x="335" y="1460"/>
                      <a:pt x="754" y="1460"/>
                    </a:cubicBezTo>
                    <a:cubicBezTo>
                      <a:pt x="1395" y="1460"/>
                      <a:pt x="1730" y="679"/>
                      <a:pt x="1256" y="205"/>
                    </a:cubicBezTo>
                    <a:cubicBezTo>
                      <a:pt x="1115" y="64"/>
                      <a:pt x="938" y="1"/>
                      <a:pt x="7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671;p42"/>
              <p:cNvSpPr/>
              <p:nvPr/>
            </p:nvSpPr>
            <p:spPr>
              <a:xfrm>
                <a:off x="4543725" y="3759450"/>
                <a:ext cx="42575" cy="36525"/>
              </a:xfrm>
              <a:custGeom>
                <a:avLst/>
                <a:gdLst/>
                <a:ahLst/>
                <a:cxnLst/>
                <a:rect l="l" t="t" r="r" b="b"/>
                <a:pathLst>
                  <a:path w="1703" h="1461" extrusionOk="0">
                    <a:moveTo>
                      <a:pt x="749" y="1"/>
                    </a:moveTo>
                    <a:cubicBezTo>
                      <a:pt x="366" y="1"/>
                      <a:pt x="1" y="296"/>
                      <a:pt x="1" y="735"/>
                    </a:cubicBezTo>
                    <a:cubicBezTo>
                      <a:pt x="1" y="1153"/>
                      <a:pt x="335" y="1460"/>
                      <a:pt x="726" y="1460"/>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672;p42"/>
              <p:cNvSpPr/>
              <p:nvPr/>
            </p:nvSpPr>
            <p:spPr>
              <a:xfrm>
                <a:off x="4312175" y="3759450"/>
                <a:ext cx="42575" cy="36525"/>
              </a:xfrm>
              <a:custGeom>
                <a:avLst/>
                <a:gdLst/>
                <a:ahLst/>
                <a:cxnLst/>
                <a:rect l="l" t="t" r="r" b="b"/>
                <a:pathLst>
                  <a:path w="1703"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673;p42"/>
              <p:cNvSpPr/>
              <p:nvPr/>
            </p:nvSpPr>
            <p:spPr>
              <a:xfrm>
                <a:off x="4083400" y="3837800"/>
                <a:ext cx="43275" cy="36975"/>
              </a:xfrm>
              <a:custGeom>
                <a:avLst/>
                <a:gdLst/>
                <a:ahLst/>
                <a:cxnLst/>
                <a:rect l="l" t="t" r="r" b="b"/>
                <a:pathLst>
                  <a:path w="1731" h="1479" extrusionOk="0">
                    <a:moveTo>
                      <a:pt x="1005" y="0"/>
                    </a:moveTo>
                    <a:cubicBezTo>
                      <a:pt x="335" y="0"/>
                      <a:pt x="0" y="809"/>
                      <a:pt x="475" y="1256"/>
                    </a:cubicBezTo>
                    <a:cubicBezTo>
                      <a:pt x="620" y="1410"/>
                      <a:pt x="804" y="1479"/>
                      <a:pt x="986" y="1479"/>
                    </a:cubicBezTo>
                    <a:cubicBezTo>
                      <a:pt x="1363"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674;p42"/>
              <p:cNvSpPr/>
              <p:nvPr/>
            </p:nvSpPr>
            <p:spPr>
              <a:xfrm>
                <a:off x="4164300" y="3837800"/>
                <a:ext cx="43275" cy="36975"/>
              </a:xfrm>
              <a:custGeom>
                <a:avLst/>
                <a:gdLst/>
                <a:ahLst/>
                <a:cxnLst/>
                <a:rect l="l" t="t" r="r" b="b"/>
                <a:pathLst>
                  <a:path w="1731" h="1479" extrusionOk="0">
                    <a:moveTo>
                      <a:pt x="977" y="0"/>
                    </a:moveTo>
                    <a:cubicBezTo>
                      <a:pt x="335" y="0"/>
                      <a:pt x="1" y="809"/>
                      <a:pt x="475" y="1256"/>
                    </a:cubicBezTo>
                    <a:cubicBezTo>
                      <a:pt x="621" y="1410"/>
                      <a:pt x="805" y="1479"/>
                      <a:pt x="987" y="1479"/>
                    </a:cubicBezTo>
                    <a:cubicBezTo>
                      <a:pt x="1363" y="1479"/>
                      <a:pt x="1730" y="1186"/>
                      <a:pt x="1730" y="753"/>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675;p42"/>
              <p:cNvSpPr/>
              <p:nvPr/>
            </p:nvSpPr>
            <p:spPr>
              <a:xfrm>
                <a:off x="4245900" y="3837800"/>
                <a:ext cx="42575" cy="36975"/>
              </a:xfrm>
              <a:custGeom>
                <a:avLst/>
                <a:gdLst/>
                <a:ahLst/>
                <a:cxnLst/>
                <a:rect l="l" t="t" r="r" b="b"/>
                <a:pathLst>
                  <a:path w="1703" h="1479" extrusionOk="0">
                    <a:moveTo>
                      <a:pt x="977" y="0"/>
                    </a:moveTo>
                    <a:cubicBezTo>
                      <a:pt x="308" y="0"/>
                      <a:pt x="1" y="809"/>
                      <a:pt x="447" y="1256"/>
                    </a:cubicBezTo>
                    <a:cubicBezTo>
                      <a:pt x="602" y="1410"/>
                      <a:pt x="789" y="1479"/>
                      <a:pt x="971" y="1479"/>
                    </a:cubicBezTo>
                    <a:cubicBezTo>
                      <a:pt x="1348" y="1479"/>
                      <a:pt x="1703" y="1186"/>
                      <a:pt x="1703" y="753"/>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676;p42"/>
              <p:cNvSpPr/>
              <p:nvPr/>
            </p:nvSpPr>
            <p:spPr>
              <a:xfrm>
                <a:off x="4326825" y="3837800"/>
                <a:ext cx="43250" cy="36975"/>
              </a:xfrm>
              <a:custGeom>
                <a:avLst/>
                <a:gdLst/>
                <a:ahLst/>
                <a:cxnLst/>
                <a:rect l="l" t="t" r="r" b="b"/>
                <a:pathLst>
                  <a:path w="1730" h="1479" extrusionOk="0">
                    <a:moveTo>
                      <a:pt x="977" y="0"/>
                    </a:moveTo>
                    <a:cubicBezTo>
                      <a:pt x="335" y="0"/>
                      <a:pt x="0" y="809"/>
                      <a:pt x="474" y="1256"/>
                    </a:cubicBezTo>
                    <a:cubicBezTo>
                      <a:pt x="620" y="1410"/>
                      <a:pt x="804" y="1479"/>
                      <a:pt x="986" y="1479"/>
                    </a:cubicBezTo>
                    <a:cubicBezTo>
                      <a:pt x="1362" y="1479"/>
                      <a:pt x="1730" y="1186"/>
                      <a:pt x="1730" y="753"/>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677;p42"/>
              <p:cNvSpPr/>
              <p:nvPr/>
            </p:nvSpPr>
            <p:spPr>
              <a:xfrm>
                <a:off x="4954550" y="3837800"/>
                <a:ext cx="43250" cy="36975"/>
              </a:xfrm>
              <a:custGeom>
                <a:avLst/>
                <a:gdLst/>
                <a:ahLst/>
                <a:cxnLst/>
                <a:rect l="l" t="t" r="r" b="b"/>
                <a:pathLst>
                  <a:path w="1730" h="1479" extrusionOk="0">
                    <a:moveTo>
                      <a:pt x="1005" y="0"/>
                    </a:moveTo>
                    <a:cubicBezTo>
                      <a:pt x="335" y="0"/>
                      <a:pt x="0" y="809"/>
                      <a:pt x="474" y="1256"/>
                    </a:cubicBezTo>
                    <a:cubicBezTo>
                      <a:pt x="629" y="1410"/>
                      <a:pt x="816" y="1479"/>
                      <a:pt x="999" y="1479"/>
                    </a:cubicBezTo>
                    <a:cubicBezTo>
                      <a:pt x="1375"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678;p42"/>
              <p:cNvSpPr/>
              <p:nvPr/>
            </p:nvSpPr>
            <p:spPr>
              <a:xfrm>
                <a:off x="5037550" y="3837800"/>
                <a:ext cx="43250" cy="36975"/>
              </a:xfrm>
              <a:custGeom>
                <a:avLst/>
                <a:gdLst/>
                <a:ahLst/>
                <a:cxnLst/>
                <a:rect l="l" t="t" r="r" b="b"/>
                <a:pathLst>
                  <a:path w="1730" h="1479" extrusionOk="0">
                    <a:moveTo>
                      <a:pt x="977" y="0"/>
                    </a:moveTo>
                    <a:cubicBezTo>
                      <a:pt x="335" y="0"/>
                      <a:pt x="0" y="809"/>
                      <a:pt x="447" y="1256"/>
                    </a:cubicBezTo>
                    <a:cubicBezTo>
                      <a:pt x="601" y="1410"/>
                      <a:pt x="791" y="1479"/>
                      <a:pt x="978" y="1479"/>
                    </a:cubicBezTo>
                    <a:cubicBezTo>
                      <a:pt x="1362"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679;p42"/>
              <p:cNvSpPr/>
              <p:nvPr/>
            </p:nvSpPr>
            <p:spPr>
              <a:xfrm>
                <a:off x="4407725" y="3837800"/>
                <a:ext cx="43275" cy="36975"/>
              </a:xfrm>
              <a:custGeom>
                <a:avLst/>
                <a:gdLst/>
                <a:ahLst/>
                <a:cxnLst/>
                <a:rect l="l" t="t" r="r" b="b"/>
                <a:pathLst>
                  <a:path w="1731" h="1479" extrusionOk="0">
                    <a:moveTo>
                      <a:pt x="977" y="0"/>
                    </a:moveTo>
                    <a:cubicBezTo>
                      <a:pt x="335" y="0"/>
                      <a:pt x="0" y="809"/>
                      <a:pt x="475" y="1256"/>
                    </a:cubicBezTo>
                    <a:cubicBezTo>
                      <a:pt x="620" y="1410"/>
                      <a:pt x="804" y="1479"/>
                      <a:pt x="986" y="1479"/>
                    </a:cubicBezTo>
                    <a:cubicBezTo>
                      <a:pt x="1363"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680;p42"/>
              <p:cNvSpPr/>
              <p:nvPr/>
            </p:nvSpPr>
            <p:spPr>
              <a:xfrm>
                <a:off x="4805975" y="3837800"/>
                <a:ext cx="42575" cy="36975"/>
              </a:xfrm>
              <a:custGeom>
                <a:avLst/>
                <a:gdLst/>
                <a:ahLst/>
                <a:cxnLst/>
                <a:rect l="l" t="t" r="r" b="b"/>
                <a:pathLst>
                  <a:path w="1703" h="1479" extrusionOk="0">
                    <a:moveTo>
                      <a:pt x="977" y="0"/>
                    </a:moveTo>
                    <a:cubicBezTo>
                      <a:pt x="336" y="0"/>
                      <a:pt x="1" y="809"/>
                      <a:pt x="447" y="1256"/>
                    </a:cubicBezTo>
                    <a:cubicBezTo>
                      <a:pt x="602" y="1410"/>
                      <a:pt x="789" y="1479"/>
                      <a:pt x="971" y="1479"/>
                    </a:cubicBezTo>
                    <a:cubicBezTo>
                      <a:pt x="1348" y="1479"/>
                      <a:pt x="1703" y="1186"/>
                      <a:pt x="1703" y="753"/>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681;p42"/>
              <p:cNvSpPr/>
              <p:nvPr/>
            </p:nvSpPr>
            <p:spPr>
              <a:xfrm>
                <a:off x="4488625"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682;p42"/>
              <p:cNvSpPr/>
              <p:nvPr/>
            </p:nvSpPr>
            <p:spPr>
              <a:xfrm>
                <a:off x="4569525" y="3837800"/>
                <a:ext cx="43275" cy="36975"/>
              </a:xfrm>
              <a:custGeom>
                <a:avLst/>
                <a:gdLst/>
                <a:ahLst/>
                <a:cxnLst/>
                <a:rect l="l" t="t" r="r" b="b"/>
                <a:pathLst>
                  <a:path w="1731" h="1479" extrusionOk="0">
                    <a:moveTo>
                      <a:pt x="1005" y="0"/>
                    </a:moveTo>
                    <a:cubicBezTo>
                      <a:pt x="336" y="0"/>
                      <a:pt x="1" y="809"/>
                      <a:pt x="475" y="1256"/>
                    </a:cubicBezTo>
                    <a:cubicBezTo>
                      <a:pt x="630" y="1410"/>
                      <a:pt x="817" y="1479"/>
                      <a:pt x="999" y="1479"/>
                    </a:cubicBezTo>
                    <a:cubicBezTo>
                      <a:pt x="1376" y="1479"/>
                      <a:pt x="1731" y="1186"/>
                      <a:pt x="1731" y="753"/>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683;p42"/>
              <p:cNvSpPr/>
              <p:nvPr/>
            </p:nvSpPr>
            <p:spPr>
              <a:xfrm>
                <a:off x="4734150" y="3837800"/>
                <a:ext cx="43250" cy="36975"/>
              </a:xfrm>
              <a:custGeom>
                <a:avLst/>
                <a:gdLst/>
                <a:ahLst/>
                <a:cxnLst/>
                <a:rect l="l" t="t" r="r" b="b"/>
                <a:pathLst>
                  <a:path w="1730" h="1479" extrusionOk="0">
                    <a:moveTo>
                      <a:pt x="1004" y="0"/>
                    </a:moveTo>
                    <a:cubicBezTo>
                      <a:pt x="335" y="0"/>
                      <a:pt x="0" y="809"/>
                      <a:pt x="474" y="1256"/>
                    </a:cubicBezTo>
                    <a:cubicBezTo>
                      <a:pt x="629" y="1410"/>
                      <a:pt x="816" y="1479"/>
                      <a:pt x="999" y="1479"/>
                    </a:cubicBezTo>
                    <a:cubicBezTo>
                      <a:pt x="1375" y="1479"/>
                      <a:pt x="1730" y="1186"/>
                      <a:pt x="1730" y="753"/>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684;p42"/>
              <p:cNvSpPr/>
              <p:nvPr/>
            </p:nvSpPr>
            <p:spPr>
              <a:xfrm>
                <a:off x="5104500" y="3837800"/>
                <a:ext cx="43275" cy="36975"/>
              </a:xfrm>
              <a:custGeom>
                <a:avLst/>
                <a:gdLst/>
                <a:ahLst/>
                <a:cxnLst/>
                <a:rect l="l" t="t" r="r" b="b"/>
                <a:pathLst>
                  <a:path w="1731" h="1479" extrusionOk="0">
                    <a:moveTo>
                      <a:pt x="1005" y="0"/>
                    </a:moveTo>
                    <a:cubicBezTo>
                      <a:pt x="335" y="0"/>
                      <a:pt x="0" y="809"/>
                      <a:pt x="475" y="1256"/>
                    </a:cubicBezTo>
                    <a:cubicBezTo>
                      <a:pt x="629" y="1410"/>
                      <a:pt x="817" y="1479"/>
                      <a:pt x="999" y="1479"/>
                    </a:cubicBezTo>
                    <a:cubicBezTo>
                      <a:pt x="1375" y="1479"/>
                      <a:pt x="1730" y="1186"/>
                      <a:pt x="1730" y="753"/>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685;p42"/>
              <p:cNvSpPr/>
              <p:nvPr/>
            </p:nvSpPr>
            <p:spPr>
              <a:xfrm>
                <a:off x="4651150" y="3837800"/>
                <a:ext cx="42550" cy="36975"/>
              </a:xfrm>
              <a:custGeom>
                <a:avLst/>
                <a:gdLst/>
                <a:ahLst/>
                <a:cxnLst/>
                <a:rect l="l" t="t" r="r" b="b"/>
                <a:pathLst>
                  <a:path w="1702" h="1479" extrusionOk="0">
                    <a:moveTo>
                      <a:pt x="977" y="0"/>
                    </a:moveTo>
                    <a:cubicBezTo>
                      <a:pt x="307" y="0"/>
                      <a:pt x="0" y="809"/>
                      <a:pt x="447" y="1256"/>
                    </a:cubicBezTo>
                    <a:cubicBezTo>
                      <a:pt x="601" y="1410"/>
                      <a:pt x="789" y="1479"/>
                      <a:pt x="971" y="1479"/>
                    </a:cubicBezTo>
                    <a:cubicBezTo>
                      <a:pt x="1347" y="1479"/>
                      <a:pt x="1702" y="1186"/>
                      <a:pt x="1702" y="753"/>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686;p42"/>
              <p:cNvSpPr/>
              <p:nvPr/>
            </p:nvSpPr>
            <p:spPr>
              <a:xfrm>
                <a:off x="4882700"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687;p42"/>
              <p:cNvSpPr/>
              <p:nvPr/>
            </p:nvSpPr>
            <p:spPr>
              <a:xfrm>
                <a:off x="5107300" y="2816000"/>
                <a:ext cx="679350" cy="1002625"/>
              </a:xfrm>
              <a:custGeom>
                <a:avLst/>
                <a:gdLst/>
                <a:ahLst/>
                <a:cxnLst/>
                <a:rect l="l" t="t" r="r" b="b"/>
                <a:pathLst>
                  <a:path w="27174" h="40105" extrusionOk="0">
                    <a:moveTo>
                      <a:pt x="0" y="0"/>
                    </a:moveTo>
                    <a:lnTo>
                      <a:pt x="530" y="28"/>
                    </a:lnTo>
                    <a:lnTo>
                      <a:pt x="2678" y="56"/>
                    </a:lnTo>
                    <a:lnTo>
                      <a:pt x="10490" y="167"/>
                    </a:lnTo>
                    <a:lnTo>
                      <a:pt x="15875" y="223"/>
                    </a:lnTo>
                    <a:cubicBezTo>
                      <a:pt x="16184" y="237"/>
                      <a:pt x="16498" y="240"/>
                      <a:pt x="16817" y="240"/>
                    </a:cubicBezTo>
                    <a:cubicBezTo>
                      <a:pt x="17139" y="240"/>
                      <a:pt x="17464" y="237"/>
                      <a:pt x="17793" y="237"/>
                    </a:cubicBezTo>
                    <a:cubicBezTo>
                      <a:pt x="19170" y="237"/>
                      <a:pt x="20595" y="297"/>
                      <a:pt x="21957" y="921"/>
                    </a:cubicBezTo>
                    <a:cubicBezTo>
                      <a:pt x="24021" y="1813"/>
                      <a:pt x="25667" y="3543"/>
                      <a:pt x="26420" y="5691"/>
                    </a:cubicBezTo>
                    <a:cubicBezTo>
                      <a:pt x="26616" y="6249"/>
                      <a:pt x="26755" y="6835"/>
                      <a:pt x="26839" y="7421"/>
                    </a:cubicBezTo>
                    <a:cubicBezTo>
                      <a:pt x="26895" y="8007"/>
                      <a:pt x="26923" y="8621"/>
                      <a:pt x="26895" y="9235"/>
                    </a:cubicBezTo>
                    <a:lnTo>
                      <a:pt x="26895" y="12973"/>
                    </a:lnTo>
                    <a:lnTo>
                      <a:pt x="26895" y="27174"/>
                    </a:lnTo>
                    <a:cubicBezTo>
                      <a:pt x="26867" y="28262"/>
                      <a:pt x="26923" y="29322"/>
                      <a:pt x="26867" y="30354"/>
                    </a:cubicBezTo>
                    <a:cubicBezTo>
                      <a:pt x="26839" y="31331"/>
                      <a:pt x="26644" y="32307"/>
                      <a:pt x="26281" y="33256"/>
                    </a:cubicBezTo>
                    <a:cubicBezTo>
                      <a:pt x="25165" y="36380"/>
                      <a:pt x="22598" y="38752"/>
                      <a:pt x="19390" y="39617"/>
                    </a:cubicBezTo>
                    <a:cubicBezTo>
                      <a:pt x="18393" y="39872"/>
                      <a:pt x="17396" y="40011"/>
                      <a:pt x="16378" y="40011"/>
                    </a:cubicBezTo>
                    <a:cubicBezTo>
                      <a:pt x="16285" y="40011"/>
                      <a:pt x="16191" y="40010"/>
                      <a:pt x="16098" y="40007"/>
                    </a:cubicBezTo>
                    <a:lnTo>
                      <a:pt x="13950" y="40035"/>
                    </a:lnTo>
                    <a:lnTo>
                      <a:pt x="13224" y="40035"/>
                    </a:lnTo>
                    <a:lnTo>
                      <a:pt x="13419" y="40063"/>
                    </a:lnTo>
                    <a:lnTo>
                      <a:pt x="13977" y="40063"/>
                    </a:lnTo>
                    <a:lnTo>
                      <a:pt x="16098" y="40091"/>
                    </a:lnTo>
                    <a:cubicBezTo>
                      <a:pt x="16284" y="40100"/>
                      <a:pt x="16471" y="40105"/>
                      <a:pt x="16658" y="40105"/>
                    </a:cubicBezTo>
                    <a:cubicBezTo>
                      <a:pt x="17593" y="40105"/>
                      <a:pt x="18539" y="39989"/>
                      <a:pt x="19446" y="39756"/>
                    </a:cubicBezTo>
                    <a:cubicBezTo>
                      <a:pt x="22710" y="38891"/>
                      <a:pt x="25360" y="36464"/>
                      <a:pt x="26504" y="33312"/>
                    </a:cubicBezTo>
                    <a:cubicBezTo>
                      <a:pt x="26867" y="32363"/>
                      <a:pt x="27090" y="31359"/>
                      <a:pt x="27118" y="30326"/>
                    </a:cubicBezTo>
                    <a:cubicBezTo>
                      <a:pt x="27174" y="29294"/>
                      <a:pt x="27146" y="28234"/>
                      <a:pt x="27174" y="27146"/>
                    </a:cubicBezTo>
                    <a:lnTo>
                      <a:pt x="27174" y="12945"/>
                    </a:lnTo>
                    <a:lnTo>
                      <a:pt x="27174" y="9235"/>
                    </a:lnTo>
                    <a:cubicBezTo>
                      <a:pt x="27174" y="8593"/>
                      <a:pt x="27146" y="7979"/>
                      <a:pt x="27090" y="7393"/>
                    </a:cubicBezTo>
                    <a:cubicBezTo>
                      <a:pt x="27006" y="6779"/>
                      <a:pt x="26867" y="6194"/>
                      <a:pt x="26671" y="5608"/>
                    </a:cubicBezTo>
                    <a:cubicBezTo>
                      <a:pt x="25862" y="3404"/>
                      <a:pt x="24188" y="1618"/>
                      <a:pt x="22040" y="697"/>
                    </a:cubicBezTo>
                    <a:cubicBezTo>
                      <a:pt x="21036" y="279"/>
                      <a:pt x="19976" y="28"/>
                      <a:pt x="18888" y="28"/>
                    </a:cubicBezTo>
                    <a:lnTo>
                      <a:pt x="15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688;p42"/>
              <p:cNvSpPr/>
              <p:nvPr/>
            </p:nvSpPr>
            <p:spPr>
              <a:xfrm>
                <a:off x="5126825" y="3240750"/>
                <a:ext cx="289475" cy="278325"/>
              </a:xfrm>
              <a:custGeom>
                <a:avLst/>
                <a:gdLst/>
                <a:ahLst/>
                <a:cxnLst/>
                <a:rect l="l" t="t" r="r" b="b"/>
                <a:pathLst>
                  <a:path w="11579" h="11133" extrusionOk="0">
                    <a:moveTo>
                      <a:pt x="6724" y="1"/>
                    </a:moveTo>
                    <a:lnTo>
                      <a:pt x="0" y="5943"/>
                    </a:lnTo>
                    <a:lnTo>
                      <a:pt x="3990" y="11132"/>
                    </a:lnTo>
                    <a:lnTo>
                      <a:pt x="11578" y="7784"/>
                    </a:lnTo>
                    <a:lnTo>
                      <a:pt x="67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689;p42"/>
              <p:cNvSpPr/>
              <p:nvPr/>
            </p:nvSpPr>
            <p:spPr>
              <a:xfrm>
                <a:off x="5186100" y="3404650"/>
                <a:ext cx="65600" cy="93500"/>
              </a:xfrm>
              <a:custGeom>
                <a:avLst/>
                <a:gdLst/>
                <a:ahLst/>
                <a:cxnLst/>
                <a:rect l="l" t="t" r="r" b="b"/>
                <a:pathLst>
                  <a:path w="2624" h="3740" extrusionOk="0">
                    <a:moveTo>
                      <a:pt x="1" y="1"/>
                    </a:moveTo>
                    <a:lnTo>
                      <a:pt x="112" y="2568"/>
                    </a:lnTo>
                    <a:lnTo>
                      <a:pt x="2623" y="3739"/>
                    </a:lnTo>
                    <a:lnTo>
                      <a:pt x="2484" y="1117"/>
                    </a:lnTo>
                    <a:lnTo>
                      <a:pt x="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690;p42"/>
              <p:cNvSpPr/>
              <p:nvPr/>
            </p:nvSpPr>
            <p:spPr>
              <a:xfrm>
                <a:off x="5245400" y="3368400"/>
                <a:ext cx="65575" cy="94175"/>
              </a:xfrm>
              <a:custGeom>
                <a:avLst/>
                <a:gdLst/>
                <a:ahLst/>
                <a:cxnLst/>
                <a:rect l="l" t="t" r="r" b="b"/>
                <a:pathLst>
                  <a:path w="2623" h="3767" extrusionOk="0">
                    <a:moveTo>
                      <a:pt x="0" y="0"/>
                    </a:moveTo>
                    <a:lnTo>
                      <a:pt x="112" y="2595"/>
                    </a:lnTo>
                    <a:lnTo>
                      <a:pt x="2623" y="3766"/>
                    </a:lnTo>
                    <a:lnTo>
                      <a:pt x="2511"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691;p42"/>
              <p:cNvSpPr/>
              <p:nvPr/>
            </p:nvSpPr>
            <p:spPr>
              <a:xfrm>
                <a:off x="5306075" y="3332825"/>
                <a:ext cx="65575" cy="93475"/>
              </a:xfrm>
              <a:custGeom>
                <a:avLst/>
                <a:gdLst/>
                <a:ahLst/>
                <a:cxnLst/>
                <a:rect l="l" t="t" r="r" b="b"/>
                <a:pathLst>
                  <a:path w="2623" h="3739" extrusionOk="0">
                    <a:moveTo>
                      <a:pt x="0" y="0"/>
                    </a:moveTo>
                    <a:lnTo>
                      <a:pt x="112" y="2567"/>
                    </a:lnTo>
                    <a:lnTo>
                      <a:pt x="2623" y="3739"/>
                    </a:lnTo>
                    <a:lnTo>
                      <a:pt x="2483"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692;p42"/>
              <p:cNvSpPr/>
              <p:nvPr/>
            </p:nvSpPr>
            <p:spPr>
              <a:xfrm>
                <a:off x="5216100" y="3398975"/>
                <a:ext cx="364775" cy="191925"/>
              </a:xfrm>
              <a:custGeom>
                <a:avLst/>
                <a:gdLst/>
                <a:ahLst/>
                <a:cxnLst/>
                <a:rect l="l" t="t" r="r" b="b"/>
                <a:pathLst>
                  <a:path w="14591" h="7677" extrusionOk="0">
                    <a:moveTo>
                      <a:pt x="13999" y="0"/>
                    </a:moveTo>
                    <a:cubicBezTo>
                      <a:pt x="12591" y="0"/>
                      <a:pt x="8314" y="1344"/>
                      <a:pt x="8314" y="1344"/>
                    </a:cubicBezTo>
                    <a:lnTo>
                      <a:pt x="7421" y="33"/>
                    </a:lnTo>
                    <a:lnTo>
                      <a:pt x="0" y="4747"/>
                    </a:lnTo>
                    <a:lnTo>
                      <a:pt x="1730" y="7677"/>
                    </a:lnTo>
                    <a:lnTo>
                      <a:pt x="2232" y="7426"/>
                    </a:lnTo>
                    <a:cubicBezTo>
                      <a:pt x="4380" y="6338"/>
                      <a:pt x="13141" y="1679"/>
                      <a:pt x="14285" y="451"/>
                    </a:cubicBezTo>
                    <a:cubicBezTo>
                      <a:pt x="14591" y="125"/>
                      <a:pt x="14428" y="0"/>
                      <a:pt x="139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693;p42"/>
              <p:cNvSpPr/>
              <p:nvPr/>
            </p:nvSpPr>
            <p:spPr>
              <a:xfrm>
                <a:off x="5226550" y="3519775"/>
                <a:ext cx="101175" cy="68350"/>
              </a:xfrm>
              <a:custGeom>
                <a:avLst/>
                <a:gdLst/>
                <a:ahLst/>
                <a:cxnLst/>
                <a:rect l="l" t="t" r="r" b="b"/>
                <a:pathLst>
                  <a:path w="4047" h="2734" extrusionOk="0">
                    <a:moveTo>
                      <a:pt x="1647" y="0"/>
                    </a:moveTo>
                    <a:cubicBezTo>
                      <a:pt x="1058" y="0"/>
                      <a:pt x="479" y="222"/>
                      <a:pt x="1" y="613"/>
                    </a:cubicBezTo>
                    <a:lnTo>
                      <a:pt x="1284" y="2733"/>
                    </a:lnTo>
                    <a:lnTo>
                      <a:pt x="4046" y="1171"/>
                    </a:lnTo>
                    <a:cubicBezTo>
                      <a:pt x="3572" y="585"/>
                      <a:pt x="2902" y="194"/>
                      <a:pt x="2149" y="55"/>
                    </a:cubicBezTo>
                    <a:cubicBezTo>
                      <a:pt x="1982" y="18"/>
                      <a:pt x="1814" y="0"/>
                      <a:pt x="1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694;p42"/>
              <p:cNvSpPr/>
              <p:nvPr/>
            </p:nvSpPr>
            <p:spPr>
              <a:xfrm>
                <a:off x="5257950" y="3399425"/>
                <a:ext cx="321275" cy="191475"/>
              </a:xfrm>
              <a:custGeom>
                <a:avLst/>
                <a:gdLst/>
                <a:ahLst/>
                <a:cxnLst/>
                <a:rect l="l" t="t" r="r" b="b"/>
                <a:pathLst>
                  <a:path w="12851" h="7659" extrusionOk="0">
                    <a:moveTo>
                      <a:pt x="12329" y="0"/>
                    </a:moveTo>
                    <a:cubicBezTo>
                      <a:pt x="11580" y="0"/>
                      <a:pt x="10267" y="321"/>
                      <a:pt x="10267" y="321"/>
                    </a:cubicBezTo>
                    <a:cubicBezTo>
                      <a:pt x="9821" y="600"/>
                      <a:pt x="10155" y="1688"/>
                      <a:pt x="10155" y="1688"/>
                    </a:cubicBezTo>
                    <a:lnTo>
                      <a:pt x="0" y="7491"/>
                    </a:lnTo>
                    <a:lnTo>
                      <a:pt x="84" y="7659"/>
                    </a:lnTo>
                    <a:cubicBezTo>
                      <a:pt x="4101" y="5790"/>
                      <a:pt x="12750" y="740"/>
                      <a:pt x="12834" y="210"/>
                    </a:cubicBezTo>
                    <a:cubicBezTo>
                      <a:pt x="12850" y="55"/>
                      <a:pt x="12638" y="0"/>
                      <a:pt x="12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695;p42"/>
              <p:cNvSpPr/>
              <p:nvPr/>
            </p:nvSpPr>
            <p:spPr>
              <a:xfrm>
                <a:off x="5254450" y="3401175"/>
                <a:ext cx="322250" cy="186950"/>
              </a:xfrm>
              <a:custGeom>
                <a:avLst/>
                <a:gdLst/>
                <a:ahLst/>
                <a:cxnLst/>
                <a:rect l="l" t="t" r="r" b="b"/>
                <a:pathLst>
                  <a:path w="12890" h="7478" extrusionOk="0">
                    <a:moveTo>
                      <a:pt x="12890" y="0"/>
                    </a:moveTo>
                    <a:lnTo>
                      <a:pt x="12890" y="0"/>
                    </a:lnTo>
                    <a:cubicBezTo>
                      <a:pt x="12834" y="28"/>
                      <a:pt x="12778" y="56"/>
                      <a:pt x="12751" y="84"/>
                    </a:cubicBezTo>
                    <a:cubicBezTo>
                      <a:pt x="12806" y="56"/>
                      <a:pt x="12834" y="28"/>
                      <a:pt x="12890" y="0"/>
                    </a:cubicBezTo>
                    <a:close/>
                    <a:moveTo>
                      <a:pt x="12751" y="84"/>
                    </a:moveTo>
                    <a:lnTo>
                      <a:pt x="12388" y="307"/>
                    </a:lnTo>
                    <a:lnTo>
                      <a:pt x="11021" y="1116"/>
                    </a:lnTo>
                    <a:cubicBezTo>
                      <a:pt x="9877" y="1814"/>
                      <a:pt x="8287" y="2790"/>
                      <a:pt x="6501" y="3795"/>
                    </a:cubicBezTo>
                    <a:cubicBezTo>
                      <a:pt x="4716" y="4827"/>
                      <a:pt x="3098" y="5748"/>
                      <a:pt x="1898" y="6389"/>
                    </a:cubicBezTo>
                    <a:lnTo>
                      <a:pt x="503" y="7170"/>
                    </a:lnTo>
                    <a:lnTo>
                      <a:pt x="140" y="7394"/>
                    </a:lnTo>
                    <a:cubicBezTo>
                      <a:pt x="84" y="7421"/>
                      <a:pt x="57" y="7449"/>
                      <a:pt x="1" y="7477"/>
                    </a:cubicBezTo>
                    <a:cubicBezTo>
                      <a:pt x="57" y="7449"/>
                      <a:pt x="112" y="7449"/>
                      <a:pt x="140" y="7421"/>
                    </a:cubicBezTo>
                    <a:lnTo>
                      <a:pt x="531" y="7226"/>
                    </a:lnTo>
                    <a:lnTo>
                      <a:pt x="1954" y="6473"/>
                    </a:lnTo>
                    <a:cubicBezTo>
                      <a:pt x="3153" y="5831"/>
                      <a:pt x="4771" y="4938"/>
                      <a:pt x="6557" y="3906"/>
                    </a:cubicBezTo>
                    <a:cubicBezTo>
                      <a:pt x="8343" y="2874"/>
                      <a:pt x="9933" y="1897"/>
                      <a:pt x="11077" y="1200"/>
                    </a:cubicBezTo>
                    <a:lnTo>
                      <a:pt x="12416" y="335"/>
                    </a:lnTo>
                    <a:lnTo>
                      <a:pt x="12751" y="84"/>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696;p42"/>
              <p:cNvSpPr/>
              <p:nvPr/>
            </p:nvSpPr>
            <p:spPr>
              <a:xfrm>
                <a:off x="5506950" y="3404650"/>
                <a:ext cx="7700" cy="40475"/>
              </a:xfrm>
              <a:custGeom>
                <a:avLst/>
                <a:gdLst/>
                <a:ahLst/>
                <a:cxnLst/>
                <a:rect l="l" t="t" r="r" b="b"/>
                <a:pathLst>
                  <a:path w="308" h="1619" extrusionOk="0">
                    <a:moveTo>
                      <a:pt x="307" y="1"/>
                    </a:moveTo>
                    <a:cubicBezTo>
                      <a:pt x="112" y="224"/>
                      <a:pt x="28" y="503"/>
                      <a:pt x="28" y="782"/>
                    </a:cubicBezTo>
                    <a:cubicBezTo>
                      <a:pt x="0" y="1089"/>
                      <a:pt x="84" y="1368"/>
                      <a:pt x="251" y="1619"/>
                    </a:cubicBezTo>
                    <a:cubicBezTo>
                      <a:pt x="195" y="1340"/>
                      <a:pt x="140" y="1061"/>
                      <a:pt x="140" y="810"/>
                    </a:cubicBezTo>
                    <a:cubicBezTo>
                      <a:pt x="168" y="531"/>
                      <a:pt x="223" y="252"/>
                      <a:pt x="3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697;p42"/>
              <p:cNvSpPr/>
              <p:nvPr/>
            </p:nvSpPr>
            <p:spPr>
              <a:xfrm>
                <a:off x="5439275" y="3426975"/>
                <a:ext cx="3525" cy="21650"/>
              </a:xfrm>
              <a:custGeom>
                <a:avLst/>
                <a:gdLst/>
                <a:ahLst/>
                <a:cxnLst/>
                <a:rect l="l" t="t" r="r" b="b"/>
                <a:pathLst>
                  <a:path w="141" h="866" extrusionOk="0">
                    <a:moveTo>
                      <a:pt x="113" y="1"/>
                    </a:moveTo>
                    <a:cubicBezTo>
                      <a:pt x="29" y="280"/>
                      <a:pt x="1" y="586"/>
                      <a:pt x="57" y="865"/>
                    </a:cubicBezTo>
                    <a:cubicBezTo>
                      <a:pt x="85" y="865"/>
                      <a:pt x="140" y="698"/>
                      <a:pt x="140" y="447"/>
                    </a:cubicBezTo>
                    <a:cubicBezTo>
                      <a:pt x="140" y="196"/>
                      <a:pt x="140" y="1"/>
                      <a:pt x="1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698;p42"/>
              <p:cNvSpPr/>
              <p:nvPr/>
            </p:nvSpPr>
            <p:spPr>
              <a:xfrm>
                <a:off x="5420450" y="3432550"/>
                <a:ext cx="7000" cy="17475"/>
              </a:xfrm>
              <a:custGeom>
                <a:avLst/>
                <a:gdLst/>
                <a:ahLst/>
                <a:cxnLst/>
                <a:rect l="l" t="t" r="r" b="b"/>
                <a:pathLst>
                  <a:path w="280" h="699" extrusionOk="0">
                    <a:moveTo>
                      <a:pt x="252" y="1"/>
                    </a:moveTo>
                    <a:cubicBezTo>
                      <a:pt x="224" y="1"/>
                      <a:pt x="140" y="140"/>
                      <a:pt x="84" y="336"/>
                    </a:cubicBezTo>
                    <a:cubicBezTo>
                      <a:pt x="29" y="559"/>
                      <a:pt x="1" y="670"/>
                      <a:pt x="29" y="698"/>
                    </a:cubicBezTo>
                    <a:cubicBezTo>
                      <a:pt x="56" y="698"/>
                      <a:pt x="112" y="559"/>
                      <a:pt x="168" y="336"/>
                    </a:cubicBezTo>
                    <a:cubicBezTo>
                      <a:pt x="252" y="140"/>
                      <a:pt x="280" y="1"/>
                      <a:pt x="25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699;p42"/>
              <p:cNvSpPr/>
              <p:nvPr/>
            </p:nvSpPr>
            <p:spPr>
              <a:xfrm>
                <a:off x="5400225" y="3426275"/>
                <a:ext cx="20950" cy="11875"/>
              </a:xfrm>
              <a:custGeom>
                <a:avLst/>
                <a:gdLst/>
                <a:ahLst/>
                <a:cxnLst/>
                <a:rect l="l" t="t" r="r" b="b"/>
                <a:pathLst>
                  <a:path w="838" h="475" extrusionOk="0">
                    <a:moveTo>
                      <a:pt x="810" y="1"/>
                    </a:moveTo>
                    <a:cubicBezTo>
                      <a:pt x="810" y="1"/>
                      <a:pt x="614" y="57"/>
                      <a:pt x="391" y="196"/>
                    </a:cubicBezTo>
                    <a:cubicBezTo>
                      <a:pt x="168" y="308"/>
                      <a:pt x="1" y="419"/>
                      <a:pt x="29" y="475"/>
                    </a:cubicBezTo>
                    <a:cubicBezTo>
                      <a:pt x="168" y="419"/>
                      <a:pt x="308" y="363"/>
                      <a:pt x="447" y="280"/>
                    </a:cubicBezTo>
                    <a:cubicBezTo>
                      <a:pt x="670" y="168"/>
                      <a:pt x="838" y="29"/>
                      <a:pt x="8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700;p42"/>
              <p:cNvSpPr/>
              <p:nvPr/>
            </p:nvSpPr>
            <p:spPr>
              <a:xfrm>
                <a:off x="5389775" y="3415125"/>
                <a:ext cx="23725" cy="11875"/>
              </a:xfrm>
              <a:custGeom>
                <a:avLst/>
                <a:gdLst/>
                <a:ahLst/>
                <a:cxnLst/>
                <a:rect l="l" t="t" r="r" b="b"/>
                <a:pathLst>
                  <a:path w="949" h="475" extrusionOk="0">
                    <a:moveTo>
                      <a:pt x="949" y="0"/>
                    </a:moveTo>
                    <a:lnTo>
                      <a:pt x="949" y="0"/>
                    </a:lnTo>
                    <a:cubicBezTo>
                      <a:pt x="781" y="56"/>
                      <a:pt x="642" y="140"/>
                      <a:pt x="474" y="251"/>
                    </a:cubicBezTo>
                    <a:cubicBezTo>
                      <a:pt x="307" y="307"/>
                      <a:pt x="168" y="363"/>
                      <a:pt x="0" y="475"/>
                    </a:cubicBezTo>
                    <a:cubicBezTo>
                      <a:pt x="195" y="475"/>
                      <a:pt x="363" y="419"/>
                      <a:pt x="530" y="335"/>
                    </a:cubicBezTo>
                    <a:cubicBezTo>
                      <a:pt x="698" y="279"/>
                      <a:pt x="837" y="168"/>
                      <a:pt x="9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701;p42"/>
              <p:cNvSpPr/>
              <p:nvPr/>
            </p:nvSpPr>
            <p:spPr>
              <a:xfrm>
                <a:off x="5437625" y="3394200"/>
                <a:ext cx="30275" cy="36300"/>
              </a:xfrm>
              <a:custGeom>
                <a:avLst/>
                <a:gdLst/>
                <a:ahLst/>
                <a:cxnLst/>
                <a:rect l="l" t="t" r="r" b="b"/>
                <a:pathLst>
                  <a:path w="1211" h="1452" extrusionOk="0">
                    <a:moveTo>
                      <a:pt x="988" y="112"/>
                    </a:moveTo>
                    <a:cubicBezTo>
                      <a:pt x="1099" y="112"/>
                      <a:pt x="1127" y="224"/>
                      <a:pt x="1071" y="335"/>
                    </a:cubicBezTo>
                    <a:cubicBezTo>
                      <a:pt x="1016" y="419"/>
                      <a:pt x="932" y="530"/>
                      <a:pt x="848" y="614"/>
                    </a:cubicBezTo>
                    <a:cubicBezTo>
                      <a:pt x="737" y="754"/>
                      <a:pt x="597" y="921"/>
                      <a:pt x="458" y="1061"/>
                    </a:cubicBezTo>
                    <a:cubicBezTo>
                      <a:pt x="315" y="1160"/>
                      <a:pt x="194" y="1238"/>
                      <a:pt x="114" y="1290"/>
                    </a:cubicBezTo>
                    <a:lnTo>
                      <a:pt x="114" y="1290"/>
                    </a:lnTo>
                    <a:cubicBezTo>
                      <a:pt x="98" y="1166"/>
                      <a:pt x="103" y="1037"/>
                      <a:pt x="123" y="921"/>
                    </a:cubicBezTo>
                    <a:cubicBezTo>
                      <a:pt x="151" y="726"/>
                      <a:pt x="234" y="558"/>
                      <a:pt x="374" y="391"/>
                    </a:cubicBezTo>
                    <a:cubicBezTo>
                      <a:pt x="541" y="224"/>
                      <a:pt x="764" y="112"/>
                      <a:pt x="988" y="112"/>
                    </a:cubicBezTo>
                    <a:close/>
                    <a:moveTo>
                      <a:pt x="1016" y="0"/>
                    </a:moveTo>
                    <a:cubicBezTo>
                      <a:pt x="513" y="28"/>
                      <a:pt x="123" y="419"/>
                      <a:pt x="39" y="893"/>
                    </a:cubicBezTo>
                    <a:cubicBezTo>
                      <a:pt x="39" y="1033"/>
                      <a:pt x="39" y="1200"/>
                      <a:pt x="67" y="1312"/>
                    </a:cubicBezTo>
                    <a:cubicBezTo>
                      <a:pt x="68" y="1314"/>
                      <a:pt x="69" y="1317"/>
                      <a:pt x="71" y="1319"/>
                    </a:cubicBezTo>
                    <a:lnTo>
                      <a:pt x="71" y="1319"/>
                    </a:lnTo>
                    <a:cubicBezTo>
                      <a:pt x="23" y="1351"/>
                      <a:pt x="0" y="1367"/>
                      <a:pt x="11" y="1367"/>
                    </a:cubicBezTo>
                    <a:cubicBezTo>
                      <a:pt x="34" y="1360"/>
                      <a:pt x="57" y="1351"/>
                      <a:pt x="80" y="1342"/>
                    </a:cubicBezTo>
                    <a:lnTo>
                      <a:pt x="80" y="1342"/>
                    </a:lnTo>
                    <a:cubicBezTo>
                      <a:pt x="97" y="1387"/>
                      <a:pt x="105" y="1428"/>
                      <a:pt x="151" y="1451"/>
                    </a:cubicBezTo>
                    <a:cubicBezTo>
                      <a:pt x="137" y="1410"/>
                      <a:pt x="127" y="1368"/>
                      <a:pt x="119" y="1324"/>
                    </a:cubicBezTo>
                    <a:lnTo>
                      <a:pt x="119" y="1324"/>
                    </a:lnTo>
                    <a:cubicBezTo>
                      <a:pt x="250" y="1263"/>
                      <a:pt x="376" y="1176"/>
                      <a:pt x="485" y="1088"/>
                    </a:cubicBezTo>
                    <a:cubicBezTo>
                      <a:pt x="653" y="977"/>
                      <a:pt x="792" y="837"/>
                      <a:pt x="932" y="670"/>
                    </a:cubicBezTo>
                    <a:cubicBezTo>
                      <a:pt x="1016" y="586"/>
                      <a:pt x="1099" y="475"/>
                      <a:pt x="1155" y="391"/>
                    </a:cubicBezTo>
                    <a:cubicBezTo>
                      <a:pt x="1211" y="307"/>
                      <a:pt x="1211" y="224"/>
                      <a:pt x="1211" y="168"/>
                    </a:cubicBezTo>
                    <a:cubicBezTo>
                      <a:pt x="1183" y="56"/>
                      <a:pt x="1099" y="0"/>
                      <a:pt x="1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702;p42"/>
              <p:cNvSpPr/>
              <p:nvPr/>
            </p:nvSpPr>
            <p:spPr>
              <a:xfrm>
                <a:off x="5412775" y="3409375"/>
                <a:ext cx="28625" cy="18775"/>
              </a:xfrm>
              <a:custGeom>
                <a:avLst/>
                <a:gdLst/>
                <a:ahLst/>
                <a:cxnLst/>
                <a:rect l="l" t="t" r="r" b="b"/>
                <a:pathLst>
                  <a:path w="1145" h="751" extrusionOk="0">
                    <a:moveTo>
                      <a:pt x="377" y="0"/>
                    </a:moveTo>
                    <a:cubicBezTo>
                      <a:pt x="287" y="0"/>
                      <a:pt x="196" y="21"/>
                      <a:pt x="112" y="63"/>
                    </a:cubicBezTo>
                    <a:cubicBezTo>
                      <a:pt x="1" y="147"/>
                      <a:pt x="1" y="286"/>
                      <a:pt x="85" y="370"/>
                    </a:cubicBezTo>
                    <a:cubicBezTo>
                      <a:pt x="140" y="454"/>
                      <a:pt x="196" y="509"/>
                      <a:pt x="280" y="537"/>
                    </a:cubicBezTo>
                    <a:cubicBezTo>
                      <a:pt x="419" y="621"/>
                      <a:pt x="559" y="677"/>
                      <a:pt x="698" y="705"/>
                    </a:cubicBezTo>
                    <a:cubicBezTo>
                      <a:pt x="764" y="737"/>
                      <a:pt x="839" y="751"/>
                      <a:pt x="918" y="751"/>
                    </a:cubicBezTo>
                    <a:cubicBezTo>
                      <a:pt x="973" y="751"/>
                      <a:pt x="1031" y="744"/>
                      <a:pt x="1089" y="733"/>
                    </a:cubicBezTo>
                    <a:cubicBezTo>
                      <a:pt x="1089" y="733"/>
                      <a:pt x="949" y="705"/>
                      <a:pt x="726" y="649"/>
                    </a:cubicBezTo>
                    <a:cubicBezTo>
                      <a:pt x="587" y="593"/>
                      <a:pt x="447" y="537"/>
                      <a:pt x="336" y="454"/>
                    </a:cubicBezTo>
                    <a:cubicBezTo>
                      <a:pt x="224" y="398"/>
                      <a:pt x="57" y="230"/>
                      <a:pt x="168" y="147"/>
                    </a:cubicBezTo>
                    <a:cubicBezTo>
                      <a:pt x="231" y="122"/>
                      <a:pt x="299" y="108"/>
                      <a:pt x="368" y="108"/>
                    </a:cubicBezTo>
                    <a:cubicBezTo>
                      <a:pt x="453" y="108"/>
                      <a:pt x="538" y="128"/>
                      <a:pt x="615" y="175"/>
                    </a:cubicBezTo>
                    <a:cubicBezTo>
                      <a:pt x="726" y="230"/>
                      <a:pt x="838" y="314"/>
                      <a:pt x="921" y="398"/>
                    </a:cubicBezTo>
                    <a:cubicBezTo>
                      <a:pt x="1005" y="509"/>
                      <a:pt x="1089" y="621"/>
                      <a:pt x="1145" y="733"/>
                    </a:cubicBezTo>
                    <a:cubicBezTo>
                      <a:pt x="1145" y="593"/>
                      <a:pt x="1089" y="454"/>
                      <a:pt x="1005" y="342"/>
                    </a:cubicBezTo>
                    <a:cubicBezTo>
                      <a:pt x="894" y="230"/>
                      <a:pt x="782" y="119"/>
                      <a:pt x="642" y="63"/>
                    </a:cubicBezTo>
                    <a:cubicBezTo>
                      <a:pt x="559" y="21"/>
                      <a:pt x="468" y="0"/>
                      <a:pt x="3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703;p42"/>
              <p:cNvSpPr/>
              <p:nvPr/>
            </p:nvSpPr>
            <p:spPr>
              <a:xfrm>
                <a:off x="5228650" y="3517975"/>
                <a:ext cx="98375" cy="30400"/>
              </a:xfrm>
              <a:custGeom>
                <a:avLst/>
                <a:gdLst/>
                <a:ahLst/>
                <a:cxnLst/>
                <a:rect l="l" t="t" r="r" b="b"/>
                <a:pathLst>
                  <a:path w="3935" h="1216" extrusionOk="0">
                    <a:moveTo>
                      <a:pt x="1705" y="1"/>
                    </a:moveTo>
                    <a:cubicBezTo>
                      <a:pt x="1309" y="1"/>
                      <a:pt x="908" y="88"/>
                      <a:pt x="531" y="266"/>
                    </a:cubicBezTo>
                    <a:cubicBezTo>
                      <a:pt x="391" y="322"/>
                      <a:pt x="252" y="434"/>
                      <a:pt x="112" y="518"/>
                    </a:cubicBezTo>
                    <a:cubicBezTo>
                      <a:pt x="84" y="545"/>
                      <a:pt x="28" y="573"/>
                      <a:pt x="0" y="629"/>
                    </a:cubicBezTo>
                    <a:cubicBezTo>
                      <a:pt x="0" y="631"/>
                      <a:pt x="2" y="632"/>
                      <a:pt x="4" y="632"/>
                    </a:cubicBezTo>
                    <a:cubicBezTo>
                      <a:pt x="30" y="632"/>
                      <a:pt x="223" y="477"/>
                      <a:pt x="558" y="322"/>
                    </a:cubicBezTo>
                    <a:cubicBezTo>
                      <a:pt x="913" y="170"/>
                      <a:pt x="1290" y="95"/>
                      <a:pt x="1664" y="95"/>
                    </a:cubicBezTo>
                    <a:cubicBezTo>
                      <a:pt x="2318" y="95"/>
                      <a:pt x="2963" y="325"/>
                      <a:pt x="3460" y="769"/>
                    </a:cubicBezTo>
                    <a:cubicBezTo>
                      <a:pt x="3767" y="1020"/>
                      <a:pt x="3906" y="1215"/>
                      <a:pt x="3934" y="1215"/>
                    </a:cubicBezTo>
                    <a:cubicBezTo>
                      <a:pt x="3906" y="1159"/>
                      <a:pt x="3878" y="1103"/>
                      <a:pt x="3851" y="1048"/>
                    </a:cubicBezTo>
                    <a:cubicBezTo>
                      <a:pt x="3739" y="936"/>
                      <a:pt x="3627" y="824"/>
                      <a:pt x="3516" y="713"/>
                    </a:cubicBezTo>
                    <a:cubicBezTo>
                      <a:pt x="3011" y="243"/>
                      <a:pt x="2364" y="1"/>
                      <a:pt x="17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704;p42"/>
              <p:cNvSpPr/>
              <p:nvPr/>
            </p:nvSpPr>
            <p:spPr>
              <a:xfrm>
                <a:off x="5340950" y="3485525"/>
                <a:ext cx="55125" cy="31450"/>
              </a:xfrm>
              <a:custGeom>
                <a:avLst/>
                <a:gdLst/>
                <a:ahLst/>
                <a:cxnLst/>
                <a:rect l="l" t="t" r="r" b="b"/>
                <a:pathLst>
                  <a:path w="2205" h="1258" extrusionOk="0">
                    <a:moveTo>
                      <a:pt x="2198" y="0"/>
                    </a:moveTo>
                    <a:cubicBezTo>
                      <a:pt x="2136" y="0"/>
                      <a:pt x="1676" y="297"/>
                      <a:pt x="1088" y="644"/>
                    </a:cubicBezTo>
                    <a:cubicBezTo>
                      <a:pt x="474" y="979"/>
                      <a:pt x="0" y="1230"/>
                      <a:pt x="0" y="1258"/>
                    </a:cubicBezTo>
                    <a:cubicBezTo>
                      <a:pt x="391" y="1118"/>
                      <a:pt x="781" y="951"/>
                      <a:pt x="1172" y="728"/>
                    </a:cubicBezTo>
                    <a:cubicBezTo>
                      <a:pt x="1535" y="532"/>
                      <a:pt x="1897" y="281"/>
                      <a:pt x="2204" y="2"/>
                    </a:cubicBezTo>
                    <a:cubicBezTo>
                      <a:pt x="2203" y="1"/>
                      <a:pt x="2201" y="0"/>
                      <a:pt x="219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705;p42"/>
              <p:cNvSpPr/>
              <p:nvPr/>
            </p:nvSpPr>
            <p:spPr>
              <a:xfrm>
                <a:off x="5303975" y="3538175"/>
                <a:ext cx="11875" cy="8225"/>
              </a:xfrm>
              <a:custGeom>
                <a:avLst/>
                <a:gdLst/>
                <a:ahLst/>
                <a:cxnLst/>
                <a:rect l="l" t="t" r="r" b="b"/>
                <a:pathLst>
                  <a:path w="475" h="329" extrusionOk="0">
                    <a:moveTo>
                      <a:pt x="42" y="1"/>
                    </a:moveTo>
                    <a:cubicBezTo>
                      <a:pt x="16" y="1"/>
                      <a:pt x="1" y="7"/>
                      <a:pt x="1" y="16"/>
                    </a:cubicBezTo>
                    <a:cubicBezTo>
                      <a:pt x="1" y="44"/>
                      <a:pt x="84" y="100"/>
                      <a:pt x="196" y="184"/>
                    </a:cubicBezTo>
                    <a:cubicBezTo>
                      <a:pt x="317" y="256"/>
                      <a:pt x="396" y="329"/>
                      <a:pt x="433" y="329"/>
                    </a:cubicBezTo>
                    <a:cubicBezTo>
                      <a:pt x="438" y="329"/>
                      <a:pt x="443" y="327"/>
                      <a:pt x="447" y="323"/>
                    </a:cubicBezTo>
                    <a:cubicBezTo>
                      <a:pt x="475" y="323"/>
                      <a:pt x="419" y="184"/>
                      <a:pt x="280" y="100"/>
                    </a:cubicBezTo>
                    <a:cubicBezTo>
                      <a:pt x="187" y="26"/>
                      <a:pt x="94"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706;p42"/>
              <p:cNvSpPr/>
              <p:nvPr/>
            </p:nvSpPr>
            <p:spPr>
              <a:xfrm>
                <a:off x="5279575" y="3528700"/>
                <a:ext cx="11175" cy="4150"/>
              </a:xfrm>
              <a:custGeom>
                <a:avLst/>
                <a:gdLst/>
                <a:ahLst/>
                <a:cxnLst/>
                <a:rect l="l" t="t" r="r" b="b"/>
                <a:pathLst>
                  <a:path w="447" h="166" extrusionOk="0">
                    <a:moveTo>
                      <a:pt x="96" y="1"/>
                    </a:moveTo>
                    <a:cubicBezTo>
                      <a:pt x="37" y="1"/>
                      <a:pt x="0" y="17"/>
                      <a:pt x="0" y="33"/>
                    </a:cubicBezTo>
                    <a:cubicBezTo>
                      <a:pt x="0" y="61"/>
                      <a:pt x="84" y="89"/>
                      <a:pt x="223" y="144"/>
                    </a:cubicBezTo>
                    <a:cubicBezTo>
                      <a:pt x="279" y="158"/>
                      <a:pt x="335" y="165"/>
                      <a:pt x="377" y="165"/>
                    </a:cubicBezTo>
                    <a:cubicBezTo>
                      <a:pt x="419" y="165"/>
                      <a:pt x="446" y="158"/>
                      <a:pt x="446" y="144"/>
                    </a:cubicBezTo>
                    <a:cubicBezTo>
                      <a:pt x="446" y="89"/>
                      <a:pt x="363" y="61"/>
                      <a:pt x="251" y="33"/>
                    </a:cubicBezTo>
                    <a:cubicBezTo>
                      <a:pt x="192" y="9"/>
                      <a:pt x="138" y="1"/>
                      <a:pt x="9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707;p42"/>
              <p:cNvSpPr/>
              <p:nvPr/>
            </p:nvSpPr>
            <p:spPr>
              <a:xfrm>
                <a:off x="5254450" y="3528525"/>
                <a:ext cx="13275" cy="4625"/>
              </a:xfrm>
              <a:custGeom>
                <a:avLst/>
                <a:gdLst/>
                <a:ahLst/>
                <a:cxnLst/>
                <a:rect l="l" t="t" r="r" b="b"/>
                <a:pathLst>
                  <a:path w="531" h="185" extrusionOk="0">
                    <a:moveTo>
                      <a:pt x="373" y="1"/>
                    </a:moveTo>
                    <a:cubicBezTo>
                      <a:pt x="338" y="1"/>
                      <a:pt x="297" y="4"/>
                      <a:pt x="252" y="12"/>
                    </a:cubicBezTo>
                    <a:cubicBezTo>
                      <a:pt x="84" y="40"/>
                      <a:pt x="1" y="151"/>
                      <a:pt x="29" y="179"/>
                    </a:cubicBezTo>
                    <a:cubicBezTo>
                      <a:pt x="29" y="183"/>
                      <a:pt x="31" y="185"/>
                      <a:pt x="35" y="185"/>
                    </a:cubicBezTo>
                    <a:cubicBezTo>
                      <a:pt x="61" y="185"/>
                      <a:pt x="160" y="123"/>
                      <a:pt x="280" y="123"/>
                    </a:cubicBezTo>
                    <a:cubicBezTo>
                      <a:pt x="419" y="96"/>
                      <a:pt x="531" y="123"/>
                      <a:pt x="531" y="68"/>
                    </a:cubicBezTo>
                    <a:cubicBezTo>
                      <a:pt x="531" y="27"/>
                      <a:pt x="471" y="1"/>
                      <a:pt x="3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708;p42"/>
              <p:cNvSpPr/>
              <p:nvPr/>
            </p:nvSpPr>
            <p:spPr>
              <a:xfrm>
                <a:off x="5238425" y="3535500"/>
                <a:ext cx="7000" cy="2700"/>
              </a:xfrm>
              <a:custGeom>
                <a:avLst/>
                <a:gdLst/>
                <a:ahLst/>
                <a:cxnLst/>
                <a:rect l="l" t="t" r="r" b="b"/>
                <a:pathLst>
                  <a:path w="280" h="108" extrusionOk="0">
                    <a:moveTo>
                      <a:pt x="205" y="0"/>
                    </a:moveTo>
                    <a:cubicBezTo>
                      <a:pt x="186" y="0"/>
                      <a:pt x="164" y="4"/>
                      <a:pt x="140" y="12"/>
                    </a:cubicBezTo>
                    <a:cubicBezTo>
                      <a:pt x="56" y="12"/>
                      <a:pt x="0" y="40"/>
                      <a:pt x="0" y="68"/>
                    </a:cubicBezTo>
                    <a:cubicBezTo>
                      <a:pt x="0" y="87"/>
                      <a:pt x="28" y="107"/>
                      <a:pt x="74" y="107"/>
                    </a:cubicBezTo>
                    <a:cubicBezTo>
                      <a:pt x="93" y="107"/>
                      <a:pt x="115" y="104"/>
                      <a:pt x="140" y="96"/>
                    </a:cubicBezTo>
                    <a:cubicBezTo>
                      <a:pt x="223" y="96"/>
                      <a:pt x="279" y="68"/>
                      <a:pt x="279" y="40"/>
                    </a:cubicBezTo>
                    <a:cubicBezTo>
                      <a:pt x="279" y="20"/>
                      <a:pt x="251" y="0"/>
                      <a:pt x="2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709;p42"/>
              <p:cNvSpPr/>
              <p:nvPr/>
            </p:nvSpPr>
            <p:spPr>
              <a:xfrm>
                <a:off x="3867875" y="2519550"/>
                <a:ext cx="1507975" cy="914425"/>
              </a:xfrm>
              <a:custGeom>
                <a:avLst/>
                <a:gdLst/>
                <a:ahLst/>
                <a:cxnLst/>
                <a:rect l="l" t="t" r="r" b="b"/>
                <a:pathLst>
                  <a:path w="60319" h="36577" extrusionOk="0">
                    <a:moveTo>
                      <a:pt x="36660" y="1"/>
                    </a:moveTo>
                    <a:cubicBezTo>
                      <a:pt x="34037" y="1"/>
                      <a:pt x="31526" y="1061"/>
                      <a:pt x="29685" y="2930"/>
                    </a:cubicBezTo>
                    <a:lnTo>
                      <a:pt x="1" y="30941"/>
                    </a:lnTo>
                    <a:lnTo>
                      <a:pt x="21399" y="31220"/>
                    </a:lnTo>
                    <a:lnTo>
                      <a:pt x="36046" y="17968"/>
                    </a:lnTo>
                    <a:lnTo>
                      <a:pt x="50693" y="36577"/>
                    </a:lnTo>
                    <a:lnTo>
                      <a:pt x="60318" y="31025"/>
                    </a:lnTo>
                    <a:lnTo>
                      <a:pt x="45141" y="4911"/>
                    </a:lnTo>
                    <a:cubicBezTo>
                      <a:pt x="43383" y="1870"/>
                      <a:pt x="40147" y="1"/>
                      <a:pt x="3666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710;p42"/>
              <p:cNvSpPr/>
              <p:nvPr/>
            </p:nvSpPr>
            <p:spPr>
              <a:xfrm>
                <a:off x="3623750" y="3183550"/>
                <a:ext cx="1375450" cy="392700"/>
              </a:xfrm>
              <a:custGeom>
                <a:avLst/>
                <a:gdLst/>
                <a:ahLst/>
                <a:cxnLst/>
                <a:rect l="l" t="t" r="r" b="b"/>
                <a:pathLst>
                  <a:path w="55018" h="15708" extrusionOk="0">
                    <a:moveTo>
                      <a:pt x="15206" y="1"/>
                    </a:moveTo>
                    <a:cubicBezTo>
                      <a:pt x="14062" y="1"/>
                      <a:pt x="12946" y="252"/>
                      <a:pt x="11914" y="726"/>
                    </a:cubicBezTo>
                    <a:lnTo>
                      <a:pt x="1033" y="5776"/>
                    </a:lnTo>
                    <a:cubicBezTo>
                      <a:pt x="894" y="6167"/>
                      <a:pt x="1" y="15708"/>
                      <a:pt x="12862" y="15708"/>
                    </a:cubicBezTo>
                    <a:lnTo>
                      <a:pt x="47150" y="15708"/>
                    </a:lnTo>
                    <a:cubicBezTo>
                      <a:pt x="51502" y="15708"/>
                      <a:pt x="55018" y="12193"/>
                      <a:pt x="55018" y="7868"/>
                    </a:cubicBezTo>
                    <a:cubicBezTo>
                      <a:pt x="55018" y="3516"/>
                      <a:pt x="51502" y="1"/>
                      <a:pt x="47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711;p42"/>
              <p:cNvSpPr/>
              <p:nvPr/>
            </p:nvSpPr>
            <p:spPr>
              <a:xfrm>
                <a:off x="4087575" y="3180075"/>
                <a:ext cx="790975" cy="7000"/>
              </a:xfrm>
              <a:custGeom>
                <a:avLst/>
                <a:gdLst/>
                <a:ahLst/>
                <a:cxnLst/>
                <a:rect l="l" t="t" r="r" b="b"/>
                <a:pathLst>
                  <a:path w="31639" h="280" extrusionOk="0">
                    <a:moveTo>
                      <a:pt x="15820" y="0"/>
                    </a:moveTo>
                    <a:cubicBezTo>
                      <a:pt x="7087" y="0"/>
                      <a:pt x="1" y="56"/>
                      <a:pt x="1" y="140"/>
                    </a:cubicBezTo>
                    <a:cubicBezTo>
                      <a:pt x="1" y="224"/>
                      <a:pt x="7087" y="279"/>
                      <a:pt x="15820" y="279"/>
                    </a:cubicBezTo>
                    <a:cubicBezTo>
                      <a:pt x="24552" y="279"/>
                      <a:pt x="31638" y="224"/>
                      <a:pt x="31638" y="140"/>
                    </a:cubicBezTo>
                    <a:cubicBezTo>
                      <a:pt x="31638" y="56"/>
                      <a:pt x="24552" y="0"/>
                      <a:pt x="158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712;p42"/>
              <p:cNvSpPr/>
              <p:nvPr/>
            </p:nvSpPr>
            <p:spPr>
              <a:xfrm>
                <a:off x="4741175" y="2805525"/>
                <a:ext cx="30650" cy="163250"/>
              </a:xfrm>
              <a:custGeom>
                <a:avLst/>
                <a:gdLst/>
                <a:ahLst/>
                <a:cxnLst/>
                <a:rect l="l" t="t" r="r" b="b"/>
                <a:pathLst>
                  <a:path w="1226" h="6530" extrusionOk="0">
                    <a:moveTo>
                      <a:pt x="191" y="0"/>
                    </a:moveTo>
                    <a:cubicBezTo>
                      <a:pt x="108" y="0"/>
                      <a:pt x="1" y="1496"/>
                      <a:pt x="277" y="3321"/>
                    </a:cubicBezTo>
                    <a:cubicBezTo>
                      <a:pt x="526" y="5116"/>
                      <a:pt x="1048" y="6529"/>
                      <a:pt x="1139" y="6529"/>
                    </a:cubicBezTo>
                    <a:cubicBezTo>
                      <a:pt x="1140" y="6529"/>
                      <a:pt x="1141" y="6529"/>
                      <a:pt x="1142" y="6529"/>
                    </a:cubicBezTo>
                    <a:cubicBezTo>
                      <a:pt x="1226" y="6501"/>
                      <a:pt x="807" y="5078"/>
                      <a:pt x="528" y="3265"/>
                    </a:cubicBezTo>
                    <a:cubicBezTo>
                      <a:pt x="277" y="1479"/>
                      <a:pt x="277" y="1"/>
                      <a:pt x="193" y="1"/>
                    </a:cubicBezTo>
                    <a:cubicBezTo>
                      <a:pt x="193" y="0"/>
                      <a:pt x="192" y="0"/>
                      <a:pt x="19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713;p42"/>
              <p:cNvSpPr/>
              <p:nvPr/>
            </p:nvSpPr>
            <p:spPr>
              <a:xfrm>
                <a:off x="4766925" y="2799950"/>
                <a:ext cx="19550" cy="167425"/>
              </a:xfrm>
              <a:custGeom>
                <a:avLst/>
                <a:gdLst/>
                <a:ahLst/>
                <a:cxnLst/>
                <a:rect l="l" t="t" r="r" b="b"/>
                <a:pathLst>
                  <a:path w="782" h="6697" extrusionOk="0">
                    <a:moveTo>
                      <a:pt x="642" y="0"/>
                    </a:moveTo>
                    <a:cubicBezTo>
                      <a:pt x="530" y="0"/>
                      <a:pt x="503" y="1507"/>
                      <a:pt x="363" y="3348"/>
                    </a:cubicBezTo>
                    <a:cubicBezTo>
                      <a:pt x="196" y="5190"/>
                      <a:pt x="0" y="6696"/>
                      <a:pt x="56" y="6696"/>
                    </a:cubicBezTo>
                    <a:cubicBezTo>
                      <a:pt x="57" y="6696"/>
                      <a:pt x="58" y="6696"/>
                      <a:pt x="59" y="6696"/>
                    </a:cubicBezTo>
                    <a:cubicBezTo>
                      <a:pt x="146" y="6696"/>
                      <a:pt x="476" y="5228"/>
                      <a:pt x="642" y="3376"/>
                    </a:cubicBezTo>
                    <a:cubicBezTo>
                      <a:pt x="782" y="1507"/>
                      <a:pt x="698" y="0"/>
                      <a:pt x="64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714;p42"/>
              <p:cNvSpPr/>
              <p:nvPr/>
            </p:nvSpPr>
            <p:spPr>
              <a:xfrm>
                <a:off x="4044350" y="1453075"/>
                <a:ext cx="595175" cy="321900"/>
              </a:xfrm>
              <a:custGeom>
                <a:avLst/>
                <a:gdLst/>
                <a:ahLst/>
                <a:cxnLst/>
                <a:rect l="l" t="t" r="r" b="b"/>
                <a:pathLst>
                  <a:path w="23807" h="12876" extrusionOk="0">
                    <a:moveTo>
                      <a:pt x="8548" y="0"/>
                    </a:moveTo>
                    <a:cubicBezTo>
                      <a:pt x="7906" y="0"/>
                      <a:pt x="7298" y="165"/>
                      <a:pt x="6863" y="616"/>
                    </a:cubicBezTo>
                    <a:cubicBezTo>
                      <a:pt x="6333" y="1146"/>
                      <a:pt x="6166" y="1955"/>
                      <a:pt x="5552" y="2346"/>
                    </a:cubicBezTo>
                    <a:cubicBezTo>
                      <a:pt x="5245" y="2544"/>
                      <a:pt x="4906" y="2605"/>
                      <a:pt x="4552" y="2605"/>
                    </a:cubicBezTo>
                    <a:cubicBezTo>
                      <a:pt x="3985" y="2605"/>
                      <a:pt x="3378" y="2448"/>
                      <a:pt x="2798" y="2448"/>
                    </a:cubicBezTo>
                    <a:cubicBezTo>
                      <a:pt x="2721" y="2448"/>
                      <a:pt x="2643" y="2451"/>
                      <a:pt x="2567" y="2457"/>
                    </a:cubicBezTo>
                    <a:cubicBezTo>
                      <a:pt x="1562" y="2569"/>
                      <a:pt x="698" y="3238"/>
                      <a:pt x="363" y="4187"/>
                    </a:cubicBezTo>
                    <a:cubicBezTo>
                      <a:pt x="0" y="5136"/>
                      <a:pt x="140" y="6196"/>
                      <a:pt x="698" y="7033"/>
                    </a:cubicBezTo>
                    <a:cubicBezTo>
                      <a:pt x="1004" y="7507"/>
                      <a:pt x="1451" y="7926"/>
                      <a:pt x="1590" y="8456"/>
                    </a:cubicBezTo>
                    <a:cubicBezTo>
                      <a:pt x="1758" y="9209"/>
                      <a:pt x="1339" y="9906"/>
                      <a:pt x="1088" y="10604"/>
                    </a:cubicBezTo>
                    <a:cubicBezTo>
                      <a:pt x="809" y="11301"/>
                      <a:pt x="725" y="12194"/>
                      <a:pt x="1311" y="12668"/>
                    </a:cubicBezTo>
                    <a:cubicBezTo>
                      <a:pt x="1499" y="12811"/>
                      <a:pt x="1710" y="12875"/>
                      <a:pt x="1915" y="12875"/>
                    </a:cubicBezTo>
                    <a:cubicBezTo>
                      <a:pt x="2471" y="12875"/>
                      <a:pt x="2991" y="12407"/>
                      <a:pt x="2929" y="11776"/>
                    </a:cubicBezTo>
                    <a:lnTo>
                      <a:pt x="17549" y="10185"/>
                    </a:lnTo>
                    <a:cubicBezTo>
                      <a:pt x="17780" y="10235"/>
                      <a:pt x="17999" y="10258"/>
                      <a:pt x="18205" y="10258"/>
                    </a:cubicBezTo>
                    <a:cubicBezTo>
                      <a:pt x="19838" y="10258"/>
                      <a:pt x="20698" y="8836"/>
                      <a:pt x="21120" y="8316"/>
                    </a:cubicBezTo>
                    <a:cubicBezTo>
                      <a:pt x="23806" y="4970"/>
                      <a:pt x="21243" y="243"/>
                      <a:pt x="17299" y="243"/>
                    </a:cubicBezTo>
                    <a:cubicBezTo>
                      <a:pt x="16902" y="243"/>
                      <a:pt x="16491" y="291"/>
                      <a:pt x="16070" y="393"/>
                    </a:cubicBezTo>
                    <a:cubicBezTo>
                      <a:pt x="15149" y="616"/>
                      <a:pt x="14284" y="1090"/>
                      <a:pt x="13336" y="1146"/>
                    </a:cubicBezTo>
                    <a:cubicBezTo>
                      <a:pt x="13284" y="1149"/>
                      <a:pt x="13233" y="1150"/>
                      <a:pt x="13182" y="1150"/>
                    </a:cubicBezTo>
                    <a:cubicBezTo>
                      <a:pt x="12097" y="1150"/>
                      <a:pt x="11084" y="600"/>
                      <a:pt x="10072" y="253"/>
                    </a:cubicBezTo>
                    <a:cubicBezTo>
                      <a:pt x="9589" y="105"/>
                      <a:pt x="9058" y="0"/>
                      <a:pt x="854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715;p42"/>
              <p:cNvSpPr/>
              <p:nvPr/>
            </p:nvSpPr>
            <p:spPr>
              <a:xfrm>
                <a:off x="4019925" y="1552150"/>
                <a:ext cx="488250" cy="734800"/>
              </a:xfrm>
              <a:custGeom>
                <a:avLst/>
                <a:gdLst/>
                <a:ahLst/>
                <a:cxnLst/>
                <a:rect l="l" t="t" r="r" b="b"/>
                <a:pathLst>
                  <a:path w="19530" h="29392" extrusionOk="0">
                    <a:moveTo>
                      <a:pt x="5078" y="1"/>
                    </a:moveTo>
                    <a:lnTo>
                      <a:pt x="4799" y="1480"/>
                    </a:lnTo>
                    <a:lnTo>
                      <a:pt x="503" y="23715"/>
                    </a:lnTo>
                    <a:cubicBezTo>
                      <a:pt x="1" y="26310"/>
                      <a:pt x="1814" y="28793"/>
                      <a:pt x="4576" y="29295"/>
                    </a:cubicBezTo>
                    <a:cubicBezTo>
                      <a:pt x="4920" y="29360"/>
                      <a:pt x="5263" y="29392"/>
                      <a:pt x="5600" y="29392"/>
                    </a:cubicBezTo>
                    <a:cubicBezTo>
                      <a:pt x="8001" y="29392"/>
                      <a:pt x="10141" y="27803"/>
                      <a:pt x="10630" y="25529"/>
                    </a:cubicBezTo>
                    <a:cubicBezTo>
                      <a:pt x="11216" y="22794"/>
                      <a:pt x="11858" y="19949"/>
                      <a:pt x="11858" y="19949"/>
                    </a:cubicBezTo>
                    <a:cubicBezTo>
                      <a:pt x="11858" y="19949"/>
                      <a:pt x="11870" y="19949"/>
                      <a:pt x="11895" y="19949"/>
                    </a:cubicBezTo>
                    <a:cubicBezTo>
                      <a:pt x="12283" y="19949"/>
                      <a:pt x="15611" y="19826"/>
                      <a:pt x="17186" y="15652"/>
                    </a:cubicBezTo>
                    <a:cubicBezTo>
                      <a:pt x="18023" y="13448"/>
                      <a:pt x="18693" y="9682"/>
                      <a:pt x="19139" y="6585"/>
                    </a:cubicBezTo>
                    <a:cubicBezTo>
                      <a:pt x="19530" y="3795"/>
                      <a:pt x="17521" y="1256"/>
                      <a:pt x="14731" y="977"/>
                    </a:cubicBezTo>
                    <a:lnTo>
                      <a:pt x="50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716;p42"/>
              <p:cNvSpPr/>
              <p:nvPr/>
            </p:nvSpPr>
            <p:spPr>
              <a:xfrm>
                <a:off x="4415400" y="1754900"/>
                <a:ext cx="32100" cy="29050"/>
              </a:xfrm>
              <a:custGeom>
                <a:avLst/>
                <a:gdLst/>
                <a:ahLst/>
                <a:cxnLst/>
                <a:rect l="l" t="t" r="r" b="b"/>
                <a:pathLst>
                  <a:path w="1284" h="1162" extrusionOk="0">
                    <a:moveTo>
                      <a:pt x="630" y="1"/>
                    </a:moveTo>
                    <a:cubicBezTo>
                      <a:pt x="357" y="1"/>
                      <a:pt x="103" y="209"/>
                      <a:pt x="28" y="484"/>
                    </a:cubicBezTo>
                    <a:cubicBezTo>
                      <a:pt x="0" y="819"/>
                      <a:pt x="223" y="1098"/>
                      <a:pt x="530" y="1153"/>
                    </a:cubicBezTo>
                    <a:cubicBezTo>
                      <a:pt x="565" y="1159"/>
                      <a:pt x="600" y="1162"/>
                      <a:pt x="633" y="1162"/>
                    </a:cubicBezTo>
                    <a:cubicBezTo>
                      <a:pt x="926" y="1162"/>
                      <a:pt x="1178" y="954"/>
                      <a:pt x="1228" y="679"/>
                    </a:cubicBezTo>
                    <a:cubicBezTo>
                      <a:pt x="1284" y="344"/>
                      <a:pt x="1060" y="65"/>
                      <a:pt x="726" y="10"/>
                    </a:cubicBezTo>
                    <a:cubicBezTo>
                      <a:pt x="694" y="4"/>
                      <a:pt x="662" y="1"/>
                      <a:pt x="63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717;p42"/>
              <p:cNvSpPr/>
              <p:nvPr/>
            </p:nvSpPr>
            <p:spPr>
              <a:xfrm>
                <a:off x="4409125" y="1738600"/>
                <a:ext cx="60000" cy="22400"/>
              </a:xfrm>
              <a:custGeom>
                <a:avLst/>
                <a:gdLst/>
                <a:ahLst/>
                <a:cxnLst/>
                <a:rect l="l" t="t" r="r" b="b"/>
                <a:pathLst>
                  <a:path w="2400" h="896" extrusionOk="0">
                    <a:moveTo>
                      <a:pt x="955" y="1"/>
                    </a:moveTo>
                    <a:cubicBezTo>
                      <a:pt x="740" y="1"/>
                      <a:pt x="527" y="44"/>
                      <a:pt x="335" y="131"/>
                    </a:cubicBezTo>
                    <a:cubicBezTo>
                      <a:pt x="112" y="243"/>
                      <a:pt x="0" y="355"/>
                      <a:pt x="28" y="410"/>
                    </a:cubicBezTo>
                    <a:cubicBezTo>
                      <a:pt x="37" y="424"/>
                      <a:pt x="60" y="430"/>
                      <a:pt x="94" y="430"/>
                    </a:cubicBezTo>
                    <a:cubicBezTo>
                      <a:pt x="213" y="430"/>
                      <a:pt x="472" y="363"/>
                      <a:pt x="801" y="363"/>
                    </a:cubicBezTo>
                    <a:cubicBezTo>
                      <a:pt x="942" y="363"/>
                      <a:pt x="1095" y="376"/>
                      <a:pt x="1256" y="410"/>
                    </a:cubicBezTo>
                    <a:cubicBezTo>
                      <a:pt x="1814" y="537"/>
                      <a:pt x="2188" y="896"/>
                      <a:pt x="2314" y="896"/>
                    </a:cubicBezTo>
                    <a:cubicBezTo>
                      <a:pt x="2326" y="896"/>
                      <a:pt x="2336" y="892"/>
                      <a:pt x="2344" y="885"/>
                    </a:cubicBezTo>
                    <a:cubicBezTo>
                      <a:pt x="2400" y="885"/>
                      <a:pt x="2344" y="717"/>
                      <a:pt x="2176" y="522"/>
                    </a:cubicBezTo>
                    <a:cubicBezTo>
                      <a:pt x="1953" y="271"/>
                      <a:pt x="1674" y="104"/>
                      <a:pt x="1339" y="48"/>
                    </a:cubicBezTo>
                    <a:cubicBezTo>
                      <a:pt x="1214" y="16"/>
                      <a:pt x="1084" y="1"/>
                      <a:pt x="9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718;p42"/>
              <p:cNvSpPr/>
              <p:nvPr/>
            </p:nvSpPr>
            <p:spPr>
              <a:xfrm>
                <a:off x="4263350" y="1724225"/>
                <a:ext cx="32100" cy="29050"/>
              </a:xfrm>
              <a:custGeom>
                <a:avLst/>
                <a:gdLst/>
                <a:ahLst/>
                <a:cxnLst/>
                <a:rect l="l" t="t" r="r" b="b"/>
                <a:pathLst>
                  <a:path w="1284" h="1162" extrusionOk="0">
                    <a:moveTo>
                      <a:pt x="651" y="0"/>
                    </a:moveTo>
                    <a:cubicBezTo>
                      <a:pt x="358" y="0"/>
                      <a:pt x="106" y="208"/>
                      <a:pt x="56" y="483"/>
                    </a:cubicBezTo>
                    <a:cubicBezTo>
                      <a:pt x="0" y="818"/>
                      <a:pt x="224" y="1097"/>
                      <a:pt x="558" y="1153"/>
                    </a:cubicBezTo>
                    <a:cubicBezTo>
                      <a:pt x="590" y="1159"/>
                      <a:pt x="622" y="1161"/>
                      <a:pt x="654" y="1161"/>
                    </a:cubicBezTo>
                    <a:cubicBezTo>
                      <a:pt x="926" y="1161"/>
                      <a:pt x="1181" y="954"/>
                      <a:pt x="1256" y="679"/>
                    </a:cubicBezTo>
                    <a:cubicBezTo>
                      <a:pt x="1284" y="344"/>
                      <a:pt x="1060" y="65"/>
                      <a:pt x="754" y="9"/>
                    </a:cubicBezTo>
                    <a:cubicBezTo>
                      <a:pt x="719" y="3"/>
                      <a:pt x="684" y="0"/>
                      <a:pt x="65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719;p42"/>
              <p:cNvSpPr/>
              <p:nvPr/>
            </p:nvSpPr>
            <p:spPr>
              <a:xfrm>
                <a:off x="4253575" y="1709300"/>
                <a:ext cx="59325" cy="22400"/>
              </a:xfrm>
              <a:custGeom>
                <a:avLst/>
                <a:gdLst/>
                <a:ahLst/>
                <a:cxnLst/>
                <a:rect l="l" t="t" r="r" b="b"/>
                <a:pathLst>
                  <a:path w="2373" h="896" extrusionOk="0">
                    <a:moveTo>
                      <a:pt x="937" y="1"/>
                    </a:moveTo>
                    <a:cubicBezTo>
                      <a:pt x="730" y="1"/>
                      <a:pt x="527" y="44"/>
                      <a:pt x="336" y="132"/>
                    </a:cubicBezTo>
                    <a:cubicBezTo>
                      <a:pt x="84" y="243"/>
                      <a:pt x="1" y="355"/>
                      <a:pt x="1" y="411"/>
                    </a:cubicBezTo>
                    <a:cubicBezTo>
                      <a:pt x="10" y="425"/>
                      <a:pt x="33" y="430"/>
                      <a:pt x="66" y="430"/>
                    </a:cubicBezTo>
                    <a:cubicBezTo>
                      <a:pt x="185" y="430"/>
                      <a:pt x="445" y="364"/>
                      <a:pt x="774" y="364"/>
                    </a:cubicBezTo>
                    <a:cubicBezTo>
                      <a:pt x="914" y="364"/>
                      <a:pt x="1068" y="376"/>
                      <a:pt x="1228" y="411"/>
                    </a:cubicBezTo>
                    <a:cubicBezTo>
                      <a:pt x="1812" y="538"/>
                      <a:pt x="2165" y="896"/>
                      <a:pt x="2308" y="896"/>
                    </a:cubicBezTo>
                    <a:cubicBezTo>
                      <a:pt x="2322" y="896"/>
                      <a:pt x="2334" y="892"/>
                      <a:pt x="2344" y="885"/>
                    </a:cubicBezTo>
                    <a:cubicBezTo>
                      <a:pt x="2372" y="857"/>
                      <a:pt x="2344" y="718"/>
                      <a:pt x="2177" y="522"/>
                    </a:cubicBezTo>
                    <a:cubicBezTo>
                      <a:pt x="1954" y="271"/>
                      <a:pt x="1647" y="104"/>
                      <a:pt x="1312" y="48"/>
                    </a:cubicBezTo>
                    <a:cubicBezTo>
                      <a:pt x="1186" y="17"/>
                      <a:pt x="1061" y="1"/>
                      <a:pt x="9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720;p42"/>
              <p:cNvSpPr/>
              <p:nvPr/>
            </p:nvSpPr>
            <p:spPr>
              <a:xfrm>
                <a:off x="4344250" y="1727925"/>
                <a:ext cx="43975" cy="138825"/>
              </a:xfrm>
              <a:custGeom>
                <a:avLst/>
                <a:gdLst/>
                <a:ahLst/>
                <a:cxnLst/>
                <a:rect l="l" t="t" r="r" b="b"/>
                <a:pathLst>
                  <a:path w="1759" h="5553" extrusionOk="0">
                    <a:moveTo>
                      <a:pt x="839" y="0"/>
                    </a:moveTo>
                    <a:cubicBezTo>
                      <a:pt x="839" y="0"/>
                      <a:pt x="838" y="0"/>
                      <a:pt x="838" y="0"/>
                    </a:cubicBezTo>
                    <a:cubicBezTo>
                      <a:pt x="754" y="0"/>
                      <a:pt x="921" y="1535"/>
                      <a:pt x="1228" y="3432"/>
                    </a:cubicBezTo>
                    <a:cubicBezTo>
                      <a:pt x="1312" y="3906"/>
                      <a:pt x="1396" y="4353"/>
                      <a:pt x="1451" y="4771"/>
                    </a:cubicBezTo>
                    <a:cubicBezTo>
                      <a:pt x="1507" y="4911"/>
                      <a:pt x="1507" y="5106"/>
                      <a:pt x="1451" y="5273"/>
                    </a:cubicBezTo>
                    <a:cubicBezTo>
                      <a:pt x="1396" y="5357"/>
                      <a:pt x="1256" y="5357"/>
                      <a:pt x="1089" y="5357"/>
                    </a:cubicBezTo>
                    <a:cubicBezTo>
                      <a:pt x="876" y="5324"/>
                      <a:pt x="664" y="5311"/>
                      <a:pt x="451" y="5311"/>
                    </a:cubicBezTo>
                    <a:cubicBezTo>
                      <a:pt x="301" y="5311"/>
                      <a:pt x="151" y="5318"/>
                      <a:pt x="1" y="5329"/>
                    </a:cubicBezTo>
                    <a:cubicBezTo>
                      <a:pt x="363" y="5441"/>
                      <a:pt x="698" y="5524"/>
                      <a:pt x="1061" y="5552"/>
                    </a:cubicBezTo>
                    <a:lnTo>
                      <a:pt x="1340" y="5552"/>
                    </a:lnTo>
                    <a:cubicBezTo>
                      <a:pt x="1479" y="5552"/>
                      <a:pt x="1591" y="5469"/>
                      <a:pt x="1647" y="5385"/>
                    </a:cubicBezTo>
                    <a:cubicBezTo>
                      <a:pt x="1758" y="5162"/>
                      <a:pt x="1758" y="4939"/>
                      <a:pt x="1702" y="4715"/>
                    </a:cubicBezTo>
                    <a:cubicBezTo>
                      <a:pt x="1647" y="4297"/>
                      <a:pt x="1563" y="3851"/>
                      <a:pt x="1507" y="3404"/>
                    </a:cubicBezTo>
                    <a:cubicBezTo>
                      <a:pt x="1203" y="1524"/>
                      <a:pt x="899" y="0"/>
                      <a:pt x="8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721;p42"/>
              <p:cNvSpPr/>
              <p:nvPr/>
            </p:nvSpPr>
            <p:spPr>
              <a:xfrm>
                <a:off x="4171275" y="1977625"/>
                <a:ext cx="145100" cy="99750"/>
              </a:xfrm>
              <a:custGeom>
                <a:avLst/>
                <a:gdLst/>
                <a:ahLst/>
                <a:cxnLst/>
                <a:rect l="l" t="t" r="r" b="b"/>
                <a:pathLst>
                  <a:path w="5804" h="3990" extrusionOk="0">
                    <a:moveTo>
                      <a:pt x="1" y="0"/>
                    </a:moveTo>
                    <a:cubicBezTo>
                      <a:pt x="1" y="1"/>
                      <a:pt x="838" y="3460"/>
                      <a:pt x="5525" y="3990"/>
                    </a:cubicBezTo>
                    <a:lnTo>
                      <a:pt x="5804" y="2930"/>
                    </a:lnTo>
                    <a:cubicBezTo>
                      <a:pt x="3655" y="2511"/>
                      <a:pt x="1647" y="1507"/>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722;p42"/>
              <p:cNvSpPr/>
              <p:nvPr/>
            </p:nvSpPr>
            <p:spPr>
              <a:xfrm>
                <a:off x="4289850" y="1862450"/>
                <a:ext cx="48150" cy="53725"/>
              </a:xfrm>
              <a:custGeom>
                <a:avLst/>
                <a:gdLst/>
                <a:ahLst/>
                <a:cxnLst/>
                <a:rect l="l" t="t" r="r" b="b"/>
                <a:pathLst>
                  <a:path w="1926" h="2149" extrusionOk="0">
                    <a:moveTo>
                      <a:pt x="216" y="1"/>
                    </a:moveTo>
                    <a:cubicBezTo>
                      <a:pt x="180" y="1"/>
                      <a:pt x="82" y="164"/>
                      <a:pt x="56" y="422"/>
                    </a:cubicBezTo>
                    <a:cubicBezTo>
                      <a:pt x="0" y="813"/>
                      <a:pt x="140" y="1204"/>
                      <a:pt x="363" y="1511"/>
                    </a:cubicBezTo>
                    <a:cubicBezTo>
                      <a:pt x="642" y="1845"/>
                      <a:pt x="1005" y="2068"/>
                      <a:pt x="1395" y="2124"/>
                    </a:cubicBezTo>
                    <a:cubicBezTo>
                      <a:pt x="1491" y="2142"/>
                      <a:pt x="1575" y="2148"/>
                      <a:pt x="1646" y="2148"/>
                    </a:cubicBezTo>
                    <a:cubicBezTo>
                      <a:pt x="1805" y="2148"/>
                      <a:pt x="1898" y="2116"/>
                      <a:pt x="1898" y="2096"/>
                    </a:cubicBezTo>
                    <a:cubicBezTo>
                      <a:pt x="1926" y="2013"/>
                      <a:pt x="1172" y="1929"/>
                      <a:pt x="698" y="1315"/>
                    </a:cubicBezTo>
                    <a:cubicBezTo>
                      <a:pt x="196" y="701"/>
                      <a:pt x="335" y="4"/>
                      <a:pt x="224" y="4"/>
                    </a:cubicBezTo>
                    <a:cubicBezTo>
                      <a:pt x="222" y="2"/>
                      <a:pt x="219" y="1"/>
                      <a:pt x="21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723;p42"/>
              <p:cNvSpPr/>
              <p:nvPr/>
            </p:nvSpPr>
            <p:spPr>
              <a:xfrm>
                <a:off x="4254275" y="1650625"/>
                <a:ext cx="75350" cy="21350"/>
              </a:xfrm>
              <a:custGeom>
                <a:avLst/>
                <a:gdLst/>
                <a:ahLst/>
                <a:cxnLst/>
                <a:rect l="l" t="t" r="r" b="b"/>
                <a:pathLst>
                  <a:path w="3014" h="854" extrusionOk="0">
                    <a:moveTo>
                      <a:pt x="1303" y="0"/>
                    </a:moveTo>
                    <a:cubicBezTo>
                      <a:pt x="1003" y="0"/>
                      <a:pt x="702" y="54"/>
                      <a:pt x="419" y="163"/>
                    </a:cubicBezTo>
                    <a:cubicBezTo>
                      <a:pt x="140" y="303"/>
                      <a:pt x="1" y="414"/>
                      <a:pt x="29" y="498"/>
                    </a:cubicBezTo>
                    <a:cubicBezTo>
                      <a:pt x="112" y="665"/>
                      <a:pt x="726" y="609"/>
                      <a:pt x="1507" y="665"/>
                    </a:cubicBezTo>
                    <a:cubicBezTo>
                      <a:pt x="2072" y="728"/>
                      <a:pt x="2559" y="854"/>
                      <a:pt x="2802" y="854"/>
                    </a:cubicBezTo>
                    <a:cubicBezTo>
                      <a:pt x="2883" y="854"/>
                      <a:pt x="2937" y="840"/>
                      <a:pt x="2958" y="805"/>
                    </a:cubicBezTo>
                    <a:cubicBezTo>
                      <a:pt x="3014" y="721"/>
                      <a:pt x="2902" y="554"/>
                      <a:pt x="2651" y="386"/>
                    </a:cubicBezTo>
                    <a:cubicBezTo>
                      <a:pt x="2243" y="131"/>
                      <a:pt x="1773" y="0"/>
                      <a:pt x="13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724;p42"/>
              <p:cNvSpPr/>
              <p:nvPr/>
            </p:nvSpPr>
            <p:spPr>
              <a:xfrm>
                <a:off x="4417475" y="1691125"/>
                <a:ext cx="55825" cy="23625"/>
              </a:xfrm>
              <a:custGeom>
                <a:avLst/>
                <a:gdLst/>
                <a:ahLst/>
                <a:cxnLst/>
                <a:rect l="l" t="t" r="r" b="b"/>
                <a:pathLst>
                  <a:path w="2233" h="945" extrusionOk="0">
                    <a:moveTo>
                      <a:pt x="893" y="1"/>
                    </a:moveTo>
                    <a:cubicBezTo>
                      <a:pt x="707" y="1"/>
                      <a:pt x="522" y="38"/>
                      <a:pt x="336" y="105"/>
                    </a:cubicBezTo>
                    <a:cubicBezTo>
                      <a:pt x="113" y="189"/>
                      <a:pt x="1" y="329"/>
                      <a:pt x="57" y="412"/>
                    </a:cubicBezTo>
                    <a:cubicBezTo>
                      <a:pt x="113" y="580"/>
                      <a:pt x="559" y="552"/>
                      <a:pt x="1089" y="691"/>
                    </a:cubicBezTo>
                    <a:cubicBezTo>
                      <a:pt x="1518" y="782"/>
                      <a:pt x="1855" y="945"/>
                      <a:pt x="2043" y="945"/>
                    </a:cubicBezTo>
                    <a:cubicBezTo>
                      <a:pt x="2087" y="945"/>
                      <a:pt x="2123" y="936"/>
                      <a:pt x="2149" y="914"/>
                    </a:cubicBezTo>
                    <a:cubicBezTo>
                      <a:pt x="2233" y="859"/>
                      <a:pt x="2205" y="691"/>
                      <a:pt x="2038" y="496"/>
                    </a:cubicBezTo>
                    <a:cubicBezTo>
                      <a:pt x="1842" y="273"/>
                      <a:pt x="1563" y="105"/>
                      <a:pt x="1256" y="50"/>
                    </a:cubicBezTo>
                    <a:cubicBezTo>
                      <a:pt x="1135" y="17"/>
                      <a:pt x="1014" y="1"/>
                      <a:pt x="8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725;p42"/>
              <p:cNvSpPr/>
              <p:nvPr/>
            </p:nvSpPr>
            <p:spPr>
              <a:xfrm>
                <a:off x="4084100" y="1531225"/>
                <a:ext cx="441525" cy="210025"/>
              </a:xfrm>
              <a:custGeom>
                <a:avLst/>
                <a:gdLst/>
                <a:ahLst/>
                <a:cxnLst/>
                <a:rect l="l" t="t" r="r" b="b"/>
                <a:pathLst>
                  <a:path w="17661" h="8401" extrusionOk="0">
                    <a:moveTo>
                      <a:pt x="1897" y="1"/>
                    </a:moveTo>
                    <a:cubicBezTo>
                      <a:pt x="1897" y="1"/>
                      <a:pt x="0" y="7952"/>
                      <a:pt x="1563" y="8371"/>
                    </a:cubicBezTo>
                    <a:cubicBezTo>
                      <a:pt x="1641" y="8391"/>
                      <a:pt x="1717" y="8401"/>
                      <a:pt x="1790" y="8401"/>
                    </a:cubicBezTo>
                    <a:cubicBezTo>
                      <a:pt x="3206" y="8401"/>
                      <a:pt x="3711" y="4744"/>
                      <a:pt x="3711" y="4744"/>
                    </a:cubicBezTo>
                    <a:cubicBezTo>
                      <a:pt x="5859" y="4493"/>
                      <a:pt x="6333" y="2400"/>
                      <a:pt x="6919" y="2065"/>
                    </a:cubicBezTo>
                    <a:cubicBezTo>
                      <a:pt x="6997" y="2025"/>
                      <a:pt x="7106" y="2005"/>
                      <a:pt x="7240" y="2005"/>
                    </a:cubicBezTo>
                    <a:cubicBezTo>
                      <a:pt x="8113" y="2005"/>
                      <a:pt x="10069" y="2837"/>
                      <a:pt x="11690" y="4046"/>
                    </a:cubicBezTo>
                    <a:cubicBezTo>
                      <a:pt x="13370" y="5282"/>
                      <a:pt x="14963" y="5535"/>
                      <a:pt x="15986" y="5535"/>
                    </a:cubicBezTo>
                    <a:cubicBezTo>
                      <a:pt x="16695" y="5535"/>
                      <a:pt x="17130" y="5413"/>
                      <a:pt x="17130" y="5413"/>
                    </a:cubicBezTo>
                    <a:lnTo>
                      <a:pt x="17660" y="3265"/>
                    </a:lnTo>
                    <a:lnTo>
                      <a:pt x="14703" y="1870"/>
                    </a:lnTo>
                    <a:lnTo>
                      <a:pt x="10769" y="615"/>
                    </a:lnTo>
                    <a:lnTo>
                      <a:pt x="6333" y="670"/>
                    </a:lnTo>
                    <a:lnTo>
                      <a:pt x="189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726;p42"/>
              <p:cNvSpPr/>
              <p:nvPr/>
            </p:nvSpPr>
            <p:spPr>
              <a:xfrm>
                <a:off x="4135000" y="1500050"/>
                <a:ext cx="33525" cy="21450"/>
              </a:xfrm>
              <a:custGeom>
                <a:avLst/>
                <a:gdLst/>
                <a:ahLst/>
                <a:cxnLst/>
                <a:rect l="l" t="t" r="r" b="b"/>
                <a:pathLst>
                  <a:path w="1341" h="858" extrusionOk="0">
                    <a:moveTo>
                      <a:pt x="186" y="1"/>
                    </a:moveTo>
                    <a:cubicBezTo>
                      <a:pt x="72" y="1"/>
                      <a:pt x="1" y="24"/>
                      <a:pt x="1" y="48"/>
                    </a:cubicBezTo>
                    <a:cubicBezTo>
                      <a:pt x="1" y="132"/>
                      <a:pt x="336" y="188"/>
                      <a:pt x="670" y="383"/>
                    </a:cubicBezTo>
                    <a:cubicBezTo>
                      <a:pt x="1005" y="606"/>
                      <a:pt x="1201" y="857"/>
                      <a:pt x="1284" y="857"/>
                    </a:cubicBezTo>
                    <a:cubicBezTo>
                      <a:pt x="1340" y="829"/>
                      <a:pt x="1201" y="439"/>
                      <a:pt x="810" y="188"/>
                    </a:cubicBezTo>
                    <a:cubicBezTo>
                      <a:pt x="570" y="44"/>
                      <a:pt x="339"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727;p42"/>
              <p:cNvSpPr/>
              <p:nvPr/>
            </p:nvSpPr>
            <p:spPr>
              <a:xfrm>
                <a:off x="4165750" y="1474700"/>
                <a:ext cx="11125" cy="51700"/>
              </a:xfrm>
              <a:custGeom>
                <a:avLst/>
                <a:gdLst/>
                <a:ahLst/>
                <a:cxnLst/>
                <a:rect l="l" t="t" r="r" b="b"/>
                <a:pathLst>
                  <a:path w="445" h="2068" extrusionOk="0">
                    <a:moveTo>
                      <a:pt x="355" y="1"/>
                    </a:moveTo>
                    <a:cubicBezTo>
                      <a:pt x="291" y="1"/>
                      <a:pt x="81" y="413"/>
                      <a:pt x="54" y="1034"/>
                    </a:cubicBezTo>
                    <a:cubicBezTo>
                      <a:pt x="0" y="1656"/>
                      <a:pt x="260" y="2068"/>
                      <a:pt x="327" y="2068"/>
                    </a:cubicBezTo>
                    <a:cubicBezTo>
                      <a:pt x="330" y="2068"/>
                      <a:pt x="332" y="2067"/>
                      <a:pt x="333" y="2067"/>
                    </a:cubicBezTo>
                    <a:cubicBezTo>
                      <a:pt x="417" y="2039"/>
                      <a:pt x="250" y="1620"/>
                      <a:pt x="277" y="1062"/>
                    </a:cubicBezTo>
                    <a:cubicBezTo>
                      <a:pt x="333" y="476"/>
                      <a:pt x="445" y="30"/>
                      <a:pt x="361" y="2"/>
                    </a:cubicBezTo>
                    <a:cubicBezTo>
                      <a:pt x="359" y="1"/>
                      <a:pt x="357" y="1"/>
                      <a:pt x="3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728;p42"/>
              <p:cNvSpPr/>
              <p:nvPr/>
            </p:nvSpPr>
            <p:spPr>
              <a:xfrm>
                <a:off x="4045725" y="1689350"/>
                <a:ext cx="88625" cy="106800"/>
              </a:xfrm>
              <a:custGeom>
                <a:avLst/>
                <a:gdLst/>
                <a:ahLst/>
                <a:cxnLst/>
                <a:rect l="l" t="t" r="r" b="b"/>
                <a:pathLst>
                  <a:path w="3545" h="4272" extrusionOk="0">
                    <a:moveTo>
                      <a:pt x="2142" y="0"/>
                    </a:moveTo>
                    <a:cubicBezTo>
                      <a:pt x="1484" y="0"/>
                      <a:pt x="784" y="341"/>
                      <a:pt x="503" y="1627"/>
                    </a:cubicBezTo>
                    <a:cubicBezTo>
                      <a:pt x="1" y="3923"/>
                      <a:pt x="1979" y="4271"/>
                      <a:pt x="2572" y="4271"/>
                    </a:cubicBezTo>
                    <a:cubicBezTo>
                      <a:pt x="2671" y="4271"/>
                      <a:pt x="2731" y="4262"/>
                      <a:pt x="2735" y="4250"/>
                    </a:cubicBezTo>
                    <a:cubicBezTo>
                      <a:pt x="2763" y="4166"/>
                      <a:pt x="3544" y="427"/>
                      <a:pt x="3544" y="427"/>
                    </a:cubicBezTo>
                    <a:cubicBezTo>
                      <a:pt x="3515" y="398"/>
                      <a:pt x="2853" y="0"/>
                      <a:pt x="21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729;p42"/>
              <p:cNvSpPr/>
              <p:nvPr/>
            </p:nvSpPr>
            <p:spPr>
              <a:xfrm>
                <a:off x="4072250" y="1710400"/>
                <a:ext cx="32800" cy="58975"/>
              </a:xfrm>
              <a:custGeom>
                <a:avLst/>
                <a:gdLst/>
                <a:ahLst/>
                <a:cxnLst/>
                <a:rect l="l" t="t" r="r" b="b"/>
                <a:pathLst>
                  <a:path w="1312" h="2359" extrusionOk="0">
                    <a:moveTo>
                      <a:pt x="940" y="0"/>
                    </a:moveTo>
                    <a:cubicBezTo>
                      <a:pt x="716" y="0"/>
                      <a:pt x="521" y="132"/>
                      <a:pt x="418" y="311"/>
                    </a:cubicBezTo>
                    <a:cubicBezTo>
                      <a:pt x="251" y="506"/>
                      <a:pt x="140" y="729"/>
                      <a:pt x="84" y="1008"/>
                    </a:cubicBezTo>
                    <a:cubicBezTo>
                      <a:pt x="0" y="1538"/>
                      <a:pt x="167" y="2096"/>
                      <a:pt x="530" y="2292"/>
                    </a:cubicBezTo>
                    <a:cubicBezTo>
                      <a:pt x="607" y="2338"/>
                      <a:pt x="684" y="2358"/>
                      <a:pt x="765" y="2358"/>
                    </a:cubicBezTo>
                    <a:cubicBezTo>
                      <a:pt x="832" y="2358"/>
                      <a:pt x="901" y="2345"/>
                      <a:pt x="976" y="2320"/>
                    </a:cubicBezTo>
                    <a:cubicBezTo>
                      <a:pt x="1060" y="2292"/>
                      <a:pt x="1088" y="2236"/>
                      <a:pt x="1088" y="2236"/>
                    </a:cubicBezTo>
                    <a:lnTo>
                      <a:pt x="1088" y="2236"/>
                    </a:lnTo>
                    <a:cubicBezTo>
                      <a:pt x="1088" y="2236"/>
                      <a:pt x="1032" y="2236"/>
                      <a:pt x="949" y="2264"/>
                    </a:cubicBezTo>
                    <a:cubicBezTo>
                      <a:pt x="911" y="2271"/>
                      <a:pt x="876" y="2275"/>
                      <a:pt x="842" y="2275"/>
                    </a:cubicBezTo>
                    <a:cubicBezTo>
                      <a:pt x="749" y="2275"/>
                      <a:pt x="668" y="2249"/>
                      <a:pt x="586" y="2208"/>
                    </a:cubicBezTo>
                    <a:cubicBezTo>
                      <a:pt x="335" y="2041"/>
                      <a:pt x="195" y="1538"/>
                      <a:pt x="279" y="1036"/>
                    </a:cubicBezTo>
                    <a:cubicBezTo>
                      <a:pt x="335" y="813"/>
                      <a:pt x="418" y="590"/>
                      <a:pt x="558" y="422"/>
                    </a:cubicBezTo>
                    <a:cubicBezTo>
                      <a:pt x="642" y="255"/>
                      <a:pt x="809" y="143"/>
                      <a:pt x="976" y="116"/>
                    </a:cubicBezTo>
                    <a:cubicBezTo>
                      <a:pt x="1116" y="116"/>
                      <a:pt x="1200" y="199"/>
                      <a:pt x="1228" y="311"/>
                    </a:cubicBezTo>
                    <a:cubicBezTo>
                      <a:pt x="1255" y="395"/>
                      <a:pt x="1228" y="450"/>
                      <a:pt x="1228" y="450"/>
                    </a:cubicBezTo>
                    <a:cubicBezTo>
                      <a:pt x="1228" y="450"/>
                      <a:pt x="1311" y="422"/>
                      <a:pt x="1311" y="311"/>
                    </a:cubicBezTo>
                    <a:cubicBezTo>
                      <a:pt x="1311" y="227"/>
                      <a:pt x="1283" y="171"/>
                      <a:pt x="1228" y="116"/>
                    </a:cubicBezTo>
                    <a:cubicBezTo>
                      <a:pt x="1172" y="32"/>
                      <a:pt x="1088" y="4"/>
                      <a:pt x="1004" y="4"/>
                    </a:cubicBezTo>
                    <a:cubicBezTo>
                      <a:pt x="983" y="2"/>
                      <a:pt x="962" y="0"/>
                      <a:pt x="9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730;p42"/>
              <p:cNvSpPr/>
              <p:nvPr/>
            </p:nvSpPr>
            <p:spPr>
              <a:xfrm>
                <a:off x="4209650" y="1665100"/>
                <a:ext cx="146475" cy="147250"/>
              </a:xfrm>
              <a:custGeom>
                <a:avLst/>
                <a:gdLst/>
                <a:ahLst/>
                <a:cxnLst/>
                <a:rect l="l" t="t" r="r" b="b"/>
                <a:pathLst>
                  <a:path w="5859" h="5890" extrusionOk="0">
                    <a:moveTo>
                      <a:pt x="2971" y="0"/>
                    </a:moveTo>
                    <a:cubicBezTo>
                      <a:pt x="2638" y="0"/>
                      <a:pt x="2303" y="56"/>
                      <a:pt x="1981" y="170"/>
                    </a:cubicBezTo>
                    <a:cubicBezTo>
                      <a:pt x="1423" y="365"/>
                      <a:pt x="949" y="728"/>
                      <a:pt x="586" y="1202"/>
                    </a:cubicBezTo>
                    <a:cubicBezTo>
                      <a:pt x="223" y="1704"/>
                      <a:pt x="0" y="2318"/>
                      <a:pt x="0" y="2932"/>
                    </a:cubicBezTo>
                    <a:cubicBezTo>
                      <a:pt x="0" y="3574"/>
                      <a:pt x="223" y="4187"/>
                      <a:pt x="586" y="4690"/>
                    </a:cubicBezTo>
                    <a:cubicBezTo>
                      <a:pt x="1161" y="5478"/>
                      <a:pt x="2055" y="5889"/>
                      <a:pt x="2960" y="5889"/>
                    </a:cubicBezTo>
                    <a:cubicBezTo>
                      <a:pt x="3593" y="5889"/>
                      <a:pt x="4232" y="5689"/>
                      <a:pt x="4771" y="5275"/>
                    </a:cubicBezTo>
                    <a:cubicBezTo>
                      <a:pt x="5301" y="4857"/>
                      <a:pt x="5664" y="4271"/>
                      <a:pt x="5803" y="3629"/>
                    </a:cubicBezTo>
                    <a:cubicBezTo>
                      <a:pt x="5831" y="3462"/>
                      <a:pt x="5859" y="3295"/>
                      <a:pt x="5859" y="3099"/>
                    </a:cubicBezTo>
                    <a:cubicBezTo>
                      <a:pt x="5859" y="3044"/>
                      <a:pt x="5859" y="2988"/>
                      <a:pt x="5831" y="2932"/>
                    </a:cubicBezTo>
                    <a:cubicBezTo>
                      <a:pt x="5803" y="2932"/>
                      <a:pt x="5803" y="3183"/>
                      <a:pt x="5691" y="3602"/>
                    </a:cubicBezTo>
                    <a:cubicBezTo>
                      <a:pt x="5524" y="4215"/>
                      <a:pt x="5161" y="4745"/>
                      <a:pt x="4631" y="5108"/>
                    </a:cubicBezTo>
                    <a:cubicBezTo>
                      <a:pt x="4131" y="5484"/>
                      <a:pt x="3571" y="5653"/>
                      <a:pt x="3024" y="5653"/>
                    </a:cubicBezTo>
                    <a:cubicBezTo>
                      <a:pt x="1622" y="5653"/>
                      <a:pt x="307" y="4538"/>
                      <a:pt x="307" y="2932"/>
                    </a:cubicBezTo>
                    <a:cubicBezTo>
                      <a:pt x="307" y="1326"/>
                      <a:pt x="1622" y="211"/>
                      <a:pt x="3024" y="211"/>
                    </a:cubicBezTo>
                    <a:cubicBezTo>
                      <a:pt x="3571" y="211"/>
                      <a:pt x="4131" y="380"/>
                      <a:pt x="4631" y="756"/>
                    </a:cubicBezTo>
                    <a:cubicBezTo>
                      <a:pt x="5134" y="1118"/>
                      <a:pt x="5524" y="1649"/>
                      <a:pt x="5691" y="2234"/>
                    </a:cubicBezTo>
                    <a:cubicBezTo>
                      <a:pt x="5803" y="2681"/>
                      <a:pt x="5803" y="2932"/>
                      <a:pt x="5831" y="2932"/>
                    </a:cubicBezTo>
                    <a:cubicBezTo>
                      <a:pt x="5859" y="2876"/>
                      <a:pt x="5859" y="2820"/>
                      <a:pt x="5859" y="2765"/>
                    </a:cubicBezTo>
                    <a:cubicBezTo>
                      <a:pt x="5859" y="2597"/>
                      <a:pt x="5831" y="2430"/>
                      <a:pt x="5803" y="2262"/>
                    </a:cubicBezTo>
                    <a:cubicBezTo>
                      <a:pt x="5664" y="1593"/>
                      <a:pt x="5301" y="1035"/>
                      <a:pt x="4771" y="616"/>
                    </a:cubicBezTo>
                    <a:cubicBezTo>
                      <a:pt x="4255" y="211"/>
                      <a:pt x="3618" y="0"/>
                      <a:pt x="297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731;p42"/>
              <p:cNvSpPr/>
              <p:nvPr/>
            </p:nvSpPr>
            <p:spPr>
              <a:xfrm>
                <a:off x="4375650" y="1695150"/>
                <a:ext cx="151375" cy="147875"/>
              </a:xfrm>
              <a:custGeom>
                <a:avLst/>
                <a:gdLst/>
                <a:ahLst/>
                <a:cxnLst/>
                <a:rect l="l" t="t" r="r" b="b"/>
                <a:pathLst>
                  <a:path w="6055" h="5915" extrusionOk="0">
                    <a:moveTo>
                      <a:pt x="3214" y="237"/>
                    </a:moveTo>
                    <a:cubicBezTo>
                      <a:pt x="3764" y="237"/>
                      <a:pt x="4326" y="406"/>
                      <a:pt x="4827" y="781"/>
                    </a:cubicBezTo>
                    <a:cubicBezTo>
                      <a:pt x="5329" y="1144"/>
                      <a:pt x="5691" y="1674"/>
                      <a:pt x="5887" y="2288"/>
                    </a:cubicBezTo>
                    <a:cubicBezTo>
                      <a:pt x="5981" y="2664"/>
                      <a:pt x="5996" y="2901"/>
                      <a:pt x="6015" y="2967"/>
                    </a:cubicBezTo>
                    <a:lnTo>
                      <a:pt x="6015" y="2967"/>
                    </a:lnTo>
                    <a:cubicBezTo>
                      <a:pt x="5996" y="3022"/>
                      <a:pt x="5981" y="3275"/>
                      <a:pt x="5887" y="3627"/>
                    </a:cubicBezTo>
                    <a:cubicBezTo>
                      <a:pt x="5691" y="4241"/>
                      <a:pt x="5329" y="4771"/>
                      <a:pt x="4827" y="5134"/>
                    </a:cubicBezTo>
                    <a:cubicBezTo>
                      <a:pt x="4326" y="5509"/>
                      <a:pt x="3764" y="5678"/>
                      <a:pt x="3214" y="5678"/>
                    </a:cubicBezTo>
                    <a:cubicBezTo>
                      <a:pt x="1803" y="5678"/>
                      <a:pt x="474" y="4564"/>
                      <a:pt x="474" y="2957"/>
                    </a:cubicBezTo>
                    <a:cubicBezTo>
                      <a:pt x="474" y="1351"/>
                      <a:pt x="1803" y="237"/>
                      <a:pt x="3214" y="237"/>
                    </a:cubicBezTo>
                    <a:close/>
                    <a:moveTo>
                      <a:pt x="3156" y="0"/>
                    </a:moveTo>
                    <a:cubicBezTo>
                      <a:pt x="2250" y="0"/>
                      <a:pt x="1356" y="411"/>
                      <a:pt x="781" y="1200"/>
                    </a:cubicBezTo>
                    <a:cubicBezTo>
                      <a:pt x="0" y="2232"/>
                      <a:pt x="0" y="3683"/>
                      <a:pt x="781" y="4715"/>
                    </a:cubicBezTo>
                    <a:cubicBezTo>
                      <a:pt x="1356" y="5504"/>
                      <a:pt x="2250" y="5915"/>
                      <a:pt x="3156" y="5915"/>
                    </a:cubicBezTo>
                    <a:cubicBezTo>
                      <a:pt x="3788" y="5915"/>
                      <a:pt x="4427" y="5714"/>
                      <a:pt x="4966" y="5301"/>
                    </a:cubicBezTo>
                    <a:cubicBezTo>
                      <a:pt x="5468" y="4883"/>
                      <a:pt x="5831" y="4325"/>
                      <a:pt x="5970" y="3655"/>
                    </a:cubicBezTo>
                    <a:cubicBezTo>
                      <a:pt x="6026" y="3488"/>
                      <a:pt x="6026" y="3320"/>
                      <a:pt x="6026" y="3153"/>
                    </a:cubicBezTo>
                    <a:cubicBezTo>
                      <a:pt x="6026" y="3013"/>
                      <a:pt x="6054" y="2985"/>
                      <a:pt x="6026" y="2957"/>
                    </a:cubicBezTo>
                    <a:cubicBezTo>
                      <a:pt x="6026" y="2922"/>
                      <a:pt x="6026" y="2854"/>
                      <a:pt x="6026" y="2762"/>
                    </a:cubicBezTo>
                    <a:cubicBezTo>
                      <a:pt x="6026" y="2595"/>
                      <a:pt x="6026" y="2427"/>
                      <a:pt x="5970" y="2260"/>
                    </a:cubicBezTo>
                    <a:cubicBezTo>
                      <a:pt x="5831" y="1618"/>
                      <a:pt x="5468" y="1032"/>
                      <a:pt x="4966" y="614"/>
                    </a:cubicBezTo>
                    <a:cubicBezTo>
                      <a:pt x="4427" y="201"/>
                      <a:pt x="3788" y="0"/>
                      <a:pt x="315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732;p42"/>
              <p:cNvSpPr/>
              <p:nvPr/>
            </p:nvSpPr>
            <p:spPr>
              <a:xfrm>
                <a:off x="4136400" y="1695850"/>
                <a:ext cx="85125" cy="7000"/>
              </a:xfrm>
              <a:custGeom>
                <a:avLst/>
                <a:gdLst/>
                <a:ahLst/>
                <a:cxnLst/>
                <a:rect l="l" t="t" r="r" b="b"/>
                <a:pathLst>
                  <a:path w="3405" h="280" extrusionOk="0">
                    <a:moveTo>
                      <a:pt x="1703" y="0"/>
                    </a:moveTo>
                    <a:cubicBezTo>
                      <a:pt x="754" y="0"/>
                      <a:pt x="1" y="84"/>
                      <a:pt x="1" y="167"/>
                    </a:cubicBezTo>
                    <a:cubicBezTo>
                      <a:pt x="1" y="223"/>
                      <a:pt x="754" y="279"/>
                      <a:pt x="1703" y="279"/>
                    </a:cubicBezTo>
                    <a:cubicBezTo>
                      <a:pt x="2651" y="279"/>
                      <a:pt x="3404" y="223"/>
                      <a:pt x="3404" y="140"/>
                    </a:cubicBezTo>
                    <a:cubicBezTo>
                      <a:pt x="3404" y="56"/>
                      <a:pt x="2651" y="0"/>
                      <a:pt x="170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733;p42"/>
              <p:cNvSpPr/>
              <p:nvPr/>
            </p:nvSpPr>
            <p:spPr>
              <a:xfrm>
                <a:off x="4353325" y="1740675"/>
                <a:ext cx="31400" cy="15225"/>
              </a:xfrm>
              <a:custGeom>
                <a:avLst/>
                <a:gdLst/>
                <a:ahLst/>
                <a:cxnLst/>
                <a:rect l="l" t="t" r="r" b="b"/>
                <a:pathLst>
                  <a:path w="1256" h="609" extrusionOk="0">
                    <a:moveTo>
                      <a:pt x="541" y="0"/>
                    </a:moveTo>
                    <a:cubicBezTo>
                      <a:pt x="424" y="0"/>
                      <a:pt x="306" y="25"/>
                      <a:pt x="196" y="76"/>
                    </a:cubicBezTo>
                    <a:cubicBezTo>
                      <a:pt x="84" y="160"/>
                      <a:pt x="0" y="216"/>
                      <a:pt x="56" y="272"/>
                    </a:cubicBezTo>
                    <a:cubicBezTo>
                      <a:pt x="62" y="284"/>
                      <a:pt x="80" y="288"/>
                      <a:pt x="108" y="288"/>
                    </a:cubicBezTo>
                    <a:cubicBezTo>
                      <a:pt x="170" y="288"/>
                      <a:pt x="279" y="267"/>
                      <a:pt x="411" y="267"/>
                    </a:cubicBezTo>
                    <a:cubicBezTo>
                      <a:pt x="491" y="267"/>
                      <a:pt x="579" y="275"/>
                      <a:pt x="670" y="300"/>
                    </a:cubicBezTo>
                    <a:cubicBezTo>
                      <a:pt x="987" y="379"/>
                      <a:pt x="1154" y="609"/>
                      <a:pt x="1218" y="609"/>
                    </a:cubicBezTo>
                    <a:cubicBezTo>
                      <a:pt x="1222" y="609"/>
                      <a:pt x="1225" y="608"/>
                      <a:pt x="1228" y="606"/>
                    </a:cubicBezTo>
                    <a:cubicBezTo>
                      <a:pt x="1256" y="606"/>
                      <a:pt x="1256" y="495"/>
                      <a:pt x="1200" y="383"/>
                    </a:cubicBezTo>
                    <a:cubicBezTo>
                      <a:pt x="1064" y="131"/>
                      <a:pt x="807" y="0"/>
                      <a:pt x="5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734;p42"/>
              <p:cNvSpPr/>
              <p:nvPr/>
            </p:nvSpPr>
            <p:spPr>
              <a:xfrm>
                <a:off x="4227075" y="2569775"/>
                <a:ext cx="1021125" cy="613800"/>
              </a:xfrm>
              <a:custGeom>
                <a:avLst/>
                <a:gdLst/>
                <a:ahLst/>
                <a:cxnLst/>
                <a:rect l="l" t="t" r="r" b="b"/>
                <a:pathLst>
                  <a:path w="40845" h="24552" extrusionOk="0">
                    <a:moveTo>
                      <a:pt x="39506" y="1"/>
                    </a:moveTo>
                    <a:lnTo>
                      <a:pt x="25082" y="23073"/>
                    </a:lnTo>
                    <a:lnTo>
                      <a:pt x="1" y="22571"/>
                    </a:lnTo>
                    <a:lnTo>
                      <a:pt x="1" y="24329"/>
                    </a:lnTo>
                    <a:lnTo>
                      <a:pt x="26058" y="24552"/>
                    </a:lnTo>
                    <a:lnTo>
                      <a:pt x="40845" y="949"/>
                    </a:lnTo>
                    <a:lnTo>
                      <a:pt x="39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735;p42"/>
              <p:cNvSpPr/>
              <p:nvPr/>
            </p:nvSpPr>
            <p:spPr>
              <a:xfrm>
                <a:off x="4482350" y="2956875"/>
                <a:ext cx="209975" cy="172475"/>
              </a:xfrm>
              <a:custGeom>
                <a:avLst/>
                <a:gdLst/>
                <a:ahLst/>
                <a:cxnLst/>
                <a:rect l="l" t="t" r="r" b="b"/>
                <a:pathLst>
                  <a:path w="8399" h="6899" extrusionOk="0">
                    <a:moveTo>
                      <a:pt x="1898" y="1"/>
                    </a:moveTo>
                    <a:lnTo>
                      <a:pt x="1" y="5441"/>
                    </a:lnTo>
                    <a:lnTo>
                      <a:pt x="4660" y="6613"/>
                    </a:lnTo>
                    <a:cubicBezTo>
                      <a:pt x="4770" y="6640"/>
                      <a:pt x="4880" y="6653"/>
                      <a:pt x="4988" y="6653"/>
                    </a:cubicBezTo>
                    <a:cubicBezTo>
                      <a:pt x="5538" y="6653"/>
                      <a:pt x="6040" y="6312"/>
                      <a:pt x="6250" y="5776"/>
                    </a:cubicBezTo>
                    <a:lnTo>
                      <a:pt x="6864" y="4185"/>
                    </a:lnTo>
                    <a:cubicBezTo>
                      <a:pt x="7003" y="4967"/>
                      <a:pt x="7226" y="5748"/>
                      <a:pt x="7478" y="6501"/>
                    </a:cubicBezTo>
                    <a:cubicBezTo>
                      <a:pt x="7632" y="6743"/>
                      <a:pt x="7890" y="6898"/>
                      <a:pt x="8170" y="6898"/>
                    </a:cubicBezTo>
                    <a:cubicBezTo>
                      <a:pt x="8245" y="6898"/>
                      <a:pt x="8322" y="6887"/>
                      <a:pt x="8398" y="6864"/>
                    </a:cubicBezTo>
                    <a:lnTo>
                      <a:pt x="8398" y="3014"/>
                    </a:lnTo>
                    <a:lnTo>
                      <a:pt x="7143" y="1144"/>
                    </a:lnTo>
                    <a:lnTo>
                      <a:pt x="189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736;p42"/>
              <p:cNvSpPr/>
              <p:nvPr/>
            </p:nvSpPr>
            <p:spPr>
              <a:xfrm>
                <a:off x="3519150" y="2055050"/>
                <a:ext cx="816750" cy="1303600"/>
              </a:xfrm>
              <a:custGeom>
                <a:avLst/>
                <a:gdLst/>
                <a:ahLst/>
                <a:cxnLst/>
                <a:rect l="l" t="t" r="r" b="b"/>
                <a:pathLst>
                  <a:path w="32670" h="52144" extrusionOk="0">
                    <a:moveTo>
                      <a:pt x="19976" y="0"/>
                    </a:moveTo>
                    <a:cubicBezTo>
                      <a:pt x="19976" y="0"/>
                      <a:pt x="13057" y="1758"/>
                      <a:pt x="10964" y="4855"/>
                    </a:cubicBezTo>
                    <a:cubicBezTo>
                      <a:pt x="8872" y="7979"/>
                      <a:pt x="6501" y="13168"/>
                      <a:pt x="3962" y="23212"/>
                    </a:cubicBezTo>
                    <a:cubicBezTo>
                      <a:pt x="1730" y="32000"/>
                      <a:pt x="0" y="46006"/>
                      <a:pt x="2427" y="49298"/>
                    </a:cubicBezTo>
                    <a:cubicBezTo>
                      <a:pt x="4073" y="51558"/>
                      <a:pt x="5134" y="52143"/>
                      <a:pt x="5134" y="52143"/>
                    </a:cubicBezTo>
                    <a:lnTo>
                      <a:pt x="10490" y="50218"/>
                    </a:lnTo>
                    <a:cubicBezTo>
                      <a:pt x="15651" y="48377"/>
                      <a:pt x="20394" y="45504"/>
                      <a:pt x="24440" y="41821"/>
                    </a:cubicBezTo>
                    <a:lnTo>
                      <a:pt x="32670" y="34316"/>
                    </a:lnTo>
                    <a:lnTo>
                      <a:pt x="28318" y="30912"/>
                    </a:lnTo>
                    <a:cubicBezTo>
                      <a:pt x="28318" y="30912"/>
                      <a:pt x="31638" y="13029"/>
                      <a:pt x="30745" y="6780"/>
                    </a:cubicBezTo>
                    <a:cubicBezTo>
                      <a:pt x="29964" y="1311"/>
                      <a:pt x="19976" y="0"/>
                      <a:pt x="1997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737;p42"/>
              <p:cNvSpPr/>
              <p:nvPr/>
            </p:nvSpPr>
            <p:spPr>
              <a:xfrm>
                <a:off x="3722100" y="1912500"/>
                <a:ext cx="609625" cy="330800"/>
              </a:xfrm>
              <a:custGeom>
                <a:avLst/>
                <a:gdLst/>
                <a:ahLst/>
                <a:cxnLst/>
                <a:rect l="l" t="t" r="r" b="b"/>
                <a:pathLst>
                  <a:path w="24385" h="13232" extrusionOk="0">
                    <a:moveTo>
                      <a:pt x="10889" y="0"/>
                    </a:moveTo>
                    <a:cubicBezTo>
                      <a:pt x="10270" y="0"/>
                      <a:pt x="9661" y="132"/>
                      <a:pt x="9124" y="429"/>
                    </a:cubicBezTo>
                    <a:cubicBezTo>
                      <a:pt x="8036" y="1015"/>
                      <a:pt x="7366" y="2382"/>
                      <a:pt x="7812" y="3498"/>
                    </a:cubicBezTo>
                    <a:cubicBezTo>
                      <a:pt x="7683" y="3487"/>
                      <a:pt x="7554" y="3482"/>
                      <a:pt x="7426" y="3482"/>
                    </a:cubicBezTo>
                    <a:cubicBezTo>
                      <a:pt x="5265" y="3482"/>
                      <a:pt x="3329" y="4999"/>
                      <a:pt x="2065" y="6790"/>
                    </a:cubicBezTo>
                    <a:cubicBezTo>
                      <a:pt x="810" y="8548"/>
                      <a:pt x="1" y="11198"/>
                      <a:pt x="2316" y="12621"/>
                    </a:cubicBezTo>
                    <a:cubicBezTo>
                      <a:pt x="2955" y="12976"/>
                      <a:pt x="3654" y="13170"/>
                      <a:pt x="4378" y="13170"/>
                    </a:cubicBezTo>
                    <a:cubicBezTo>
                      <a:pt x="4509" y="13170"/>
                      <a:pt x="4640" y="13164"/>
                      <a:pt x="4771" y="13151"/>
                    </a:cubicBezTo>
                    <a:cubicBezTo>
                      <a:pt x="8426" y="12844"/>
                      <a:pt x="10993" y="11756"/>
                      <a:pt x="13671" y="11087"/>
                    </a:cubicBezTo>
                    <a:cubicBezTo>
                      <a:pt x="14363" y="10919"/>
                      <a:pt x="15060" y="10838"/>
                      <a:pt x="15754" y="10838"/>
                    </a:cubicBezTo>
                    <a:cubicBezTo>
                      <a:pt x="17944" y="10838"/>
                      <a:pt x="20094" y="11641"/>
                      <a:pt x="21874" y="13040"/>
                    </a:cubicBezTo>
                    <a:lnTo>
                      <a:pt x="21957" y="13095"/>
                    </a:lnTo>
                    <a:cubicBezTo>
                      <a:pt x="22125" y="13198"/>
                      <a:pt x="22357" y="13232"/>
                      <a:pt x="22593" y="13232"/>
                    </a:cubicBezTo>
                    <a:cubicBezTo>
                      <a:pt x="23064" y="13232"/>
                      <a:pt x="23547" y="13095"/>
                      <a:pt x="23547" y="13095"/>
                    </a:cubicBezTo>
                    <a:cubicBezTo>
                      <a:pt x="24384" y="12370"/>
                      <a:pt x="22487" y="8520"/>
                      <a:pt x="21985" y="7543"/>
                    </a:cubicBezTo>
                    <a:cubicBezTo>
                      <a:pt x="21483" y="6567"/>
                      <a:pt x="20562" y="5870"/>
                      <a:pt x="19697" y="5228"/>
                    </a:cubicBezTo>
                    <a:lnTo>
                      <a:pt x="15764" y="2243"/>
                    </a:lnTo>
                    <a:cubicBezTo>
                      <a:pt x="14843" y="1461"/>
                      <a:pt x="13783" y="820"/>
                      <a:pt x="12667" y="345"/>
                    </a:cubicBezTo>
                    <a:cubicBezTo>
                      <a:pt x="12103" y="125"/>
                      <a:pt x="11491" y="0"/>
                      <a:pt x="108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738;p42"/>
              <p:cNvSpPr/>
              <p:nvPr/>
            </p:nvSpPr>
            <p:spPr>
              <a:xfrm>
                <a:off x="3830225" y="2271250"/>
                <a:ext cx="703075" cy="852350"/>
              </a:xfrm>
              <a:custGeom>
                <a:avLst/>
                <a:gdLst/>
                <a:ahLst/>
                <a:cxnLst/>
                <a:rect l="l" t="t" r="r" b="b"/>
                <a:pathLst>
                  <a:path w="28123" h="34094" extrusionOk="0">
                    <a:moveTo>
                      <a:pt x="5385" y="1"/>
                    </a:moveTo>
                    <a:lnTo>
                      <a:pt x="809" y="21455"/>
                    </a:lnTo>
                    <a:cubicBezTo>
                      <a:pt x="0" y="25194"/>
                      <a:pt x="2092" y="28960"/>
                      <a:pt x="5691" y="30271"/>
                    </a:cubicBezTo>
                    <a:lnTo>
                      <a:pt x="25639" y="34094"/>
                    </a:lnTo>
                    <a:lnTo>
                      <a:pt x="28122" y="26672"/>
                    </a:lnTo>
                    <a:lnTo>
                      <a:pt x="11941" y="21623"/>
                    </a:lnTo>
                    <a:lnTo>
                      <a:pt x="16684" y="894"/>
                    </a:lnTo>
                    <a:lnTo>
                      <a:pt x="538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739;p42"/>
              <p:cNvSpPr/>
              <p:nvPr/>
            </p:nvSpPr>
            <p:spPr>
              <a:xfrm>
                <a:off x="3846250" y="2144300"/>
                <a:ext cx="691225" cy="982775"/>
              </a:xfrm>
              <a:custGeom>
                <a:avLst/>
                <a:gdLst/>
                <a:ahLst/>
                <a:cxnLst/>
                <a:rect l="l" t="t" r="r" b="b"/>
                <a:pathLst>
                  <a:path w="27649" h="39311" extrusionOk="0">
                    <a:moveTo>
                      <a:pt x="10334" y="0"/>
                    </a:moveTo>
                    <a:cubicBezTo>
                      <a:pt x="10303" y="0"/>
                      <a:pt x="10271" y="1"/>
                      <a:pt x="10240" y="1"/>
                    </a:cubicBezTo>
                    <a:cubicBezTo>
                      <a:pt x="8649" y="113"/>
                      <a:pt x="7171" y="866"/>
                      <a:pt x="6166" y="2094"/>
                    </a:cubicBezTo>
                    <a:cubicBezTo>
                      <a:pt x="5218" y="3210"/>
                      <a:pt x="4520" y="4521"/>
                      <a:pt x="4102" y="5916"/>
                    </a:cubicBezTo>
                    <a:cubicBezTo>
                      <a:pt x="3711" y="7199"/>
                      <a:pt x="3432" y="8483"/>
                      <a:pt x="3209" y="9794"/>
                    </a:cubicBezTo>
                    <a:cubicBezTo>
                      <a:pt x="2261" y="14788"/>
                      <a:pt x="1479" y="18833"/>
                      <a:pt x="949" y="21623"/>
                    </a:cubicBezTo>
                    <a:cubicBezTo>
                      <a:pt x="698" y="22990"/>
                      <a:pt x="503" y="24078"/>
                      <a:pt x="363" y="24831"/>
                    </a:cubicBezTo>
                    <a:lnTo>
                      <a:pt x="224" y="25668"/>
                    </a:lnTo>
                    <a:cubicBezTo>
                      <a:pt x="168" y="25864"/>
                      <a:pt x="168" y="25947"/>
                      <a:pt x="168" y="25947"/>
                    </a:cubicBezTo>
                    <a:cubicBezTo>
                      <a:pt x="168" y="25947"/>
                      <a:pt x="196" y="25864"/>
                      <a:pt x="252" y="25668"/>
                    </a:cubicBezTo>
                    <a:cubicBezTo>
                      <a:pt x="280" y="25473"/>
                      <a:pt x="336" y="25194"/>
                      <a:pt x="419" y="24831"/>
                    </a:cubicBezTo>
                    <a:lnTo>
                      <a:pt x="1061" y="21651"/>
                    </a:lnTo>
                    <a:cubicBezTo>
                      <a:pt x="1619" y="18833"/>
                      <a:pt x="2400" y="14816"/>
                      <a:pt x="3377" y="9850"/>
                    </a:cubicBezTo>
                    <a:cubicBezTo>
                      <a:pt x="3628" y="8538"/>
                      <a:pt x="3935" y="7255"/>
                      <a:pt x="4297" y="5972"/>
                    </a:cubicBezTo>
                    <a:cubicBezTo>
                      <a:pt x="4716" y="4605"/>
                      <a:pt x="5413" y="3349"/>
                      <a:pt x="6334" y="2261"/>
                    </a:cubicBezTo>
                    <a:cubicBezTo>
                      <a:pt x="7310" y="1089"/>
                      <a:pt x="8733" y="364"/>
                      <a:pt x="10268" y="280"/>
                    </a:cubicBezTo>
                    <a:cubicBezTo>
                      <a:pt x="10328" y="278"/>
                      <a:pt x="10388" y="277"/>
                      <a:pt x="10448" y="277"/>
                    </a:cubicBezTo>
                    <a:cubicBezTo>
                      <a:pt x="11999" y="277"/>
                      <a:pt x="13460" y="968"/>
                      <a:pt x="14480" y="2149"/>
                    </a:cubicBezTo>
                    <a:cubicBezTo>
                      <a:pt x="15010" y="2791"/>
                      <a:pt x="15401" y="3544"/>
                      <a:pt x="15596" y="4353"/>
                    </a:cubicBezTo>
                    <a:cubicBezTo>
                      <a:pt x="15680" y="4772"/>
                      <a:pt x="15736" y="5190"/>
                      <a:pt x="15736" y="5609"/>
                    </a:cubicBezTo>
                    <a:cubicBezTo>
                      <a:pt x="15680" y="6027"/>
                      <a:pt x="15708" y="6474"/>
                      <a:pt x="15624" y="6892"/>
                    </a:cubicBezTo>
                    <a:cubicBezTo>
                      <a:pt x="15373" y="8622"/>
                      <a:pt x="15010" y="10380"/>
                      <a:pt x="14648" y="12165"/>
                    </a:cubicBezTo>
                    <a:cubicBezTo>
                      <a:pt x="13867" y="15736"/>
                      <a:pt x="13002" y="19419"/>
                      <a:pt x="12053" y="23157"/>
                    </a:cubicBezTo>
                    <a:cubicBezTo>
                      <a:pt x="11746" y="24357"/>
                      <a:pt x="11439" y="25557"/>
                      <a:pt x="11160" y="26645"/>
                    </a:cubicBezTo>
                    <a:lnTo>
                      <a:pt x="11132" y="26784"/>
                    </a:lnTo>
                    <a:lnTo>
                      <a:pt x="11272" y="26812"/>
                    </a:lnTo>
                    <a:lnTo>
                      <a:pt x="27325" y="31822"/>
                    </a:lnTo>
                    <a:lnTo>
                      <a:pt x="27325" y="31822"/>
                    </a:lnTo>
                    <a:cubicBezTo>
                      <a:pt x="26434" y="34333"/>
                      <a:pt x="25596" y="36739"/>
                      <a:pt x="24810" y="39041"/>
                    </a:cubicBezTo>
                    <a:lnTo>
                      <a:pt x="24810" y="39041"/>
                    </a:lnTo>
                    <a:lnTo>
                      <a:pt x="5162" y="35433"/>
                    </a:lnTo>
                    <a:cubicBezTo>
                      <a:pt x="4130" y="35182"/>
                      <a:pt x="3125" y="34763"/>
                      <a:pt x="2233" y="34178"/>
                    </a:cubicBezTo>
                    <a:cubicBezTo>
                      <a:pt x="1591" y="33731"/>
                      <a:pt x="1033" y="33145"/>
                      <a:pt x="615" y="32476"/>
                    </a:cubicBezTo>
                    <a:lnTo>
                      <a:pt x="419" y="32057"/>
                    </a:lnTo>
                    <a:lnTo>
                      <a:pt x="280" y="31695"/>
                    </a:lnTo>
                    <a:lnTo>
                      <a:pt x="168" y="31388"/>
                    </a:lnTo>
                    <a:lnTo>
                      <a:pt x="112" y="31109"/>
                    </a:lnTo>
                    <a:cubicBezTo>
                      <a:pt x="57" y="30941"/>
                      <a:pt x="57" y="30830"/>
                      <a:pt x="29" y="30718"/>
                    </a:cubicBezTo>
                    <a:cubicBezTo>
                      <a:pt x="29" y="30690"/>
                      <a:pt x="1" y="30634"/>
                      <a:pt x="1" y="30606"/>
                    </a:cubicBezTo>
                    <a:cubicBezTo>
                      <a:pt x="1" y="30606"/>
                      <a:pt x="1" y="30662"/>
                      <a:pt x="1" y="30774"/>
                    </a:cubicBezTo>
                    <a:cubicBezTo>
                      <a:pt x="29" y="30858"/>
                      <a:pt x="29" y="30997"/>
                      <a:pt x="57" y="31137"/>
                    </a:cubicBezTo>
                    <a:lnTo>
                      <a:pt x="112" y="31416"/>
                    </a:lnTo>
                    <a:cubicBezTo>
                      <a:pt x="140" y="31527"/>
                      <a:pt x="168" y="31639"/>
                      <a:pt x="224" y="31750"/>
                    </a:cubicBezTo>
                    <a:cubicBezTo>
                      <a:pt x="252" y="31862"/>
                      <a:pt x="308" y="32001"/>
                      <a:pt x="336" y="32141"/>
                    </a:cubicBezTo>
                    <a:lnTo>
                      <a:pt x="559" y="32532"/>
                    </a:lnTo>
                    <a:cubicBezTo>
                      <a:pt x="977" y="33229"/>
                      <a:pt x="1507" y="33843"/>
                      <a:pt x="2177" y="34289"/>
                    </a:cubicBezTo>
                    <a:cubicBezTo>
                      <a:pt x="3070" y="34903"/>
                      <a:pt x="4074" y="35349"/>
                      <a:pt x="5134" y="35600"/>
                    </a:cubicBezTo>
                    <a:cubicBezTo>
                      <a:pt x="9905" y="36521"/>
                      <a:pt x="16684" y="37804"/>
                      <a:pt x="24859" y="39311"/>
                    </a:cubicBezTo>
                    <a:lnTo>
                      <a:pt x="24942" y="39311"/>
                    </a:lnTo>
                    <a:lnTo>
                      <a:pt x="24970" y="39227"/>
                    </a:lnTo>
                    <a:lnTo>
                      <a:pt x="27593" y="31806"/>
                    </a:lnTo>
                    <a:lnTo>
                      <a:pt x="27649" y="31667"/>
                    </a:lnTo>
                    <a:lnTo>
                      <a:pt x="27509" y="31639"/>
                    </a:lnTo>
                    <a:lnTo>
                      <a:pt x="11448" y="26599"/>
                    </a:lnTo>
                    <a:lnTo>
                      <a:pt x="11448" y="26599"/>
                    </a:lnTo>
                    <a:cubicBezTo>
                      <a:pt x="11740" y="25545"/>
                      <a:pt x="12009" y="24393"/>
                      <a:pt x="12304" y="23241"/>
                    </a:cubicBezTo>
                    <a:cubicBezTo>
                      <a:pt x="13253" y="19503"/>
                      <a:pt x="14146" y="15820"/>
                      <a:pt x="14899" y="12249"/>
                    </a:cubicBezTo>
                    <a:cubicBezTo>
                      <a:pt x="15289" y="10463"/>
                      <a:pt x="15624" y="8678"/>
                      <a:pt x="15875" y="6948"/>
                    </a:cubicBezTo>
                    <a:cubicBezTo>
                      <a:pt x="15959" y="6502"/>
                      <a:pt x="15959" y="6055"/>
                      <a:pt x="15987" y="5637"/>
                    </a:cubicBezTo>
                    <a:cubicBezTo>
                      <a:pt x="15987" y="5190"/>
                      <a:pt x="15931" y="4744"/>
                      <a:pt x="15847" y="4326"/>
                    </a:cubicBezTo>
                    <a:cubicBezTo>
                      <a:pt x="15652" y="3461"/>
                      <a:pt x="15234" y="2652"/>
                      <a:pt x="14676" y="1982"/>
                    </a:cubicBezTo>
                    <a:cubicBezTo>
                      <a:pt x="13580" y="722"/>
                      <a:pt x="12001" y="0"/>
                      <a:pt x="10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740;p42"/>
              <p:cNvSpPr/>
              <p:nvPr/>
            </p:nvSpPr>
            <p:spPr>
              <a:xfrm>
                <a:off x="4057600" y="2812100"/>
                <a:ext cx="72550" cy="69475"/>
              </a:xfrm>
              <a:custGeom>
                <a:avLst/>
                <a:gdLst/>
                <a:ahLst/>
                <a:cxnLst/>
                <a:rect l="l" t="t" r="r" b="b"/>
                <a:pathLst>
                  <a:path w="2902" h="2779" extrusionOk="0">
                    <a:moveTo>
                      <a:pt x="2649" y="0"/>
                    </a:moveTo>
                    <a:cubicBezTo>
                      <a:pt x="2545" y="0"/>
                      <a:pt x="2413" y="12"/>
                      <a:pt x="2260" y="44"/>
                    </a:cubicBezTo>
                    <a:cubicBezTo>
                      <a:pt x="1228" y="323"/>
                      <a:pt x="391" y="1105"/>
                      <a:pt x="112" y="2137"/>
                    </a:cubicBezTo>
                    <a:cubicBezTo>
                      <a:pt x="0" y="2527"/>
                      <a:pt x="28" y="2779"/>
                      <a:pt x="56" y="2779"/>
                    </a:cubicBezTo>
                    <a:cubicBezTo>
                      <a:pt x="112" y="2779"/>
                      <a:pt x="140" y="2555"/>
                      <a:pt x="279" y="2221"/>
                    </a:cubicBezTo>
                    <a:cubicBezTo>
                      <a:pt x="642" y="1300"/>
                      <a:pt x="1395" y="574"/>
                      <a:pt x="2316" y="268"/>
                    </a:cubicBezTo>
                    <a:cubicBezTo>
                      <a:pt x="2678" y="128"/>
                      <a:pt x="2902" y="100"/>
                      <a:pt x="2902" y="44"/>
                    </a:cubicBezTo>
                    <a:cubicBezTo>
                      <a:pt x="2902" y="27"/>
                      <a:pt x="2809" y="0"/>
                      <a:pt x="26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741;p42"/>
              <p:cNvSpPr/>
              <p:nvPr/>
            </p:nvSpPr>
            <p:spPr>
              <a:xfrm>
                <a:off x="3799525" y="2264275"/>
                <a:ext cx="366900" cy="842100"/>
              </a:xfrm>
              <a:custGeom>
                <a:avLst/>
                <a:gdLst/>
                <a:ahLst/>
                <a:cxnLst/>
                <a:rect l="l" t="t" r="r" b="b"/>
                <a:pathLst>
                  <a:path w="14676" h="33684" extrusionOk="0">
                    <a:moveTo>
                      <a:pt x="6166" y="1"/>
                    </a:moveTo>
                    <a:cubicBezTo>
                      <a:pt x="3767" y="7422"/>
                      <a:pt x="2316" y="15150"/>
                      <a:pt x="1340" y="22906"/>
                    </a:cubicBezTo>
                    <a:cubicBezTo>
                      <a:pt x="1144" y="24692"/>
                      <a:pt x="949" y="26505"/>
                      <a:pt x="1256" y="28291"/>
                    </a:cubicBezTo>
                    <a:cubicBezTo>
                      <a:pt x="1563" y="30076"/>
                      <a:pt x="2428" y="31806"/>
                      <a:pt x="3934" y="32810"/>
                    </a:cubicBezTo>
                    <a:cubicBezTo>
                      <a:pt x="4915" y="33426"/>
                      <a:pt x="6082" y="33683"/>
                      <a:pt x="7251" y="33683"/>
                    </a:cubicBezTo>
                    <a:cubicBezTo>
                      <a:pt x="7778" y="33683"/>
                      <a:pt x="8305" y="33631"/>
                      <a:pt x="8817" y="33536"/>
                    </a:cubicBezTo>
                    <a:cubicBezTo>
                      <a:pt x="10491" y="33229"/>
                      <a:pt x="13141" y="32866"/>
                      <a:pt x="14675" y="32141"/>
                    </a:cubicBezTo>
                    <a:lnTo>
                      <a:pt x="5748" y="30299"/>
                    </a:lnTo>
                    <a:cubicBezTo>
                      <a:pt x="5748" y="30299"/>
                      <a:pt x="1" y="29964"/>
                      <a:pt x="2484" y="18944"/>
                    </a:cubicBezTo>
                    <a:cubicBezTo>
                      <a:pt x="4938" y="7925"/>
                      <a:pt x="6166" y="2"/>
                      <a:pt x="6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742;p42"/>
              <p:cNvSpPr/>
              <p:nvPr/>
            </p:nvSpPr>
            <p:spPr>
              <a:xfrm>
                <a:off x="3762550" y="2098275"/>
                <a:ext cx="308325" cy="181150"/>
              </a:xfrm>
              <a:custGeom>
                <a:avLst/>
                <a:gdLst/>
                <a:ahLst/>
                <a:cxnLst/>
                <a:rect l="l" t="t" r="r" b="b"/>
                <a:pathLst>
                  <a:path w="12333" h="7246" extrusionOk="0">
                    <a:moveTo>
                      <a:pt x="12332" y="1"/>
                    </a:moveTo>
                    <a:lnTo>
                      <a:pt x="12332" y="1"/>
                    </a:lnTo>
                    <a:cubicBezTo>
                      <a:pt x="7813" y="308"/>
                      <a:pt x="3488" y="2037"/>
                      <a:pt x="29" y="4967"/>
                    </a:cubicBezTo>
                    <a:lnTo>
                      <a:pt x="29" y="4799"/>
                    </a:lnTo>
                    <a:lnTo>
                      <a:pt x="29" y="4799"/>
                    </a:lnTo>
                    <a:cubicBezTo>
                      <a:pt x="1" y="5692"/>
                      <a:pt x="85" y="6780"/>
                      <a:pt x="866" y="7143"/>
                    </a:cubicBezTo>
                    <a:cubicBezTo>
                      <a:pt x="1024" y="7214"/>
                      <a:pt x="1187" y="7246"/>
                      <a:pt x="1351" y="7246"/>
                    </a:cubicBezTo>
                    <a:cubicBezTo>
                      <a:pt x="2026" y="7246"/>
                      <a:pt x="2727" y="6716"/>
                      <a:pt x="3265" y="6222"/>
                    </a:cubicBezTo>
                    <a:cubicBezTo>
                      <a:pt x="5971" y="3711"/>
                      <a:pt x="9012" y="1619"/>
                      <a:pt x="123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743;p42"/>
              <p:cNvSpPr/>
              <p:nvPr/>
            </p:nvSpPr>
            <p:spPr>
              <a:xfrm>
                <a:off x="3758375" y="2093850"/>
                <a:ext cx="442225" cy="119550"/>
              </a:xfrm>
              <a:custGeom>
                <a:avLst/>
                <a:gdLst/>
                <a:ahLst/>
                <a:cxnLst/>
                <a:rect l="l" t="t" r="r" b="b"/>
                <a:pathLst>
                  <a:path w="17689" h="4782" extrusionOk="0">
                    <a:moveTo>
                      <a:pt x="11453" y="1"/>
                    </a:moveTo>
                    <a:cubicBezTo>
                      <a:pt x="10475" y="1"/>
                      <a:pt x="9495" y="148"/>
                      <a:pt x="8565" y="429"/>
                    </a:cubicBezTo>
                    <a:cubicBezTo>
                      <a:pt x="7366" y="820"/>
                      <a:pt x="6222" y="1322"/>
                      <a:pt x="5134" y="1963"/>
                    </a:cubicBezTo>
                    <a:lnTo>
                      <a:pt x="2483" y="3470"/>
                    </a:lnTo>
                    <a:cubicBezTo>
                      <a:pt x="1730" y="3916"/>
                      <a:pt x="1116" y="4223"/>
                      <a:pt x="670" y="4446"/>
                    </a:cubicBezTo>
                    <a:cubicBezTo>
                      <a:pt x="447" y="4530"/>
                      <a:pt x="224" y="4642"/>
                      <a:pt x="0" y="4781"/>
                    </a:cubicBezTo>
                    <a:cubicBezTo>
                      <a:pt x="252" y="4725"/>
                      <a:pt x="503" y="4642"/>
                      <a:pt x="726" y="4530"/>
                    </a:cubicBezTo>
                    <a:cubicBezTo>
                      <a:pt x="1368" y="4279"/>
                      <a:pt x="1981" y="3972"/>
                      <a:pt x="2595" y="3665"/>
                    </a:cubicBezTo>
                    <a:cubicBezTo>
                      <a:pt x="3348" y="3247"/>
                      <a:pt x="4241" y="2745"/>
                      <a:pt x="5245" y="2187"/>
                    </a:cubicBezTo>
                    <a:cubicBezTo>
                      <a:pt x="6334" y="1573"/>
                      <a:pt x="7477" y="1099"/>
                      <a:pt x="8649" y="708"/>
                    </a:cubicBezTo>
                    <a:cubicBezTo>
                      <a:pt x="9557" y="427"/>
                      <a:pt x="10499" y="280"/>
                      <a:pt x="11448" y="280"/>
                    </a:cubicBezTo>
                    <a:cubicBezTo>
                      <a:pt x="11724" y="280"/>
                      <a:pt x="12000" y="292"/>
                      <a:pt x="12276" y="317"/>
                    </a:cubicBezTo>
                    <a:cubicBezTo>
                      <a:pt x="13280" y="401"/>
                      <a:pt x="14257" y="624"/>
                      <a:pt x="15205" y="987"/>
                    </a:cubicBezTo>
                    <a:cubicBezTo>
                      <a:pt x="16767" y="1579"/>
                      <a:pt x="17575" y="2301"/>
                      <a:pt x="17655" y="2301"/>
                    </a:cubicBezTo>
                    <a:cubicBezTo>
                      <a:pt x="17658" y="2301"/>
                      <a:pt x="17660" y="2300"/>
                      <a:pt x="17661" y="2298"/>
                    </a:cubicBezTo>
                    <a:cubicBezTo>
                      <a:pt x="17688" y="2270"/>
                      <a:pt x="17633" y="2242"/>
                      <a:pt x="17521" y="2131"/>
                    </a:cubicBezTo>
                    <a:cubicBezTo>
                      <a:pt x="17382" y="2019"/>
                      <a:pt x="17242" y="1908"/>
                      <a:pt x="17075" y="1796"/>
                    </a:cubicBezTo>
                    <a:cubicBezTo>
                      <a:pt x="16517" y="1378"/>
                      <a:pt x="15931" y="1043"/>
                      <a:pt x="15289" y="792"/>
                    </a:cubicBezTo>
                    <a:cubicBezTo>
                      <a:pt x="14341" y="401"/>
                      <a:pt x="13336" y="150"/>
                      <a:pt x="12304" y="38"/>
                    </a:cubicBezTo>
                    <a:cubicBezTo>
                      <a:pt x="12021" y="13"/>
                      <a:pt x="11737" y="1"/>
                      <a:pt x="114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744;p42"/>
              <p:cNvSpPr/>
              <p:nvPr/>
            </p:nvSpPr>
            <p:spPr>
              <a:xfrm>
                <a:off x="3920200" y="2004825"/>
                <a:ext cx="349450" cy="174425"/>
              </a:xfrm>
              <a:custGeom>
                <a:avLst/>
                <a:gdLst/>
                <a:ahLst/>
                <a:cxnLst/>
                <a:rect l="l" t="t" r="r" b="b"/>
                <a:pathLst>
                  <a:path w="13978" h="6977" extrusionOk="0">
                    <a:moveTo>
                      <a:pt x="28" y="0"/>
                    </a:moveTo>
                    <a:cubicBezTo>
                      <a:pt x="0" y="56"/>
                      <a:pt x="893" y="168"/>
                      <a:pt x="2288" y="530"/>
                    </a:cubicBezTo>
                    <a:cubicBezTo>
                      <a:pt x="5915" y="1423"/>
                      <a:pt x="9290" y="3125"/>
                      <a:pt x="12220" y="5469"/>
                    </a:cubicBezTo>
                    <a:cubicBezTo>
                      <a:pt x="13285" y="6343"/>
                      <a:pt x="13922" y="6976"/>
                      <a:pt x="13975" y="6976"/>
                    </a:cubicBezTo>
                    <a:cubicBezTo>
                      <a:pt x="13976" y="6976"/>
                      <a:pt x="13977" y="6976"/>
                      <a:pt x="13977" y="6975"/>
                    </a:cubicBezTo>
                    <a:cubicBezTo>
                      <a:pt x="13866" y="6780"/>
                      <a:pt x="13726" y="6640"/>
                      <a:pt x="13587" y="6501"/>
                    </a:cubicBezTo>
                    <a:cubicBezTo>
                      <a:pt x="13168" y="6082"/>
                      <a:pt x="12750" y="5692"/>
                      <a:pt x="12331" y="5329"/>
                    </a:cubicBezTo>
                    <a:cubicBezTo>
                      <a:pt x="9458" y="2846"/>
                      <a:pt x="6026" y="1144"/>
                      <a:pt x="2316" y="335"/>
                    </a:cubicBezTo>
                    <a:cubicBezTo>
                      <a:pt x="1758" y="196"/>
                      <a:pt x="1200" y="112"/>
                      <a:pt x="642" y="56"/>
                    </a:cubicBezTo>
                    <a:cubicBezTo>
                      <a:pt x="419" y="0"/>
                      <a:pt x="223" y="0"/>
                      <a:pt x="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745;p42"/>
              <p:cNvSpPr/>
              <p:nvPr/>
            </p:nvSpPr>
            <p:spPr>
              <a:xfrm>
                <a:off x="4294025" y="2230800"/>
                <a:ext cx="47450" cy="382250"/>
              </a:xfrm>
              <a:custGeom>
                <a:avLst/>
                <a:gdLst/>
                <a:ahLst/>
                <a:cxnLst/>
                <a:rect l="l" t="t" r="r" b="b"/>
                <a:pathLst>
                  <a:path w="1898" h="15290" extrusionOk="0">
                    <a:moveTo>
                      <a:pt x="1154" y="10932"/>
                    </a:moveTo>
                    <a:cubicBezTo>
                      <a:pt x="1298" y="10932"/>
                      <a:pt x="1435" y="11011"/>
                      <a:pt x="1507" y="11132"/>
                    </a:cubicBezTo>
                    <a:cubicBezTo>
                      <a:pt x="1612" y="11237"/>
                      <a:pt x="1619" y="11414"/>
                      <a:pt x="1528" y="11528"/>
                    </a:cubicBezTo>
                    <a:lnTo>
                      <a:pt x="1528" y="11528"/>
                    </a:lnTo>
                    <a:cubicBezTo>
                      <a:pt x="1521" y="11528"/>
                      <a:pt x="1514" y="11528"/>
                      <a:pt x="1507" y="11528"/>
                    </a:cubicBezTo>
                    <a:cubicBezTo>
                      <a:pt x="1325" y="11528"/>
                      <a:pt x="1183" y="11449"/>
                      <a:pt x="1061" y="11328"/>
                    </a:cubicBezTo>
                    <a:cubicBezTo>
                      <a:pt x="988" y="11225"/>
                      <a:pt x="922" y="11122"/>
                      <a:pt x="872" y="11015"/>
                    </a:cubicBezTo>
                    <a:lnTo>
                      <a:pt x="872" y="11015"/>
                    </a:lnTo>
                    <a:cubicBezTo>
                      <a:pt x="940" y="10981"/>
                      <a:pt x="1012" y="10955"/>
                      <a:pt x="1089" y="10937"/>
                    </a:cubicBezTo>
                    <a:cubicBezTo>
                      <a:pt x="1111" y="10934"/>
                      <a:pt x="1132" y="10932"/>
                      <a:pt x="1154" y="10932"/>
                    </a:cubicBezTo>
                    <a:close/>
                    <a:moveTo>
                      <a:pt x="85" y="1"/>
                    </a:moveTo>
                    <a:cubicBezTo>
                      <a:pt x="57" y="252"/>
                      <a:pt x="57" y="475"/>
                      <a:pt x="85" y="726"/>
                    </a:cubicBezTo>
                    <a:cubicBezTo>
                      <a:pt x="85" y="1256"/>
                      <a:pt x="112" y="1898"/>
                      <a:pt x="140" y="2679"/>
                    </a:cubicBezTo>
                    <a:cubicBezTo>
                      <a:pt x="196" y="4353"/>
                      <a:pt x="308" y="6641"/>
                      <a:pt x="419" y="9179"/>
                    </a:cubicBezTo>
                    <a:cubicBezTo>
                      <a:pt x="475" y="9710"/>
                      <a:pt x="475" y="10212"/>
                      <a:pt x="531" y="10742"/>
                    </a:cubicBezTo>
                    <a:cubicBezTo>
                      <a:pt x="538" y="10810"/>
                      <a:pt x="549" y="10876"/>
                      <a:pt x="566" y="10941"/>
                    </a:cubicBezTo>
                    <a:lnTo>
                      <a:pt x="566" y="10941"/>
                    </a:lnTo>
                    <a:cubicBezTo>
                      <a:pt x="366" y="11106"/>
                      <a:pt x="218" y="11341"/>
                      <a:pt x="168" y="11607"/>
                    </a:cubicBezTo>
                    <a:cubicBezTo>
                      <a:pt x="57" y="12248"/>
                      <a:pt x="1" y="12918"/>
                      <a:pt x="85" y="13560"/>
                    </a:cubicBezTo>
                    <a:cubicBezTo>
                      <a:pt x="140" y="14118"/>
                      <a:pt x="196" y="14536"/>
                      <a:pt x="252" y="14843"/>
                    </a:cubicBezTo>
                    <a:cubicBezTo>
                      <a:pt x="280" y="14982"/>
                      <a:pt x="308" y="15122"/>
                      <a:pt x="364" y="15289"/>
                    </a:cubicBezTo>
                    <a:cubicBezTo>
                      <a:pt x="391" y="15289"/>
                      <a:pt x="308" y="14648"/>
                      <a:pt x="252" y="13532"/>
                    </a:cubicBezTo>
                    <a:cubicBezTo>
                      <a:pt x="196" y="12918"/>
                      <a:pt x="252" y="12276"/>
                      <a:pt x="391" y="11635"/>
                    </a:cubicBezTo>
                    <a:cubicBezTo>
                      <a:pt x="421" y="11456"/>
                      <a:pt x="514" y="11294"/>
                      <a:pt x="649" y="11169"/>
                    </a:cubicBezTo>
                    <a:lnTo>
                      <a:pt x="649" y="11169"/>
                    </a:lnTo>
                    <a:cubicBezTo>
                      <a:pt x="703" y="11283"/>
                      <a:pt x="776" y="11392"/>
                      <a:pt x="866" y="11495"/>
                    </a:cubicBezTo>
                    <a:cubicBezTo>
                      <a:pt x="1004" y="11680"/>
                      <a:pt x="1220" y="11788"/>
                      <a:pt x="1464" y="11788"/>
                    </a:cubicBezTo>
                    <a:cubicBezTo>
                      <a:pt x="1515" y="11788"/>
                      <a:pt x="1566" y="11784"/>
                      <a:pt x="1619" y="11774"/>
                    </a:cubicBezTo>
                    <a:lnTo>
                      <a:pt x="1675" y="11774"/>
                    </a:lnTo>
                    <a:cubicBezTo>
                      <a:pt x="1870" y="11551"/>
                      <a:pt x="1898" y="11216"/>
                      <a:pt x="1731" y="10993"/>
                    </a:cubicBezTo>
                    <a:cubicBezTo>
                      <a:pt x="1592" y="10808"/>
                      <a:pt x="1396" y="10700"/>
                      <a:pt x="1174" y="10700"/>
                    </a:cubicBezTo>
                    <a:cubicBezTo>
                      <a:pt x="1128" y="10700"/>
                      <a:pt x="1081" y="10704"/>
                      <a:pt x="1033" y="10714"/>
                    </a:cubicBezTo>
                    <a:cubicBezTo>
                      <a:pt x="951" y="10730"/>
                      <a:pt x="872" y="10757"/>
                      <a:pt x="796" y="10794"/>
                    </a:cubicBezTo>
                    <a:lnTo>
                      <a:pt x="796" y="10794"/>
                    </a:lnTo>
                    <a:cubicBezTo>
                      <a:pt x="790" y="10767"/>
                      <a:pt x="785" y="10741"/>
                      <a:pt x="782" y="10714"/>
                    </a:cubicBezTo>
                    <a:cubicBezTo>
                      <a:pt x="726" y="10240"/>
                      <a:pt x="726" y="9682"/>
                      <a:pt x="698" y="9152"/>
                    </a:cubicBezTo>
                    <a:cubicBezTo>
                      <a:pt x="559" y="6641"/>
                      <a:pt x="419" y="4325"/>
                      <a:pt x="308" y="2679"/>
                    </a:cubicBezTo>
                    <a:cubicBezTo>
                      <a:pt x="252" y="1898"/>
                      <a:pt x="196" y="1228"/>
                      <a:pt x="168" y="726"/>
                    </a:cubicBezTo>
                    <a:cubicBezTo>
                      <a:pt x="168" y="475"/>
                      <a:pt x="140" y="224"/>
                      <a:pt x="8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746;p42"/>
              <p:cNvSpPr/>
              <p:nvPr/>
            </p:nvSpPr>
            <p:spPr>
              <a:xfrm>
                <a:off x="3603525" y="3048950"/>
                <a:ext cx="482675" cy="282500"/>
              </a:xfrm>
              <a:custGeom>
                <a:avLst/>
                <a:gdLst/>
                <a:ahLst/>
                <a:cxnLst/>
                <a:rect l="l" t="t" r="r" b="b"/>
                <a:pathLst>
                  <a:path w="19307" h="11300" extrusionOk="0">
                    <a:moveTo>
                      <a:pt x="19307" y="0"/>
                    </a:moveTo>
                    <a:lnTo>
                      <a:pt x="19307" y="0"/>
                    </a:lnTo>
                    <a:cubicBezTo>
                      <a:pt x="19056" y="168"/>
                      <a:pt x="18833" y="363"/>
                      <a:pt x="18610" y="558"/>
                    </a:cubicBezTo>
                    <a:cubicBezTo>
                      <a:pt x="18163" y="893"/>
                      <a:pt x="17494" y="1395"/>
                      <a:pt x="16684" y="2009"/>
                    </a:cubicBezTo>
                    <a:cubicBezTo>
                      <a:pt x="14592" y="3599"/>
                      <a:pt x="12388" y="5078"/>
                      <a:pt x="10100" y="6417"/>
                    </a:cubicBezTo>
                    <a:cubicBezTo>
                      <a:pt x="7813" y="7756"/>
                      <a:pt x="5469" y="8956"/>
                      <a:pt x="3042" y="10016"/>
                    </a:cubicBezTo>
                    <a:cubicBezTo>
                      <a:pt x="2093" y="10435"/>
                      <a:pt x="1340" y="10741"/>
                      <a:pt x="810" y="10965"/>
                    </a:cubicBezTo>
                    <a:cubicBezTo>
                      <a:pt x="531" y="11048"/>
                      <a:pt x="252" y="11160"/>
                      <a:pt x="1" y="11299"/>
                    </a:cubicBezTo>
                    <a:cubicBezTo>
                      <a:pt x="280" y="11244"/>
                      <a:pt x="587" y="11160"/>
                      <a:pt x="838" y="11048"/>
                    </a:cubicBezTo>
                    <a:cubicBezTo>
                      <a:pt x="1396" y="10853"/>
                      <a:pt x="2177" y="10574"/>
                      <a:pt x="3098" y="10183"/>
                    </a:cubicBezTo>
                    <a:cubicBezTo>
                      <a:pt x="5581" y="9179"/>
                      <a:pt x="7952" y="8007"/>
                      <a:pt x="10240" y="6668"/>
                    </a:cubicBezTo>
                    <a:cubicBezTo>
                      <a:pt x="12528" y="5301"/>
                      <a:pt x="14732" y="3795"/>
                      <a:pt x="16824" y="2176"/>
                    </a:cubicBezTo>
                    <a:cubicBezTo>
                      <a:pt x="17633" y="1535"/>
                      <a:pt x="18247" y="1005"/>
                      <a:pt x="18665" y="614"/>
                    </a:cubicBezTo>
                    <a:cubicBezTo>
                      <a:pt x="18916" y="447"/>
                      <a:pt x="19112" y="223"/>
                      <a:pt x="193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747;p42"/>
              <p:cNvSpPr/>
              <p:nvPr/>
            </p:nvSpPr>
            <p:spPr>
              <a:xfrm>
                <a:off x="3653050" y="3309750"/>
                <a:ext cx="32800" cy="39875"/>
              </a:xfrm>
              <a:custGeom>
                <a:avLst/>
                <a:gdLst/>
                <a:ahLst/>
                <a:cxnLst/>
                <a:rect l="l" t="t" r="r" b="b"/>
                <a:pathLst>
                  <a:path w="1312" h="1595" extrusionOk="0">
                    <a:moveTo>
                      <a:pt x="65" y="1"/>
                    </a:moveTo>
                    <a:cubicBezTo>
                      <a:pt x="62" y="1"/>
                      <a:pt x="59" y="1"/>
                      <a:pt x="57" y="3"/>
                    </a:cubicBezTo>
                    <a:cubicBezTo>
                      <a:pt x="1" y="58"/>
                      <a:pt x="224" y="449"/>
                      <a:pt x="559" y="895"/>
                    </a:cubicBezTo>
                    <a:cubicBezTo>
                      <a:pt x="853" y="1296"/>
                      <a:pt x="1147" y="1595"/>
                      <a:pt x="1244" y="1595"/>
                    </a:cubicBezTo>
                    <a:cubicBezTo>
                      <a:pt x="1249" y="1595"/>
                      <a:pt x="1253" y="1594"/>
                      <a:pt x="1256" y="1593"/>
                    </a:cubicBezTo>
                    <a:cubicBezTo>
                      <a:pt x="1312" y="1537"/>
                      <a:pt x="1089" y="1146"/>
                      <a:pt x="754" y="700"/>
                    </a:cubicBezTo>
                    <a:cubicBezTo>
                      <a:pt x="460" y="299"/>
                      <a:pt x="141" y="1"/>
                      <a:pt x="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748;p42"/>
              <p:cNvSpPr/>
              <p:nvPr/>
            </p:nvSpPr>
            <p:spPr>
              <a:xfrm>
                <a:off x="3726300" y="3276275"/>
                <a:ext cx="39075" cy="40025"/>
              </a:xfrm>
              <a:custGeom>
                <a:avLst/>
                <a:gdLst/>
                <a:ahLst/>
                <a:cxnLst/>
                <a:rect l="l" t="t" r="r" b="b"/>
                <a:pathLst>
                  <a:path w="1563" h="1601" extrusionOk="0">
                    <a:moveTo>
                      <a:pt x="91" y="1"/>
                    </a:moveTo>
                    <a:cubicBezTo>
                      <a:pt x="88" y="1"/>
                      <a:pt x="86" y="1"/>
                      <a:pt x="84" y="2"/>
                    </a:cubicBezTo>
                    <a:cubicBezTo>
                      <a:pt x="0" y="30"/>
                      <a:pt x="223" y="477"/>
                      <a:pt x="614" y="951"/>
                    </a:cubicBezTo>
                    <a:cubicBezTo>
                      <a:pt x="994" y="1356"/>
                      <a:pt x="1396" y="1600"/>
                      <a:pt x="1489" y="1600"/>
                    </a:cubicBezTo>
                    <a:cubicBezTo>
                      <a:pt x="1498" y="1600"/>
                      <a:pt x="1504" y="1598"/>
                      <a:pt x="1507" y="1593"/>
                    </a:cubicBezTo>
                    <a:cubicBezTo>
                      <a:pt x="1562" y="1509"/>
                      <a:pt x="1228" y="1174"/>
                      <a:pt x="837" y="756"/>
                    </a:cubicBezTo>
                    <a:cubicBezTo>
                      <a:pt x="434" y="352"/>
                      <a:pt x="160" y="1"/>
                      <a:pt x="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749;p42"/>
              <p:cNvSpPr/>
              <p:nvPr/>
            </p:nvSpPr>
            <p:spPr>
              <a:xfrm>
                <a:off x="3818350" y="3232250"/>
                <a:ext cx="47450" cy="50500"/>
              </a:xfrm>
              <a:custGeom>
                <a:avLst/>
                <a:gdLst/>
                <a:ahLst/>
                <a:cxnLst/>
                <a:rect l="l" t="t" r="r" b="b"/>
                <a:pathLst>
                  <a:path w="1898" h="2020" extrusionOk="0">
                    <a:moveTo>
                      <a:pt x="71" y="1"/>
                    </a:moveTo>
                    <a:cubicBezTo>
                      <a:pt x="65" y="1"/>
                      <a:pt x="60" y="2"/>
                      <a:pt x="57" y="6"/>
                    </a:cubicBezTo>
                    <a:cubicBezTo>
                      <a:pt x="1" y="62"/>
                      <a:pt x="363" y="536"/>
                      <a:pt x="838" y="1094"/>
                    </a:cubicBezTo>
                    <a:cubicBezTo>
                      <a:pt x="1308" y="1642"/>
                      <a:pt x="1729" y="2020"/>
                      <a:pt x="1827" y="2020"/>
                    </a:cubicBezTo>
                    <a:cubicBezTo>
                      <a:pt x="1833" y="2020"/>
                      <a:pt x="1839" y="2018"/>
                      <a:pt x="1842" y="2014"/>
                    </a:cubicBezTo>
                    <a:cubicBezTo>
                      <a:pt x="1898" y="1959"/>
                      <a:pt x="1535" y="1484"/>
                      <a:pt x="1061" y="926"/>
                    </a:cubicBezTo>
                    <a:cubicBezTo>
                      <a:pt x="589" y="402"/>
                      <a:pt x="166"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750;p42"/>
              <p:cNvSpPr/>
              <p:nvPr/>
            </p:nvSpPr>
            <p:spPr>
              <a:xfrm>
                <a:off x="3922975" y="3168800"/>
                <a:ext cx="50250" cy="56750"/>
              </a:xfrm>
              <a:custGeom>
                <a:avLst/>
                <a:gdLst/>
                <a:ahLst/>
                <a:cxnLst/>
                <a:rect l="l" t="t" r="r" b="b"/>
                <a:pathLst>
                  <a:path w="2010" h="2270" extrusionOk="0">
                    <a:moveTo>
                      <a:pt x="69" y="0"/>
                    </a:moveTo>
                    <a:cubicBezTo>
                      <a:pt x="64" y="0"/>
                      <a:pt x="59" y="2"/>
                      <a:pt x="56" y="5"/>
                    </a:cubicBezTo>
                    <a:cubicBezTo>
                      <a:pt x="1" y="33"/>
                      <a:pt x="391" y="619"/>
                      <a:pt x="921" y="1233"/>
                    </a:cubicBezTo>
                    <a:cubicBezTo>
                      <a:pt x="1397" y="1813"/>
                      <a:pt x="1847" y="2269"/>
                      <a:pt x="1941" y="2269"/>
                    </a:cubicBezTo>
                    <a:cubicBezTo>
                      <a:pt x="1946" y="2269"/>
                      <a:pt x="1951" y="2268"/>
                      <a:pt x="1954" y="2265"/>
                    </a:cubicBezTo>
                    <a:cubicBezTo>
                      <a:pt x="2009" y="2237"/>
                      <a:pt x="1619" y="1651"/>
                      <a:pt x="1117" y="1037"/>
                    </a:cubicBezTo>
                    <a:cubicBezTo>
                      <a:pt x="615" y="456"/>
                      <a:pt x="163" y="0"/>
                      <a:pt x="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751;p42"/>
              <p:cNvSpPr/>
              <p:nvPr/>
            </p:nvSpPr>
            <p:spPr>
              <a:xfrm>
                <a:off x="4018525" y="3103900"/>
                <a:ext cx="54425" cy="47050"/>
              </a:xfrm>
              <a:custGeom>
                <a:avLst/>
                <a:gdLst/>
                <a:ahLst/>
                <a:cxnLst/>
                <a:rect l="l" t="t" r="r" b="b"/>
                <a:pathLst>
                  <a:path w="2177" h="1882" extrusionOk="0">
                    <a:moveTo>
                      <a:pt x="69" y="1"/>
                    </a:moveTo>
                    <a:cubicBezTo>
                      <a:pt x="63" y="1"/>
                      <a:pt x="58" y="3"/>
                      <a:pt x="57" y="6"/>
                    </a:cubicBezTo>
                    <a:cubicBezTo>
                      <a:pt x="1" y="62"/>
                      <a:pt x="419" y="536"/>
                      <a:pt x="977" y="1039"/>
                    </a:cubicBezTo>
                    <a:cubicBezTo>
                      <a:pt x="1523" y="1533"/>
                      <a:pt x="1997" y="1881"/>
                      <a:pt x="2104" y="1881"/>
                    </a:cubicBezTo>
                    <a:cubicBezTo>
                      <a:pt x="2111" y="1881"/>
                      <a:pt x="2117" y="1879"/>
                      <a:pt x="2121" y="1876"/>
                    </a:cubicBezTo>
                    <a:cubicBezTo>
                      <a:pt x="2177" y="1820"/>
                      <a:pt x="1731" y="1345"/>
                      <a:pt x="1173" y="843"/>
                    </a:cubicBezTo>
                    <a:cubicBezTo>
                      <a:pt x="627" y="349"/>
                      <a:pt x="153"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752;p42"/>
              <p:cNvSpPr/>
              <p:nvPr/>
            </p:nvSpPr>
            <p:spPr>
              <a:xfrm>
                <a:off x="4964300" y="2049225"/>
                <a:ext cx="67675" cy="61175"/>
              </a:xfrm>
              <a:custGeom>
                <a:avLst/>
                <a:gdLst/>
                <a:ahLst/>
                <a:cxnLst/>
                <a:rect l="l" t="t" r="r" b="b"/>
                <a:pathLst>
                  <a:path w="2707" h="2447" extrusionOk="0">
                    <a:moveTo>
                      <a:pt x="1348" y="1"/>
                    </a:moveTo>
                    <a:cubicBezTo>
                      <a:pt x="789" y="1"/>
                      <a:pt x="287" y="385"/>
                      <a:pt x="168" y="931"/>
                    </a:cubicBezTo>
                    <a:cubicBezTo>
                      <a:pt x="1" y="1600"/>
                      <a:pt x="419" y="2270"/>
                      <a:pt x="1061" y="2409"/>
                    </a:cubicBezTo>
                    <a:cubicBezTo>
                      <a:pt x="1161" y="2434"/>
                      <a:pt x="1262" y="2446"/>
                      <a:pt x="1360" y="2446"/>
                    </a:cubicBezTo>
                    <a:cubicBezTo>
                      <a:pt x="1919" y="2446"/>
                      <a:pt x="2421" y="2062"/>
                      <a:pt x="2540" y="1516"/>
                    </a:cubicBezTo>
                    <a:cubicBezTo>
                      <a:pt x="2707" y="847"/>
                      <a:pt x="2288" y="177"/>
                      <a:pt x="1647" y="38"/>
                    </a:cubicBezTo>
                    <a:cubicBezTo>
                      <a:pt x="1547" y="13"/>
                      <a:pt x="1446" y="1"/>
                      <a:pt x="134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753;p42"/>
              <p:cNvSpPr/>
              <p:nvPr/>
            </p:nvSpPr>
            <p:spPr>
              <a:xfrm>
                <a:off x="4900875" y="1978925"/>
                <a:ext cx="195825" cy="66725"/>
              </a:xfrm>
              <a:custGeom>
                <a:avLst/>
                <a:gdLst/>
                <a:ahLst/>
                <a:cxnLst/>
                <a:rect l="l" t="t" r="r" b="b"/>
                <a:pathLst>
                  <a:path w="7833" h="2669" extrusionOk="0">
                    <a:moveTo>
                      <a:pt x="3935" y="0"/>
                    </a:moveTo>
                    <a:cubicBezTo>
                      <a:pt x="2676" y="0"/>
                      <a:pt x="1418" y="496"/>
                      <a:pt x="473" y="1483"/>
                    </a:cubicBezTo>
                    <a:cubicBezTo>
                      <a:pt x="1" y="1977"/>
                      <a:pt x="454" y="2669"/>
                      <a:pt x="980" y="2669"/>
                    </a:cubicBezTo>
                    <a:cubicBezTo>
                      <a:pt x="1138" y="2669"/>
                      <a:pt x="1302" y="2607"/>
                      <a:pt x="1450" y="2459"/>
                    </a:cubicBezTo>
                    <a:cubicBezTo>
                      <a:pt x="2115" y="1737"/>
                      <a:pt x="3017" y="1374"/>
                      <a:pt x="3924" y="1374"/>
                    </a:cubicBezTo>
                    <a:cubicBezTo>
                      <a:pt x="4803" y="1374"/>
                      <a:pt x="5687" y="1716"/>
                      <a:pt x="6360" y="2403"/>
                    </a:cubicBezTo>
                    <a:cubicBezTo>
                      <a:pt x="6499" y="2549"/>
                      <a:pt x="6658" y="2610"/>
                      <a:pt x="6814" y="2610"/>
                    </a:cubicBezTo>
                    <a:cubicBezTo>
                      <a:pt x="7345" y="2610"/>
                      <a:pt x="7833" y="1902"/>
                      <a:pt x="7336" y="1427"/>
                    </a:cubicBezTo>
                    <a:cubicBezTo>
                      <a:pt x="6398" y="475"/>
                      <a:pt x="5166" y="0"/>
                      <a:pt x="393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754;p42"/>
              <p:cNvSpPr/>
              <p:nvPr/>
            </p:nvSpPr>
            <p:spPr>
              <a:xfrm>
                <a:off x="4795600" y="1797650"/>
                <a:ext cx="406525" cy="104925"/>
              </a:xfrm>
              <a:custGeom>
                <a:avLst/>
                <a:gdLst/>
                <a:ahLst/>
                <a:cxnLst/>
                <a:rect l="l" t="t" r="r" b="b"/>
                <a:pathLst>
                  <a:path w="16261" h="4197" extrusionOk="0">
                    <a:moveTo>
                      <a:pt x="8195" y="1"/>
                    </a:moveTo>
                    <a:cubicBezTo>
                      <a:pt x="8159" y="1"/>
                      <a:pt x="8124" y="1"/>
                      <a:pt x="8088" y="1"/>
                    </a:cubicBezTo>
                    <a:cubicBezTo>
                      <a:pt x="5214" y="1"/>
                      <a:pt x="2676" y="1173"/>
                      <a:pt x="527" y="3042"/>
                    </a:cubicBezTo>
                    <a:cubicBezTo>
                      <a:pt x="1" y="3481"/>
                      <a:pt x="492" y="4196"/>
                      <a:pt x="1052" y="4196"/>
                    </a:cubicBezTo>
                    <a:cubicBezTo>
                      <a:pt x="1204" y="4196"/>
                      <a:pt x="1361" y="4144"/>
                      <a:pt x="1504" y="4019"/>
                    </a:cubicBezTo>
                    <a:cubicBezTo>
                      <a:pt x="3345" y="2401"/>
                      <a:pt x="5577" y="1396"/>
                      <a:pt x="8060" y="1368"/>
                    </a:cubicBezTo>
                    <a:cubicBezTo>
                      <a:pt x="8097" y="1368"/>
                      <a:pt x="8133" y="1368"/>
                      <a:pt x="8170" y="1368"/>
                    </a:cubicBezTo>
                    <a:cubicBezTo>
                      <a:pt x="10614" y="1368"/>
                      <a:pt x="12969" y="2286"/>
                      <a:pt x="14784" y="3963"/>
                    </a:cubicBezTo>
                    <a:cubicBezTo>
                      <a:pt x="14925" y="4092"/>
                      <a:pt x="15083" y="4147"/>
                      <a:pt x="15236" y="4147"/>
                    </a:cubicBezTo>
                    <a:cubicBezTo>
                      <a:pt x="15777" y="4147"/>
                      <a:pt x="16260" y="3465"/>
                      <a:pt x="15760" y="2987"/>
                    </a:cubicBezTo>
                    <a:cubicBezTo>
                      <a:pt x="13694" y="1086"/>
                      <a:pt x="11002" y="1"/>
                      <a:pt x="81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755;p42"/>
              <p:cNvSpPr/>
              <p:nvPr/>
            </p:nvSpPr>
            <p:spPr>
              <a:xfrm>
                <a:off x="4838150" y="1886400"/>
                <a:ext cx="320025" cy="96075"/>
              </a:xfrm>
              <a:custGeom>
                <a:avLst/>
                <a:gdLst/>
                <a:ahLst/>
                <a:cxnLst/>
                <a:rect l="l" t="t" r="r" b="b"/>
                <a:pathLst>
                  <a:path w="12801" h="3843" extrusionOk="0">
                    <a:moveTo>
                      <a:pt x="6463" y="1"/>
                    </a:moveTo>
                    <a:cubicBezTo>
                      <a:pt x="4266" y="1"/>
                      <a:pt x="2073" y="887"/>
                      <a:pt x="471" y="2645"/>
                    </a:cubicBezTo>
                    <a:cubicBezTo>
                      <a:pt x="1" y="3137"/>
                      <a:pt x="465" y="3843"/>
                      <a:pt x="984" y="3843"/>
                    </a:cubicBezTo>
                    <a:cubicBezTo>
                      <a:pt x="1142" y="3843"/>
                      <a:pt x="1305" y="3777"/>
                      <a:pt x="1448" y="3621"/>
                    </a:cubicBezTo>
                    <a:cubicBezTo>
                      <a:pt x="2781" y="2132"/>
                      <a:pt x="4620" y="1385"/>
                      <a:pt x="6460" y="1385"/>
                    </a:cubicBezTo>
                    <a:cubicBezTo>
                      <a:pt x="8240" y="1385"/>
                      <a:pt x="10022" y="2083"/>
                      <a:pt x="11352" y="3482"/>
                    </a:cubicBezTo>
                    <a:cubicBezTo>
                      <a:pt x="11493" y="3630"/>
                      <a:pt x="11654" y="3692"/>
                      <a:pt x="11810" y="3692"/>
                    </a:cubicBezTo>
                    <a:cubicBezTo>
                      <a:pt x="12331" y="3692"/>
                      <a:pt x="12801" y="2999"/>
                      <a:pt x="12328" y="2505"/>
                    </a:cubicBezTo>
                    <a:cubicBezTo>
                      <a:pt x="10723" y="831"/>
                      <a:pt x="8591" y="1"/>
                      <a:pt x="6463"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2" name="Rectangle 531"/>
          <p:cNvSpPr/>
          <p:nvPr/>
        </p:nvSpPr>
        <p:spPr>
          <a:xfrm>
            <a:off x="288263" y="1012099"/>
            <a:ext cx="965329" cy="400110"/>
          </a:xfrm>
          <a:prstGeom prst="rect">
            <a:avLst/>
          </a:prstGeom>
        </p:spPr>
        <p:txBody>
          <a:bodyPr wrap="none">
            <a:spAutoFit/>
          </a:bodyPr>
          <a:lstStyle/>
          <a:p>
            <a:pPr marL="342900" indent="-342900">
              <a:buFont typeface="Wingdings" panose="05000000000000000000" pitchFamily="2" charset="2"/>
              <a:buChar char="v"/>
            </a:pPr>
            <a:r>
              <a:rPr lang="en-IN" sz="2000" dirty="0" smtClean="0">
                <a:solidFill>
                  <a:schemeClr val="tx1"/>
                </a:solidFill>
                <a:latin typeface="Cambria" panose="02040503050406030204" pitchFamily="18" charset="0"/>
                <a:ea typeface="Cambria" panose="02040503050406030204" pitchFamily="18" charset="0"/>
              </a:rPr>
              <a:t>AES</a:t>
            </a:r>
            <a:endParaRPr lang="en-IN" sz="2000" dirty="0">
              <a:solidFill>
                <a:schemeClr val="tx1"/>
              </a:solidFill>
              <a:latin typeface="Cambria" panose="02040503050406030204" pitchFamily="18" charset="0"/>
              <a:ea typeface="Cambria" panose="02040503050406030204" pitchFamily="18" charset="0"/>
            </a:endParaRPr>
          </a:p>
        </p:txBody>
      </p:sp>
      <p:sp>
        <p:nvSpPr>
          <p:cNvPr id="8" name="Rectangle 7"/>
          <p:cNvSpPr/>
          <p:nvPr/>
        </p:nvSpPr>
        <p:spPr>
          <a:xfrm>
            <a:off x="306818" y="1409650"/>
            <a:ext cx="6511636" cy="3170099"/>
          </a:xfrm>
          <a:prstGeom prst="rect">
            <a:avLst/>
          </a:prstGeom>
        </p:spPr>
        <p:txBody>
          <a:bodyPr wrap="square">
            <a:spAutoFit/>
          </a:bodyPr>
          <a:lstStyle/>
          <a:p>
            <a:pPr marL="342900" indent="-342900">
              <a:buFont typeface="Wingdings" panose="05000000000000000000" pitchFamily="2" charset="2"/>
              <a:buChar char="Ø"/>
            </a:pPr>
            <a:r>
              <a:rPr lang="en-US" sz="2000" dirty="0">
                <a:solidFill>
                  <a:schemeClr val="tx1"/>
                </a:solidFill>
                <a:latin typeface="Cambria" panose="02040503050406030204" pitchFamily="18" charset="0"/>
                <a:ea typeface="Cambria" panose="02040503050406030204" pitchFamily="18" charset="0"/>
              </a:rPr>
              <a:t>AES is an encryption standard chosen by the National Institute of Standards and Technology(NIST), USA to protect classified information. It has been accepted world wide as a desirable algorithm to encrypt sensitive data. </a:t>
            </a:r>
            <a:endParaRPr lang="en-US" sz="2000" dirty="0" smtClean="0">
              <a:solidFill>
                <a:schemeClr val="tx1"/>
              </a:solidFill>
              <a:latin typeface="Cambria" panose="02040503050406030204" pitchFamily="18" charset="0"/>
              <a:ea typeface="Cambria" panose="02040503050406030204" pitchFamily="18" charset="0"/>
            </a:endParaRPr>
          </a:p>
          <a:p>
            <a:endParaRPr lang="en-US" sz="2000" dirty="0">
              <a:solidFill>
                <a:schemeClr val="tx1"/>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It </a:t>
            </a:r>
            <a:r>
              <a:rPr lang="en-US" sz="2000" dirty="0">
                <a:solidFill>
                  <a:schemeClr val="tx1"/>
                </a:solidFill>
                <a:latin typeface="Cambria" panose="02040503050406030204" pitchFamily="18" charset="0"/>
                <a:ea typeface="Cambria" panose="02040503050406030204" pitchFamily="18" charset="0"/>
              </a:rPr>
              <a:t>is a block cipher which operates on block size of 128 bits for both encrypting as well as decrypting. </a:t>
            </a:r>
            <a:endParaRPr lang="en-US" sz="2000" dirty="0" smtClean="0">
              <a:solidFill>
                <a:schemeClr val="tx1"/>
              </a:solidFill>
              <a:latin typeface="Cambria" panose="02040503050406030204" pitchFamily="18" charset="0"/>
              <a:ea typeface="Cambria" panose="02040503050406030204" pitchFamily="18" charset="0"/>
            </a:endParaRPr>
          </a:p>
          <a:p>
            <a:endParaRPr lang="en-US" sz="2000" dirty="0">
              <a:solidFill>
                <a:schemeClr val="tx1"/>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Each </a:t>
            </a:r>
            <a:r>
              <a:rPr lang="en-US" sz="2000" dirty="0">
                <a:solidFill>
                  <a:schemeClr val="tx1"/>
                </a:solidFill>
                <a:latin typeface="Cambria" panose="02040503050406030204" pitchFamily="18" charset="0"/>
                <a:ea typeface="Cambria" panose="02040503050406030204" pitchFamily="18" charset="0"/>
              </a:rPr>
              <a:t>Round performs same operations.</a:t>
            </a:r>
            <a:endParaRPr lang="en-IN" sz="20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2131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 calcmode="lin" valueType="num">
                                      <p:cBhvr>
                                        <p:cTn id="7" dur="10" fill="hold"/>
                                        <p:tgtEl>
                                          <p:spTgt spid="260"/>
                                        </p:tgtEl>
                                        <p:attrNameLst>
                                          <p:attrName>ppt_w</p:attrName>
                                        </p:attrNameLst>
                                      </p:cBhvr>
                                      <p:tavLst>
                                        <p:tav tm="0">
                                          <p:val>
                                            <p:fltVal val="0"/>
                                          </p:val>
                                        </p:tav>
                                        <p:tav tm="100000">
                                          <p:val>
                                            <p:strVal val="#ppt_w"/>
                                          </p:val>
                                        </p:tav>
                                      </p:tavLst>
                                    </p:anim>
                                    <p:anim calcmode="lin" valueType="num">
                                      <p:cBhvr>
                                        <p:cTn id="8" dur="10" fill="hold"/>
                                        <p:tgtEl>
                                          <p:spTgt spid="260"/>
                                        </p:tgtEl>
                                        <p:attrNameLst>
                                          <p:attrName>ppt_h</p:attrName>
                                        </p:attrNameLst>
                                      </p:cBhvr>
                                      <p:tavLst>
                                        <p:tav tm="0">
                                          <p:val>
                                            <p:fltVal val="0"/>
                                          </p:val>
                                        </p:tav>
                                        <p:tav tm="100000">
                                          <p:val>
                                            <p:strVal val="#ppt_h"/>
                                          </p:val>
                                        </p:tav>
                                      </p:tavLst>
                                    </p:anim>
                                    <p:anim calcmode="lin" valueType="num">
                                      <p:cBhvr>
                                        <p:cTn id="9" dur="10" fill="hold"/>
                                        <p:tgtEl>
                                          <p:spTgt spid="260"/>
                                        </p:tgtEl>
                                        <p:attrNameLst>
                                          <p:attrName>style.rotation</p:attrName>
                                        </p:attrNameLst>
                                      </p:cBhvr>
                                      <p:tavLst>
                                        <p:tav tm="0">
                                          <p:val>
                                            <p:fltVal val="90"/>
                                          </p:val>
                                        </p:tav>
                                        <p:tav tm="100000">
                                          <p:val>
                                            <p:fltVal val="0"/>
                                          </p:val>
                                        </p:tav>
                                      </p:tavLst>
                                    </p:anim>
                                    <p:animEffect transition="in" filter="fade">
                                      <p:cBhvr>
                                        <p:cTn id="10" dur="10"/>
                                        <p:tgtEl>
                                          <p:spTgt spid="26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32">
                                            <p:txEl>
                                              <p:pRg st="0" end="0"/>
                                            </p:txEl>
                                          </p:spTgt>
                                        </p:tgtEl>
                                        <p:attrNameLst>
                                          <p:attrName>style.visibility</p:attrName>
                                        </p:attrNameLst>
                                      </p:cBhvr>
                                      <p:to>
                                        <p:strVal val="visible"/>
                                      </p:to>
                                    </p:set>
                                    <p:animEffect transition="in" filter="randombar(horizontal)">
                                      <p:cBhvr>
                                        <p:cTn id="15" dur="250"/>
                                        <p:tgtEl>
                                          <p:spTgt spid="53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wipe(down)">
                                      <p:cBhvr>
                                        <p:cTn id="20" dur="250"/>
                                        <p:tgtEl>
                                          <p:spTgt spid="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wipe(down)">
                                      <p:cBhvr>
                                        <p:cTn id="25" dur="250"/>
                                        <p:tgtEl>
                                          <p:spTgt spid="8">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wipe(down)">
                                      <p:cBhvr>
                                        <p:cTn id="30" dur="25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a:latin typeface="Cambria" panose="02040503050406030204" pitchFamily="18" charset="0"/>
                <a:ea typeface="Cambria" panose="02040503050406030204" pitchFamily="18" charset="0"/>
              </a:rPr>
              <a:t>Literature</a:t>
            </a:r>
          </a:p>
        </p:txBody>
      </p:sp>
      <p:sp>
        <p:nvSpPr>
          <p:cNvPr id="3" name="Rectangle 2"/>
          <p:cNvSpPr/>
          <p:nvPr/>
        </p:nvSpPr>
        <p:spPr>
          <a:xfrm>
            <a:off x="95540" y="1099737"/>
            <a:ext cx="5882640" cy="400110"/>
          </a:xfrm>
          <a:prstGeom prst="rect">
            <a:avLst/>
          </a:prstGeom>
        </p:spPr>
        <p:txBody>
          <a:bodyPr wrap="square">
            <a:spAutoFit/>
          </a:bodyPr>
          <a:lstStyle/>
          <a:p>
            <a:endParaRPr lang="en-IN" sz="2000" dirty="0">
              <a:solidFill>
                <a:schemeClr val="tx1"/>
              </a:solidFill>
              <a:latin typeface="Cambria" panose="02040503050406030204" pitchFamily="18" charset="0"/>
              <a:ea typeface="Cambria" panose="02040503050406030204" pitchFamily="18" charset="0"/>
            </a:endParaRPr>
          </a:p>
        </p:txBody>
      </p:sp>
      <p:grpSp>
        <p:nvGrpSpPr>
          <p:cNvPr id="260" name="Google Shape;2487;p42"/>
          <p:cNvGrpSpPr/>
          <p:nvPr/>
        </p:nvGrpSpPr>
        <p:grpSpPr>
          <a:xfrm>
            <a:off x="6980737" y="1499847"/>
            <a:ext cx="2107251" cy="2954366"/>
            <a:chOff x="6388923" y="1763938"/>
            <a:chExt cx="2119128" cy="2785685"/>
          </a:xfrm>
        </p:grpSpPr>
        <p:sp>
          <p:nvSpPr>
            <p:cNvPr id="261" name="Google Shape;2488;p42"/>
            <p:cNvSpPr/>
            <p:nvPr/>
          </p:nvSpPr>
          <p:spPr>
            <a:xfrm rot="5400000">
              <a:off x="6557211" y="2543488"/>
              <a:ext cx="7475" cy="344052"/>
            </a:xfrm>
            <a:custGeom>
              <a:avLst/>
              <a:gdLst/>
              <a:ahLst/>
              <a:cxnLst/>
              <a:rect l="l" t="t" r="r" b="b"/>
              <a:pathLst>
                <a:path w="280" h="26030" extrusionOk="0">
                  <a:moveTo>
                    <a:pt x="140" y="0"/>
                  </a:moveTo>
                  <a:cubicBezTo>
                    <a:pt x="84" y="0"/>
                    <a:pt x="1" y="5831"/>
                    <a:pt x="1" y="13029"/>
                  </a:cubicBezTo>
                  <a:cubicBezTo>
                    <a:pt x="1" y="20199"/>
                    <a:pt x="84" y="26030"/>
                    <a:pt x="140" y="26030"/>
                  </a:cubicBezTo>
                  <a:cubicBezTo>
                    <a:pt x="224" y="26030"/>
                    <a:pt x="280" y="20199"/>
                    <a:pt x="280" y="13029"/>
                  </a:cubicBezTo>
                  <a:cubicBezTo>
                    <a:pt x="280" y="5831"/>
                    <a:pt x="22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489;p42"/>
            <p:cNvGrpSpPr/>
            <p:nvPr/>
          </p:nvGrpSpPr>
          <p:grpSpPr>
            <a:xfrm>
              <a:off x="6563581" y="1763938"/>
              <a:ext cx="1944470" cy="2785685"/>
              <a:chOff x="3519150" y="1453075"/>
              <a:chExt cx="2803850" cy="4016850"/>
            </a:xfrm>
          </p:grpSpPr>
          <p:sp>
            <p:nvSpPr>
              <p:cNvPr id="263" name="Google Shape;2490;p42"/>
              <p:cNvSpPr/>
              <p:nvPr/>
            </p:nvSpPr>
            <p:spPr>
              <a:xfrm>
                <a:off x="5301875" y="3814175"/>
                <a:ext cx="1021125" cy="1459050"/>
              </a:xfrm>
              <a:custGeom>
                <a:avLst/>
                <a:gdLst/>
                <a:ahLst/>
                <a:cxnLst/>
                <a:rect l="l" t="t" r="r" b="b"/>
                <a:pathLst>
                  <a:path w="40845" h="58362" extrusionOk="0">
                    <a:moveTo>
                      <a:pt x="36334" y="1"/>
                    </a:moveTo>
                    <a:cubicBezTo>
                      <a:pt x="35149" y="1"/>
                      <a:pt x="33054" y="829"/>
                      <a:pt x="30690" y="5521"/>
                    </a:cubicBezTo>
                    <a:cubicBezTo>
                      <a:pt x="27063" y="12774"/>
                      <a:pt x="25696" y="16987"/>
                      <a:pt x="25696" y="16987"/>
                    </a:cubicBezTo>
                    <a:cubicBezTo>
                      <a:pt x="25696" y="16987"/>
                      <a:pt x="25155" y="17846"/>
                      <a:pt x="24433" y="17846"/>
                    </a:cubicBezTo>
                    <a:cubicBezTo>
                      <a:pt x="24199" y="17846"/>
                      <a:pt x="23947" y="17756"/>
                      <a:pt x="23687" y="17517"/>
                    </a:cubicBezTo>
                    <a:cubicBezTo>
                      <a:pt x="22713" y="16620"/>
                      <a:pt x="21410" y="14193"/>
                      <a:pt x="19842" y="14193"/>
                    </a:cubicBezTo>
                    <a:cubicBezTo>
                      <a:pt x="19703" y="14193"/>
                      <a:pt x="19562" y="14212"/>
                      <a:pt x="19419" y="14253"/>
                    </a:cubicBezTo>
                    <a:cubicBezTo>
                      <a:pt x="17577" y="14811"/>
                      <a:pt x="16991" y="16848"/>
                      <a:pt x="17382" y="19861"/>
                    </a:cubicBezTo>
                    <a:cubicBezTo>
                      <a:pt x="17745" y="22874"/>
                      <a:pt x="18330" y="29486"/>
                      <a:pt x="18386" y="30100"/>
                    </a:cubicBezTo>
                    <a:cubicBezTo>
                      <a:pt x="18429" y="30553"/>
                      <a:pt x="18239" y="31172"/>
                      <a:pt x="17764" y="31172"/>
                    </a:cubicBezTo>
                    <a:cubicBezTo>
                      <a:pt x="17624" y="31172"/>
                      <a:pt x="17460" y="31119"/>
                      <a:pt x="17270" y="30992"/>
                    </a:cubicBezTo>
                    <a:cubicBezTo>
                      <a:pt x="16612" y="30538"/>
                      <a:pt x="13328" y="27015"/>
                      <a:pt x="10880" y="27015"/>
                    </a:cubicBezTo>
                    <a:cubicBezTo>
                      <a:pt x="10321" y="27015"/>
                      <a:pt x="9805" y="27199"/>
                      <a:pt x="9375" y="27645"/>
                    </a:cubicBezTo>
                    <a:cubicBezTo>
                      <a:pt x="7031" y="30044"/>
                      <a:pt x="9459" y="38246"/>
                      <a:pt x="9710" y="39139"/>
                    </a:cubicBezTo>
                    <a:cubicBezTo>
                      <a:pt x="9989" y="40060"/>
                      <a:pt x="9793" y="40450"/>
                      <a:pt x="9375" y="40673"/>
                    </a:cubicBezTo>
                    <a:cubicBezTo>
                      <a:pt x="9352" y="40686"/>
                      <a:pt x="9326" y="40691"/>
                      <a:pt x="9298" y="40691"/>
                    </a:cubicBezTo>
                    <a:cubicBezTo>
                      <a:pt x="8799" y="40691"/>
                      <a:pt x="7430" y="38922"/>
                      <a:pt x="6111" y="37577"/>
                    </a:cubicBezTo>
                    <a:cubicBezTo>
                      <a:pt x="5118" y="36584"/>
                      <a:pt x="3909" y="35606"/>
                      <a:pt x="2842" y="35606"/>
                    </a:cubicBezTo>
                    <a:cubicBezTo>
                      <a:pt x="2379" y="35606"/>
                      <a:pt x="1943" y="35790"/>
                      <a:pt x="1563" y="36238"/>
                    </a:cubicBezTo>
                    <a:cubicBezTo>
                      <a:pt x="336" y="37744"/>
                      <a:pt x="1" y="43910"/>
                      <a:pt x="5943" y="53898"/>
                    </a:cubicBezTo>
                    <a:lnTo>
                      <a:pt x="9012" y="58361"/>
                    </a:lnTo>
                    <a:lnTo>
                      <a:pt x="14425" y="57999"/>
                    </a:lnTo>
                    <a:cubicBezTo>
                      <a:pt x="25975" y="56548"/>
                      <a:pt x="30634" y="52475"/>
                      <a:pt x="31052" y="50578"/>
                    </a:cubicBezTo>
                    <a:cubicBezTo>
                      <a:pt x="31471" y="48708"/>
                      <a:pt x="29211" y="48067"/>
                      <a:pt x="27202" y="47844"/>
                    </a:cubicBezTo>
                    <a:cubicBezTo>
                      <a:pt x="25222" y="47620"/>
                      <a:pt x="22850" y="47648"/>
                      <a:pt x="22766" y="47174"/>
                    </a:cubicBezTo>
                    <a:cubicBezTo>
                      <a:pt x="22683" y="46700"/>
                      <a:pt x="22878" y="46309"/>
                      <a:pt x="23743" y="45946"/>
                    </a:cubicBezTo>
                    <a:cubicBezTo>
                      <a:pt x="24608" y="45584"/>
                      <a:pt x="32559" y="42459"/>
                      <a:pt x="33033" y="39139"/>
                    </a:cubicBezTo>
                    <a:cubicBezTo>
                      <a:pt x="33480" y="35791"/>
                      <a:pt x="26449" y="35261"/>
                      <a:pt x="25501" y="34954"/>
                    </a:cubicBezTo>
                    <a:cubicBezTo>
                      <a:pt x="24580" y="34619"/>
                      <a:pt x="25054" y="33838"/>
                      <a:pt x="25556" y="33531"/>
                    </a:cubicBezTo>
                    <a:cubicBezTo>
                      <a:pt x="26031" y="33197"/>
                      <a:pt x="31638" y="29570"/>
                      <a:pt x="34233" y="28007"/>
                    </a:cubicBezTo>
                    <a:cubicBezTo>
                      <a:pt x="36827" y="26473"/>
                      <a:pt x="38083" y="24743"/>
                      <a:pt x="37385" y="22958"/>
                    </a:cubicBezTo>
                    <a:cubicBezTo>
                      <a:pt x="36716" y="21256"/>
                      <a:pt x="33619" y="21814"/>
                      <a:pt x="32196" y="21590"/>
                    </a:cubicBezTo>
                    <a:cubicBezTo>
                      <a:pt x="30773" y="21367"/>
                      <a:pt x="31387" y="19693"/>
                      <a:pt x="31387" y="19693"/>
                    </a:cubicBezTo>
                    <a:cubicBezTo>
                      <a:pt x="31387" y="19693"/>
                      <a:pt x="33842" y="16039"/>
                      <a:pt x="37330" y="8701"/>
                    </a:cubicBezTo>
                    <a:cubicBezTo>
                      <a:pt x="40845" y="1364"/>
                      <a:pt x="37302" y="164"/>
                      <a:pt x="37302" y="164"/>
                    </a:cubicBezTo>
                    <a:lnTo>
                      <a:pt x="37302" y="164"/>
                    </a:lnTo>
                    <a:lnTo>
                      <a:pt x="37358" y="248"/>
                    </a:lnTo>
                    <a:cubicBezTo>
                      <a:pt x="37358" y="248"/>
                      <a:pt x="36982" y="1"/>
                      <a:pt x="36334"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491;p42"/>
              <p:cNvSpPr/>
              <p:nvPr/>
            </p:nvSpPr>
            <p:spPr>
              <a:xfrm>
                <a:off x="5432300" y="3982875"/>
                <a:ext cx="721925" cy="1477975"/>
              </a:xfrm>
              <a:custGeom>
                <a:avLst/>
                <a:gdLst/>
                <a:ahLst/>
                <a:cxnLst/>
                <a:rect l="l" t="t" r="r" b="b"/>
                <a:pathLst>
                  <a:path w="28877" h="59119" extrusionOk="0">
                    <a:moveTo>
                      <a:pt x="28876" y="0"/>
                    </a:moveTo>
                    <a:lnTo>
                      <a:pt x="28793" y="140"/>
                    </a:lnTo>
                    <a:lnTo>
                      <a:pt x="28570" y="586"/>
                    </a:lnTo>
                    <a:lnTo>
                      <a:pt x="27733" y="2344"/>
                    </a:lnTo>
                    <a:cubicBezTo>
                      <a:pt x="27007" y="3850"/>
                      <a:pt x="25947" y="5998"/>
                      <a:pt x="24636" y="8677"/>
                    </a:cubicBezTo>
                    <a:cubicBezTo>
                      <a:pt x="22013" y="14061"/>
                      <a:pt x="18386" y="21455"/>
                      <a:pt x="14341" y="29601"/>
                    </a:cubicBezTo>
                    <a:cubicBezTo>
                      <a:pt x="10268" y="37748"/>
                      <a:pt x="6641" y="45169"/>
                      <a:pt x="4046" y="50525"/>
                    </a:cubicBezTo>
                    <a:cubicBezTo>
                      <a:pt x="2763" y="53232"/>
                      <a:pt x="1703" y="55408"/>
                      <a:pt x="1005" y="56914"/>
                    </a:cubicBezTo>
                    <a:lnTo>
                      <a:pt x="196" y="58672"/>
                    </a:lnTo>
                    <a:lnTo>
                      <a:pt x="1" y="59118"/>
                    </a:lnTo>
                    <a:cubicBezTo>
                      <a:pt x="57" y="59035"/>
                      <a:pt x="140" y="58867"/>
                      <a:pt x="224" y="58672"/>
                    </a:cubicBezTo>
                    <a:cubicBezTo>
                      <a:pt x="419" y="58253"/>
                      <a:pt x="726" y="57668"/>
                      <a:pt x="1089" y="56942"/>
                    </a:cubicBezTo>
                    <a:cubicBezTo>
                      <a:pt x="1814" y="55436"/>
                      <a:pt x="2875" y="53260"/>
                      <a:pt x="4158" y="50581"/>
                    </a:cubicBezTo>
                    <a:cubicBezTo>
                      <a:pt x="6780" y="45197"/>
                      <a:pt x="10435" y="37803"/>
                      <a:pt x="14481" y="29657"/>
                    </a:cubicBezTo>
                    <a:cubicBezTo>
                      <a:pt x="18526" y="21510"/>
                      <a:pt x="22181" y="14117"/>
                      <a:pt x="24775" y="8733"/>
                    </a:cubicBezTo>
                    <a:cubicBezTo>
                      <a:pt x="26059" y="6054"/>
                      <a:pt x="27119" y="3878"/>
                      <a:pt x="27816" y="2344"/>
                    </a:cubicBezTo>
                    <a:cubicBezTo>
                      <a:pt x="28151" y="1590"/>
                      <a:pt x="28430" y="1005"/>
                      <a:pt x="28625" y="614"/>
                    </a:cubicBezTo>
                    <a:cubicBezTo>
                      <a:pt x="28709" y="419"/>
                      <a:pt x="28793" y="251"/>
                      <a:pt x="28821" y="168"/>
                    </a:cubicBezTo>
                    <a:cubicBezTo>
                      <a:pt x="28876" y="56"/>
                      <a:pt x="28876" y="0"/>
                      <a:pt x="288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492;p42"/>
              <p:cNvSpPr/>
              <p:nvPr/>
            </p:nvSpPr>
            <p:spPr>
              <a:xfrm>
                <a:off x="5834050" y="4270925"/>
                <a:ext cx="62800" cy="239950"/>
              </a:xfrm>
              <a:custGeom>
                <a:avLst/>
                <a:gdLst/>
                <a:ahLst/>
                <a:cxnLst/>
                <a:rect l="l" t="t" r="r" b="b"/>
                <a:pathLst>
                  <a:path w="2512" h="9598" extrusionOk="0">
                    <a:moveTo>
                      <a:pt x="1" y="0"/>
                    </a:moveTo>
                    <a:cubicBezTo>
                      <a:pt x="1" y="140"/>
                      <a:pt x="29" y="252"/>
                      <a:pt x="84" y="391"/>
                    </a:cubicBezTo>
                    <a:cubicBezTo>
                      <a:pt x="140" y="670"/>
                      <a:pt x="224" y="1033"/>
                      <a:pt x="336" y="1423"/>
                    </a:cubicBezTo>
                    <a:cubicBezTo>
                      <a:pt x="559" y="2344"/>
                      <a:pt x="866" y="3488"/>
                      <a:pt x="1173" y="4827"/>
                    </a:cubicBezTo>
                    <a:cubicBezTo>
                      <a:pt x="1507" y="6166"/>
                      <a:pt x="1814" y="7366"/>
                      <a:pt x="2065" y="8231"/>
                    </a:cubicBezTo>
                    <a:cubicBezTo>
                      <a:pt x="2177" y="8649"/>
                      <a:pt x="2288" y="8984"/>
                      <a:pt x="2372" y="9235"/>
                    </a:cubicBezTo>
                    <a:cubicBezTo>
                      <a:pt x="2400" y="9347"/>
                      <a:pt x="2456" y="9486"/>
                      <a:pt x="2512" y="9598"/>
                    </a:cubicBezTo>
                    <a:cubicBezTo>
                      <a:pt x="2512" y="9458"/>
                      <a:pt x="2484" y="9319"/>
                      <a:pt x="2428" y="9207"/>
                    </a:cubicBezTo>
                    <a:cubicBezTo>
                      <a:pt x="2372" y="8928"/>
                      <a:pt x="2288" y="8566"/>
                      <a:pt x="2177" y="8175"/>
                    </a:cubicBezTo>
                    <a:lnTo>
                      <a:pt x="1368" y="4771"/>
                    </a:lnTo>
                    <a:cubicBezTo>
                      <a:pt x="1033" y="3432"/>
                      <a:pt x="726" y="2232"/>
                      <a:pt x="447" y="1368"/>
                    </a:cubicBezTo>
                    <a:cubicBezTo>
                      <a:pt x="336" y="949"/>
                      <a:pt x="224" y="614"/>
                      <a:pt x="140" y="363"/>
                    </a:cubicBezTo>
                    <a:cubicBezTo>
                      <a:pt x="112" y="224"/>
                      <a:pt x="57"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493;p42"/>
              <p:cNvSpPr/>
              <p:nvPr/>
            </p:nvSpPr>
            <p:spPr>
              <a:xfrm>
                <a:off x="5909375" y="4431325"/>
                <a:ext cx="274150" cy="81725"/>
              </a:xfrm>
              <a:custGeom>
                <a:avLst/>
                <a:gdLst/>
                <a:ahLst/>
                <a:cxnLst/>
                <a:rect l="l" t="t" r="r" b="b"/>
                <a:pathLst>
                  <a:path w="10966" h="3269" extrusionOk="0">
                    <a:moveTo>
                      <a:pt x="10934" y="0"/>
                    </a:moveTo>
                    <a:cubicBezTo>
                      <a:pt x="10837" y="0"/>
                      <a:pt x="8394" y="661"/>
                      <a:pt x="5441" y="1536"/>
                    </a:cubicBezTo>
                    <a:cubicBezTo>
                      <a:pt x="2428" y="2456"/>
                      <a:pt x="1" y="3210"/>
                      <a:pt x="1" y="3265"/>
                    </a:cubicBezTo>
                    <a:cubicBezTo>
                      <a:pt x="1" y="3268"/>
                      <a:pt x="4" y="3269"/>
                      <a:pt x="11" y="3269"/>
                    </a:cubicBezTo>
                    <a:cubicBezTo>
                      <a:pt x="188" y="3269"/>
                      <a:pt x="2597" y="2590"/>
                      <a:pt x="5497" y="1731"/>
                    </a:cubicBezTo>
                    <a:cubicBezTo>
                      <a:pt x="8510" y="838"/>
                      <a:pt x="10965" y="57"/>
                      <a:pt x="10937" y="1"/>
                    </a:cubicBezTo>
                    <a:cubicBezTo>
                      <a:pt x="10937" y="1"/>
                      <a:pt x="10936" y="0"/>
                      <a:pt x="109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494;p42"/>
              <p:cNvSpPr/>
              <p:nvPr/>
            </p:nvSpPr>
            <p:spPr>
              <a:xfrm>
                <a:off x="5739900" y="4807450"/>
                <a:ext cx="252500" cy="14975"/>
              </a:xfrm>
              <a:custGeom>
                <a:avLst/>
                <a:gdLst/>
                <a:ahLst/>
                <a:cxnLst/>
                <a:rect l="l" t="t" r="r" b="b"/>
                <a:pathLst>
                  <a:path w="10100" h="599" extrusionOk="0">
                    <a:moveTo>
                      <a:pt x="9891" y="1"/>
                    </a:moveTo>
                    <a:cubicBezTo>
                      <a:pt x="9821" y="1"/>
                      <a:pt x="9751" y="8"/>
                      <a:pt x="9681" y="22"/>
                    </a:cubicBezTo>
                    <a:lnTo>
                      <a:pt x="8621" y="105"/>
                    </a:lnTo>
                    <a:cubicBezTo>
                      <a:pt x="7701" y="189"/>
                      <a:pt x="6445" y="273"/>
                      <a:pt x="5050" y="357"/>
                    </a:cubicBezTo>
                    <a:cubicBezTo>
                      <a:pt x="3655" y="412"/>
                      <a:pt x="2400" y="440"/>
                      <a:pt x="1479" y="440"/>
                    </a:cubicBezTo>
                    <a:lnTo>
                      <a:pt x="391" y="440"/>
                    </a:lnTo>
                    <a:cubicBezTo>
                      <a:pt x="252" y="440"/>
                      <a:pt x="112" y="440"/>
                      <a:pt x="0" y="468"/>
                    </a:cubicBezTo>
                    <a:cubicBezTo>
                      <a:pt x="112" y="496"/>
                      <a:pt x="252" y="524"/>
                      <a:pt x="391" y="524"/>
                    </a:cubicBezTo>
                    <a:cubicBezTo>
                      <a:pt x="642" y="552"/>
                      <a:pt x="1005" y="580"/>
                      <a:pt x="1479" y="580"/>
                    </a:cubicBezTo>
                    <a:cubicBezTo>
                      <a:pt x="1860" y="591"/>
                      <a:pt x="2299" y="598"/>
                      <a:pt x="2782" y="598"/>
                    </a:cubicBezTo>
                    <a:cubicBezTo>
                      <a:pt x="3464" y="598"/>
                      <a:pt x="4233" y="585"/>
                      <a:pt x="5050" y="552"/>
                    </a:cubicBezTo>
                    <a:cubicBezTo>
                      <a:pt x="6445" y="496"/>
                      <a:pt x="7701" y="357"/>
                      <a:pt x="8621" y="245"/>
                    </a:cubicBezTo>
                    <a:cubicBezTo>
                      <a:pt x="9068" y="189"/>
                      <a:pt x="9458" y="133"/>
                      <a:pt x="9709" y="105"/>
                    </a:cubicBezTo>
                    <a:cubicBezTo>
                      <a:pt x="9821" y="78"/>
                      <a:pt x="9960" y="50"/>
                      <a:pt x="10100" y="22"/>
                    </a:cubicBezTo>
                    <a:cubicBezTo>
                      <a:pt x="10030" y="8"/>
                      <a:pt x="9960" y="1"/>
                      <a:pt x="98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495;p42"/>
              <p:cNvSpPr/>
              <p:nvPr/>
            </p:nvSpPr>
            <p:spPr>
              <a:xfrm>
                <a:off x="5623425" y="4614775"/>
                <a:ext cx="118600" cy="202300"/>
              </a:xfrm>
              <a:custGeom>
                <a:avLst/>
                <a:gdLst/>
                <a:ahLst/>
                <a:cxnLst/>
                <a:rect l="l" t="t" r="r" b="b"/>
                <a:pathLst>
                  <a:path w="4744" h="8092" extrusionOk="0">
                    <a:moveTo>
                      <a:pt x="0" y="1"/>
                    </a:moveTo>
                    <a:cubicBezTo>
                      <a:pt x="56" y="112"/>
                      <a:pt x="112" y="252"/>
                      <a:pt x="168" y="363"/>
                    </a:cubicBezTo>
                    <a:cubicBezTo>
                      <a:pt x="279" y="559"/>
                      <a:pt x="447" y="866"/>
                      <a:pt x="642" y="1228"/>
                    </a:cubicBezTo>
                    <a:cubicBezTo>
                      <a:pt x="1060" y="1982"/>
                      <a:pt x="1646" y="2986"/>
                      <a:pt x="2288" y="4102"/>
                    </a:cubicBezTo>
                    <a:cubicBezTo>
                      <a:pt x="2958" y="5218"/>
                      <a:pt x="3543" y="6222"/>
                      <a:pt x="3990" y="6920"/>
                    </a:cubicBezTo>
                    <a:cubicBezTo>
                      <a:pt x="4213" y="7282"/>
                      <a:pt x="4408" y="7589"/>
                      <a:pt x="4520" y="7785"/>
                    </a:cubicBezTo>
                    <a:cubicBezTo>
                      <a:pt x="4576" y="7896"/>
                      <a:pt x="4659" y="7980"/>
                      <a:pt x="4743" y="8091"/>
                    </a:cubicBezTo>
                    <a:cubicBezTo>
                      <a:pt x="4715" y="7952"/>
                      <a:pt x="4659" y="7840"/>
                      <a:pt x="4576" y="7729"/>
                    </a:cubicBezTo>
                    <a:cubicBezTo>
                      <a:pt x="4464" y="7533"/>
                      <a:pt x="4297" y="7227"/>
                      <a:pt x="4101" y="6864"/>
                    </a:cubicBezTo>
                    <a:cubicBezTo>
                      <a:pt x="3683" y="6111"/>
                      <a:pt x="3097" y="5106"/>
                      <a:pt x="2455" y="3990"/>
                    </a:cubicBezTo>
                    <a:cubicBezTo>
                      <a:pt x="1814" y="2874"/>
                      <a:pt x="1200" y="1870"/>
                      <a:pt x="754" y="1145"/>
                    </a:cubicBezTo>
                    <a:cubicBezTo>
                      <a:pt x="530" y="782"/>
                      <a:pt x="363" y="503"/>
                      <a:pt x="223" y="308"/>
                    </a:cubicBezTo>
                    <a:cubicBezTo>
                      <a:pt x="168" y="196"/>
                      <a:pt x="84" y="84"/>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496;p42"/>
              <p:cNvSpPr/>
              <p:nvPr/>
            </p:nvSpPr>
            <p:spPr>
              <a:xfrm>
                <a:off x="5439975" y="4866575"/>
                <a:ext cx="154175" cy="256700"/>
              </a:xfrm>
              <a:custGeom>
                <a:avLst/>
                <a:gdLst/>
                <a:ahLst/>
                <a:cxnLst/>
                <a:rect l="l" t="t" r="r" b="b"/>
                <a:pathLst>
                  <a:path w="6167" h="10268" extrusionOk="0">
                    <a:moveTo>
                      <a:pt x="1" y="0"/>
                    </a:moveTo>
                    <a:lnTo>
                      <a:pt x="1" y="0"/>
                    </a:lnTo>
                    <a:cubicBezTo>
                      <a:pt x="57" y="140"/>
                      <a:pt x="112" y="279"/>
                      <a:pt x="196" y="419"/>
                    </a:cubicBezTo>
                    <a:lnTo>
                      <a:pt x="838" y="1535"/>
                    </a:lnTo>
                    <a:cubicBezTo>
                      <a:pt x="1396" y="2483"/>
                      <a:pt x="2149" y="3767"/>
                      <a:pt x="2986" y="5190"/>
                    </a:cubicBezTo>
                    <a:cubicBezTo>
                      <a:pt x="3851" y="6612"/>
                      <a:pt x="4632" y="7868"/>
                      <a:pt x="5190" y="8789"/>
                    </a:cubicBezTo>
                    <a:lnTo>
                      <a:pt x="5888" y="9877"/>
                    </a:lnTo>
                    <a:cubicBezTo>
                      <a:pt x="5971" y="10016"/>
                      <a:pt x="6055" y="10156"/>
                      <a:pt x="6167" y="10267"/>
                    </a:cubicBezTo>
                    <a:cubicBezTo>
                      <a:pt x="6111" y="10128"/>
                      <a:pt x="6027" y="9988"/>
                      <a:pt x="5943" y="9849"/>
                    </a:cubicBezTo>
                    <a:lnTo>
                      <a:pt x="5302" y="8733"/>
                    </a:lnTo>
                    <a:cubicBezTo>
                      <a:pt x="4772" y="7784"/>
                      <a:pt x="4018" y="6501"/>
                      <a:pt x="3153" y="5078"/>
                    </a:cubicBezTo>
                    <a:cubicBezTo>
                      <a:pt x="2316" y="3683"/>
                      <a:pt x="1535" y="2400"/>
                      <a:pt x="949" y="1479"/>
                    </a:cubicBezTo>
                    <a:lnTo>
                      <a:pt x="252" y="391"/>
                    </a:lnTo>
                    <a:cubicBezTo>
                      <a:pt x="196" y="251"/>
                      <a:pt x="85"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497;p42"/>
              <p:cNvSpPr/>
              <p:nvPr/>
            </p:nvSpPr>
            <p:spPr>
              <a:xfrm>
                <a:off x="5592025" y="5092550"/>
                <a:ext cx="319475" cy="24450"/>
              </a:xfrm>
              <a:custGeom>
                <a:avLst/>
                <a:gdLst/>
                <a:ahLst/>
                <a:cxnLst/>
                <a:rect l="l" t="t" r="r" b="b"/>
                <a:pathLst>
                  <a:path w="12779" h="978" extrusionOk="0">
                    <a:moveTo>
                      <a:pt x="12779" y="1"/>
                    </a:moveTo>
                    <a:cubicBezTo>
                      <a:pt x="12611" y="1"/>
                      <a:pt x="12444" y="1"/>
                      <a:pt x="12276" y="29"/>
                    </a:cubicBezTo>
                    <a:lnTo>
                      <a:pt x="10909" y="196"/>
                    </a:lnTo>
                    <a:cubicBezTo>
                      <a:pt x="9765" y="308"/>
                      <a:pt x="8175" y="475"/>
                      <a:pt x="6390" y="586"/>
                    </a:cubicBezTo>
                    <a:cubicBezTo>
                      <a:pt x="4632" y="726"/>
                      <a:pt x="3014" y="782"/>
                      <a:pt x="1870" y="838"/>
                    </a:cubicBezTo>
                    <a:lnTo>
                      <a:pt x="503" y="893"/>
                    </a:lnTo>
                    <a:cubicBezTo>
                      <a:pt x="336" y="893"/>
                      <a:pt x="168" y="921"/>
                      <a:pt x="1" y="949"/>
                    </a:cubicBezTo>
                    <a:cubicBezTo>
                      <a:pt x="140" y="977"/>
                      <a:pt x="308" y="977"/>
                      <a:pt x="475" y="977"/>
                    </a:cubicBezTo>
                    <a:lnTo>
                      <a:pt x="1870" y="977"/>
                    </a:lnTo>
                    <a:cubicBezTo>
                      <a:pt x="3014" y="949"/>
                      <a:pt x="4604" y="893"/>
                      <a:pt x="6390" y="782"/>
                    </a:cubicBezTo>
                    <a:cubicBezTo>
                      <a:pt x="8175" y="642"/>
                      <a:pt x="9793" y="475"/>
                      <a:pt x="10937" y="308"/>
                    </a:cubicBezTo>
                    <a:cubicBezTo>
                      <a:pt x="11495" y="224"/>
                      <a:pt x="11969" y="168"/>
                      <a:pt x="12304" y="112"/>
                    </a:cubicBezTo>
                    <a:cubicBezTo>
                      <a:pt x="12472" y="84"/>
                      <a:pt x="12611" y="56"/>
                      <a:pt x="127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498;p42"/>
              <p:cNvSpPr/>
              <p:nvPr/>
            </p:nvSpPr>
            <p:spPr>
              <a:xfrm>
                <a:off x="3812775" y="3743625"/>
                <a:ext cx="1487750" cy="1632125"/>
              </a:xfrm>
              <a:custGeom>
                <a:avLst/>
                <a:gdLst/>
                <a:ahLst/>
                <a:cxnLst/>
                <a:rect l="l" t="t" r="r" b="b"/>
                <a:pathLst>
                  <a:path w="59510" h="65285" extrusionOk="0">
                    <a:moveTo>
                      <a:pt x="1" y="1"/>
                    </a:moveTo>
                    <a:lnTo>
                      <a:pt x="1" y="65285"/>
                    </a:lnTo>
                    <a:lnTo>
                      <a:pt x="59509" y="65285"/>
                    </a:lnTo>
                    <a:lnTo>
                      <a:pt x="5950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499;p42"/>
              <p:cNvSpPr/>
              <p:nvPr/>
            </p:nvSpPr>
            <p:spPr>
              <a:xfrm>
                <a:off x="3595875" y="4070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500;p42"/>
              <p:cNvSpPr/>
              <p:nvPr/>
            </p:nvSpPr>
            <p:spPr>
              <a:xfrm>
                <a:off x="3667700" y="4153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501;p42"/>
              <p:cNvSpPr/>
              <p:nvPr/>
            </p:nvSpPr>
            <p:spPr>
              <a:xfrm>
                <a:off x="3667700" y="4238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502;p42"/>
              <p:cNvSpPr/>
              <p:nvPr/>
            </p:nvSpPr>
            <p:spPr>
              <a:xfrm>
                <a:off x="3667700" y="4326025"/>
                <a:ext cx="320175" cy="48850"/>
              </a:xfrm>
              <a:custGeom>
                <a:avLst/>
                <a:gdLst/>
                <a:ahLst/>
                <a:cxnLst/>
                <a:rect l="l" t="t" r="r" b="b"/>
                <a:pathLst>
                  <a:path w="12807" h="1954" extrusionOk="0">
                    <a:moveTo>
                      <a:pt x="1" y="1"/>
                    </a:moveTo>
                    <a:lnTo>
                      <a:pt x="1" y="1953"/>
                    </a:lnTo>
                    <a:lnTo>
                      <a:pt x="12806" y="1953"/>
                    </a:lnTo>
                    <a:lnTo>
                      <a:pt x="12806"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503;p42"/>
              <p:cNvSpPr/>
              <p:nvPr/>
            </p:nvSpPr>
            <p:spPr>
              <a:xfrm>
                <a:off x="4071550" y="4164900"/>
                <a:ext cx="43250" cy="36975"/>
              </a:xfrm>
              <a:custGeom>
                <a:avLst/>
                <a:gdLst/>
                <a:ahLst/>
                <a:cxnLst/>
                <a:rect l="l" t="t" r="r" b="b"/>
                <a:pathLst>
                  <a:path w="1730" h="1479" extrusionOk="0">
                    <a:moveTo>
                      <a:pt x="1004" y="1"/>
                    </a:moveTo>
                    <a:cubicBezTo>
                      <a:pt x="335" y="1"/>
                      <a:pt x="0" y="782"/>
                      <a:pt x="474" y="1256"/>
                    </a:cubicBezTo>
                    <a:cubicBezTo>
                      <a:pt x="628" y="1410"/>
                      <a:pt x="814" y="1479"/>
                      <a:pt x="995" y="1479"/>
                    </a:cubicBezTo>
                    <a:cubicBezTo>
                      <a:pt x="1373" y="1479"/>
                      <a:pt x="1730" y="1179"/>
                      <a:pt x="1730" y="726"/>
                    </a:cubicBezTo>
                    <a:cubicBezTo>
                      <a:pt x="1730" y="336"/>
                      <a:pt x="1395" y="1"/>
                      <a:pt x="10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504;p42"/>
              <p:cNvSpPr/>
              <p:nvPr/>
            </p:nvSpPr>
            <p:spPr>
              <a:xfrm>
                <a:off x="41524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505;p42"/>
              <p:cNvSpPr/>
              <p:nvPr/>
            </p:nvSpPr>
            <p:spPr>
              <a:xfrm>
                <a:off x="4234050" y="4164900"/>
                <a:ext cx="43275" cy="36975"/>
              </a:xfrm>
              <a:custGeom>
                <a:avLst/>
                <a:gdLst/>
                <a:ahLst/>
                <a:cxnLst/>
                <a:rect l="l" t="t" r="r" b="b"/>
                <a:pathLst>
                  <a:path w="1731" h="1479" extrusionOk="0">
                    <a:moveTo>
                      <a:pt x="977" y="1"/>
                    </a:moveTo>
                    <a:cubicBezTo>
                      <a:pt x="335" y="1"/>
                      <a:pt x="1" y="782"/>
                      <a:pt x="475" y="1256"/>
                    </a:cubicBezTo>
                    <a:cubicBezTo>
                      <a:pt x="619" y="1410"/>
                      <a:pt x="802" y="1479"/>
                      <a:pt x="983" y="1479"/>
                    </a:cubicBezTo>
                    <a:cubicBezTo>
                      <a:pt x="1360" y="1479"/>
                      <a:pt x="1730" y="1179"/>
                      <a:pt x="1730" y="726"/>
                    </a:cubicBezTo>
                    <a:cubicBezTo>
                      <a:pt x="1702"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506;p42"/>
              <p:cNvSpPr/>
              <p:nvPr/>
            </p:nvSpPr>
            <p:spPr>
              <a:xfrm>
                <a:off x="4314950"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507;p42"/>
              <p:cNvSpPr/>
              <p:nvPr/>
            </p:nvSpPr>
            <p:spPr>
              <a:xfrm>
                <a:off x="4942675" y="4164900"/>
                <a:ext cx="43275" cy="36975"/>
              </a:xfrm>
              <a:custGeom>
                <a:avLst/>
                <a:gdLst/>
                <a:ahLst/>
                <a:cxnLst/>
                <a:rect l="l" t="t" r="r" b="b"/>
                <a:pathLst>
                  <a:path w="1731" h="1479" extrusionOk="0">
                    <a:moveTo>
                      <a:pt x="1005" y="1"/>
                    </a:moveTo>
                    <a:cubicBezTo>
                      <a:pt x="336" y="1"/>
                      <a:pt x="1" y="782"/>
                      <a:pt x="475" y="1256"/>
                    </a:cubicBezTo>
                    <a:cubicBezTo>
                      <a:pt x="629" y="1410"/>
                      <a:pt x="815" y="1479"/>
                      <a:pt x="996" y="1479"/>
                    </a:cubicBezTo>
                    <a:cubicBezTo>
                      <a:pt x="1374" y="1479"/>
                      <a:pt x="1731" y="1179"/>
                      <a:pt x="1731" y="726"/>
                    </a:cubicBezTo>
                    <a:cubicBezTo>
                      <a:pt x="1731" y="336"/>
                      <a:pt x="1396"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508;p42"/>
              <p:cNvSpPr/>
              <p:nvPr/>
            </p:nvSpPr>
            <p:spPr>
              <a:xfrm>
                <a:off x="50256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509;p42"/>
              <p:cNvSpPr/>
              <p:nvPr/>
            </p:nvSpPr>
            <p:spPr>
              <a:xfrm>
                <a:off x="4395875" y="4164900"/>
                <a:ext cx="43250" cy="36975"/>
              </a:xfrm>
              <a:custGeom>
                <a:avLst/>
                <a:gdLst/>
                <a:ahLst/>
                <a:cxnLst/>
                <a:rect l="l" t="t" r="r" b="b"/>
                <a:pathLst>
                  <a:path w="1730" h="1479" extrusionOk="0">
                    <a:moveTo>
                      <a:pt x="977" y="1"/>
                    </a:moveTo>
                    <a:cubicBezTo>
                      <a:pt x="335" y="1"/>
                      <a:pt x="0" y="782"/>
                      <a:pt x="474" y="1256"/>
                    </a:cubicBezTo>
                    <a:cubicBezTo>
                      <a:pt x="619" y="1410"/>
                      <a:pt x="802" y="1479"/>
                      <a:pt x="982"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510;p42"/>
              <p:cNvSpPr/>
              <p:nvPr/>
            </p:nvSpPr>
            <p:spPr>
              <a:xfrm>
                <a:off x="4794125" y="4164900"/>
                <a:ext cx="43275" cy="36975"/>
              </a:xfrm>
              <a:custGeom>
                <a:avLst/>
                <a:gdLst/>
                <a:ahLst/>
                <a:cxnLst/>
                <a:rect l="l" t="t" r="r" b="b"/>
                <a:pathLst>
                  <a:path w="1731" h="1479" extrusionOk="0">
                    <a:moveTo>
                      <a:pt x="977" y="1"/>
                    </a:moveTo>
                    <a:cubicBezTo>
                      <a:pt x="335" y="1"/>
                      <a:pt x="0" y="782"/>
                      <a:pt x="475" y="1256"/>
                    </a:cubicBezTo>
                    <a:cubicBezTo>
                      <a:pt x="619" y="1410"/>
                      <a:pt x="802" y="1479"/>
                      <a:pt x="983"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511;p42"/>
              <p:cNvSpPr/>
              <p:nvPr/>
            </p:nvSpPr>
            <p:spPr>
              <a:xfrm>
                <a:off x="4476775"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512;p42"/>
              <p:cNvSpPr/>
              <p:nvPr/>
            </p:nvSpPr>
            <p:spPr>
              <a:xfrm>
                <a:off x="4558375" y="4164900"/>
                <a:ext cx="42575" cy="36975"/>
              </a:xfrm>
              <a:custGeom>
                <a:avLst/>
                <a:gdLst/>
                <a:ahLst/>
                <a:cxnLst/>
                <a:rect l="l" t="t" r="r" b="b"/>
                <a:pathLst>
                  <a:path w="1703" h="1479" extrusionOk="0">
                    <a:moveTo>
                      <a:pt x="977" y="1"/>
                    </a:moveTo>
                    <a:cubicBezTo>
                      <a:pt x="307" y="1"/>
                      <a:pt x="1" y="782"/>
                      <a:pt x="447" y="1256"/>
                    </a:cubicBezTo>
                    <a:cubicBezTo>
                      <a:pt x="601" y="1410"/>
                      <a:pt x="786" y="1479"/>
                      <a:pt x="967" y="1479"/>
                    </a:cubicBezTo>
                    <a:cubicBezTo>
                      <a:pt x="1345" y="1479"/>
                      <a:pt x="1702" y="1179"/>
                      <a:pt x="1702" y="726"/>
                    </a:cubicBezTo>
                    <a:cubicBezTo>
                      <a:pt x="1702" y="336"/>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513;p42"/>
              <p:cNvSpPr/>
              <p:nvPr/>
            </p:nvSpPr>
            <p:spPr>
              <a:xfrm>
                <a:off x="47222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514;p42"/>
              <p:cNvSpPr/>
              <p:nvPr/>
            </p:nvSpPr>
            <p:spPr>
              <a:xfrm>
                <a:off x="5092650" y="4164900"/>
                <a:ext cx="43250" cy="36975"/>
              </a:xfrm>
              <a:custGeom>
                <a:avLst/>
                <a:gdLst/>
                <a:ahLst/>
                <a:cxnLst/>
                <a:rect l="l" t="t" r="r" b="b"/>
                <a:pathLst>
                  <a:path w="1730" h="1479" extrusionOk="0">
                    <a:moveTo>
                      <a:pt x="1005" y="1"/>
                    </a:moveTo>
                    <a:cubicBezTo>
                      <a:pt x="335" y="1"/>
                      <a:pt x="0" y="782"/>
                      <a:pt x="474"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515;p42"/>
              <p:cNvSpPr/>
              <p:nvPr/>
            </p:nvSpPr>
            <p:spPr>
              <a:xfrm>
                <a:off x="4639275" y="4164900"/>
                <a:ext cx="42575" cy="36975"/>
              </a:xfrm>
              <a:custGeom>
                <a:avLst/>
                <a:gdLst/>
                <a:ahLst/>
                <a:cxnLst/>
                <a:rect l="l" t="t" r="r" b="b"/>
                <a:pathLst>
                  <a:path w="1703" h="1479" extrusionOk="0">
                    <a:moveTo>
                      <a:pt x="977" y="1"/>
                    </a:moveTo>
                    <a:cubicBezTo>
                      <a:pt x="336" y="1"/>
                      <a:pt x="1" y="782"/>
                      <a:pt x="447" y="1256"/>
                    </a:cubicBezTo>
                    <a:cubicBezTo>
                      <a:pt x="601" y="1410"/>
                      <a:pt x="787" y="1479"/>
                      <a:pt x="968" y="1479"/>
                    </a:cubicBezTo>
                    <a:cubicBezTo>
                      <a:pt x="1346" y="1479"/>
                      <a:pt x="1703" y="1179"/>
                      <a:pt x="1703" y="726"/>
                    </a:cubicBezTo>
                    <a:cubicBezTo>
                      <a:pt x="1703" y="336"/>
                      <a:pt x="1396" y="1"/>
                      <a:pt x="97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516;p42"/>
              <p:cNvSpPr/>
              <p:nvPr/>
            </p:nvSpPr>
            <p:spPr>
              <a:xfrm>
                <a:off x="48708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517;p42"/>
              <p:cNvSpPr/>
              <p:nvPr/>
            </p:nvSpPr>
            <p:spPr>
              <a:xfrm>
                <a:off x="5098925" y="4253475"/>
                <a:ext cx="43250" cy="37000"/>
              </a:xfrm>
              <a:custGeom>
                <a:avLst/>
                <a:gdLst/>
                <a:ahLst/>
                <a:cxnLst/>
                <a:rect l="l" t="t" r="r" b="b"/>
                <a:pathLst>
                  <a:path w="1730"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518;p42"/>
              <p:cNvSpPr/>
              <p:nvPr/>
            </p:nvSpPr>
            <p:spPr>
              <a:xfrm>
                <a:off x="5018000" y="4253475"/>
                <a:ext cx="43275" cy="37000"/>
              </a:xfrm>
              <a:custGeom>
                <a:avLst/>
                <a:gdLst/>
                <a:ahLst/>
                <a:cxnLst/>
                <a:rect l="l" t="t" r="r" b="b"/>
                <a:pathLst>
                  <a:path w="1731" h="1480" extrusionOk="0">
                    <a:moveTo>
                      <a:pt x="732" y="1"/>
                    </a:moveTo>
                    <a:cubicBezTo>
                      <a:pt x="356" y="1"/>
                      <a:pt x="1" y="294"/>
                      <a:pt x="1" y="726"/>
                    </a:cubicBezTo>
                    <a:cubicBezTo>
                      <a:pt x="1" y="1145"/>
                      <a:pt x="336" y="1480"/>
                      <a:pt x="726" y="1480"/>
                    </a:cubicBezTo>
                    <a:cubicBezTo>
                      <a:pt x="1396" y="1480"/>
                      <a:pt x="1731"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519;p42"/>
              <p:cNvSpPr/>
              <p:nvPr/>
            </p:nvSpPr>
            <p:spPr>
              <a:xfrm>
                <a:off x="4937100" y="4253475"/>
                <a:ext cx="43275" cy="37000"/>
              </a:xfrm>
              <a:custGeom>
                <a:avLst/>
                <a:gdLst/>
                <a:ahLst/>
                <a:cxnLst/>
                <a:rect l="l" t="t" r="r" b="b"/>
                <a:pathLst>
                  <a:path w="1731" h="1480" extrusionOk="0">
                    <a:moveTo>
                      <a:pt x="732" y="1"/>
                    </a:moveTo>
                    <a:cubicBezTo>
                      <a:pt x="355" y="1"/>
                      <a:pt x="1" y="294"/>
                      <a:pt x="1" y="726"/>
                    </a:cubicBezTo>
                    <a:cubicBezTo>
                      <a:pt x="1" y="1145"/>
                      <a:pt x="336" y="1480"/>
                      <a:pt x="726" y="1480"/>
                    </a:cubicBezTo>
                    <a:cubicBezTo>
                      <a:pt x="1396" y="1480"/>
                      <a:pt x="1730"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520;p42"/>
              <p:cNvSpPr/>
              <p:nvPr/>
            </p:nvSpPr>
            <p:spPr>
              <a:xfrm>
                <a:off x="4856200" y="4253475"/>
                <a:ext cx="42575" cy="37000"/>
              </a:xfrm>
              <a:custGeom>
                <a:avLst/>
                <a:gdLst/>
                <a:ahLst/>
                <a:cxnLst/>
                <a:rect l="l" t="t" r="r" b="b"/>
                <a:pathLst>
                  <a:path w="1703" h="1480" extrusionOk="0">
                    <a:moveTo>
                      <a:pt x="732" y="1"/>
                    </a:moveTo>
                    <a:cubicBezTo>
                      <a:pt x="355" y="1"/>
                      <a:pt x="0" y="294"/>
                      <a:pt x="0" y="726"/>
                    </a:cubicBezTo>
                    <a:cubicBezTo>
                      <a:pt x="0" y="1145"/>
                      <a:pt x="335" y="1480"/>
                      <a:pt x="726" y="1480"/>
                    </a:cubicBezTo>
                    <a:cubicBezTo>
                      <a:pt x="1395"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521;p42"/>
              <p:cNvSpPr/>
              <p:nvPr/>
            </p:nvSpPr>
            <p:spPr>
              <a:xfrm>
                <a:off x="4227775" y="4253475"/>
                <a:ext cx="43275" cy="37000"/>
              </a:xfrm>
              <a:custGeom>
                <a:avLst/>
                <a:gdLst/>
                <a:ahLst/>
                <a:cxnLst/>
                <a:rect l="l" t="t" r="r" b="b"/>
                <a:pathLst>
                  <a:path w="1731"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522;p42"/>
              <p:cNvSpPr/>
              <p:nvPr/>
            </p:nvSpPr>
            <p:spPr>
              <a:xfrm>
                <a:off x="4145475" y="4253475"/>
                <a:ext cx="42575" cy="37000"/>
              </a:xfrm>
              <a:custGeom>
                <a:avLst/>
                <a:gdLst/>
                <a:ahLst/>
                <a:cxnLst/>
                <a:rect l="l" t="t" r="r" b="b"/>
                <a:pathLst>
                  <a:path w="1703" h="1480" extrusionOk="0">
                    <a:moveTo>
                      <a:pt x="732" y="1"/>
                    </a:moveTo>
                    <a:cubicBezTo>
                      <a:pt x="355" y="1"/>
                      <a:pt x="0" y="294"/>
                      <a:pt x="0" y="726"/>
                    </a:cubicBezTo>
                    <a:cubicBezTo>
                      <a:pt x="0" y="1145"/>
                      <a:pt x="307" y="1480"/>
                      <a:pt x="726" y="1480"/>
                    </a:cubicBezTo>
                    <a:cubicBezTo>
                      <a:pt x="1367"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523;p42"/>
              <p:cNvSpPr/>
              <p:nvPr/>
            </p:nvSpPr>
            <p:spPr>
              <a:xfrm>
                <a:off x="4775300" y="4253475"/>
                <a:ext cx="42550" cy="37000"/>
              </a:xfrm>
              <a:custGeom>
                <a:avLst/>
                <a:gdLst/>
                <a:ahLst/>
                <a:cxnLst/>
                <a:rect l="l" t="t" r="r" b="b"/>
                <a:pathLst>
                  <a:path w="1702" h="1480" extrusionOk="0">
                    <a:moveTo>
                      <a:pt x="731" y="1"/>
                    </a:moveTo>
                    <a:cubicBezTo>
                      <a:pt x="355" y="1"/>
                      <a:pt x="0" y="294"/>
                      <a:pt x="0" y="726"/>
                    </a:cubicBezTo>
                    <a:cubicBezTo>
                      <a:pt x="0" y="1145"/>
                      <a:pt x="307" y="1480"/>
                      <a:pt x="726" y="1480"/>
                    </a:cubicBezTo>
                    <a:cubicBezTo>
                      <a:pt x="1367" y="1480"/>
                      <a:pt x="1702" y="671"/>
                      <a:pt x="1256" y="224"/>
                    </a:cubicBezTo>
                    <a:cubicBezTo>
                      <a:pt x="1101" y="70"/>
                      <a:pt x="914" y="1"/>
                      <a:pt x="7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524;p42"/>
              <p:cNvSpPr/>
              <p:nvPr/>
            </p:nvSpPr>
            <p:spPr>
              <a:xfrm>
                <a:off x="4377025" y="4253475"/>
                <a:ext cx="42575" cy="37000"/>
              </a:xfrm>
              <a:custGeom>
                <a:avLst/>
                <a:gdLst/>
                <a:ahLst/>
                <a:cxnLst/>
                <a:rect l="l" t="t" r="r" b="b"/>
                <a:pathLst>
                  <a:path w="1703" h="1480" extrusionOk="0">
                    <a:moveTo>
                      <a:pt x="732" y="1"/>
                    </a:moveTo>
                    <a:cubicBezTo>
                      <a:pt x="356" y="1"/>
                      <a:pt x="1" y="294"/>
                      <a:pt x="1" y="726"/>
                    </a:cubicBezTo>
                    <a:cubicBezTo>
                      <a:pt x="1" y="1145"/>
                      <a:pt x="336" y="1480"/>
                      <a:pt x="726" y="1480"/>
                    </a:cubicBezTo>
                    <a:cubicBezTo>
                      <a:pt x="1396" y="1480"/>
                      <a:pt x="1703"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525;p42"/>
              <p:cNvSpPr/>
              <p:nvPr/>
            </p:nvSpPr>
            <p:spPr>
              <a:xfrm>
                <a:off x="4693675" y="4253475"/>
                <a:ext cx="43275" cy="37000"/>
              </a:xfrm>
              <a:custGeom>
                <a:avLst/>
                <a:gdLst/>
                <a:ahLst/>
                <a:cxnLst/>
                <a:rect l="l" t="t" r="r" b="b"/>
                <a:pathLst>
                  <a:path w="1731" h="1480" extrusionOk="0">
                    <a:moveTo>
                      <a:pt x="745" y="1"/>
                    </a:moveTo>
                    <a:cubicBezTo>
                      <a:pt x="368" y="1"/>
                      <a:pt x="1" y="294"/>
                      <a:pt x="1" y="726"/>
                    </a:cubicBezTo>
                    <a:cubicBezTo>
                      <a:pt x="1" y="1145"/>
                      <a:pt x="336" y="1480"/>
                      <a:pt x="754" y="1480"/>
                    </a:cubicBezTo>
                    <a:cubicBezTo>
                      <a:pt x="1396" y="1480"/>
                      <a:pt x="1731" y="671"/>
                      <a:pt x="1256" y="224"/>
                    </a:cubicBezTo>
                    <a:cubicBezTo>
                      <a:pt x="1111" y="70"/>
                      <a:pt x="927" y="1"/>
                      <a:pt x="74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526;p42"/>
              <p:cNvSpPr/>
              <p:nvPr/>
            </p:nvSpPr>
            <p:spPr>
              <a:xfrm>
                <a:off x="46127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1"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527;p42"/>
              <p:cNvSpPr/>
              <p:nvPr/>
            </p:nvSpPr>
            <p:spPr>
              <a:xfrm>
                <a:off x="44481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528;p42"/>
              <p:cNvSpPr/>
              <p:nvPr/>
            </p:nvSpPr>
            <p:spPr>
              <a:xfrm>
                <a:off x="4077825" y="4253475"/>
                <a:ext cx="43250" cy="37000"/>
              </a:xfrm>
              <a:custGeom>
                <a:avLst/>
                <a:gdLst/>
                <a:ahLst/>
                <a:cxnLst/>
                <a:rect l="l" t="t" r="r" b="b"/>
                <a:pathLst>
                  <a:path w="1730" h="1480" extrusionOk="0">
                    <a:moveTo>
                      <a:pt x="744" y="1"/>
                    </a:moveTo>
                    <a:cubicBezTo>
                      <a:pt x="368"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529;p42"/>
              <p:cNvSpPr/>
              <p:nvPr/>
            </p:nvSpPr>
            <p:spPr>
              <a:xfrm>
                <a:off x="4531875" y="4253475"/>
                <a:ext cx="43275" cy="37000"/>
              </a:xfrm>
              <a:custGeom>
                <a:avLst/>
                <a:gdLst/>
                <a:ahLst/>
                <a:cxnLst/>
                <a:rect l="l" t="t" r="r" b="b"/>
                <a:pathLst>
                  <a:path w="1731" h="1480" extrusionOk="0">
                    <a:moveTo>
                      <a:pt x="732" y="1"/>
                    </a:moveTo>
                    <a:cubicBezTo>
                      <a:pt x="355" y="1"/>
                      <a:pt x="0" y="294"/>
                      <a:pt x="0" y="726"/>
                    </a:cubicBezTo>
                    <a:cubicBezTo>
                      <a:pt x="0" y="1145"/>
                      <a:pt x="335" y="1480"/>
                      <a:pt x="726" y="1480"/>
                    </a:cubicBezTo>
                    <a:cubicBezTo>
                      <a:pt x="1395" y="1480"/>
                      <a:pt x="1730" y="671"/>
                      <a:pt x="1256" y="224"/>
                    </a:cubicBezTo>
                    <a:cubicBezTo>
                      <a:pt x="1101" y="70"/>
                      <a:pt x="914" y="1"/>
                      <a:pt x="7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530;p42"/>
              <p:cNvSpPr/>
              <p:nvPr/>
            </p:nvSpPr>
            <p:spPr>
              <a:xfrm>
                <a:off x="4299625" y="4253475"/>
                <a:ext cx="43250" cy="37000"/>
              </a:xfrm>
              <a:custGeom>
                <a:avLst/>
                <a:gdLst/>
                <a:ahLst/>
                <a:cxnLst/>
                <a:rect l="l" t="t" r="r" b="b"/>
                <a:pathLst>
                  <a:path w="1730" h="1480" extrusionOk="0">
                    <a:moveTo>
                      <a:pt x="744" y="1"/>
                    </a:moveTo>
                    <a:cubicBezTo>
                      <a:pt x="367"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531;p42"/>
              <p:cNvSpPr/>
              <p:nvPr/>
            </p:nvSpPr>
            <p:spPr>
              <a:xfrm>
                <a:off x="407782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532;p42"/>
              <p:cNvSpPr/>
              <p:nvPr/>
            </p:nvSpPr>
            <p:spPr>
              <a:xfrm>
                <a:off x="41587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533;p42"/>
              <p:cNvSpPr/>
              <p:nvPr/>
            </p:nvSpPr>
            <p:spPr>
              <a:xfrm>
                <a:off x="4240325" y="4332300"/>
                <a:ext cx="36300" cy="37000"/>
              </a:xfrm>
              <a:custGeom>
                <a:avLst/>
                <a:gdLst/>
                <a:ahLst/>
                <a:cxnLst/>
                <a:rect l="l" t="t" r="r" b="b"/>
                <a:pathLst>
                  <a:path w="1452" h="1480" extrusionOk="0">
                    <a:moveTo>
                      <a:pt x="726" y="1"/>
                    </a:moveTo>
                    <a:cubicBezTo>
                      <a:pt x="308" y="1"/>
                      <a:pt x="1" y="335"/>
                      <a:pt x="1" y="726"/>
                    </a:cubicBezTo>
                    <a:cubicBezTo>
                      <a:pt x="1" y="1144"/>
                      <a:pt x="308" y="1479"/>
                      <a:pt x="726" y="1479"/>
                    </a:cubicBezTo>
                    <a:cubicBezTo>
                      <a:pt x="1145" y="1479"/>
                      <a:pt x="1451" y="1144"/>
                      <a:pt x="1451" y="726"/>
                    </a:cubicBezTo>
                    <a:cubicBezTo>
                      <a:pt x="1451"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534;p42"/>
              <p:cNvSpPr/>
              <p:nvPr/>
            </p:nvSpPr>
            <p:spPr>
              <a:xfrm>
                <a:off x="4321225"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535;p42"/>
              <p:cNvSpPr/>
              <p:nvPr/>
            </p:nvSpPr>
            <p:spPr>
              <a:xfrm>
                <a:off x="494897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536;p42"/>
              <p:cNvSpPr/>
              <p:nvPr/>
            </p:nvSpPr>
            <p:spPr>
              <a:xfrm>
                <a:off x="5031950"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537;p42"/>
              <p:cNvSpPr/>
              <p:nvPr/>
            </p:nvSpPr>
            <p:spPr>
              <a:xfrm>
                <a:off x="4402150"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538;p42"/>
              <p:cNvSpPr/>
              <p:nvPr/>
            </p:nvSpPr>
            <p:spPr>
              <a:xfrm>
                <a:off x="4794125" y="4332300"/>
                <a:ext cx="43275" cy="36675"/>
              </a:xfrm>
              <a:custGeom>
                <a:avLst/>
                <a:gdLst/>
                <a:ahLst/>
                <a:cxnLst/>
                <a:rect l="l" t="t" r="r" b="b"/>
                <a:pathLst>
                  <a:path w="1731" h="1467" extrusionOk="0">
                    <a:moveTo>
                      <a:pt x="977" y="1"/>
                    </a:moveTo>
                    <a:cubicBezTo>
                      <a:pt x="335" y="1"/>
                      <a:pt x="0" y="782"/>
                      <a:pt x="447" y="1256"/>
                    </a:cubicBezTo>
                    <a:cubicBezTo>
                      <a:pt x="600" y="1400"/>
                      <a:pt x="789" y="1466"/>
                      <a:pt x="973" y="1466"/>
                    </a:cubicBezTo>
                    <a:cubicBezTo>
                      <a:pt x="1360" y="1466"/>
                      <a:pt x="1730" y="1179"/>
                      <a:pt x="1730" y="726"/>
                    </a:cubicBezTo>
                    <a:cubicBezTo>
                      <a:pt x="1730" y="335"/>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539;p42"/>
              <p:cNvSpPr/>
              <p:nvPr/>
            </p:nvSpPr>
            <p:spPr>
              <a:xfrm>
                <a:off x="4483050" y="4332300"/>
                <a:ext cx="37000" cy="37000"/>
              </a:xfrm>
              <a:custGeom>
                <a:avLst/>
                <a:gdLst/>
                <a:ahLst/>
                <a:cxnLst/>
                <a:rect l="l" t="t" r="r" b="b"/>
                <a:pathLst>
                  <a:path w="1480" h="1480" extrusionOk="0">
                    <a:moveTo>
                      <a:pt x="754" y="1"/>
                    </a:moveTo>
                    <a:cubicBezTo>
                      <a:pt x="335" y="1"/>
                      <a:pt x="1" y="335"/>
                      <a:pt x="1" y="726"/>
                    </a:cubicBezTo>
                    <a:cubicBezTo>
                      <a:pt x="1" y="1144"/>
                      <a:pt x="335" y="1479"/>
                      <a:pt x="754" y="1479"/>
                    </a:cubicBezTo>
                    <a:cubicBezTo>
                      <a:pt x="1144" y="1479"/>
                      <a:pt x="1479" y="1144"/>
                      <a:pt x="1479" y="726"/>
                    </a:cubicBezTo>
                    <a:cubicBezTo>
                      <a:pt x="1479" y="335"/>
                      <a:pt x="1144"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540;p42"/>
              <p:cNvSpPr/>
              <p:nvPr/>
            </p:nvSpPr>
            <p:spPr>
              <a:xfrm>
                <a:off x="4558375" y="4332300"/>
                <a:ext cx="42575" cy="36675"/>
              </a:xfrm>
              <a:custGeom>
                <a:avLst/>
                <a:gdLst/>
                <a:ahLst/>
                <a:cxnLst/>
                <a:rect l="l" t="t" r="r" b="b"/>
                <a:pathLst>
                  <a:path w="1703" h="1467" extrusionOk="0">
                    <a:moveTo>
                      <a:pt x="977" y="1"/>
                    </a:moveTo>
                    <a:cubicBezTo>
                      <a:pt x="307" y="1"/>
                      <a:pt x="1" y="782"/>
                      <a:pt x="447" y="1256"/>
                    </a:cubicBezTo>
                    <a:cubicBezTo>
                      <a:pt x="600" y="1400"/>
                      <a:pt x="786" y="1466"/>
                      <a:pt x="967" y="1466"/>
                    </a:cubicBezTo>
                    <a:cubicBezTo>
                      <a:pt x="1345" y="1466"/>
                      <a:pt x="1702" y="1179"/>
                      <a:pt x="1702" y="726"/>
                    </a:cubicBezTo>
                    <a:cubicBezTo>
                      <a:pt x="1702" y="335"/>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541;p42"/>
              <p:cNvSpPr/>
              <p:nvPr/>
            </p:nvSpPr>
            <p:spPr>
              <a:xfrm>
                <a:off x="4728550" y="4332300"/>
                <a:ext cx="37000" cy="37000"/>
              </a:xfrm>
              <a:custGeom>
                <a:avLst/>
                <a:gdLst/>
                <a:ahLst/>
                <a:cxnLst/>
                <a:rect l="l" t="t" r="r" b="b"/>
                <a:pathLst>
                  <a:path w="1480" h="1480" extrusionOk="0">
                    <a:moveTo>
                      <a:pt x="754" y="1"/>
                    </a:moveTo>
                    <a:cubicBezTo>
                      <a:pt x="336" y="1"/>
                      <a:pt x="1" y="335"/>
                      <a:pt x="1" y="726"/>
                    </a:cubicBezTo>
                    <a:cubicBezTo>
                      <a:pt x="1" y="1144"/>
                      <a:pt x="336" y="1479"/>
                      <a:pt x="754" y="1479"/>
                    </a:cubicBezTo>
                    <a:cubicBezTo>
                      <a:pt x="1145" y="1479"/>
                      <a:pt x="1480" y="1144"/>
                      <a:pt x="1480" y="726"/>
                    </a:cubicBezTo>
                    <a:cubicBezTo>
                      <a:pt x="1480" y="335"/>
                      <a:pt x="1145"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542;p42"/>
              <p:cNvSpPr/>
              <p:nvPr/>
            </p:nvSpPr>
            <p:spPr>
              <a:xfrm>
                <a:off x="5092650" y="4332300"/>
                <a:ext cx="43250" cy="36675"/>
              </a:xfrm>
              <a:custGeom>
                <a:avLst/>
                <a:gdLst/>
                <a:ahLst/>
                <a:cxnLst/>
                <a:rect l="l" t="t" r="r" b="b"/>
                <a:pathLst>
                  <a:path w="1730" h="1467" extrusionOk="0">
                    <a:moveTo>
                      <a:pt x="1005" y="1"/>
                    </a:moveTo>
                    <a:cubicBezTo>
                      <a:pt x="335" y="1"/>
                      <a:pt x="0" y="782"/>
                      <a:pt x="474" y="1256"/>
                    </a:cubicBezTo>
                    <a:cubicBezTo>
                      <a:pt x="628" y="1400"/>
                      <a:pt x="813" y="1466"/>
                      <a:pt x="994" y="1466"/>
                    </a:cubicBezTo>
                    <a:cubicBezTo>
                      <a:pt x="1372" y="1466"/>
                      <a:pt x="1730" y="1179"/>
                      <a:pt x="1730" y="726"/>
                    </a:cubicBezTo>
                    <a:cubicBezTo>
                      <a:pt x="1730" y="335"/>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543;p42"/>
              <p:cNvSpPr/>
              <p:nvPr/>
            </p:nvSpPr>
            <p:spPr>
              <a:xfrm>
                <a:off x="4645550" y="4332300"/>
                <a:ext cx="36300" cy="37000"/>
              </a:xfrm>
              <a:custGeom>
                <a:avLst/>
                <a:gdLst/>
                <a:ahLst/>
                <a:cxnLst/>
                <a:rect l="l" t="t" r="r" b="b"/>
                <a:pathLst>
                  <a:path w="1452" h="1480" extrusionOk="0">
                    <a:moveTo>
                      <a:pt x="726" y="1"/>
                    </a:moveTo>
                    <a:cubicBezTo>
                      <a:pt x="336" y="1"/>
                      <a:pt x="1" y="335"/>
                      <a:pt x="1" y="726"/>
                    </a:cubicBezTo>
                    <a:cubicBezTo>
                      <a:pt x="1" y="1144"/>
                      <a:pt x="336" y="1479"/>
                      <a:pt x="726" y="1479"/>
                    </a:cubicBezTo>
                    <a:cubicBezTo>
                      <a:pt x="1145" y="1479"/>
                      <a:pt x="1452" y="1144"/>
                      <a:pt x="1452" y="726"/>
                    </a:cubicBezTo>
                    <a:cubicBezTo>
                      <a:pt x="1452" y="335"/>
                      <a:pt x="1145" y="1"/>
                      <a:pt x="72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544;p42"/>
              <p:cNvSpPr/>
              <p:nvPr/>
            </p:nvSpPr>
            <p:spPr>
              <a:xfrm>
                <a:off x="48771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545;p42"/>
              <p:cNvSpPr/>
              <p:nvPr/>
            </p:nvSpPr>
            <p:spPr>
              <a:xfrm>
                <a:off x="3595875" y="4568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546;p42"/>
              <p:cNvSpPr/>
              <p:nvPr/>
            </p:nvSpPr>
            <p:spPr>
              <a:xfrm>
                <a:off x="4067350" y="4658725"/>
                <a:ext cx="43275" cy="36975"/>
              </a:xfrm>
              <a:custGeom>
                <a:avLst/>
                <a:gdLst/>
                <a:ahLst/>
                <a:cxnLst/>
                <a:rect l="l" t="t" r="r" b="b"/>
                <a:pathLst>
                  <a:path w="1731" h="1479" extrusionOk="0">
                    <a:moveTo>
                      <a:pt x="1005" y="0"/>
                    </a:moveTo>
                    <a:cubicBezTo>
                      <a:pt x="336" y="0"/>
                      <a:pt x="1" y="782"/>
                      <a:pt x="475" y="1256"/>
                    </a:cubicBezTo>
                    <a:cubicBezTo>
                      <a:pt x="629" y="1409"/>
                      <a:pt x="814" y="1478"/>
                      <a:pt x="995" y="1478"/>
                    </a:cubicBezTo>
                    <a:cubicBezTo>
                      <a:pt x="1373" y="1478"/>
                      <a:pt x="1730" y="1179"/>
                      <a:pt x="1730" y="726"/>
                    </a:cubicBezTo>
                    <a:cubicBezTo>
                      <a:pt x="1730"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547;p42"/>
              <p:cNvSpPr/>
              <p:nvPr/>
            </p:nvSpPr>
            <p:spPr>
              <a:xfrm>
                <a:off x="41489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548;p42"/>
              <p:cNvSpPr/>
              <p:nvPr/>
            </p:nvSpPr>
            <p:spPr>
              <a:xfrm>
                <a:off x="4229875" y="4658725"/>
                <a:ext cx="43250" cy="36975"/>
              </a:xfrm>
              <a:custGeom>
                <a:avLst/>
                <a:gdLst/>
                <a:ahLst/>
                <a:cxnLst/>
                <a:rect l="l" t="t" r="r" b="b"/>
                <a:pathLst>
                  <a:path w="1730" h="1479" extrusionOk="0">
                    <a:moveTo>
                      <a:pt x="977" y="0"/>
                    </a:moveTo>
                    <a:cubicBezTo>
                      <a:pt x="335" y="0"/>
                      <a:pt x="0" y="782"/>
                      <a:pt x="474" y="1256"/>
                    </a:cubicBezTo>
                    <a:cubicBezTo>
                      <a:pt x="619" y="1409"/>
                      <a:pt x="802"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549;p42"/>
              <p:cNvSpPr/>
              <p:nvPr/>
            </p:nvSpPr>
            <p:spPr>
              <a:xfrm>
                <a:off x="4310775"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550;p42"/>
              <p:cNvSpPr/>
              <p:nvPr/>
            </p:nvSpPr>
            <p:spPr>
              <a:xfrm>
                <a:off x="4939200" y="4658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9"/>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551;p42"/>
              <p:cNvSpPr/>
              <p:nvPr/>
            </p:nvSpPr>
            <p:spPr>
              <a:xfrm>
                <a:off x="5021500"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552;p42"/>
              <p:cNvSpPr/>
              <p:nvPr/>
            </p:nvSpPr>
            <p:spPr>
              <a:xfrm>
                <a:off x="4391675" y="4658675"/>
                <a:ext cx="43275" cy="36500"/>
              </a:xfrm>
              <a:custGeom>
                <a:avLst/>
                <a:gdLst/>
                <a:ahLst/>
                <a:cxnLst/>
                <a:rect l="l" t="t" r="r" b="b"/>
                <a:pathLst>
                  <a:path w="1731" h="1460" extrusionOk="0">
                    <a:moveTo>
                      <a:pt x="1047" y="1"/>
                    </a:moveTo>
                    <a:cubicBezTo>
                      <a:pt x="1033" y="1"/>
                      <a:pt x="1019" y="1"/>
                      <a:pt x="1005" y="2"/>
                    </a:cubicBezTo>
                    <a:cubicBezTo>
                      <a:pt x="336" y="2"/>
                      <a:pt x="1" y="784"/>
                      <a:pt x="475" y="1230"/>
                    </a:cubicBezTo>
                    <a:cubicBezTo>
                      <a:pt x="624" y="1388"/>
                      <a:pt x="813" y="1459"/>
                      <a:pt x="999" y="1459"/>
                    </a:cubicBezTo>
                    <a:cubicBezTo>
                      <a:pt x="1371" y="1459"/>
                      <a:pt x="1730" y="1174"/>
                      <a:pt x="1730" y="728"/>
                    </a:cubicBezTo>
                    <a:cubicBezTo>
                      <a:pt x="1730" y="351"/>
                      <a:pt x="1420" y="1"/>
                      <a:pt x="10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553;p42"/>
              <p:cNvSpPr/>
              <p:nvPr/>
            </p:nvSpPr>
            <p:spPr>
              <a:xfrm>
                <a:off x="4789950" y="4658725"/>
                <a:ext cx="43250" cy="36975"/>
              </a:xfrm>
              <a:custGeom>
                <a:avLst/>
                <a:gdLst/>
                <a:ahLst/>
                <a:cxnLst/>
                <a:rect l="l" t="t" r="r" b="b"/>
                <a:pathLst>
                  <a:path w="1730" h="1479" extrusionOk="0">
                    <a:moveTo>
                      <a:pt x="977" y="0"/>
                    </a:moveTo>
                    <a:cubicBezTo>
                      <a:pt x="335" y="0"/>
                      <a:pt x="0" y="782"/>
                      <a:pt x="474" y="1256"/>
                    </a:cubicBezTo>
                    <a:cubicBezTo>
                      <a:pt x="619" y="1409"/>
                      <a:pt x="801"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554;p42"/>
              <p:cNvSpPr/>
              <p:nvPr/>
            </p:nvSpPr>
            <p:spPr>
              <a:xfrm>
                <a:off x="4473275" y="4658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9"/>
                      <a:pt x="1703" y="726"/>
                    </a:cubicBezTo>
                    <a:cubicBezTo>
                      <a:pt x="1703" y="335"/>
                      <a:pt x="1368"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555;p42"/>
              <p:cNvSpPr/>
              <p:nvPr/>
            </p:nvSpPr>
            <p:spPr>
              <a:xfrm>
                <a:off x="4554200" y="4658725"/>
                <a:ext cx="43250" cy="36975"/>
              </a:xfrm>
              <a:custGeom>
                <a:avLst/>
                <a:gdLst/>
                <a:ahLst/>
                <a:cxnLst/>
                <a:rect l="l" t="t" r="r" b="b"/>
                <a:pathLst>
                  <a:path w="1730" h="1479" extrusionOk="0">
                    <a:moveTo>
                      <a:pt x="977" y="0"/>
                    </a:moveTo>
                    <a:cubicBezTo>
                      <a:pt x="335" y="0"/>
                      <a:pt x="0" y="782"/>
                      <a:pt x="447" y="1256"/>
                    </a:cubicBezTo>
                    <a:cubicBezTo>
                      <a:pt x="600" y="1409"/>
                      <a:pt x="789" y="1478"/>
                      <a:pt x="974" y="1478"/>
                    </a:cubicBezTo>
                    <a:cubicBezTo>
                      <a:pt x="1360" y="1478"/>
                      <a:pt x="1730" y="1179"/>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556;p42"/>
              <p:cNvSpPr/>
              <p:nvPr/>
            </p:nvSpPr>
            <p:spPr>
              <a:xfrm>
                <a:off x="4718800" y="4658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9"/>
                      <a:pt x="1702" y="726"/>
                    </a:cubicBezTo>
                    <a:cubicBezTo>
                      <a:pt x="1702" y="335"/>
                      <a:pt x="1367"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557;p42"/>
              <p:cNvSpPr/>
              <p:nvPr/>
            </p:nvSpPr>
            <p:spPr>
              <a:xfrm>
                <a:off x="5089350" y="4658700"/>
                <a:ext cx="43075" cy="36475"/>
              </a:xfrm>
              <a:custGeom>
                <a:avLst/>
                <a:gdLst/>
                <a:ahLst/>
                <a:cxnLst/>
                <a:rect l="l" t="t" r="r" b="b"/>
                <a:pathLst>
                  <a:path w="1723" h="1459" extrusionOk="0">
                    <a:moveTo>
                      <a:pt x="962" y="1"/>
                    </a:moveTo>
                    <a:cubicBezTo>
                      <a:pt x="316" y="1"/>
                      <a:pt x="0" y="763"/>
                      <a:pt x="439" y="1229"/>
                    </a:cubicBezTo>
                    <a:cubicBezTo>
                      <a:pt x="588" y="1387"/>
                      <a:pt x="777" y="1458"/>
                      <a:pt x="963" y="1458"/>
                    </a:cubicBezTo>
                    <a:cubicBezTo>
                      <a:pt x="1335" y="1458"/>
                      <a:pt x="1695" y="1173"/>
                      <a:pt x="1695" y="727"/>
                    </a:cubicBezTo>
                    <a:cubicBezTo>
                      <a:pt x="1722" y="336"/>
                      <a:pt x="1388" y="1"/>
                      <a:pt x="997" y="1"/>
                    </a:cubicBezTo>
                    <a:cubicBezTo>
                      <a:pt x="985" y="1"/>
                      <a:pt x="974" y="1"/>
                      <a:pt x="9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558;p42"/>
              <p:cNvSpPr/>
              <p:nvPr/>
            </p:nvSpPr>
            <p:spPr>
              <a:xfrm>
                <a:off x="4635100" y="4658725"/>
                <a:ext cx="43275" cy="36975"/>
              </a:xfrm>
              <a:custGeom>
                <a:avLst/>
                <a:gdLst/>
                <a:ahLst/>
                <a:cxnLst/>
                <a:rect l="l" t="t" r="r" b="b"/>
                <a:pathLst>
                  <a:path w="1731" h="1479" extrusionOk="0">
                    <a:moveTo>
                      <a:pt x="977" y="0"/>
                    </a:moveTo>
                    <a:cubicBezTo>
                      <a:pt x="335" y="0"/>
                      <a:pt x="0" y="782"/>
                      <a:pt x="447" y="1256"/>
                    </a:cubicBezTo>
                    <a:cubicBezTo>
                      <a:pt x="600" y="1409"/>
                      <a:pt x="786" y="1478"/>
                      <a:pt x="968" y="1478"/>
                    </a:cubicBezTo>
                    <a:cubicBezTo>
                      <a:pt x="1348" y="1478"/>
                      <a:pt x="1711" y="1179"/>
                      <a:pt x="1730" y="726"/>
                    </a:cubicBezTo>
                    <a:cubicBezTo>
                      <a:pt x="1730"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559;p42"/>
              <p:cNvSpPr/>
              <p:nvPr/>
            </p:nvSpPr>
            <p:spPr>
              <a:xfrm>
                <a:off x="48673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560;p42"/>
              <p:cNvSpPr/>
              <p:nvPr/>
            </p:nvSpPr>
            <p:spPr>
              <a:xfrm>
                <a:off x="5095425" y="4747300"/>
                <a:ext cx="42575" cy="37000"/>
              </a:xfrm>
              <a:custGeom>
                <a:avLst/>
                <a:gdLst/>
                <a:ahLst/>
                <a:cxnLst/>
                <a:rect l="l" t="t" r="r" b="b"/>
                <a:pathLst>
                  <a:path w="1703" h="1480" extrusionOk="0">
                    <a:moveTo>
                      <a:pt x="732" y="0"/>
                    </a:moveTo>
                    <a:cubicBezTo>
                      <a:pt x="356" y="0"/>
                      <a:pt x="1" y="294"/>
                      <a:pt x="1" y="726"/>
                    </a:cubicBezTo>
                    <a:cubicBezTo>
                      <a:pt x="1" y="1144"/>
                      <a:pt x="308"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561;p42"/>
              <p:cNvSpPr/>
              <p:nvPr/>
            </p:nvSpPr>
            <p:spPr>
              <a:xfrm>
                <a:off x="50138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562;p42"/>
              <p:cNvSpPr/>
              <p:nvPr/>
            </p:nvSpPr>
            <p:spPr>
              <a:xfrm>
                <a:off x="4932925"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563;p42"/>
              <p:cNvSpPr/>
              <p:nvPr/>
            </p:nvSpPr>
            <p:spPr>
              <a:xfrm>
                <a:off x="4852025" y="4747300"/>
                <a:ext cx="43250" cy="37000"/>
              </a:xfrm>
              <a:custGeom>
                <a:avLst/>
                <a:gdLst/>
                <a:ahLst/>
                <a:cxnLst/>
                <a:rect l="l" t="t" r="r" b="b"/>
                <a:pathLst>
                  <a:path w="1730" h="1480" extrusionOk="0">
                    <a:moveTo>
                      <a:pt x="745" y="0"/>
                    </a:moveTo>
                    <a:cubicBezTo>
                      <a:pt x="370" y="0"/>
                      <a:pt x="9" y="294"/>
                      <a:pt x="28" y="726"/>
                    </a:cubicBezTo>
                    <a:cubicBezTo>
                      <a:pt x="0" y="1144"/>
                      <a:pt x="335" y="1479"/>
                      <a:pt x="753" y="1479"/>
                    </a:cubicBezTo>
                    <a:cubicBezTo>
                      <a:pt x="1395" y="1479"/>
                      <a:pt x="1730" y="670"/>
                      <a:pt x="1256" y="224"/>
                    </a:cubicBezTo>
                    <a:cubicBezTo>
                      <a:pt x="1110" y="69"/>
                      <a:pt x="926" y="0"/>
                      <a:pt x="7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564;p42"/>
              <p:cNvSpPr/>
              <p:nvPr/>
            </p:nvSpPr>
            <p:spPr>
              <a:xfrm>
                <a:off x="4223600" y="4747300"/>
                <a:ext cx="43250" cy="37000"/>
              </a:xfrm>
              <a:custGeom>
                <a:avLst/>
                <a:gdLst/>
                <a:ahLst/>
                <a:cxnLst/>
                <a:rect l="l" t="t" r="r" b="b"/>
                <a:pathLst>
                  <a:path w="1730" h="1480" extrusionOk="0">
                    <a:moveTo>
                      <a:pt x="744" y="0"/>
                    </a:moveTo>
                    <a:cubicBezTo>
                      <a:pt x="368" y="0"/>
                      <a:pt x="0" y="294"/>
                      <a:pt x="0" y="726"/>
                    </a:cubicBezTo>
                    <a:cubicBezTo>
                      <a:pt x="0" y="1144"/>
                      <a:pt x="335" y="1479"/>
                      <a:pt x="753"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565;p42"/>
              <p:cNvSpPr/>
              <p:nvPr/>
            </p:nvSpPr>
            <p:spPr>
              <a:xfrm>
                <a:off x="4141300" y="4747300"/>
                <a:ext cx="43250" cy="37000"/>
              </a:xfrm>
              <a:custGeom>
                <a:avLst/>
                <a:gdLst/>
                <a:ahLst/>
                <a:cxnLst/>
                <a:rect l="l" t="t" r="r" b="b"/>
                <a:pathLst>
                  <a:path w="1730" h="1480" extrusionOk="0">
                    <a:moveTo>
                      <a:pt x="731" y="0"/>
                    </a:moveTo>
                    <a:cubicBezTo>
                      <a:pt x="355" y="0"/>
                      <a:pt x="0" y="294"/>
                      <a:pt x="0" y="726"/>
                    </a:cubicBezTo>
                    <a:cubicBezTo>
                      <a:pt x="0" y="1144"/>
                      <a:pt x="335" y="1479"/>
                      <a:pt x="725" y="1479"/>
                    </a:cubicBezTo>
                    <a:cubicBezTo>
                      <a:pt x="1395" y="1479"/>
                      <a:pt x="1730" y="670"/>
                      <a:pt x="1255" y="224"/>
                    </a:cubicBezTo>
                    <a:cubicBezTo>
                      <a:pt x="1101" y="69"/>
                      <a:pt x="913" y="0"/>
                      <a:pt x="7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566;p42"/>
              <p:cNvSpPr/>
              <p:nvPr/>
            </p:nvSpPr>
            <p:spPr>
              <a:xfrm>
                <a:off x="4771100" y="4747300"/>
                <a:ext cx="42575" cy="37000"/>
              </a:xfrm>
              <a:custGeom>
                <a:avLst/>
                <a:gdLst/>
                <a:ahLst/>
                <a:cxnLst/>
                <a:rect l="l" t="t" r="r" b="b"/>
                <a:pathLst>
                  <a:path w="1703" h="1480" extrusionOk="0">
                    <a:moveTo>
                      <a:pt x="732" y="0"/>
                    </a:moveTo>
                    <a:cubicBezTo>
                      <a:pt x="356" y="0"/>
                      <a:pt x="1" y="294"/>
                      <a:pt x="1" y="726"/>
                    </a:cubicBezTo>
                    <a:cubicBezTo>
                      <a:pt x="1" y="1144"/>
                      <a:pt x="336"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567;p42"/>
              <p:cNvSpPr/>
              <p:nvPr/>
            </p:nvSpPr>
            <p:spPr>
              <a:xfrm>
                <a:off x="4372850" y="4747300"/>
                <a:ext cx="43275" cy="37000"/>
              </a:xfrm>
              <a:custGeom>
                <a:avLst/>
                <a:gdLst/>
                <a:ahLst/>
                <a:cxnLst/>
                <a:rect l="l" t="t" r="r" b="b"/>
                <a:pathLst>
                  <a:path w="1731" h="1480" extrusionOk="0">
                    <a:moveTo>
                      <a:pt x="732" y="0"/>
                    </a:moveTo>
                    <a:cubicBezTo>
                      <a:pt x="355" y="0"/>
                      <a:pt x="0" y="294"/>
                      <a:pt x="0" y="726"/>
                    </a:cubicBezTo>
                    <a:cubicBezTo>
                      <a:pt x="0" y="1144"/>
                      <a:pt x="335" y="1479"/>
                      <a:pt x="726" y="1479"/>
                    </a:cubicBezTo>
                    <a:cubicBezTo>
                      <a:pt x="1395" y="1479"/>
                      <a:pt x="1730" y="670"/>
                      <a:pt x="1256" y="224"/>
                    </a:cubicBezTo>
                    <a:cubicBezTo>
                      <a:pt x="1101"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568;p42"/>
              <p:cNvSpPr/>
              <p:nvPr/>
            </p:nvSpPr>
            <p:spPr>
              <a:xfrm>
                <a:off x="4689725" y="4747300"/>
                <a:ext cx="43050" cy="37000"/>
              </a:xfrm>
              <a:custGeom>
                <a:avLst/>
                <a:gdLst/>
                <a:ahLst/>
                <a:cxnLst/>
                <a:rect l="l" t="t" r="r" b="b"/>
                <a:pathLst>
                  <a:path w="1722" h="1480" extrusionOk="0">
                    <a:moveTo>
                      <a:pt x="736" y="0"/>
                    </a:moveTo>
                    <a:cubicBezTo>
                      <a:pt x="362" y="0"/>
                      <a:pt x="1" y="294"/>
                      <a:pt x="19" y="726"/>
                    </a:cubicBezTo>
                    <a:cubicBezTo>
                      <a:pt x="19" y="1144"/>
                      <a:pt x="326" y="1479"/>
                      <a:pt x="745" y="1479"/>
                    </a:cubicBezTo>
                    <a:cubicBezTo>
                      <a:pt x="1387"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569;p42"/>
              <p:cNvSpPr/>
              <p:nvPr/>
            </p:nvSpPr>
            <p:spPr>
              <a:xfrm>
                <a:off x="4608600"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570;p42"/>
              <p:cNvSpPr/>
              <p:nvPr/>
            </p:nvSpPr>
            <p:spPr>
              <a:xfrm>
                <a:off x="4444225" y="4747300"/>
                <a:ext cx="43025" cy="37000"/>
              </a:xfrm>
              <a:custGeom>
                <a:avLst/>
                <a:gdLst/>
                <a:ahLst/>
                <a:cxnLst/>
                <a:rect l="l" t="t" r="r" b="b"/>
                <a:pathLst>
                  <a:path w="1721" h="1480" extrusionOk="0">
                    <a:moveTo>
                      <a:pt x="736" y="0"/>
                    </a:moveTo>
                    <a:cubicBezTo>
                      <a:pt x="362" y="0"/>
                      <a:pt x="0" y="294"/>
                      <a:pt x="19" y="726"/>
                    </a:cubicBezTo>
                    <a:cubicBezTo>
                      <a:pt x="19" y="1144"/>
                      <a:pt x="326" y="1479"/>
                      <a:pt x="744" y="1479"/>
                    </a:cubicBezTo>
                    <a:cubicBezTo>
                      <a:pt x="1386"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571;p42"/>
              <p:cNvSpPr/>
              <p:nvPr/>
            </p:nvSpPr>
            <p:spPr>
              <a:xfrm>
                <a:off x="4073850" y="4747300"/>
                <a:ext cx="43050" cy="37000"/>
              </a:xfrm>
              <a:custGeom>
                <a:avLst/>
                <a:gdLst/>
                <a:ahLst/>
                <a:cxnLst/>
                <a:rect l="l" t="t" r="r" b="b"/>
                <a:pathLst>
                  <a:path w="1722" h="1480" extrusionOk="0">
                    <a:moveTo>
                      <a:pt x="745" y="0"/>
                    </a:moveTo>
                    <a:cubicBezTo>
                      <a:pt x="362" y="0"/>
                      <a:pt x="1" y="294"/>
                      <a:pt x="20" y="726"/>
                    </a:cubicBezTo>
                    <a:cubicBezTo>
                      <a:pt x="20" y="1144"/>
                      <a:pt x="327" y="1479"/>
                      <a:pt x="745" y="1479"/>
                    </a:cubicBezTo>
                    <a:cubicBezTo>
                      <a:pt x="1387" y="1479"/>
                      <a:pt x="1722" y="670"/>
                      <a:pt x="1275" y="224"/>
                    </a:cubicBezTo>
                    <a:cubicBezTo>
                      <a:pt x="1120" y="69"/>
                      <a:pt x="930" y="0"/>
                      <a:pt x="74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572;p42"/>
              <p:cNvSpPr/>
              <p:nvPr/>
            </p:nvSpPr>
            <p:spPr>
              <a:xfrm>
                <a:off x="4527700" y="4747300"/>
                <a:ext cx="43250" cy="37000"/>
              </a:xfrm>
              <a:custGeom>
                <a:avLst/>
                <a:gdLst/>
                <a:ahLst/>
                <a:cxnLst/>
                <a:rect l="l" t="t" r="r" b="b"/>
                <a:pathLst>
                  <a:path w="1730" h="1480" extrusionOk="0">
                    <a:moveTo>
                      <a:pt x="731" y="0"/>
                    </a:moveTo>
                    <a:cubicBezTo>
                      <a:pt x="355" y="0"/>
                      <a:pt x="0" y="294"/>
                      <a:pt x="0" y="726"/>
                    </a:cubicBezTo>
                    <a:cubicBezTo>
                      <a:pt x="0" y="1144"/>
                      <a:pt x="335" y="1479"/>
                      <a:pt x="753" y="1479"/>
                    </a:cubicBezTo>
                    <a:cubicBezTo>
                      <a:pt x="1395" y="1479"/>
                      <a:pt x="1730" y="670"/>
                      <a:pt x="1255" y="224"/>
                    </a:cubicBezTo>
                    <a:cubicBezTo>
                      <a:pt x="1101" y="69"/>
                      <a:pt x="914" y="0"/>
                      <a:pt x="7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573;p42"/>
              <p:cNvSpPr/>
              <p:nvPr/>
            </p:nvSpPr>
            <p:spPr>
              <a:xfrm>
                <a:off x="42954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1" y="69"/>
                      <a:pt x="926" y="0"/>
                      <a:pt x="7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574;p42"/>
              <p:cNvSpPr/>
              <p:nvPr/>
            </p:nvSpPr>
            <p:spPr>
              <a:xfrm>
                <a:off x="4073625"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575;p42"/>
              <p:cNvSpPr/>
              <p:nvPr/>
            </p:nvSpPr>
            <p:spPr>
              <a:xfrm>
                <a:off x="4155225" y="4826125"/>
                <a:ext cx="36300" cy="36975"/>
              </a:xfrm>
              <a:custGeom>
                <a:avLst/>
                <a:gdLst/>
                <a:ahLst/>
                <a:cxnLst/>
                <a:rect l="l" t="t" r="r" b="b"/>
                <a:pathLst>
                  <a:path w="1452" h="1479" extrusionOk="0">
                    <a:moveTo>
                      <a:pt x="726" y="0"/>
                    </a:moveTo>
                    <a:cubicBezTo>
                      <a:pt x="308" y="0"/>
                      <a:pt x="1" y="335"/>
                      <a:pt x="1" y="726"/>
                    </a:cubicBezTo>
                    <a:cubicBezTo>
                      <a:pt x="1" y="1144"/>
                      <a:pt x="308" y="1479"/>
                      <a:pt x="726" y="1479"/>
                    </a:cubicBezTo>
                    <a:cubicBezTo>
                      <a:pt x="1145" y="1479"/>
                      <a:pt x="1452" y="1144"/>
                      <a:pt x="1452" y="726"/>
                    </a:cubicBezTo>
                    <a:cubicBezTo>
                      <a:pt x="1452" y="335"/>
                      <a:pt x="1145"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576;p42"/>
              <p:cNvSpPr/>
              <p:nvPr/>
            </p:nvSpPr>
            <p:spPr>
              <a:xfrm>
                <a:off x="4236150"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577;p42"/>
              <p:cNvSpPr/>
              <p:nvPr/>
            </p:nvSpPr>
            <p:spPr>
              <a:xfrm>
                <a:off x="4317050" y="4826125"/>
                <a:ext cx="37000" cy="36975"/>
              </a:xfrm>
              <a:custGeom>
                <a:avLst/>
                <a:gdLst/>
                <a:ahLst/>
                <a:cxnLst/>
                <a:rect l="l" t="t" r="r" b="b"/>
                <a:pathLst>
                  <a:path w="1480" h="1479" extrusionOk="0">
                    <a:moveTo>
                      <a:pt x="754" y="0"/>
                    </a:moveTo>
                    <a:cubicBezTo>
                      <a:pt x="335" y="0"/>
                      <a:pt x="1" y="335"/>
                      <a:pt x="1" y="726"/>
                    </a:cubicBezTo>
                    <a:cubicBezTo>
                      <a:pt x="1" y="1144"/>
                      <a:pt x="335" y="1479"/>
                      <a:pt x="754" y="1479"/>
                    </a:cubicBezTo>
                    <a:cubicBezTo>
                      <a:pt x="1144" y="1479"/>
                      <a:pt x="1479" y="1144"/>
                      <a:pt x="1479" y="726"/>
                    </a:cubicBezTo>
                    <a:cubicBezTo>
                      <a:pt x="1479" y="335"/>
                      <a:pt x="1144"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578;p42"/>
              <p:cNvSpPr/>
              <p:nvPr/>
            </p:nvSpPr>
            <p:spPr>
              <a:xfrm>
                <a:off x="4945475" y="4826125"/>
                <a:ext cx="36300" cy="36975"/>
              </a:xfrm>
              <a:custGeom>
                <a:avLst/>
                <a:gdLst/>
                <a:ahLst/>
                <a:cxnLst/>
                <a:rect l="l" t="t" r="r" b="b"/>
                <a:pathLst>
                  <a:path w="1452" h="1479" extrusionOk="0">
                    <a:moveTo>
                      <a:pt x="726" y="0"/>
                    </a:moveTo>
                    <a:cubicBezTo>
                      <a:pt x="307" y="0"/>
                      <a:pt x="1" y="335"/>
                      <a:pt x="1" y="726"/>
                    </a:cubicBezTo>
                    <a:cubicBezTo>
                      <a:pt x="1" y="1144"/>
                      <a:pt x="307" y="1479"/>
                      <a:pt x="726" y="1479"/>
                    </a:cubicBezTo>
                    <a:cubicBezTo>
                      <a:pt x="1144" y="1479"/>
                      <a:pt x="1451" y="1144"/>
                      <a:pt x="1451" y="726"/>
                    </a:cubicBezTo>
                    <a:cubicBezTo>
                      <a:pt x="1451"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579;p42"/>
              <p:cNvSpPr/>
              <p:nvPr/>
            </p:nvSpPr>
            <p:spPr>
              <a:xfrm>
                <a:off x="50277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580;p42"/>
              <p:cNvSpPr/>
              <p:nvPr/>
            </p:nvSpPr>
            <p:spPr>
              <a:xfrm>
                <a:off x="4397950"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581;p42"/>
              <p:cNvSpPr/>
              <p:nvPr/>
            </p:nvSpPr>
            <p:spPr>
              <a:xfrm>
                <a:off x="4796225"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582;p42"/>
              <p:cNvSpPr/>
              <p:nvPr/>
            </p:nvSpPr>
            <p:spPr>
              <a:xfrm>
                <a:off x="4478875" y="4826125"/>
                <a:ext cx="36975" cy="36975"/>
              </a:xfrm>
              <a:custGeom>
                <a:avLst/>
                <a:gdLst/>
                <a:ahLst/>
                <a:cxnLst/>
                <a:rect l="l" t="t" r="r" b="b"/>
                <a:pathLst>
                  <a:path w="1479" h="1479" extrusionOk="0">
                    <a:moveTo>
                      <a:pt x="753" y="0"/>
                    </a:moveTo>
                    <a:cubicBezTo>
                      <a:pt x="335" y="0"/>
                      <a:pt x="0" y="335"/>
                      <a:pt x="0" y="726"/>
                    </a:cubicBezTo>
                    <a:cubicBezTo>
                      <a:pt x="0" y="1144"/>
                      <a:pt x="335" y="1479"/>
                      <a:pt x="753" y="1479"/>
                    </a:cubicBezTo>
                    <a:cubicBezTo>
                      <a:pt x="1144" y="1479"/>
                      <a:pt x="1479" y="1144"/>
                      <a:pt x="1479" y="726"/>
                    </a:cubicBezTo>
                    <a:cubicBezTo>
                      <a:pt x="1479" y="335"/>
                      <a:pt x="1144" y="0"/>
                      <a:pt x="75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583;p42"/>
              <p:cNvSpPr/>
              <p:nvPr/>
            </p:nvSpPr>
            <p:spPr>
              <a:xfrm>
                <a:off x="4560475" y="4826125"/>
                <a:ext cx="36300" cy="36975"/>
              </a:xfrm>
              <a:custGeom>
                <a:avLst/>
                <a:gdLst/>
                <a:ahLst/>
                <a:cxnLst/>
                <a:rect l="l" t="t" r="r" b="b"/>
                <a:pathLst>
                  <a:path w="1452" h="1479" extrusionOk="0">
                    <a:moveTo>
                      <a:pt x="726" y="0"/>
                    </a:moveTo>
                    <a:cubicBezTo>
                      <a:pt x="335" y="0"/>
                      <a:pt x="0" y="335"/>
                      <a:pt x="0" y="726"/>
                    </a:cubicBezTo>
                    <a:cubicBezTo>
                      <a:pt x="0" y="1144"/>
                      <a:pt x="335" y="1479"/>
                      <a:pt x="726" y="1479"/>
                    </a:cubicBezTo>
                    <a:cubicBezTo>
                      <a:pt x="1144" y="1479"/>
                      <a:pt x="1451" y="1144"/>
                      <a:pt x="1451" y="726"/>
                    </a:cubicBezTo>
                    <a:cubicBezTo>
                      <a:pt x="1451" y="335"/>
                      <a:pt x="1144"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584;p42"/>
              <p:cNvSpPr/>
              <p:nvPr/>
            </p:nvSpPr>
            <p:spPr>
              <a:xfrm>
                <a:off x="4725075" y="4826125"/>
                <a:ext cx="36300" cy="36975"/>
              </a:xfrm>
              <a:custGeom>
                <a:avLst/>
                <a:gdLst/>
                <a:ahLst/>
                <a:cxnLst/>
                <a:rect l="l" t="t" r="r" b="b"/>
                <a:pathLst>
                  <a:path w="1452" h="1479" extrusionOk="0">
                    <a:moveTo>
                      <a:pt x="726" y="0"/>
                    </a:moveTo>
                    <a:cubicBezTo>
                      <a:pt x="307" y="0"/>
                      <a:pt x="0" y="335"/>
                      <a:pt x="0" y="726"/>
                    </a:cubicBezTo>
                    <a:cubicBezTo>
                      <a:pt x="0" y="1144"/>
                      <a:pt x="307" y="1479"/>
                      <a:pt x="726" y="1479"/>
                    </a:cubicBezTo>
                    <a:cubicBezTo>
                      <a:pt x="1116" y="1479"/>
                      <a:pt x="1451" y="1144"/>
                      <a:pt x="1451" y="726"/>
                    </a:cubicBezTo>
                    <a:cubicBezTo>
                      <a:pt x="1451" y="335"/>
                      <a:pt x="1116"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585;p42"/>
              <p:cNvSpPr/>
              <p:nvPr/>
            </p:nvSpPr>
            <p:spPr>
              <a:xfrm>
                <a:off x="5089150" y="4826125"/>
                <a:ext cx="42575" cy="36950"/>
              </a:xfrm>
              <a:custGeom>
                <a:avLst/>
                <a:gdLst/>
                <a:ahLst/>
                <a:cxnLst/>
                <a:rect l="l" t="t" r="r" b="b"/>
                <a:pathLst>
                  <a:path w="1703" h="1478" extrusionOk="0">
                    <a:moveTo>
                      <a:pt x="977" y="0"/>
                    </a:moveTo>
                    <a:cubicBezTo>
                      <a:pt x="308" y="0"/>
                      <a:pt x="1" y="781"/>
                      <a:pt x="447" y="1256"/>
                    </a:cubicBezTo>
                    <a:cubicBezTo>
                      <a:pt x="601" y="1409"/>
                      <a:pt x="786" y="1478"/>
                      <a:pt x="967" y="1478"/>
                    </a:cubicBezTo>
                    <a:cubicBezTo>
                      <a:pt x="1345" y="1478"/>
                      <a:pt x="1703" y="1178"/>
                      <a:pt x="1703" y="726"/>
                    </a:cubicBezTo>
                    <a:cubicBezTo>
                      <a:pt x="1703" y="335"/>
                      <a:pt x="1396"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586;p42"/>
              <p:cNvSpPr/>
              <p:nvPr/>
            </p:nvSpPr>
            <p:spPr>
              <a:xfrm>
                <a:off x="46413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587;p42"/>
              <p:cNvSpPr/>
              <p:nvPr/>
            </p:nvSpPr>
            <p:spPr>
              <a:xfrm>
                <a:off x="4873625" y="4826125"/>
                <a:ext cx="36300" cy="36975"/>
              </a:xfrm>
              <a:custGeom>
                <a:avLst/>
                <a:gdLst/>
                <a:ahLst/>
                <a:cxnLst/>
                <a:rect l="l" t="t" r="r" b="b"/>
                <a:pathLst>
                  <a:path w="1452" h="1479" extrusionOk="0">
                    <a:moveTo>
                      <a:pt x="726" y="0"/>
                    </a:moveTo>
                    <a:cubicBezTo>
                      <a:pt x="336" y="0"/>
                      <a:pt x="1" y="335"/>
                      <a:pt x="1" y="726"/>
                    </a:cubicBezTo>
                    <a:cubicBezTo>
                      <a:pt x="1" y="1144"/>
                      <a:pt x="336" y="1479"/>
                      <a:pt x="726" y="1479"/>
                    </a:cubicBezTo>
                    <a:cubicBezTo>
                      <a:pt x="1145" y="1479"/>
                      <a:pt x="1452" y="1144"/>
                      <a:pt x="1452" y="726"/>
                    </a:cubicBezTo>
                    <a:cubicBezTo>
                      <a:pt x="1452" y="335"/>
                      <a:pt x="1145"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588;p42"/>
              <p:cNvSpPr/>
              <p:nvPr/>
            </p:nvSpPr>
            <p:spPr>
              <a:xfrm>
                <a:off x="3667700" y="4651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589;p42"/>
              <p:cNvSpPr/>
              <p:nvPr/>
            </p:nvSpPr>
            <p:spPr>
              <a:xfrm>
                <a:off x="3667700" y="4736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590;p42"/>
              <p:cNvSpPr/>
              <p:nvPr/>
            </p:nvSpPr>
            <p:spPr>
              <a:xfrm>
                <a:off x="3667700" y="4824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591;p42"/>
              <p:cNvSpPr/>
              <p:nvPr/>
            </p:nvSpPr>
            <p:spPr>
              <a:xfrm>
                <a:off x="3595875" y="5066050"/>
                <a:ext cx="1625825" cy="403875"/>
              </a:xfrm>
              <a:custGeom>
                <a:avLst/>
                <a:gdLst/>
                <a:ahLst/>
                <a:cxnLst/>
                <a:rect l="l" t="t" r="r" b="b"/>
                <a:pathLst>
                  <a:path w="65033" h="16155" extrusionOk="0">
                    <a:moveTo>
                      <a:pt x="0" y="0"/>
                    </a:moveTo>
                    <a:lnTo>
                      <a:pt x="0" y="16154"/>
                    </a:lnTo>
                    <a:lnTo>
                      <a:pt x="65032" y="16154"/>
                    </a:lnTo>
                    <a:lnTo>
                      <a:pt x="65032"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592;p42"/>
              <p:cNvSpPr/>
              <p:nvPr/>
            </p:nvSpPr>
            <p:spPr>
              <a:xfrm>
                <a:off x="3667700" y="51490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593;p42"/>
              <p:cNvSpPr/>
              <p:nvPr/>
            </p:nvSpPr>
            <p:spPr>
              <a:xfrm>
                <a:off x="3667700" y="5234150"/>
                <a:ext cx="320175" cy="49525"/>
              </a:xfrm>
              <a:custGeom>
                <a:avLst/>
                <a:gdLst/>
                <a:ahLst/>
                <a:cxnLst/>
                <a:rect l="l" t="t" r="r" b="b"/>
                <a:pathLst>
                  <a:path w="12807" h="1981"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594;p42"/>
              <p:cNvSpPr/>
              <p:nvPr/>
            </p:nvSpPr>
            <p:spPr>
              <a:xfrm>
                <a:off x="3667700" y="5322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595;p42"/>
              <p:cNvSpPr/>
              <p:nvPr/>
            </p:nvSpPr>
            <p:spPr>
              <a:xfrm>
                <a:off x="4061775"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596;p42"/>
              <p:cNvSpPr/>
              <p:nvPr/>
            </p:nvSpPr>
            <p:spPr>
              <a:xfrm>
                <a:off x="4142675"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597;p42"/>
              <p:cNvSpPr/>
              <p:nvPr/>
            </p:nvSpPr>
            <p:spPr>
              <a:xfrm>
                <a:off x="4223600" y="5156725"/>
                <a:ext cx="43250" cy="36975"/>
              </a:xfrm>
              <a:custGeom>
                <a:avLst/>
                <a:gdLst/>
                <a:ahLst/>
                <a:cxnLst/>
                <a:rect l="l" t="t" r="r" b="b"/>
                <a:pathLst>
                  <a:path w="1730" h="1479" extrusionOk="0">
                    <a:moveTo>
                      <a:pt x="1004" y="0"/>
                    </a:moveTo>
                    <a:cubicBezTo>
                      <a:pt x="335" y="0"/>
                      <a:pt x="0" y="782"/>
                      <a:pt x="474" y="1256"/>
                    </a:cubicBezTo>
                    <a:cubicBezTo>
                      <a:pt x="628" y="1409"/>
                      <a:pt x="814" y="1478"/>
                      <a:pt x="995" y="1478"/>
                    </a:cubicBezTo>
                    <a:cubicBezTo>
                      <a:pt x="1373" y="1478"/>
                      <a:pt x="1730" y="1178"/>
                      <a:pt x="1730" y="726"/>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598;p42"/>
              <p:cNvSpPr/>
              <p:nvPr/>
            </p:nvSpPr>
            <p:spPr>
              <a:xfrm>
                <a:off x="4305200"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599;p42"/>
              <p:cNvSpPr/>
              <p:nvPr/>
            </p:nvSpPr>
            <p:spPr>
              <a:xfrm>
                <a:off x="4932925" y="5156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8"/>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600;p42"/>
              <p:cNvSpPr/>
              <p:nvPr/>
            </p:nvSpPr>
            <p:spPr>
              <a:xfrm>
                <a:off x="5015925"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601;p42"/>
              <p:cNvSpPr/>
              <p:nvPr/>
            </p:nvSpPr>
            <p:spPr>
              <a:xfrm>
                <a:off x="4386100"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602;p42"/>
              <p:cNvSpPr/>
              <p:nvPr/>
            </p:nvSpPr>
            <p:spPr>
              <a:xfrm>
                <a:off x="4784350" y="5156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8"/>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603;p42"/>
              <p:cNvSpPr/>
              <p:nvPr/>
            </p:nvSpPr>
            <p:spPr>
              <a:xfrm>
                <a:off x="4467000"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604;p42"/>
              <p:cNvSpPr/>
              <p:nvPr/>
            </p:nvSpPr>
            <p:spPr>
              <a:xfrm>
                <a:off x="4547925" y="5156725"/>
                <a:ext cx="43250" cy="36975"/>
              </a:xfrm>
              <a:custGeom>
                <a:avLst/>
                <a:gdLst/>
                <a:ahLst/>
                <a:cxnLst/>
                <a:rect l="l" t="t" r="r" b="b"/>
                <a:pathLst>
                  <a:path w="1730" h="1479" extrusionOk="0">
                    <a:moveTo>
                      <a:pt x="977" y="0"/>
                    </a:moveTo>
                    <a:cubicBezTo>
                      <a:pt x="335" y="0"/>
                      <a:pt x="0" y="782"/>
                      <a:pt x="446" y="1256"/>
                    </a:cubicBezTo>
                    <a:cubicBezTo>
                      <a:pt x="600" y="1409"/>
                      <a:pt x="786" y="1478"/>
                      <a:pt x="968" y="1478"/>
                    </a:cubicBezTo>
                    <a:cubicBezTo>
                      <a:pt x="1348" y="1478"/>
                      <a:pt x="1711"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605;p42"/>
              <p:cNvSpPr/>
              <p:nvPr/>
            </p:nvSpPr>
            <p:spPr>
              <a:xfrm>
                <a:off x="4712525" y="5156725"/>
                <a:ext cx="43250" cy="36975"/>
              </a:xfrm>
              <a:custGeom>
                <a:avLst/>
                <a:gdLst/>
                <a:ahLst/>
                <a:cxnLst/>
                <a:rect l="l" t="t" r="r" b="b"/>
                <a:pathLst>
                  <a:path w="1730" h="1479" extrusionOk="0">
                    <a:moveTo>
                      <a:pt x="977" y="0"/>
                    </a:moveTo>
                    <a:cubicBezTo>
                      <a:pt x="335" y="0"/>
                      <a:pt x="0"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606;p42"/>
              <p:cNvSpPr/>
              <p:nvPr/>
            </p:nvSpPr>
            <p:spPr>
              <a:xfrm>
                <a:off x="5082875" y="5156725"/>
                <a:ext cx="43275" cy="36975"/>
              </a:xfrm>
              <a:custGeom>
                <a:avLst/>
                <a:gdLst/>
                <a:ahLst/>
                <a:cxnLst/>
                <a:rect l="l" t="t" r="r" b="b"/>
                <a:pathLst>
                  <a:path w="1731" h="1479" extrusionOk="0">
                    <a:moveTo>
                      <a:pt x="1005" y="0"/>
                    </a:moveTo>
                    <a:cubicBezTo>
                      <a:pt x="335" y="0"/>
                      <a:pt x="1" y="782"/>
                      <a:pt x="475" y="1256"/>
                    </a:cubicBezTo>
                    <a:cubicBezTo>
                      <a:pt x="619" y="1409"/>
                      <a:pt x="802" y="1478"/>
                      <a:pt x="983" y="1478"/>
                    </a:cubicBezTo>
                    <a:cubicBezTo>
                      <a:pt x="1360" y="1478"/>
                      <a:pt x="1730" y="1178"/>
                      <a:pt x="1730" y="726"/>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607;p42"/>
              <p:cNvSpPr/>
              <p:nvPr/>
            </p:nvSpPr>
            <p:spPr>
              <a:xfrm>
                <a:off x="4629525" y="5156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8"/>
                      <a:pt x="1702" y="726"/>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608;p42"/>
              <p:cNvSpPr/>
              <p:nvPr/>
            </p:nvSpPr>
            <p:spPr>
              <a:xfrm>
                <a:off x="4861775" y="5156725"/>
                <a:ext cx="43275" cy="36975"/>
              </a:xfrm>
              <a:custGeom>
                <a:avLst/>
                <a:gdLst/>
                <a:ahLst/>
                <a:cxnLst/>
                <a:rect l="l" t="t" r="r" b="b"/>
                <a:pathLst>
                  <a:path w="1731" h="1479" extrusionOk="0">
                    <a:moveTo>
                      <a:pt x="977" y="0"/>
                    </a:moveTo>
                    <a:cubicBezTo>
                      <a:pt x="335" y="0"/>
                      <a:pt x="1" y="782"/>
                      <a:pt x="447" y="1256"/>
                    </a:cubicBezTo>
                    <a:cubicBezTo>
                      <a:pt x="601" y="1409"/>
                      <a:pt x="786" y="1478"/>
                      <a:pt x="968" y="1478"/>
                    </a:cubicBezTo>
                    <a:cubicBezTo>
                      <a:pt x="1348" y="1478"/>
                      <a:pt x="1712" y="1178"/>
                      <a:pt x="1730" y="726"/>
                    </a:cubicBezTo>
                    <a:cubicBezTo>
                      <a:pt x="1702"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609;p42"/>
              <p:cNvSpPr/>
              <p:nvPr/>
            </p:nvSpPr>
            <p:spPr>
              <a:xfrm>
                <a:off x="5089150" y="5245075"/>
                <a:ext cx="43275" cy="37225"/>
              </a:xfrm>
              <a:custGeom>
                <a:avLst/>
                <a:gdLst/>
                <a:ahLst/>
                <a:cxnLst/>
                <a:rect l="l" t="t" r="r" b="b"/>
                <a:pathLst>
                  <a:path w="1731" h="1489" extrusionOk="0">
                    <a:moveTo>
                      <a:pt x="749" y="1"/>
                    </a:moveTo>
                    <a:cubicBezTo>
                      <a:pt x="366" y="1"/>
                      <a:pt x="1" y="296"/>
                      <a:pt x="1" y="735"/>
                    </a:cubicBezTo>
                    <a:cubicBezTo>
                      <a:pt x="1" y="1153"/>
                      <a:pt x="335" y="1488"/>
                      <a:pt x="754" y="1488"/>
                    </a:cubicBezTo>
                    <a:cubicBezTo>
                      <a:pt x="1396" y="1460"/>
                      <a:pt x="1730"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610;p42"/>
              <p:cNvSpPr/>
              <p:nvPr/>
            </p:nvSpPr>
            <p:spPr>
              <a:xfrm>
                <a:off x="50082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88"/>
                      <a:pt x="1730" y="679"/>
                      <a:pt x="1256" y="205"/>
                    </a:cubicBezTo>
                    <a:cubicBezTo>
                      <a:pt x="1106" y="64"/>
                      <a:pt x="925"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611;p42"/>
              <p:cNvSpPr/>
              <p:nvPr/>
            </p:nvSpPr>
            <p:spPr>
              <a:xfrm>
                <a:off x="4927350" y="5245075"/>
                <a:ext cx="42550" cy="37225"/>
              </a:xfrm>
              <a:custGeom>
                <a:avLst/>
                <a:gdLst/>
                <a:ahLst/>
                <a:cxnLst/>
                <a:rect l="l" t="t" r="r" b="b"/>
                <a:pathLst>
                  <a:path w="1702" h="1489" extrusionOk="0">
                    <a:moveTo>
                      <a:pt x="748" y="1"/>
                    </a:moveTo>
                    <a:cubicBezTo>
                      <a:pt x="366" y="1"/>
                      <a:pt x="0" y="296"/>
                      <a:pt x="0" y="735"/>
                    </a:cubicBezTo>
                    <a:cubicBezTo>
                      <a:pt x="0" y="1153"/>
                      <a:pt x="335" y="1488"/>
                      <a:pt x="726" y="1488"/>
                    </a:cubicBezTo>
                    <a:cubicBezTo>
                      <a:pt x="1395"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612;p42"/>
              <p:cNvSpPr/>
              <p:nvPr/>
            </p:nvSpPr>
            <p:spPr>
              <a:xfrm>
                <a:off x="4845950"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2" y="679"/>
                      <a:pt x="1247" y="205"/>
                    </a:cubicBezTo>
                    <a:cubicBezTo>
                      <a:pt x="1106" y="64"/>
                      <a:pt x="929"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613;p42"/>
              <p:cNvSpPr/>
              <p:nvPr/>
            </p:nvSpPr>
            <p:spPr>
              <a:xfrm>
                <a:off x="42180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614;p42"/>
              <p:cNvSpPr/>
              <p:nvPr/>
            </p:nvSpPr>
            <p:spPr>
              <a:xfrm>
                <a:off x="4135225" y="5245075"/>
                <a:ext cx="43050" cy="37225"/>
              </a:xfrm>
              <a:custGeom>
                <a:avLst/>
                <a:gdLst/>
                <a:ahLst/>
                <a:cxnLst/>
                <a:rect l="l" t="t" r="r" b="b"/>
                <a:pathLst>
                  <a:path w="1722" h="1489" extrusionOk="0">
                    <a:moveTo>
                      <a:pt x="762" y="1"/>
                    </a:moveTo>
                    <a:cubicBezTo>
                      <a:pt x="373" y="1"/>
                      <a:pt x="1" y="296"/>
                      <a:pt x="20" y="735"/>
                    </a:cubicBezTo>
                    <a:cubicBezTo>
                      <a:pt x="20" y="1153"/>
                      <a:pt x="327" y="1488"/>
                      <a:pt x="745" y="1488"/>
                    </a:cubicBezTo>
                    <a:cubicBezTo>
                      <a:pt x="1387" y="1488"/>
                      <a:pt x="1722"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615;p42"/>
              <p:cNvSpPr/>
              <p:nvPr/>
            </p:nvSpPr>
            <p:spPr>
              <a:xfrm>
                <a:off x="4765050" y="5245075"/>
                <a:ext cx="43050" cy="37225"/>
              </a:xfrm>
              <a:custGeom>
                <a:avLst/>
                <a:gdLst/>
                <a:ahLst/>
                <a:cxnLst/>
                <a:rect l="l" t="t" r="r" b="b"/>
                <a:pathLst>
                  <a:path w="1722" h="1489" extrusionOk="0">
                    <a:moveTo>
                      <a:pt x="762" y="1"/>
                    </a:moveTo>
                    <a:cubicBezTo>
                      <a:pt x="373" y="1"/>
                      <a:pt x="0" y="296"/>
                      <a:pt x="20" y="735"/>
                    </a:cubicBezTo>
                    <a:cubicBezTo>
                      <a:pt x="20" y="1153"/>
                      <a:pt x="326" y="1488"/>
                      <a:pt x="745" y="1488"/>
                    </a:cubicBezTo>
                    <a:cubicBezTo>
                      <a:pt x="1387" y="1488"/>
                      <a:pt x="1721"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616;p42"/>
              <p:cNvSpPr/>
              <p:nvPr/>
            </p:nvSpPr>
            <p:spPr>
              <a:xfrm>
                <a:off x="4367275" y="5245075"/>
                <a:ext cx="42575" cy="37225"/>
              </a:xfrm>
              <a:custGeom>
                <a:avLst/>
                <a:gdLst/>
                <a:ahLst/>
                <a:cxnLst/>
                <a:rect l="l" t="t" r="r" b="b"/>
                <a:pathLst>
                  <a:path w="1703" h="1489" extrusionOk="0">
                    <a:moveTo>
                      <a:pt x="748" y="1"/>
                    </a:moveTo>
                    <a:cubicBezTo>
                      <a:pt x="366" y="1"/>
                      <a:pt x="0" y="296"/>
                      <a:pt x="0" y="735"/>
                    </a:cubicBezTo>
                    <a:cubicBezTo>
                      <a:pt x="0" y="1153"/>
                      <a:pt x="307" y="1488"/>
                      <a:pt x="726" y="1488"/>
                    </a:cubicBezTo>
                    <a:cubicBezTo>
                      <a:pt x="1367" y="1488"/>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617;p42"/>
              <p:cNvSpPr/>
              <p:nvPr/>
            </p:nvSpPr>
            <p:spPr>
              <a:xfrm>
                <a:off x="4683925" y="5245075"/>
                <a:ext cx="43275" cy="37225"/>
              </a:xfrm>
              <a:custGeom>
                <a:avLst/>
                <a:gdLst/>
                <a:ahLst/>
                <a:cxnLst/>
                <a:rect l="l" t="t" r="r" b="b"/>
                <a:pathLst>
                  <a:path w="1731" h="1489" extrusionOk="0">
                    <a:moveTo>
                      <a:pt x="749" y="1"/>
                    </a:moveTo>
                    <a:cubicBezTo>
                      <a:pt x="366" y="1"/>
                      <a:pt x="0" y="296"/>
                      <a:pt x="0" y="735"/>
                    </a:cubicBezTo>
                    <a:cubicBezTo>
                      <a:pt x="0" y="1153"/>
                      <a:pt x="335" y="1488"/>
                      <a:pt x="754" y="1488"/>
                    </a:cubicBezTo>
                    <a:cubicBezTo>
                      <a:pt x="1395" y="1460"/>
                      <a:pt x="1730" y="679"/>
                      <a:pt x="1256" y="205"/>
                    </a:cubicBezTo>
                    <a:cubicBezTo>
                      <a:pt x="1106" y="64"/>
                      <a:pt x="925"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618;p42"/>
              <p:cNvSpPr/>
              <p:nvPr/>
            </p:nvSpPr>
            <p:spPr>
              <a:xfrm>
                <a:off x="4603025" y="5245075"/>
                <a:ext cx="43250" cy="37225"/>
              </a:xfrm>
              <a:custGeom>
                <a:avLst/>
                <a:gdLst/>
                <a:ahLst/>
                <a:cxnLst/>
                <a:rect l="l" t="t" r="r" b="b"/>
                <a:pathLst>
                  <a:path w="1730" h="1489" extrusionOk="0">
                    <a:moveTo>
                      <a:pt x="748" y="1"/>
                    </a:moveTo>
                    <a:cubicBezTo>
                      <a:pt x="366" y="1"/>
                      <a:pt x="0" y="296"/>
                      <a:pt x="0" y="735"/>
                    </a:cubicBezTo>
                    <a:cubicBezTo>
                      <a:pt x="0" y="1153"/>
                      <a:pt x="335" y="1488"/>
                      <a:pt x="725" y="1488"/>
                    </a:cubicBezTo>
                    <a:cubicBezTo>
                      <a:pt x="1395" y="1460"/>
                      <a:pt x="1730" y="679"/>
                      <a:pt x="1256" y="205"/>
                    </a:cubicBezTo>
                    <a:cubicBezTo>
                      <a:pt x="1106" y="64"/>
                      <a:pt x="925"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619;p42"/>
              <p:cNvSpPr/>
              <p:nvPr/>
            </p:nvSpPr>
            <p:spPr>
              <a:xfrm>
                <a:off x="44384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620;p42"/>
              <p:cNvSpPr/>
              <p:nvPr/>
            </p:nvSpPr>
            <p:spPr>
              <a:xfrm>
                <a:off x="4067575"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1" y="679"/>
                      <a:pt x="1247" y="205"/>
                    </a:cubicBezTo>
                    <a:cubicBezTo>
                      <a:pt x="1106" y="64"/>
                      <a:pt x="929" y="1"/>
                      <a:pt x="75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621;p42"/>
              <p:cNvSpPr/>
              <p:nvPr/>
            </p:nvSpPr>
            <p:spPr>
              <a:xfrm>
                <a:off x="4522100" y="5245075"/>
                <a:ext cx="42575" cy="37225"/>
              </a:xfrm>
              <a:custGeom>
                <a:avLst/>
                <a:gdLst/>
                <a:ahLst/>
                <a:cxnLst/>
                <a:rect l="l" t="t" r="r" b="b"/>
                <a:pathLst>
                  <a:path w="1703" h="1489" extrusionOk="0">
                    <a:moveTo>
                      <a:pt x="749" y="1"/>
                    </a:moveTo>
                    <a:cubicBezTo>
                      <a:pt x="366" y="1"/>
                      <a:pt x="1" y="296"/>
                      <a:pt x="1" y="735"/>
                    </a:cubicBezTo>
                    <a:cubicBezTo>
                      <a:pt x="1" y="1153"/>
                      <a:pt x="308" y="1488"/>
                      <a:pt x="726" y="1488"/>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622;p42"/>
              <p:cNvSpPr/>
              <p:nvPr/>
            </p:nvSpPr>
            <p:spPr>
              <a:xfrm>
                <a:off x="42898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60"/>
                      <a:pt x="1730"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623;p42"/>
              <p:cNvSpPr/>
              <p:nvPr/>
            </p:nvSpPr>
            <p:spPr>
              <a:xfrm>
                <a:off x="4061775"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624;p42"/>
              <p:cNvSpPr/>
              <p:nvPr/>
            </p:nvSpPr>
            <p:spPr>
              <a:xfrm>
                <a:off x="4142675"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625;p42"/>
              <p:cNvSpPr/>
              <p:nvPr/>
            </p:nvSpPr>
            <p:spPr>
              <a:xfrm>
                <a:off x="4223600" y="5324125"/>
                <a:ext cx="43250" cy="36650"/>
              </a:xfrm>
              <a:custGeom>
                <a:avLst/>
                <a:gdLst/>
                <a:ahLst/>
                <a:cxnLst/>
                <a:rect l="l" t="t" r="r" b="b"/>
                <a:pathLst>
                  <a:path w="1730" h="1466" extrusionOk="0">
                    <a:moveTo>
                      <a:pt x="1004" y="0"/>
                    </a:moveTo>
                    <a:cubicBezTo>
                      <a:pt x="335" y="0"/>
                      <a:pt x="0" y="781"/>
                      <a:pt x="474" y="1256"/>
                    </a:cubicBezTo>
                    <a:cubicBezTo>
                      <a:pt x="628" y="1400"/>
                      <a:pt x="813" y="1466"/>
                      <a:pt x="994" y="1466"/>
                    </a:cubicBezTo>
                    <a:cubicBezTo>
                      <a:pt x="1372" y="1466"/>
                      <a:pt x="1730" y="1179"/>
                      <a:pt x="1730" y="725"/>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626;p42"/>
              <p:cNvSpPr/>
              <p:nvPr/>
            </p:nvSpPr>
            <p:spPr>
              <a:xfrm>
                <a:off x="4305200"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627;p42"/>
              <p:cNvSpPr/>
              <p:nvPr/>
            </p:nvSpPr>
            <p:spPr>
              <a:xfrm>
                <a:off x="4932925" y="5324125"/>
                <a:ext cx="43275" cy="36650"/>
              </a:xfrm>
              <a:custGeom>
                <a:avLst/>
                <a:gdLst/>
                <a:ahLst/>
                <a:cxnLst/>
                <a:rect l="l" t="t" r="r" b="b"/>
                <a:pathLst>
                  <a:path w="1731" h="1466" extrusionOk="0">
                    <a:moveTo>
                      <a:pt x="1005" y="0"/>
                    </a:moveTo>
                    <a:cubicBezTo>
                      <a:pt x="335" y="0"/>
                      <a:pt x="0" y="781"/>
                      <a:pt x="475" y="1256"/>
                    </a:cubicBezTo>
                    <a:cubicBezTo>
                      <a:pt x="619" y="1400"/>
                      <a:pt x="801" y="1466"/>
                      <a:pt x="982" y="1466"/>
                    </a:cubicBezTo>
                    <a:cubicBezTo>
                      <a:pt x="1360" y="1466"/>
                      <a:pt x="1730" y="1179"/>
                      <a:pt x="1730" y="725"/>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628;p42"/>
              <p:cNvSpPr/>
              <p:nvPr/>
            </p:nvSpPr>
            <p:spPr>
              <a:xfrm>
                <a:off x="5015925"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629;p42"/>
              <p:cNvSpPr/>
              <p:nvPr/>
            </p:nvSpPr>
            <p:spPr>
              <a:xfrm>
                <a:off x="4386100"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630;p42"/>
              <p:cNvSpPr/>
              <p:nvPr/>
            </p:nvSpPr>
            <p:spPr>
              <a:xfrm>
                <a:off x="4784350" y="5324125"/>
                <a:ext cx="42575" cy="36650"/>
              </a:xfrm>
              <a:custGeom>
                <a:avLst/>
                <a:gdLst/>
                <a:ahLst/>
                <a:cxnLst/>
                <a:rect l="l" t="t" r="r" b="b"/>
                <a:pathLst>
                  <a:path w="1703" h="1466" extrusionOk="0">
                    <a:moveTo>
                      <a:pt x="977" y="0"/>
                    </a:moveTo>
                    <a:cubicBezTo>
                      <a:pt x="308" y="0"/>
                      <a:pt x="1" y="781"/>
                      <a:pt x="447" y="1256"/>
                    </a:cubicBezTo>
                    <a:cubicBezTo>
                      <a:pt x="601" y="1400"/>
                      <a:pt x="786" y="1466"/>
                      <a:pt x="967" y="1466"/>
                    </a:cubicBezTo>
                    <a:cubicBezTo>
                      <a:pt x="1345" y="1466"/>
                      <a:pt x="1703" y="1179"/>
                      <a:pt x="1703" y="725"/>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631;p42"/>
              <p:cNvSpPr/>
              <p:nvPr/>
            </p:nvSpPr>
            <p:spPr>
              <a:xfrm>
                <a:off x="4467000"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632;p42"/>
              <p:cNvSpPr/>
              <p:nvPr/>
            </p:nvSpPr>
            <p:spPr>
              <a:xfrm>
                <a:off x="4547925" y="5324125"/>
                <a:ext cx="43250" cy="36650"/>
              </a:xfrm>
              <a:custGeom>
                <a:avLst/>
                <a:gdLst/>
                <a:ahLst/>
                <a:cxnLst/>
                <a:rect l="l" t="t" r="r" b="b"/>
                <a:pathLst>
                  <a:path w="1730" h="1466" extrusionOk="0">
                    <a:moveTo>
                      <a:pt x="977" y="0"/>
                    </a:moveTo>
                    <a:cubicBezTo>
                      <a:pt x="335" y="0"/>
                      <a:pt x="0" y="781"/>
                      <a:pt x="446" y="1256"/>
                    </a:cubicBezTo>
                    <a:cubicBezTo>
                      <a:pt x="600" y="1400"/>
                      <a:pt x="785" y="1466"/>
                      <a:pt x="967" y="1466"/>
                    </a:cubicBezTo>
                    <a:cubicBezTo>
                      <a:pt x="1347" y="1466"/>
                      <a:pt x="1711"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633;p42"/>
              <p:cNvSpPr/>
              <p:nvPr/>
            </p:nvSpPr>
            <p:spPr>
              <a:xfrm>
                <a:off x="4712525" y="5324125"/>
                <a:ext cx="43250" cy="36650"/>
              </a:xfrm>
              <a:custGeom>
                <a:avLst/>
                <a:gdLst/>
                <a:ahLst/>
                <a:cxnLst/>
                <a:rect l="l" t="t" r="r" b="b"/>
                <a:pathLst>
                  <a:path w="1730" h="1466" extrusionOk="0">
                    <a:moveTo>
                      <a:pt x="977" y="0"/>
                    </a:moveTo>
                    <a:cubicBezTo>
                      <a:pt x="335" y="0"/>
                      <a:pt x="0"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634;p42"/>
              <p:cNvSpPr/>
              <p:nvPr/>
            </p:nvSpPr>
            <p:spPr>
              <a:xfrm>
                <a:off x="5082875" y="5324125"/>
                <a:ext cx="43275" cy="36650"/>
              </a:xfrm>
              <a:custGeom>
                <a:avLst/>
                <a:gdLst/>
                <a:ahLst/>
                <a:cxnLst/>
                <a:rect l="l" t="t" r="r" b="b"/>
                <a:pathLst>
                  <a:path w="1731" h="1466" extrusionOk="0">
                    <a:moveTo>
                      <a:pt x="1005" y="0"/>
                    </a:moveTo>
                    <a:cubicBezTo>
                      <a:pt x="335" y="0"/>
                      <a:pt x="1" y="781"/>
                      <a:pt x="475" y="1256"/>
                    </a:cubicBezTo>
                    <a:cubicBezTo>
                      <a:pt x="619" y="1400"/>
                      <a:pt x="802" y="1466"/>
                      <a:pt x="982" y="1466"/>
                    </a:cubicBezTo>
                    <a:cubicBezTo>
                      <a:pt x="1360" y="1466"/>
                      <a:pt x="1730" y="1179"/>
                      <a:pt x="1730" y="725"/>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635;p42"/>
              <p:cNvSpPr/>
              <p:nvPr/>
            </p:nvSpPr>
            <p:spPr>
              <a:xfrm>
                <a:off x="4629525" y="5324125"/>
                <a:ext cx="42575" cy="36650"/>
              </a:xfrm>
              <a:custGeom>
                <a:avLst/>
                <a:gdLst/>
                <a:ahLst/>
                <a:cxnLst/>
                <a:rect l="l" t="t" r="r" b="b"/>
                <a:pathLst>
                  <a:path w="1703" h="1466" extrusionOk="0">
                    <a:moveTo>
                      <a:pt x="977" y="0"/>
                    </a:moveTo>
                    <a:cubicBezTo>
                      <a:pt x="307" y="0"/>
                      <a:pt x="0" y="781"/>
                      <a:pt x="447" y="1256"/>
                    </a:cubicBezTo>
                    <a:cubicBezTo>
                      <a:pt x="600" y="1400"/>
                      <a:pt x="786" y="1466"/>
                      <a:pt x="966" y="1466"/>
                    </a:cubicBezTo>
                    <a:cubicBezTo>
                      <a:pt x="1345" y="1466"/>
                      <a:pt x="1702" y="1179"/>
                      <a:pt x="1702" y="725"/>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636;p42"/>
              <p:cNvSpPr/>
              <p:nvPr/>
            </p:nvSpPr>
            <p:spPr>
              <a:xfrm>
                <a:off x="4861775" y="5324125"/>
                <a:ext cx="43275" cy="36650"/>
              </a:xfrm>
              <a:custGeom>
                <a:avLst/>
                <a:gdLst/>
                <a:ahLst/>
                <a:cxnLst/>
                <a:rect l="l" t="t" r="r" b="b"/>
                <a:pathLst>
                  <a:path w="1731" h="1466" extrusionOk="0">
                    <a:moveTo>
                      <a:pt x="977" y="0"/>
                    </a:moveTo>
                    <a:cubicBezTo>
                      <a:pt x="335" y="0"/>
                      <a:pt x="1" y="781"/>
                      <a:pt x="447" y="1256"/>
                    </a:cubicBezTo>
                    <a:cubicBezTo>
                      <a:pt x="600" y="1400"/>
                      <a:pt x="786" y="1466"/>
                      <a:pt x="968" y="1466"/>
                    </a:cubicBezTo>
                    <a:cubicBezTo>
                      <a:pt x="1348" y="1466"/>
                      <a:pt x="1711" y="1179"/>
                      <a:pt x="1730" y="725"/>
                    </a:cubicBezTo>
                    <a:cubicBezTo>
                      <a:pt x="1730"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637;p42"/>
              <p:cNvSpPr/>
              <p:nvPr/>
            </p:nvSpPr>
            <p:spPr>
              <a:xfrm>
                <a:off x="5221675" y="4070050"/>
                <a:ext cx="244850" cy="403875"/>
              </a:xfrm>
              <a:custGeom>
                <a:avLst/>
                <a:gdLst/>
                <a:ahLst/>
                <a:cxnLst/>
                <a:rect l="l" t="t" r="r" b="b"/>
                <a:pathLst>
                  <a:path w="9794" h="16155" extrusionOk="0">
                    <a:moveTo>
                      <a:pt x="9793" y="1"/>
                    </a:moveTo>
                    <a:lnTo>
                      <a:pt x="0" y="28"/>
                    </a:lnTo>
                    <a:lnTo>
                      <a:pt x="0" y="16154"/>
                    </a:lnTo>
                    <a:lnTo>
                      <a:pt x="9793" y="16126"/>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638;p42"/>
              <p:cNvSpPr/>
              <p:nvPr/>
            </p:nvSpPr>
            <p:spPr>
              <a:xfrm>
                <a:off x="5221675" y="3579025"/>
                <a:ext cx="244850" cy="404575"/>
              </a:xfrm>
              <a:custGeom>
                <a:avLst/>
                <a:gdLst/>
                <a:ahLst/>
                <a:cxnLst/>
                <a:rect l="l" t="t" r="r" b="b"/>
                <a:pathLst>
                  <a:path w="9794" h="16183" extrusionOk="0">
                    <a:moveTo>
                      <a:pt x="9793" y="1"/>
                    </a:moveTo>
                    <a:lnTo>
                      <a:pt x="0" y="29"/>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639;p42"/>
              <p:cNvSpPr/>
              <p:nvPr/>
            </p:nvSpPr>
            <p:spPr>
              <a:xfrm>
                <a:off x="5221675" y="4564575"/>
                <a:ext cx="244850" cy="403850"/>
              </a:xfrm>
              <a:custGeom>
                <a:avLst/>
                <a:gdLst/>
                <a:ahLst/>
                <a:cxnLst/>
                <a:rect l="l" t="t" r="r" b="b"/>
                <a:pathLst>
                  <a:path w="9794" h="16154" extrusionOk="0">
                    <a:moveTo>
                      <a:pt x="9793" y="0"/>
                    </a:moveTo>
                    <a:lnTo>
                      <a:pt x="0" y="28"/>
                    </a:lnTo>
                    <a:lnTo>
                      <a:pt x="0" y="16154"/>
                    </a:lnTo>
                    <a:lnTo>
                      <a:pt x="9793" y="16126"/>
                    </a:lnTo>
                    <a:lnTo>
                      <a:pt x="979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640;p42"/>
              <p:cNvSpPr/>
              <p:nvPr/>
            </p:nvSpPr>
            <p:spPr>
              <a:xfrm>
                <a:off x="5221675" y="5065350"/>
                <a:ext cx="244850" cy="404575"/>
              </a:xfrm>
              <a:custGeom>
                <a:avLst/>
                <a:gdLst/>
                <a:ahLst/>
                <a:cxnLst/>
                <a:rect l="l" t="t" r="r" b="b"/>
                <a:pathLst>
                  <a:path w="9794" h="16183" extrusionOk="0">
                    <a:moveTo>
                      <a:pt x="9793" y="1"/>
                    </a:moveTo>
                    <a:lnTo>
                      <a:pt x="0" y="28"/>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641;p42"/>
              <p:cNvSpPr/>
              <p:nvPr/>
            </p:nvSpPr>
            <p:spPr>
              <a:xfrm>
                <a:off x="3607725" y="3576250"/>
                <a:ext cx="1625825" cy="403150"/>
              </a:xfrm>
              <a:custGeom>
                <a:avLst/>
                <a:gdLst/>
                <a:ahLst/>
                <a:cxnLst/>
                <a:rect l="l" t="t" r="r" b="b"/>
                <a:pathLst>
                  <a:path w="65033" h="16126" extrusionOk="0">
                    <a:moveTo>
                      <a:pt x="0" y="0"/>
                    </a:moveTo>
                    <a:lnTo>
                      <a:pt x="0" y="16126"/>
                    </a:lnTo>
                    <a:lnTo>
                      <a:pt x="65033" y="16126"/>
                    </a:lnTo>
                    <a:lnTo>
                      <a:pt x="65033"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642;p42"/>
              <p:cNvSpPr/>
              <p:nvPr/>
            </p:nvSpPr>
            <p:spPr>
              <a:xfrm>
                <a:off x="3679550" y="3659250"/>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643;p42"/>
              <p:cNvSpPr/>
              <p:nvPr/>
            </p:nvSpPr>
            <p:spPr>
              <a:xfrm>
                <a:off x="3679550" y="3743625"/>
                <a:ext cx="320175" cy="49550"/>
              </a:xfrm>
              <a:custGeom>
                <a:avLst/>
                <a:gdLst/>
                <a:ahLst/>
                <a:cxnLst/>
                <a:rect l="l" t="t" r="r" b="b"/>
                <a:pathLst>
                  <a:path w="12807" h="1982" extrusionOk="0">
                    <a:moveTo>
                      <a:pt x="1" y="1"/>
                    </a:moveTo>
                    <a:lnTo>
                      <a:pt x="1" y="1982"/>
                    </a:lnTo>
                    <a:lnTo>
                      <a:pt x="12807" y="1982"/>
                    </a:lnTo>
                    <a:lnTo>
                      <a:pt x="1280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644;p42"/>
              <p:cNvSpPr/>
              <p:nvPr/>
            </p:nvSpPr>
            <p:spPr>
              <a:xfrm>
                <a:off x="3679550" y="3831525"/>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645;p42"/>
              <p:cNvSpPr/>
              <p:nvPr/>
            </p:nvSpPr>
            <p:spPr>
              <a:xfrm>
                <a:off x="4083400" y="3670400"/>
                <a:ext cx="43275" cy="37000"/>
              </a:xfrm>
              <a:custGeom>
                <a:avLst/>
                <a:gdLst/>
                <a:ahLst/>
                <a:cxnLst/>
                <a:rect l="l" t="t" r="r" b="b"/>
                <a:pathLst>
                  <a:path w="1731" h="1480" extrusionOk="0">
                    <a:moveTo>
                      <a:pt x="1005" y="0"/>
                    </a:moveTo>
                    <a:cubicBezTo>
                      <a:pt x="335" y="0"/>
                      <a:pt x="0" y="809"/>
                      <a:pt x="475" y="1256"/>
                    </a:cubicBezTo>
                    <a:cubicBezTo>
                      <a:pt x="620" y="1411"/>
                      <a:pt x="804" y="1479"/>
                      <a:pt x="986" y="1479"/>
                    </a:cubicBezTo>
                    <a:cubicBezTo>
                      <a:pt x="1363"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646;p42"/>
              <p:cNvSpPr/>
              <p:nvPr/>
            </p:nvSpPr>
            <p:spPr>
              <a:xfrm>
                <a:off x="4164300" y="3670400"/>
                <a:ext cx="43275" cy="37000"/>
              </a:xfrm>
              <a:custGeom>
                <a:avLst/>
                <a:gdLst/>
                <a:ahLst/>
                <a:cxnLst/>
                <a:rect l="l" t="t" r="r" b="b"/>
                <a:pathLst>
                  <a:path w="1731" h="1480" extrusionOk="0">
                    <a:moveTo>
                      <a:pt x="977" y="0"/>
                    </a:moveTo>
                    <a:cubicBezTo>
                      <a:pt x="335" y="0"/>
                      <a:pt x="1" y="809"/>
                      <a:pt x="447" y="1256"/>
                    </a:cubicBezTo>
                    <a:cubicBezTo>
                      <a:pt x="602" y="1411"/>
                      <a:pt x="792" y="1479"/>
                      <a:pt x="978" y="1479"/>
                    </a:cubicBezTo>
                    <a:cubicBezTo>
                      <a:pt x="1363" y="1479"/>
                      <a:pt x="1730" y="1186"/>
                      <a:pt x="1730" y="754"/>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647;p42"/>
              <p:cNvSpPr/>
              <p:nvPr/>
            </p:nvSpPr>
            <p:spPr>
              <a:xfrm>
                <a:off x="4245900" y="3670400"/>
                <a:ext cx="42575" cy="37000"/>
              </a:xfrm>
              <a:custGeom>
                <a:avLst/>
                <a:gdLst/>
                <a:ahLst/>
                <a:cxnLst/>
                <a:rect l="l" t="t" r="r" b="b"/>
                <a:pathLst>
                  <a:path w="1703" h="1480" extrusionOk="0">
                    <a:moveTo>
                      <a:pt x="977" y="0"/>
                    </a:moveTo>
                    <a:cubicBezTo>
                      <a:pt x="308" y="0"/>
                      <a:pt x="1" y="809"/>
                      <a:pt x="447" y="1256"/>
                    </a:cubicBezTo>
                    <a:cubicBezTo>
                      <a:pt x="602" y="1411"/>
                      <a:pt x="789" y="1479"/>
                      <a:pt x="971" y="1479"/>
                    </a:cubicBezTo>
                    <a:cubicBezTo>
                      <a:pt x="1348" y="1479"/>
                      <a:pt x="1703" y="1186"/>
                      <a:pt x="1703" y="754"/>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648;p42"/>
              <p:cNvSpPr/>
              <p:nvPr/>
            </p:nvSpPr>
            <p:spPr>
              <a:xfrm>
                <a:off x="4326825" y="3670400"/>
                <a:ext cx="43250" cy="37000"/>
              </a:xfrm>
              <a:custGeom>
                <a:avLst/>
                <a:gdLst/>
                <a:ahLst/>
                <a:cxnLst/>
                <a:rect l="l" t="t" r="r" b="b"/>
                <a:pathLst>
                  <a:path w="1730" h="1480" extrusionOk="0">
                    <a:moveTo>
                      <a:pt x="977" y="0"/>
                    </a:moveTo>
                    <a:cubicBezTo>
                      <a:pt x="335" y="0"/>
                      <a:pt x="0" y="809"/>
                      <a:pt x="447" y="1256"/>
                    </a:cubicBezTo>
                    <a:cubicBezTo>
                      <a:pt x="601" y="1411"/>
                      <a:pt x="791" y="1479"/>
                      <a:pt x="978" y="1479"/>
                    </a:cubicBezTo>
                    <a:cubicBezTo>
                      <a:pt x="1362"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649;p42"/>
              <p:cNvSpPr/>
              <p:nvPr/>
            </p:nvSpPr>
            <p:spPr>
              <a:xfrm>
                <a:off x="4954550" y="3670400"/>
                <a:ext cx="43250" cy="37000"/>
              </a:xfrm>
              <a:custGeom>
                <a:avLst/>
                <a:gdLst/>
                <a:ahLst/>
                <a:cxnLst/>
                <a:rect l="l" t="t" r="r" b="b"/>
                <a:pathLst>
                  <a:path w="1730" h="1480" extrusionOk="0">
                    <a:moveTo>
                      <a:pt x="1005" y="0"/>
                    </a:moveTo>
                    <a:cubicBezTo>
                      <a:pt x="335" y="0"/>
                      <a:pt x="0" y="809"/>
                      <a:pt x="474" y="1256"/>
                    </a:cubicBezTo>
                    <a:cubicBezTo>
                      <a:pt x="629" y="1411"/>
                      <a:pt x="816" y="1479"/>
                      <a:pt x="999" y="1479"/>
                    </a:cubicBezTo>
                    <a:cubicBezTo>
                      <a:pt x="1375"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650;p42"/>
              <p:cNvSpPr/>
              <p:nvPr/>
            </p:nvSpPr>
            <p:spPr>
              <a:xfrm>
                <a:off x="5037550" y="3670400"/>
                <a:ext cx="43250" cy="37000"/>
              </a:xfrm>
              <a:custGeom>
                <a:avLst/>
                <a:gdLst/>
                <a:ahLst/>
                <a:cxnLst/>
                <a:rect l="l" t="t" r="r" b="b"/>
                <a:pathLst>
                  <a:path w="1730" h="1480" extrusionOk="0">
                    <a:moveTo>
                      <a:pt x="977" y="0"/>
                    </a:moveTo>
                    <a:cubicBezTo>
                      <a:pt x="335" y="0"/>
                      <a:pt x="0" y="809"/>
                      <a:pt x="447" y="1256"/>
                    </a:cubicBezTo>
                    <a:cubicBezTo>
                      <a:pt x="601" y="1411"/>
                      <a:pt x="789" y="1479"/>
                      <a:pt x="972" y="1479"/>
                    </a:cubicBezTo>
                    <a:cubicBezTo>
                      <a:pt x="1350" y="1479"/>
                      <a:pt x="1711"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651;p42"/>
              <p:cNvSpPr/>
              <p:nvPr/>
            </p:nvSpPr>
            <p:spPr>
              <a:xfrm>
                <a:off x="4407725" y="3670400"/>
                <a:ext cx="43275" cy="37000"/>
              </a:xfrm>
              <a:custGeom>
                <a:avLst/>
                <a:gdLst/>
                <a:ahLst/>
                <a:cxnLst/>
                <a:rect l="l" t="t" r="r" b="b"/>
                <a:pathLst>
                  <a:path w="1731" h="1480" extrusionOk="0">
                    <a:moveTo>
                      <a:pt x="977" y="0"/>
                    </a:moveTo>
                    <a:cubicBezTo>
                      <a:pt x="335" y="0"/>
                      <a:pt x="0" y="809"/>
                      <a:pt x="475" y="1256"/>
                    </a:cubicBezTo>
                    <a:cubicBezTo>
                      <a:pt x="620" y="1411"/>
                      <a:pt x="804" y="1479"/>
                      <a:pt x="986" y="1479"/>
                    </a:cubicBezTo>
                    <a:cubicBezTo>
                      <a:pt x="1363"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652;p42"/>
              <p:cNvSpPr/>
              <p:nvPr/>
            </p:nvSpPr>
            <p:spPr>
              <a:xfrm>
                <a:off x="4805975" y="3670400"/>
                <a:ext cx="42575" cy="37000"/>
              </a:xfrm>
              <a:custGeom>
                <a:avLst/>
                <a:gdLst/>
                <a:ahLst/>
                <a:cxnLst/>
                <a:rect l="l" t="t" r="r" b="b"/>
                <a:pathLst>
                  <a:path w="1703" h="1480" extrusionOk="0">
                    <a:moveTo>
                      <a:pt x="977" y="0"/>
                    </a:moveTo>
                    <a:cubicBezTo>
                      <a:pt x="336" y="0"/>
                      <a:pt x="1" y="809"/>
                      <a:pt x="447" y="1256"/>
                    </a:cubicBezTo>
                    <a:cubicBezTo>
                      <a:pt x="602" y="1411"/>
                      <a:pt x="789" y="1479"/>
                      <a:pt x="971" y="1479"/>
                    </a:cubicBezTo>
                    <a:cubicBezTo>
                      <a:pt x="1348" y="1479"/>
                      <a:pt x="1703" y="1186"/>
                      <a:pt x="1703" y="754"/>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653;p42"/>
              <p:cNvSpPr/>
              <p:nvPr/>
            </p:nvSpPr>
            <p:spPr>
              <a:xfrm>
                <a:off x="4488625" y="3670400"/>
                <a:ext cx="43275" cy="37000"/>
              </a:xfrm>
              <a:custGeom>
                <a:avLst/>
                <a:gdLst/>
                <a:ahLst/>
                <a:cxnLst/>
                <a:rect l="l" t="t" r="r" b="b"/>
                <a:pathLst>
                  <a:path w="1731" h="1480" extrusionOk="0">
                    <a:moveTo>
                      <a:pt x="1005" y="0"/>
                    </a:moveTo>
                    <a:cubicBezTo>
                      <a:pt x="335" y="0"/>
                      <a:pt x="1" y="809"/>
                      <a:pt x="475" y="1256"/>
                    </a:cubicBezTo>
                    <a:cubicBezTo>
                      <a:pt x="621" y="1411"/>
                      <a:pt x="805" y="1479"/>
                      <a:pt x="987" y="1479"/>
                    </a:cubicBezTo>
                    <a:cubicBezTo>
                      <a:pt x="1363" y="1479"/>
                      <a:pt x="1730" y="1186"/>
                      <a:pt x="1730" y="754"/>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654;p42"/>
              <p:cNvSpPr/>
              <p:nvPr/>
            </p:nvSpPr>
            <p:spPr>
              <a:xfrm>
                <a:off x="4569525" y="3670400"/>
                <a:ext cx="43275" cy="37000"/>
              </a:xfrm>
              <a:custGeom>
                <a:avLst/>
                <a:gdLst/>
                <a:ahLst/>
                <a:cxnLst/>
                <a:rect l="l" t="t" r="r" b="b"/>
                <a:pathLst>
                  <a:path w="1731" h="1480" extrusionOk="0">
                    <a:moveTo>
                      <a:pt x="1005" y="0"/>
                    </a:moveTo>
                    <a:cubicBezTo>
                      <a:pt x="336" y="0"/>
                      <a:pt x="1" y="809"/>
                      <a:pt x="475" y="1256"/>
                    </a:cubicBezTo>
                    <a:cubicBezTo>
                      <a:pt x="630" y="1411"/>
                      <a:pt x="817" y="1479"/>
                      <a:pt x="999" y="1479"/>
                    </a:cubicBezTo>
                    <a:cubicBezTo>
                      <a:pt x="1376" y="1479"/>
                      <a:pt x="1731" y="1186"/>
                      <a:pt x="1731" y="754"/>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655;p42"/>
              <p:cNvSpPr/>
              <p:nvPr/>
            </p:nvSpPr>
            <p:spPr>
              <a:xfrm>
                <a:off x="4734150" y="3670400"/>
                <a:ext cx="43250" cy="37000"/>
              </a:xfrm>
              <a:custGeom>
                <a:avLst/>
                <a:gdLst/>
                <a:ahLst/>
                <a:cxnLst/>
                <a:rect l="l" t="t" r="r" b="b"/>
                <a:pathLst>
                  <a:path w="1730" h="1480" extrusionOk="0">
                    <a:moveTo>
                      <a:pt x="1004" y="0"/>
                    </a:moveTo>
                    <a:cubicBezTo>
                      <a:pt x="335" y="0"/>
                      <a:pt x="0" y="809"/>
                      <a:pt x="474" y="1256"/>
                    </a:cubicBezTo>
                    <a:cubicBezTo>
                      <a:pt x="620" y="1411"/>
                      <a:pt x="804" y="1479"/>
                      <a:pt x="986" y="1479"/>
                    </a:cubicBezTo>
                    <a:cubicBezTo>
                      <a:pt x="1362" y="1479"/>
                      <a:pt x="1730" y="1186"/>
                      <a:pt x="1730" y="754"/>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656;p42"/>
              <p:cNvSpPr/>
              <p:nvPr/>
            </p:nvSpPr>
            <p:spPr>
              <a:xfrm>
                <a:off x="5104500" y="3670400"/>
                <a:ext cx="43275" cy="37000"/>
              </a:xfrm>
              <a:custGeom>
                <a:avLst/>
                <a:gdLst/>
                <a:ahLst/>
                <a:cxnLst/>
                <a:rect l="l" t="t" r="r" b="b"/>
                <a:pathLst>
                  <a:path w="1731" h="1480" extrusionOk="0">
                    <a:moveTo>
                      <a:pt x="1005" y="0"/>
                    </a:moveTo>
                    <a:cubicBezTo>
                      <a:pt x="335" y="0"/>
                      <a:pt x="0" y="809"/>
                      <a:pt x="475" y="1256"/>
                    </a:cubicBezTo>
                    <a:cubicBezTo>
                      <a:pt x="629" y="1411"/>
                      <a:pt x="817" y="1479"/>
                      <a:pt x="999" y="1479"/>
                    </a:cubicBezTo>
                    <a:cubicBezTo>
                      <a:pt x="1375" y="1479"/>
                      <a:pt x="1730" y="1186"/>
                      <a:pt x="1730" y="754"/>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657;p42"/>
              <p:cNvSpPr/>
              <p:nvPr/>
            </p:nvSpPr>
            <p:spPr>
              <a:xfrm>
                <a:off x="4651150" y="3670400"/>
                <a:ext cx="42550" cy="37000"/>
              </a:xfrm>
              <a:custGeom>
                <a:avLst/>
                <a:gdLst/>
                <a:ahLst/>
                <a:cxnLst/>
                <a:rect l="l" t="t" r="r" b="b"/>
                <a:pathLst>
                  <a:path w="1702" h="1480" extrusionOk="0">
                    <a:moveTo>
                      <a:pt x="977" y="0"/>
                    </a:moveTo>
                    <a:cubicBezTo>
                      <a:pt x="335" y="0"/>
                      <a:pt x="0" y="809"/>
                      <a:pt x="447" y="1256"/>
                    </a:cubicBezTo>
                    <a:cubicBezTo>
                      <a:pt x="601" y="1411"/>
                      <a:pt x="789" y="1479"/>
                      <a:pt x="971" y="1479"/>
                    </a:cubicBezTo>
                    <a:cubicBezTo>
                      <a:pt x="1347" y="1479"/>
                      <a:pt x="1702" y="1186"/>
                      <a:pt x="1702" y="754"/>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658;p42"/>
              <p:cNvSpPr/>
              <p:nvPr/>
            </p:nvSpPr>
            <p:spPr>
              <a:xfrm>
                <a:off x="4882700" y="3670400"/>
                <a:ext cx="43275" cy="37000"/>
              </a:xfrm>
              <a:custGeom>
                <a:avLst/>
                <a:gdLst/>
                <a:ahLst/>
                <a:cxnLst/>
                <a:rect l="l" t="t" r="r" b="b"/>
                <a:pathLst>
                  <a:path w="1731" h="1480" extrusionOk="0">
                    <a:moveTo>
                      <a:pt x="1005" y="0"/>
                    </a:moveTo>
                    <a:cubicBezTo>
                      <a:pt x="335" y="0"/>
                      <a:pt x="1" y="809"/>
                      <a:pt x="475" y="1256"/>
                    </a:cubicBezTo>
                    <a:cubicBezTo>
                      <a:pt x="630" y="1411"/>
                      <a:pt x="817" y="1479"/>
                      <a:pt x="999" y="1479"/>
                    </a:cubicBezTo>
                    <a:cubicBezTo>
                      <a:pt x="1376" y="1479"/>
                      <a:pt x="1730" y="1186"/>
                      <a:pt x="1730" y="754"/>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659;p42"/>
              <p:cNvSpPr/>
              <p:nvPr/>
            </p:nvSpPr>
            <p:spPr>
              <a:xfrm>
                <a:off x="5110775"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6"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660;p42"/>
              <p:cNvSpPr/>
              <p:nvPr/>
            </p:nvSpPr>
            <p:spPr>
              <a:xfrm>
                <a:off x="5029875" y="3759300"/>
                <a:ext cx="43275" cy="36675"/>
              </a:xfrm>
              <a:custGeom>
                <a:avLst/>
                <a:gdLst/>
                <a:ahLst/>
                <a:cxnLst/>
                <a:rect l="l" t="t" r="r" b="b"/>
                <a:pathLst>
                  <a:path w="1731" h="1467" extrusionOk="0">
                    <a:moveTo>
                      <a:pt x="748" y="1"/>
                    </a:moveTo>
                    <a:cubicBezTo>
                      <a:pt x="371" y="1"/>
                      <a:pt x="0" y="288"/>
                      <a:pt x="0" y="741"/>
                    </a:cubicBezTo>
                    <a:cubicBezTo>
                      <a:pt x="0" y="1159"/>
                      <a:pt x="335" y="1466"/>
                      <a:pt x="726" y="1466"/>
                    </a:cubicBezTo>
                    <a:cubicBezTo>
                      <a:pt x="1395" y="1466"/>
                      <a:pt x="1730" y="685"/>
                      <a:pt x="1256" y="211"/>
                    </a:cubicBezTo>
                    <a:cubicBezTo>
                      <a:pt x="1111" y="66"/>
                      <a:pt x="929"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661;p42"/>
              <p:cNvSpPr/>
              <p:nvPr/>
            </p:nvSpPr>
            <p:spPr>
              <a:xfrm>
                <a:off x="4948975" y="3759450"/>
                <a:ext cx="43250" cy="36525"/>
              </a:xfrm>
              <a:custGeom>
                <a:avLst/>
                <a:gdLst/>
                <a:ahLst/>
                <a:cxnLst/>
                <a:rect l="l" t="t" r="r" b="b"/>
                <a:pathLst>
                  <a:path w="1730" h="1461" extrusionOk="0">
                    <a:moveTo>
                      <a:pt x="748" y="1"/>
                    </a:moveTo>
                    <a:cubicBezTo>
                      <a:pt x="365" y="1"/>
                      <a:pt x="0" y="296"/>
                      <a:pt x="0" y="735"/>
                    </a:cubicBezTo>
                    <a:cubicBezTo>
                      <a:pt x="0" y="1153"/>
                      <a:pt x="335" y="1460"/>
                      <a:pt x="725" y="1460"/>
                    </a:cubicBezTo>
                    <a:cubicBezTo>
                      <a:pt x="1395" y="1460"/>
                      <a:pt x="1730" y="679"/>
                      <a:pt x="1255"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662;p42"/>
              <p:cNvSpPr/>
              <p:nvPr/>
            </p:nvSpPr>
            <p:spPr>
              <a:xfrm>
                <a:off x="4868050"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663;p42"/>
              <p:cNvSpPr/>
              <p:nvPr/>
            </p:nvSpPr>
            <p:spPr>
              <a:xfrm>
                <a:off x="4239625" y="3759300"/>
                <a:ext cx="43275" cy="36675"/>
              </a:xfrm>
              <a:custGeom>
                <a:avLst/>
                <a:gdLst/>
                <a:ahLst/>
                <a:cxnLst/>
                <a:rect l="l" t="t" r="r" b="b"/>
                <a:pathLst>
                  <a:path w="1731" h="1467" extrusionOk="0">
                    <a:moveTo>
                      <a:pt x="749" y="1"/>
                    </a:moveTo>
                    <a:cubicBezTo>
                      <a:pt x="371" y="1"/>
                      <a:pt x="1" y="288"/>
                      <a:pt x="1" y="741"/>
                    </a:cubicBezTo>
                    <a:cubicBezTo>
                      <a:pt x="1" y="1159"/>
                      <a:pt x="336" y="1466"/>
                      <a:pt x="726" y="1466"/>
                    </a:cubicBezTo>
                    <a:cubicBezTo>
                      <a:pt x="1396" y="1466"/>
                      <a:pt x="1730" y="685"/>
                      <a:pt x="1256" y="211"/>
                    </a:cubicBezTo>
                    <a:cubicBezTo>
                      <a:pt x="1112" y="66"/>
                      <a:pt x="930"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664;p42"/>
              <p:cNvSpPr/>
              <p:nvPr/>
            </p:nvSpPr>
            <p:spPr>
              <a:xfrm>
                <a:off x="4157325"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665;p42"/>
              <p:cNvSpPr/>
              <p:nvPr/>
            </p:nvSpPr>
            <p:spPr>
              <a:xfrm>
                <a:off x="4786450"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5"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666;p42"/>
              <p:cNvSpPr/>
              <p:nvPr/>
            </p:nvSpPr>
            <p:spPr>
              <a:xfrm>
                <a:off x="4388900" y="3759450"/>
                <a:ext cx="42550" cy="36525"/>
              </a:xfrm>
              <a:custGeom>
                <a:avLst/>
                <a:gdLst/>
                <a:ahLst/>
                <a:cxnLst/>
                <a:rect l="l" t="t" r="r" b="b"/>
                <a:pathLst>
                  <a:path w="1702"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667;p42"/>
              <p:cNvSpPr/>
              <p:nvPr/>
            </p:nvSpPr>
            <p:spPr>
              <a:xfrm>
                <a:off x="4705550" y="3759300"/>
                <a:ext cx="43250" cy="36675"/>
              </a:xfrm>
              <a:custGeom>
                <a:avLst/>
                <a:gdLst/>
                <a:ahLst/>
                <a:cxnLst/>
                <a:rect l="l" t="t" r="r" b="b"/>
                <a:pathLst>
                  <a:path w="1730" h="1467" extrusionOk="0">
                    <a:moveTo>
                      <a:pt x="748" y="1"/>
                    </a:moveTo>
                    <a:cubicBezTo>
                      <a:pt x="371" y="1"/>
                      <a:pt x="0" y="288"/>
                      <a:pt x="0" y="741"/>
                    </a:cubicBezTo>
                    <a:cubicBezTo>
                      <a:pt x="0" y="1159"/>
                      <a:pt x="335" y="1466"/>
                      <a:pt x="754" y="1466"/>
                    </a:cubicBezTo>
                    <a:cubicBezTo>
                      <a:pt x="1395" y="1466"/>
                      <a:pt x="1730" y="685"/>
                      <a:pt x="1256" y="211"/>
                    </a:cubicBezTo>
                    <a:cubicBezTo>
                      <a:pt x="1111" y="66"/>
                      <a:pt x="929"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668;p42"/>
              <p:cNvSpPr/>
              <p:nvPr/>
            </p:nvSpPr>
            <p:spPr>
              <a:xfrm>
                <a:off x="4624625" y="3759450"/>
                <a:ext cx="43275" cy="36525"/>
              </a:xfrm>
              <a:custGeom>
                <a:avLst/>
                <a:gdLst/>
                <a:ahLst/>
                <a:cxnLst/>
                <a:rect l="l" t="t" r="r" b="b"/>
                <a:pathLst>
                  <a:path w="1731" h="1461" extrusionOk="0">
                    <a:moveTo>
                      <a:pt x="749" y="1"/>
                    </a:moveTo>
                    <a:cubicBezTo>
                      <a:pt x="366" y="1"/>
                      <a:pt x="1" y="296"/>
                      <a:pt x="1" y="735"/>
                    </a:cubicBezTo>
                    <a:cubicBezTo>
                      <a:pt x="1" y="1153"/>
                      <a:pt x="336" y="1460"/>
                      <a:pt x="726" y="1460"/>
                    </a:cubicBezTo>
                    <a:cubicBezTo>
                      <a:pt x="1396" y="1460"/>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669;p42"/>
              <p:cNvSpPr/>
              <p:nvPr/>
            </p:nvSpPr>
            <p:spPr>
              <a:xfrm>
                <a:off x="4460025" y="3759300"/>
                <a:ext cx="43275" cy="36675"/>
              </a:xfrm>
              <a:custGeom>
                <a:avLst/>
                <a:gdLst/>
                <a:ahLst/>
                <a:cxnLst/>
                <a:rect l="l" t="t" r="r" b="b"/>
                <a:pathLst>
                  <a:path w="1731" h="1467" extrusionOk="0">
                    <a:moveTo>
                      <a:pt x="737" y="1"/>
                    </a:moveTo>
                    <a:cubicBezTo>
                      <a:pt x="358" y="1"/>
                      <a:pt x="1" y="288"/>
                      <a:pt x="1" y="741"/>
                    </a:cubicBezTo>
                    <a:cubicBezTo>
                      <a:pt x="1" y="1159"/>
                      <a:pt x="336" y="1466"/>
                      <a:pt x="726" y="1466"/>
                    </a:cubicBezTo>
                    <a:cubicBezTo>
                      <a:pt x="1396" y="1466"/>
                      <a:pt x="1731" y="685"/>
                      <a:pt x="1256" y="211"/>
                    </a:cubicBezTo>
                    <a:cubicBezTo>
                      <a:pt x="1103" y="66"/>
                      <a:pt x="917" y="1"/>
                      <a:pt x="7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670;p42"/>
              <p:cNvSpPr/>
              <p:nvPr/>
            </p:nvSpPr>
            <p:spPr>
              <a:xfrm>
                <a:off x="4089675" y="3759450"/>
                <a:ext cx="43275" cy="36525"/>
              </a:xfrm>
              <a:custGeom>
                <a:avLst/>
                <a:gdLst/>
                <a:ahLst/>
                <a:cxnLst/>
                <a:rect l="l" t="t" r="r" b="b"/>
                <a:pathLst>
                  <a:path w="1731" h="1461" extrusionOk="0">
                    <a:moveTo>
                      <a:pt x="761" y="1"/>
                    </a:moveTo>
                    <a:cubicBezTo>
                      <a:pt x="379" y="1"/>
                      <a:pt x="0" y="296"/>
                      <a:pt x="0" y="735"/>
                    </a:cubicBezTo>
                    <a:cubicBezTo>
                      <a:pt x="0" y="1153"/>
                      <a:pt x="335" y="1460"/>
                      <a:pt x="754" y="1460"/>
                    </a:cubicBezTo>
                    <a:cubicBezTo>
                      <a:pt x="1395" y="1460"/>
                      <a:pt x="1730" y="679"/>
                      <a:pt x="1256" y="205"/>
                    </a:cubicBezTo>
                    <a:cubicBezTo>
                      <a:pt x="1115" y="64"/>
                      <a:pt x="938" y="1"/>
                      <a:pt x="7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671;p42"/>
              <p:cNvSpPr/>
              <p:nvPr/>
            </p:nvSpPr>
            <p:spPr>
              <a:xfrm>
                <a:off x="4543725" y="3759450"/>
                <a:ext cx="42575" cy="36525"/>
              </a:xfrm>
              <a:custGeom>
                <a:avLst/>
                <a:gdLst/>
                <a:ahLst/>
                <a:cxnLst/>
                <a:rect l="l" t="t" r="r" b="b"/>
                <a:pathLst>
                  <a:path w="1703" h="1461" extrusionOk="0">
                    <a:moveTo>
                      <a:pt x="749" y="1"/>
                    </a:moveTo>
                    <a:cubicBezTo>
                      <a:pt x="366" y="1"/>
                      <a:pt x="1" y="296"/>
                      <a:pt x="1" y="735"/>
                    </a:cubicBezTo>
                    <a:cubicBezTo>
                      <a:pt x="1" y="1153"/>
                      <a:pt x="335" y="1460"/>
                      <a:pt x="726" y="1460"/>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672;p42"/>
              <p:cNvSpPr/>
              <p:nvPr/>
            </p:nvSpPr>
            <p:spPr>
              <a:xfrm>
                <a:off x="4312175" y="3759450"/>
                <a:ext cx="42575" cy="36525"/>
              </a:xfrm>
              <a:custGeom>
                <a:avLst/>
                <a:gdLst/>
                <a:ahLst/>
                <a:cxnLst/>
                <a:rect l="l" t="t" r="r" b="b"/>
                <a:pathLst>
                  <a:path w="1703"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673;p42"/>
              <p:cNvSpPr/>
              <p:nvPr/>
            </p:nvSpPr>
            <p:spPr>
              <a:xfrm>
                <a:off x="4083400" y="3837800"/>
                <a:ext cx="43275" cy="36975"/>
              </a:xfrm>
              <a:custGeom>
                <a:avLst/>
                <a:gdLst/>
                <a:ahLst/>
                <a:cxnLst/>
                <a:rect l="l" t="t" r="r" b="b"/>
                <a:pathLst>
                  <a:path w="1731" h="1479" extrusionOk="0">
                    <a:moveTo>
                      <a:pt x="1005" y="0"/>
                    </a:moveTo>
                    <a:cubicBezTo>
                      <a:pt x="335" y="0"/>
                      <a:pt x="0" y="809"/>
                      <a:pt x="475" y="1256"/>
                    </a:cubicBezTo>
                    <a:cubicBezTo>
                      <a:pt x="620" y="1410"/>
                      <a:pt x="804" y="1479"/>
                      <a:pt x="986" y="1479"/>
                    </a:cubicBezTo>
                    <a:cubicBezTo>
                      <a:pt x="1363"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674;p42"/>
              <p:cNvSpPr/>
              <p:nvPr/>
            </p:nvSpPr>
            <p:spPr>
              <a:xfrm>
                <a:off x="4164300" y="3837800"/>
                <a:ext cx="43275" cy="36975"/>
              </a:xfrm>
              <a:custGeom>
                <a:avLst/>
                <a:gdLst/>
                <a:ahLst/>
                <a:cxnLst/>
                <a:rect l="l" t="t" r="r" b="b"/>
                <a:pathLst>
                  <a:path w="1731" h="1479" extrusionOk="0">
                    <a:moveTo>
                      <a:pt x="977" y="0"/>
                    </a:moveTo>
                    <a:cubicBezTo>
                      <a:pt x="335" y="0"/>
                      <a:pt x="1" y="809"/>
                      <a:pt x="475" y="1256"/>
                    </a:cubicBezTo>
                    <a:cubicBezTo>
                      <a:pt x="621" y="1410"/>
                      <a:pt x="805" y="1479"/>
                      <a:pt x="987" y="1479"/>
                    </a:cubicBezTo>
                    <a:cubicBezTo>
                      <a:pt x="1363" y="1479"/>
                      <a:pt x="1730" y="1186"/>
                      <a:pt x="1730" y="753"/>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675;p42"/>
              <p:cNvSpPr/>
              <p:nvPr/>
            </p:nvSpPr>
            <p:spPr>
              <a:xfrm>
                <a:off x="4245900" y="3837800"/>
                <a:ext cx="42575" cy="36975"/>
              </a:xfrm>
              <a:custGeom>
                <a:avLst/>
                <a:gdLst/>
                <a:ahLst/>
                <a:cxnLst/>
                <a:rect l="l" t="t" r="r" b="b"/>
                <a:pathLst>
                  <a:path w="1703" h="1479" extrusionOk="0">
                    <a:moveTo>
                      <a:pt x="977" y="0"/>
                    </a:moveTo>
                    <a:cubicBezTo>
                      <a:pt x="308" y="0"/>
                      <a:pt x="1" y="809"/>
                      <a:pt x="447" y="1256"/>
                    </a:cubicBezTo>
                    <a:cubicBezTo>
                      <a:pt x="602" y="1410"/>
                      <a:pt x="789" y="1479"/>
                      <a:pt x="971" y="1479"/>
                    </a:cubicBezTo>
                    <a:cubicBezTo>
                      <a:pt x="1348" y="1479"/>
                      <a:pt x="1703" y="1186"/>
                      <a:pt x="1703" y="753"/>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676;p42"/>
              <p:cNvSpPr/>
              <p:nvPr/>
            </p:nvSpPr>
            <p:spPr>
              <a:xfrm>
                <a:off x="4326825" y="3837800"/>
                <a:ext cx="43250" cy="36975"/>
              </a:xfrm>
              <a:custGeom>
                <a:avLst/>
                <a:gdLst/>
                <a:ahLst/>
                <a:cxnLst/>
                <a:rect l="l" t="t" r="r" b="b"/>
                <a:pathLst>
                  <a:path w="1730" h="1479" extrusionOk="0">
                    <a:moveTo>
                      <a:pt x="977" y="0"/>
                    </a:moveTo>
                    <a:cubicBezTo>
                      <a:pt x="335" y="0"/>
                      <a:pt x="0" y="809"/>
                      <a:pt x="474" y="1256"/>
                    </a:cubicBezTo>
                    <a:cubicBezTo>
                      <a:pt x="620" y="1410"/>
                      <a:pt x="804" y="1479"/>
                      <a:pt x="986" y="1479"/>
                    </a:cubicBezTo>
                    <a:cubicBezTo>
                      <a:pt x="1362" y="1479"/>
                      <a:pt x="1730" y="1186"/>
                      <a:pt x="1730" y="753"/>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677;p42"/>
              <p:cNvSpPr/>
              <p:nvPr/>
            </p:nvSpPr>
            <p:spPr>
              <a:xfrm>
                <a:off x="4954550" y="3837800"/>
                <a:ext cx="43250" cy="36975"/>
              </a:xfrm>
              <a:custGeom>
                <a:avLst/>
                <a:gdLst/>
                <a:ahLst/>
                <a:cxnLst/>
                <a:rect l="l" t="t" r="r" b="b"/>
                <a:pathLst>
                  <a:path w="1730" h="1479" extrusionOk="0">
                    <a:moveTo>
                      <a:pt x="1005" y="0"/>
                    </a:moveTo>
                    <a:cubicBezTo>
                      <a:pt x="335" y="0"/>
                      <a:pt x="0" y="809"/>
                      <a:pt x="474" y="1256"/>
                    </a:cubicBezTo>
                    <a:cubicBezTo>
                      <a:pt x="629" y="1410"/>
                      <a:pt x="816" y="1479"/>
                      <a:pt x="999" y="1479"/>
                    </a:cubicBezTo>
                    <a:cubicBezTo>
                      <a:pt x="1375"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678;p42"/>
              <p:cNvSpPr/>
              <p:nvPr/>
            </p:nvSpPr>
            <p:spPr>
              <a:xfrm>
                <a:off x="5037550" y="3837800"/>
                <a:ext cx="43250" cy="36975"/>
              </a:xfrm>
              <a:custGeom>
                <a:avLst/>
                <a:gdLst/>
                <a:ahLst/>
                <a:cxnLst/>
                <a:rect l="l" t="t" r="r" b="b"/>
                <a:pathLst>
                  <a:path w="1730" h="1479" extrusionOk="0">
                    <a:moveTo>
                      <a:pt x="977" y="0"/>
                    </a:moveTo>
                    <a:cubicBezTo>
                      <a:pt x="335" y="0"/>
                      <a:pt x="0" y="809"/>
                      <a:pt x="447" y="1256"/>
                    </a:cubicBezTo>
                    <a:cubicBezTo>
                      <a:pt x="601" y="1410"/>
                      <a:pt x="791" y="1479"/>
                      <a:pt x="978" y="1479"/>
                    </a:cubicBezTo>
                    <a:cubicBezTo>
                      <a:pt x="1362"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679;p42"/>
              <p:cNvSpPr/>
              <p:nvPr/>
            </p:nvSpPr>
            <p:spPr>
              <a:xfrm>
                <a:off x="4407725" y="3837800"/>
                <a:ext cx="43275" cy="36975"/>
              </a:xfrm>
              <a:custGeom>
                <a:avLst/>
                <a:gdLst/>
                <a:ahLst/>
                <a:cxnLst/>
                <a:rect l="l" t="t" r="r" b="b"/>
                <a:pathLst>
                  <a:path w="1731" h="1479" extrusionOk="0">
                    <a:moveTo>
                      <a:pt x="977" y="0"/>
                    </a:moveTo>
                    <a:cubicBezTo>
                      <a:pt x="335" y="0"/>
                      <a:pt x="0" y="809"/>
                      <a:pt x="475" y="1256"/>
                    </a:cubicBezTo>
                    <a:cubicBezTo>
                      <a:pt x="620" y="1410"/>
                      <a:pt x="804" y="1479"/>
                      <a:pt x="986" y="1479"/>
                    </a:cubicBezTo>
                    <a:cubicBezTo>
                      <a:pt x="1363"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680;p42"/>
              <p:cNvSpPr/>
              <p:nvPr/>
            </p:nvSpPr>
            <p:spPr>
              <a:xfrm>
                <a:off x="4805975" y="3837800"/>
                <a:ext cx="42575" cy="36975"/>
              </a:xfrm>
              <a:custGeom>
                <a:avLst/>
                <a:gdLst/>
                <a:ahLst/>
                <a:cxnLst/>
                <a:rect l="l" t="t" r="r" b="b"/>
                <a:pathLst>
                  <a:path w="1703" h="1479" extrusionOk="0">
                    <a:moveTo>
                      <a:pt x="977" y="0"/>
                    </a:moveTo>
                    <a:cubicBezTo>
                      <a:pt x="336" y="0"/>
                      <a:pt x="1" y="809"/>
                      <a:pt x="447" y="1256"/>
                    </a:cubicBezTo>
                    <a:cubicBezTo>
                      <a:pt x="602" y="1410"/>
                      <a:pt x="789" y="1479"/>
                      <a:pt x="971" y="1479"/>
                    </a:cubicBezTo>
                    <a:cubicBezTo>
                      <a:pt x="1348" y="1479"/>
                      <a:pt x="1703" y="1186"/>
                      <a:pt x="1703" y="753"/>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681;p42"/>
              <p:cNvSpPr/>
              <p:nvPr/>
            </p:nvSpPr>
            <p:spPr>
              <a:xfrm>
                <a:off x="4488625"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682;p42"/>
              <p:cNvSpPr/>
              <p:nvPr/>
            </p:nvSpPr>
            <p:spPr>
              <a:xfrm>
                <a:off x="4569525" y="3837800"/>
                <a:ext cx="43275" cy="36975"/>
              </a:xfrm>
              <a:custGeom>
                <a:avLst/>
                <a:gdLst/>
                <a:ahLst/>
                <a:cxnLst/>
                <a:rect l="l" t="t" r="r" b="b"/>
                <a:pathLst>
                  <a:path w="1731" h="1479" extrusionOk="0">
                    <a:moveTo>
                      <a:pt x="1005" y="0"/>
                    </a:moveTo>
                    <a:cubicBezTo>
                      <a:pt x="336" y="0"/>
                      <a:pt x="1" y="809"/>
                      <a:pt x="475" y="1256"/>
                    </a:cubicBezTo>
                    <a:cubicBezTo>
                      <a:pt x="630" y="1410"/>
                      <a:pt x="817" y="1479"/>
                      <a:pt x="999" y="1479"/>
                    </a:cubicBezTo>
                    <a:cubicBezTo>
                      <a:pt x="1376" y="1479"/>
                      <a:pt x="1731" y="1186"/>
                      <a:pt x="1731" y="753"/>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683;p42"/>
              <p:cNvSpPr/>
              <p:nvPr/>
            </p:nvSpPr>
            <p:spPr>
              <a:xfrm>
                <a:off x="4734150" y="3837800"/>
                <a:ext cx="43250" cy="36975"/>
              </a:xfrm>
              <a:custGeom>
                <a:avLst/>
                <a:gdLst/>
                <a:ahLst/>
                <a:cxnLst/>
                <a:rect l="l" t="t" r="r" b="b"/>
                <a:pathLst>
                  <a:path w="1730" h="1479" extrusionOk="0">
                    <a:moveTo>
                      <a:pt x="1004" y="0"/>
                    </a:moveTo>
                    <a:cubicBezTo>
                      <a:pt x="335" y="0"/>
                      <a:pt x="0" y="809"/>
                      <a:pt x="474" y="1256"/>
                    </a:cubicBezTo>
                    <a:cubicBezTo>
                      <a:pt x="629" y="1410"/>
                      <a:pt x="816" y="1479"/>
                      <a:pt x="999" y="1479"/>
                    </a:cubicBezTo>
                    <a:cubicBezTo>
                      <a:pt x="1375" y="1479"/>
                      <a:pt x="1730" y="1186"/>
                      <a:pt x="1730" y="753"/>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684;p42"/>
              <p:cNvSpPr/>
              <p:nvPr/>
            </p:nvSpPr>
            <p:spPr>
              <a:xfrm>
                <a:off x="5104500" y="3837800"/>
                <a:ext cx="43275" cy="36975"/>
              </a:xfrm>
              <a:custGeom>
                <a:avLst/>
                <a:gdLst/>
                <a:ahLst/>
                <a:cxnLst/>
                <a:rect l="l" t="t" r="r" b="b"/>
                <a:pathLst>
                  <a:path w="1731" h="1479" extrusionOk="0">
                    <a:moveTo>
                      <a:pt x="1005" y="0"/>
                    </a:moveTo>
                    <a:cubicBezTo>
                      <a:pt x="335" y="0"/>
                      <a:pt x="0" y="809"/>
                      <a:pt x="475" y="1256"/>
                    </a:cubicBezTo>
                    <a:cubicBezTo>
                      <a:pt x="629" y="1410"/>
                      <a:pt x="817" y="1479"/>
                      <a:pt x="999" y="1479"/>
                    </a:cubicBezTo>
                    <a:cubicBezTo>
                      <a:pt x="1375" y="1479"/>
                      <a:pt x="1730" y="1186"/>
                      <a:pt x="1730" y="753"/>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685;p42"/>
              <p:cNvSpPr/>
              <p:nvPr/>
            </p:nvSpPr>
            <p:spPr>
              <a:xfrm>
                <a:off x="4651150" y="3837800"/>
                <a:ext cx="42550" cy="36975"/>
              </a:xfrm>
              <a:custGeom>
                <a:avLst/>
                <a:gdLst/>
                <a:ahLst/>
                <a:cxnLst/>
                <a:rect l="l" t="t" r="r" b="b"/>
                <a:pathLst>
                  <a:path w="1702" h="1479" extrusionOk="0">
                    <a:moveTo>
                      <a:pt x="977" y="0"/>
                    </a:moveTo>
                    <a:cubicBezTo>
                      <a:pt x="307" y="0"/>
                      <a:pt x="0" y="809"/>
                      <a:pt x="447" y="1256"/>
                    </a:cubicBezTo>
                    <a:cubicBezTo>
                      <a:pt x="601" y="1410"/>
                      <a:pt x="789" y="1479"/>
                      <a:pt x="971" y="1479"/>
                    </a:cubicBezTo>
                    <a:cubicBezTo>
                      <a:pt x="1347" y="1479"/>
                      <a:pt x="1702" y="1186"/>
                      <a:pt x="1702" y="753"/>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686;p42"/>
              <p:cNvSpPr/>
              <p:nvPr/>
            </p:nvSpPr>
            <p:spPr>
              <a:xfrm>
                <a:off x="4882700"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687;p42"/>
              <p:cNvSpPr/>
              <p:nvPr/>
            </p:nvSpPr>
            <p:spPr>
              <a:xfrm>
                <a:off x="5107300" y="2816000"/>
                <a:ext cx="679350" cy="1002625"/>
              </a:xfrm>
              <a:custGeom>
                <a:avLst/>
                <a:gdLst/>
                <a:ahLst/>
                <a:cxnLst/>
                <a:rect l="l" t="t" r="r" b="b"/>
                <a:pathLst>
                  <a:path w="27174" h="40105" extrusionOk="0">
                    <a:moveTo>
                      <a:pt x="0" y="0"/>
                    </a:moveTo>
                    <a:lnTo>
                      <a:pt x="530" y="28"/>
                    </a:lnTo>
                    <a:lnTo>
                      <a:pt x="2678" y="56"/>
                    </a:lnTo>
                    <a:lnTo>
                      <a:pt x="10490" y="167"/>
                    </a:lnTo>
                    <a:lnTo>
                      <a:pt x="15875" y="223"/>
                    </a:lnTo>
                    <a:cubicBezTo>
                      <a:pt x="16184" y="237"/>
                      <a:pt x="16498" y="240"/>
                      <a:pt x="16817" y="240"/>
                    </a:cubicBezTo>
                    <a:cubicBezTo>
                      <a:pt x="17139" y="240"/>
                      <a:pt x="17464" y="237"/>
                      <a:pt x="17793" y="237"/>
                    </a:cubicBezTo>
                    <a:cubicBezTo>
                      <a:pt x="19170" y="237"/>
                      <a:pt x="20595" y="297"/>
                      <a:pt x="21957" y="921"/>
                    </a:cubicBezTo>
                    <a:cubicBezTo>
                      <a:pt x="24021" y="1813"/>
                      <a:pt x="25667" y="3543"/>
                      <a:pt x="26420" y="5691"/>
                    </a:cubicBezTo>
                    <a:cubicBezTo>
                      <a:pt x="26616" y="6249"/>
                      <a:pt x="26755" y="6835"/>
                      <a:pt x="26839" y="7421"/>
                    </a:cubicBezTo>
                    <a:cubicBezTo>
                      <a:pt x="26895" y="8007"/>
                      <a:pt x="26923" y="8621"/>
                      <a:pt x="26895" y="9235"/>
                    </a:cubicBezTo>
                    <a:lnTo>
                      <a:pt x="26895" y="12973"/>
                    </a:lnTo>
                    <a:lnTo>
                      <a:pt x="26895" y="27174"/>
                    </a:lnTo>
                    <a:cubicBezTo>
                      <a:pt x="26867" y="28262"/>
                      <a:pt x="26923" y="29322"/>
                      <a:pt x="26867" y="30354"/>
                    </a:cubicBezTo>
                    <a:cubicBezTo>
                      <a:pt x="26839" y="31331"/>
                      <a:pt x="26644" y="32307"/>
                      <a:pt x="26281" y="33256"/>
                    </a:cubicBezTo>
                    <a:cubicBezTo>
                      <a:pt x="25165" y="36380"/>
                      <a:pt x="22598" y="38752"/>
                      <a:pt x="19390" y="39617"/>
                    </a:cubicBezTo>
                    <a:cubicBezTo>
                      <a:pt x="18393" y="39872"/>
                      <a:pt x="17396" y="40011"/>
                      <a:pt x="16378" y="40011"/>
                    </a:cubicBezTo>
                    <a:cubicBezTo>
                      <a:pt x="16285" y="40011"/>
                      <a:pt x="16191" y="40010"/>
                      <a:pt x="16098" y="40007"/>
                    </a:cubicBezTo>
                    <a:lnTo>
                      <a:pt x="13950" y="40035"/>
                    </a:lnTo>
                    <a:lnTo>
                      <a:pt x="13224" y="40035"/>
                    </a:lnTo>
                    <a:lnTo>
                      <a:pt x="13419" y="40063"/>
                    </a:lnTo>
                    <a:lnTo>
                      <a:pt x="13977" y="40063"/>
                    </a:lnTo>
                    <a:lnTo>
                      <a:pt x="16098" y="40091"/>
                    </a:lnTo>
                    <a:cubicBezTo>
                      <a:pt x="16284" y="40100"/>
                      <a:pt x="16471" y="40105"/>
                      <a:pt x="16658" y="40105"/>
                    </a:cubicBezTo>
                    <a:cubicBezTo>
                      <a:pt x="17593" y="40105"/>
                      <a:pt x="18539" y="39989"/>
                      <a:pt x="19446" y="39756"/>
                    </a:cubicBezTo>
                    <a:cubicBezTo>
                      <a:pt x="22710" y="38891"/>
                      <a:pt x="25360" y="36464"/>
                      <a:pt x="26504" y="33312"/>
                    </a:cubicBezTo>
                    <a:cubicBezTo>
                      <a:pt x="26867" y="32363"/>
                      <a:pt x="27090" y="31359"/>
                      <a:pt x="27118" y="30326"/>
                    </a:cubicBezTo>
                    <a:cubicBezTo>
                      <a:pt x="27174" y="29294"/>
                      <a:pt x="27146" y="28234"/>
                      <a:pt x="27174" y="27146"/>
                    </a:cubicBezTo>
                    <a:lnTo>
                      <a:pt x="27174" y="12945"/>
                    </a:lnTo>
                    <a:lnTo>
                      <a:pt x="27174" y="9235"/>
                    </a:lnTo>
                    <a:cubicBezTo>
                      <a:pt x="27174" y="8593"/>
                      <a:pt x="27146" y="7979"/>
                      <a:pt x="27090" y="7393"/>
                    </a:cubicBezTo>
                    <a:cubicBezTo>
                      <a:pt x="27006" y="6779"/>
                      <a:pt x="26867" y="6194"/>
                      <a:pt x="26671" y="5608"/>
                    </a:cubicBezTo>
                    <a:cubicBezTo>
                      <a:pt x="25862" y="3404"/>
                      <a:pt x="24188" y="1618"/>
                      <a:pt x="22040" y="697"/>
                    </a:cubicBezTo>
                    <a:cubicBezTo>
                      <a:pt x="21036" y="279"/>
                      <a:pt x="19976" y="28"/>
                      <a:pt x="18888" y="28"/>
                    </a:cubicBezTo>
                    <a:lnTo>
                      <a:pt x="15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688;p42"/>
              <p:cNvSpPr/>
              <p:nvPr/>
            </p:nvSpPr>
            <p:spPr>
              <a:xfrm>
                <a:off x="5126825" y="3240750"/>
                <a:ext cx="289475" cy="278325"/>
              </a:xfrm>
              <a:custGeom>
                <a:avLst/>
                <a:gdLst/>
                <a:ahLst/>
                <a:cxnLst/>
                <a:rect l="l" t="t" r="r" b="b"/>
                <a:pathLst>
                  <a:path w="11579" h="11133" extrusionOk="0">
                    <a:moveTo>
                      <a:pt x="6724" y="1"/>
                    </a:moveTo>
                    <a:lnTo>
                      <a:pt x="0" y="5943"/>
                    </a:lnTo>
                    <a:lnTo>
                      <a:pt x="3990" y="11132"/>
                    </a:lnTo>
                    <a:lnTo>
                      <a:pt x="11578" y="7784"/>
                    </a:lnTo>
                    <a:lnTo>
                      <a:pt x="67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689;p42"/>
              <p:cNvSpPr/>
              <p:nvPr/>
            </p:nvSpPr>
            <p:spPr>
              <a:xfrm>
                <a:off x="5186100" y="3404650"/>
                <a:ext cx="65600" cy="93500"/>
              </a:xfrm>
              <a:custGeom>
                <a:avLst/>
                <a:gdLst/>
                <a:ahLst/>
                <a:cxnLst/>
                <a:rect l="l" t="t" r="r" b="b"/>
                <a:pathLst>
                  <a:path w="2624" h="3740" extrusionOk="0">
                    <a:moveTo>
                      <a:pt x="1" y="1"/>
                    </a:moveTo>
                    <a:lnTo>
                      <a:pt x="112" y="2568"/>
                    </a:lnTo>
                    <a:lnTo>
                      <a:pt x="2623" y="3739"/>
                    </a:lnTo>
                    <a:lnTo>
                      <a:pt x="2484" y="1117"/>
                    </a:lnTo>
                    <a:lnTo>
                      <a:pt x="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690;p42"/>
              <p:cNvSpPr/>
              <p:nvPr/>
            </p:nvSpPr>
            <p:spPr>
              <a:xfrm>
                <a:off x="5245400" y="3368400"/>
                <a:ext cx="65575" cy="94175"/>
              </a:xfrm>
              <a:custGeom>
                <a:avLst/>
                <a:gdLst/>
                <a:ahLst/>
                <a:cxnLst/>
                <a:rect l="l" t="t" r="r" b="b"/>
                <a:pathLst>
                  <a:path w="2623" h="3767" extrusionOk="0">
                    <a:moveTo>
                      <a:pt x="0" y="0"/>
                    </a:moveTo>
                    <a:lnTo>
                      <a:pt x="112" y="2595"/>
                    </a:lnTo>
                    <a:lnTo>
                      <a:pt x="2623" y="3766"/>
                    </a:lnTo>
                    <a:lnTo>
                      <a:pt x="2511"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691;p42"/>
              <p:cNvSpPr/>
              <p:nvPr/>
            </p:nvSpPr>
            <p:spPr>
              <a:xfrm>
                <a:off x="5306075" y="3332825"/>
                <a:ext cx="65575" cy="93475"/>
              </a:xfrm>
              <a:custGeom>
                <a:avLst/>
                <a:gdLst/>
                <a:ahLst/>
                <a:cxnLst/>
                <a:rect l="l" t="t" r="r" b="b"/>
                <a:pathLst>
                  <a:path w="2623" h="3739" extrusionOk="0">
                    <a:moveTo>
                      <a:pt x="0" y="0"/>
                    </a:moveTo>
                    <a:lnTo>
                      <a:pt x="112" y="2567"/>
                    </a:lnTo>
                    <a:lnTo>
                      <a:pt x="2623" y="3739"/>
                    </a:lnTo>
                    <a:lnTo>
                      <a:pt x="2483"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692;p42"/>
              <p:cNvSpPr/>
              <p:nvPr/>
            </p:nvSpPr>
            <p:spPr>
              <a:xfrm>
                <a:off x="5216100" y="3398975"/>
                <a:ext cx="364775" cy="191925"/>
              </a:xfrm>
              <a:custGeom>
                <a:avLst/>
                <a:gdLst/>
                <a:ahLst/>
                <a:cxnLst/>
                <a:rect l="l" t="t" r="r" b="b"/>
                <a:pathLst>
                  <a:path w="14591" h="7677" extrusionOk="0">
                    <a:moveTo>
                      <a:pt x="13999" y="0"/>
                    </a:moveTo>
                    <a:cubicBezTo>
                      <a:pt x="12591" y="0"/>
                      <a:pt x="8314" y="1344"/>
                      <a:pt x="8314" y="1344"/>
                    </a:cubicBezTo>
                    <a:lnTo>
                      <a:pt x="7421" y="33"/>
                    </a:lnTo>
                    <a:lnTo>
                      <a:pt x="0" y="4747"/>
                    </a:lnTo>
                    <a:lnTo>
                      <a:pt x="1730" y="7677"/>
                    </a:lnTo>
                    <a:lnTo>
                      <a:pt x="2232" y="7426"/>
                    </a:lnTo>
                    <a:cubicBezTo>
                      <a:pt x="4380" y="6338"/>
                      <a:pt x="13141" y="1679"/>
                      <a:pt x="14285" y="451"/>
                    </a:cubicBezTo>
                    <a:cubicBezTo>
                      <a:pt x="14591" y="125"/>
                      <a:pt x="14428" y="0"/>
                      <a:pt x="139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693;p42"/>
              <p:cNvSpPr/>
              <p:nvPr/>
            </p:nvSpPr>
            <p:spPr>
              <a:xfrm>
                <a:off x="5226550" y="3519775"/>
                <a:ext cx="101175" cy="68350"/>
              </a:xfrm>
              <a:custGeom>
                <a:avLst/>
                <a:gdLst/>
                <a:ahLst/>
                <a:cxnLst/>
                <a:rect l="l" t="t" r="r" b="b"/>
                <a:pathLst>
                  <a:path w="4047" h="2734" extrusionOk="0">
                    <a:moveTo>
                      <a:pt x="1647" y="0"/>
                    </a:moveTo>
                    <a:cubicBezTo>
                      <a:pt x="1058" y="0"/>
                      <a:pt x="479" y="222"/>
                      <a:pt x="1" y="613"/>
                    </a:cubicBezTo>
                    <a:lnTo>
                      <a:pt x="1284" y="2733"/>
                    </a:lnTo>
                    <a:lnTo>
                      <a:pt x="4046" y="1171"/>
                    </a:lnTo>
                    <a:cubicBezTo>
                      <a:pt x="3572" y="585"/>
                      <a:pt x="2902" y="194"/>
                      <a:pt x="2149" y="55"/>
                    </a:cubicBezTo>
                    <a:cubicBezTo>
                      <a:pt x="1982" y="18"/>
                      <a:pt x="1814" y="0"/>
                      <a:pt x="1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694;p42"/>
              <p:cNvSpPr/>
              <p:nvPr/>
            </p:nvSpPr>
            <p:spPr>
              <a:xfrm>
                <a:off x="5257950" y="3399425"/>
                <a:ext cx="321275" cy="191475"/>
              </a:xfrm>
              <a:custGeom>
                <a:avLst/>
                <a:gdLst/>
                <a:ahLst/>
                <a:cxnLst/>
                <a:rect l="l" t="t" r="r" b="b"/>
                <a:pathLst>
                  <a:path w="12851" h="7659" extrusionOk="0">
                    <a:moveTo>
                      <a:pt x="12329" y="0"/>
                    </a:moveTo>
                    <a:cubicBezTo>
                      <a:pt x="11580" y="0"/>
                      <a:pt x="10267" y="321"/>
                      <a:pt x="10267" y="321"/>
                    </a:cubicBezTo>
                    <a:cubicBezTo>
                      <a:pt x="9821" y="600"/>
                      <a:pt x="10155" y="1688"/>
                      <a:pt x="10155" y="1688"/>
                    </a:cubicBezTo>
                    <a:lnTo>
                      <a:pt x="0" y="7491"/>
                    </a:lnTo>
                    <a:lnTo>
                      <a:pt x="84" y="7659"/>
                    </a:lnTo>
                    <a:cubicBezTo>
                      <a:pt x="4101" y="5790"/>
                      <a:pt x="12750" y="740"/>
                      <a:pt x="12834" y="210"/>
                    </a:cubicBezTo>
                    <a:cubicBezTo>
                      <a:pt x="12850" y="55"/>
                      <a:pt x="12638" y="0"/>
                      <a:pt x="12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695;p42"/>
              <p:cNvSpPr/>
              <p:nvPr/>
            </p:nvSpPr>
            <p:spPr>
              <a:xfrm>
                <a:off x="5254450" y="3401175"/>
                <a:ext cx="322250" cy="186950"/>
              </a:xfrm>
              <a:custGeom>
                <a:avLst/>
                <a:gdLst/>
                <a:ahLst/>
                <a:cxnLst/>
                <a:rect l="l" t="t" r="r" b="b"/>
                <a:pathLst>
                  <a:path w="12890" h="7478" extrusionOk="0">
                    <a:moveTo>
                      <a:pt x="12890" y="0"/>
                    </a:moveTo>
                    <a:lnTo>
                      <a:pt x="12890" y="0"/>
                    </a:lnTo>
                    <a:cubicBezTo>
                      <a:pt x="12834" y="28"/>
                      <a:pt x="12778" y="56"/>
                      <a:pt x="12751" y="84"/>
                    </a:cubicBezTo>
                    <a:cubicBezTo>
                      <a:pt x="12806" y="56"/>
                      <a:pt x="12834" y="28"/>
                      <a:pt x="12890" y="0"/>
                    </a:cubicBezTo>
                    <a:close/>
                    <a:moveTo>
                      <a:pt x="12751" y="84"/>
                    </a:moveTo>
                    <a:lnTo>
                      <a:pt x="12388" y="307"/>
                    </a:lnTo>
                    <a:lnTo>
                      <a:pt x="11021" y="1116"/>
                    </a:lnTo>
                    <a:cubicBezTo>
                      <a:pt x="9877" y="1814"/>
                      <a:pt x="8287" y="2790"/>
                      <a:pt x="6501" y="3795"/>
                    </a:cubicBezTo>
                    <a:cubicBezTo>
                      <a:pt x="4716" y="4827"/>
                      <a:pt x="3098" y="5748"/>
                      <a:pt x="1898" y="6389"/>
                    </a:cubicBezTo>
                    <a:lnTo>
                      <a:pt x="503" y="7170"/>
                    </a:lnTo>
                    <a:lnTo>
                      <a:pt x="140" y="7394"/>
                    </a:lnTo>
                    <a:cubicBezTo>
                      <a:pt x="84" y="7421"/>
                      <a:pt x="57" y="7449"/>
                      <a:pt x="1" y="7477"/>
                    </a:cubicBezTo>
                    <a:cubicBezTo>
                      <a:pt x="57" y="7449"/>
                      <a:pt x="112" y="7449"/>
                      <a:pt x="140" y="7421"/>
                    </a:cubicBezTo>
                    <a:lnTo>
                      <a:pt x="531" y="7226"/>
                    </a:lnTo>
                    <a:lnTo>
                      <a:pt x="1954" y="6473"/>
                    </a:lnTo>
                    <a:cubicBezTo>
                      <a:pt x="3153" y="5831"/>
                      <a:pt x="4771" y="4938"/>
                      <a:pt x="6557" y="3906"/>
                    </a:cubicBezTo>
                    <a:cubicBezTo>
                      <a:pt x="8343" y="2874"/>
                      <a:pt x="9933" y="1897"/>
                      <a:pt x="11077" y="1200"/>
                    </a:cubicBezTo>
                    <a:lnTo>
                      <a:pt x="12416" y="335"/>
                    </a:lnTo>
                    <a:lnTo>
                      <a:pt x="12751" y="84"/>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696;p42"/>
              <p:cNvSpPr/>
              <p:nvPr/>
            </p:nvSpPr>
            <p:spPr>
              <a:xfrm>
                <a:off x="5506950" y="3404650"/>
                <a:ext cx="7700" cy="40475"/>
              </a:xfrm>
              <a:custGeom>
                <a:avLst/>
                <a:gdLst/>
                <a:ahLst/>
                <a:cxnLst/>
                <a:rect l="l" t="t" r="r" b="b"/>
                <a:pathLst>
                  <a:path w="308" h="1619" extrusionOk="0">
                    <a:moveTo>
                      <a:pt x="307" y="1"/>
                    </a:moveTo>
                    <a:cubicBezTo>
                      <a:pt x="112" y="224"/>
                      <a:pt x="28" y="503"/>
                      <a:pt x="28" y="782"/>
                    </a:cubicBezTo>
                    <a:cubicBezTo>
                      <a:pt x="0" y="1089"/>
                      <a:pt x="84" y="1368"/>
                      <a:pt x="251" y="1619"/>
                    </a:cubicBezTo>
                    <a:cubicBezTo>
                      <a:pt x="195" y="1340"/>
                      <a:pt x="140" y="1061"/>
                      <a:pt x="140" y="810"/>
                    </a:cubicBezTo>
                    <a:cubicBezTo>
                      <a:pt x="168" y="531"/>
                      <a:pt x="223" y="252"/>
                      <a:pt x="3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697;p42"/>
              <p:cNvSpPr/>
              <p:nvPr/>
            </p:nvSpPr>
            <p:spPr>
              <a:xfrm>
                <a:off x="5439275" y="3426975"/>
                <a:ext cx="3525" cy="21650"/>
              </a:xfrm>
              <a:custGeom>
                <a:avLst/>
                <a:gdLst/>
                <a:ahLst/>
                <a:cxnLst/>
                <a:rect l="l" t="t" r="r" b="b"/>
                <a:pathLst>
                  <a:path w="141" h="866" extrusionOk="0">
                    <a:moveTo>
                      <a:pt x="113" y="1"/>
                    </a:moveTo>
                    <a:cubicBezTo>
                      <a:pt x="29" y="280"/>
                      <a:pt x="1" y="586"/>
                      <a:pt x="57" y="865"/>
                    </a:cubicBezTo>
                    <a:cubicBezTo>
                      <a:pt x="85" y="865"/>
                      <a:pt x="140" y="698"/>
                      <a:pt x="140" y="447"/>
                    </a:cubicBezTo>
                    <a:cubicBezTo>
                      <a:pt x="140" y="196"/>
                      <a:pt x="140" y="1"/>
                      <a:pt x="1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698;p42"/>
              <p:cNvSpPr/>
              <p:nvPr/>
            </p:nvSpPr>
            <p:spPr>
              <a:xfrm>
                <a:off x="5420450" y="3432550"/>
                <a:ext cx="7000" cy="17475"/>
              </a:xfrm>
              <a:custGeom>
                <a:avLst/>
                <a:gdLst/>
                <a:ahLst/>
                <a:cxnLst/>
                <a:rect l="l" t="t" r="r" b="b"/>
                <a:pathLst>
                  <a:path w="280" h="699" extrusionOk="0">
                    <a:moveTo>
                      <a:pt x="252" y="1"/>
                    </a:moveTo>
                    <a:cubicBezTo>
                      <a:pt x="224" y="1"/>
                      <a:pt x="140" y="140"/>
                      <a:pt x="84" y="336"/>
                    </a:cubicBezTo>
                    <a:cubicBezTo>
                      <a:pt x="29" y="559"/>
                      <a:pt x="1" y="670"/>
                      <a:pt x="29" y="698"/>
                    </a:cubicBezTo>
                    <a:cubicBezTo>
                      <a:pt x="56" y="698"/>
                      <a:pt x="112" y="559"/>
                      <a:pt x="168" y="336"/>
                    </a:cubicBezTo>
                    <a:cubicBezTo>
                      <a:pt x="252" y="140"/>
                      <a:pt x="280" y="1"/>
                      <a:pt x="25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699;p42"/>
              <p:cNvSpPr/>
              <p:nvPr/>
            </p:nvSpPr>
            <p:spPr>
              <a:xfrm>
                <a:off x="5400225" y="3426275"/>
                <a:ext cx="20950" cy="11875"/>
              </a:xfrm>
              <a:custGeom>
                <a:avLst/>
                <a:gdLst/>
                <a:ahLst/>
                <a:cxnLst/>
                <a:rect l="l" t="t" r="r" b="b"/>
                <a:pathLst>
                  <a:path w="838" h="475" extrusionOk="0">
                    <a:moveTo>
                      <a:pt x="810" y="1"/>
                    </a:moveTo>
                    <a:cubicBezTo>
                      <a:pt x="810" y="1"/>
                      <a:pt x="614" y="57"/>
                      <a:pt x="391" y="196"/>
                    </a:cubicBezTo>
                    <a:cubicBezTo>
                      <a:pt x="168" y="308"/>
                      <a:pt x="1" y="419"/>
                      <a:pt x="29" y="475"/>
                    </a:cubicBezTo>
                    <a:cubicBezTo>
                      <a:pt x="168" y="419"/>
                      <a:pt x="308" y="363"/>
                      <a:pt x="447" y="280"/>
                    </a:cubicBezTo>
                    <a:cubicBezTo>
                      <a:pt x="670" y="168"/>
                      <a:pt x="838" y="29"/>
                      <a:pt x="8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700;p42"/>
              <p:cNvSpPr/>
              <p:nvPr/>
            </p:nvSpPr>
            <p:spPr>
              <a:xfrm>
                <a:off x="5389775" y="3415125"/>
                <a:ext cx="23725" cy="11875"/>
              </a:xfrm>
              <a:custGeom>
                <a:avLst/>
                <a:gdLst/>
                <a:ahLst/>
                <a:cxnLst/>
                <a:rect l="l" t="t" r="r" b="b"/>
                <a:pathLst>
                  <a:path w="949" h="475" extrusionOk="0">
                    <a:moveTo>
                      <a:pt x="949" y="0"/>
                    </a:moveTo>
                    <a:lnTo>
                      <a:pt x="949" y="0"/>
                    </a:lnTo>
                    <a:cubicBezTo>
                      <a:pt x="781" y="56"/>
                      <a:pt x="642" y="140"/>
                      <a:pt x="474" y="251"/>
                    </a:cubicBezTo>
                    <a:cubicBezTo>
                      <a:pt x="307" y="307"/>
                      <a:pt x="168" y="363"/>
                      <a:pt x="0" y="475"/>
                    </a:cubicBezTo>
                    <a:cubicBezTo>
                      <a:pt x="195" y="475"/>
                      <a:pt x="363" y="419"/>
                      <a:pt x="530" y="335"/>
                    </a:cubicBezTo>
                    <a:cubicBezTo>
                      <a:pt x="698" y="279"/>
                      <a:pt x="837" y="168"/>
                      <a:pt x="9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701;p42"/>
              <p:cNvSpPr/>
              <p:nvPr/>
            </p:nvSpPr>
            <p:spPr>
              <a:xfrm>
                <a:off x="5437625" y="3394200"/>
                <a:ext cx="30275" cy="36300"/>
              </a:xfrm>
              <a:custGeom>
                <a:avLst/>
                <a:gdLst/>
                <a:ahLst/>
                <a:cxnLst/>
                <a:rect l="l" t="t" r="r" b="b"/>
                <a:pathLst>
                  <a:path w="1211" h="1452" extrusionOk="0">
                    <a:moveTo>
                      <a:pt x="988" y="112"/>
                    </a:moveTo>
                    <a:cubicBezTo>
                      <a:pt x="1099" y="112"/>
                      <a:pt x="1127" y="224"/>
                      <a:pt x="1071" y="335"/>
                    </a:cubicBezTo>
                    <a:cubicBezTo>
                      <a:pt x="1016" y="419"/>
                      <a:pt x="932" y="530"/>
                      <a:pt x="848" y="614"/>
                    </a:cubicBezTo>
                    <a:cubicBezTo>
                      <a:pt x="737" y="754"/>
                      <a:pt x="597" y="921"/>
                      <a:pt x="458" y="1061"/>
                    </a:cubicBezTo>
                    <a:cubicBezTo>
                      <a:pt x="315" y="1160"/>
                      <a:pt x="194" y="1238"/>
                      <a:pt x="114" y="1290"/>
                    </a:cubicBezTo>
                    <a:lnTo>
                      <a:pt x="114" y="1290"/>
                    </a:lnTo>
                    <a:cubicBezTo>
                      <a:pt x="98" y="1166"/>
                      <a:pt x="103" y="1037"/>
                      <a:pt x="123" y="921"/>
                    </a:cubicBezTo>
                    <a:cubicBezTo>
                      <a:pt x="151" y="726"/>
                      <a:pt x="234" y="558"/>
                      <a:pt x="374" y="391"/>
                    </a:cubicBezTo>
                    <a:cubicBezTo>
                      <a:pt x="541" y="224"/>
                      <a:pt x="764" y="112"/>
                      <a:pt x="988" y="112"/>
                    </a:cubicBezTo>
                    <a:close/>
                    <a:moveTo>
                      <a:pt x="1016" y="0"/>
                    </a:moveTo>
                    <a:cubicBezTo>
                      <a:pt x="513" y="28"/>
                      <a:pt x="123" y="419"/>
                      <a:pt x="39" y="893"/>
                    </a:cubicBezTo>
                    <a:cubicBezTo>
                      <a:pt x="39" y="1033"/>
                      <a:pt x="39" y="1200"/>
                      <a:pt x="67" y="1312"/>
                    </a:cubicBezTo>
                    <a:cubicBezTo>
                      <a:pt x="68" y="1314"/>
                      <a:pt x="69" y="1317"/>
                      <a:pt x="71" y="1319"/>
                    </a:cubicBezTo>
                    <a:lnTo>
                      <a:pt x="71" y="1319"/>
                    </a:lnTo>
                    <a:cubicBezTo>
                      <a:pt x="23" y="1351"/>
                      <a:pt x="0" y="1367"/>
                      <a:pt x="11" y="1367"/>
                    </a:cubicBezTo>
                    <a:cubicBezTo>
                      <a:pt x="34" y="1360"/>
                      <a:pt x="57" y="1351"/>
                      <a:pt x="80" y="1342"/>
                    </a:cubicBezTo>
                    <a:lnTo>
                      <a:pt x="80" y="1342"/>
                    </a:lnTo>
                    <a:cubicBezTo>
                      <a:pt x="97" y="1387"/>
                      <a:pt x="105" y="1428"/>
                      <a:pt x="151" y="1451"/>
                    </a:cubicBezTo>
                    <a:cubicBezTo>
                      <a:pt x="137" y="1410"/>
                      <a:pt x="127" y="1368"/>
                      <a:pt x="119" y="1324"/>
                    </a:cubicBezTo>
                    <a:lnTo>
                      <a:pt x="119" y="1324"/>
                    </a:lnTo>
                    <a:cubicBezTo>
                      <a:pt x="250" y="1263"/>
                      <a:pt x="376" y="1176"/>
                      <a:pt x="485" y="1088"/>
                    </a:cubicBezTo>
                    <a:cubicBezTo>
                      <a:pt x="653" y="977"/>
                      <a:pt x="792" y="837"/>
                      <a:pt x="932" y="670"/>
                    </a:cubicBezTo>
                    <a:cubicBezTo>
                      <a:pt x="1016" y="586"/>
                      <a:pt x="1099" y="475"/>
                      <a:pt x="1155" y="391"/>
                    </a:cubicBezTo>
                    <a:cubicBezTo>
                      <a:pt x="1211" y="307"/>
                      <a:pt x="1211" y="224"/>
                      <a:pt x="1211" y="168"/>
                    </a:cubicBezTo>
                    <a:cubicBezTo>
                      <a:pt x="1183" y="56"/>
                      <a:pt x="1099" y="0"/>
                      <a:pt x="1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702;p42"/>
              <p:cNvSpPr/>
              <p:nvPr/>
            </p:nvSpPr>
            <p:spPr>
              <a:xfrm>
                <a:off x="5412775" y="3409375"/>
                <a:ext cx="28625" cy="18775"/>
              </a:xfrm>
              <a:custGeom>
                <a:avLst/>
                <a:gdLst/>
                <a:ahLst/>
                <a:cxnLst/>
                <a:rect l="l" t="t" r="r" b="b"/>
                <a:pathLst>
                  <a:path w="1145" h="751" extrusionOk="0">
                    <a:moveTo>
                      <a:pt x="377" y="0"/>
                    </a:moveTo>
                    <a:cubicBezTo>
                      <a:pt x="287" y="0"/>
                      <a:pt x="196" y="21"/>
                      <a:pt x="112" y="63"/>
                    </a:cubicBezTo>
                    <a:cubicBezTo>
                      <a:pt x="1" y="147"/>
                      <a:pt x="1" y="286"/>
                      <a:pt x="85" y="370"/>
                    </a:cubicBezTo>
                    <a:cubicBezTo>
                      <a:pt x="140" y="454"/>
                      <a:pt x="196" y="509"/>
                      <a:pt x="280" y="537"/>
                    </a:cubicBezTo>
                    <a:cubicBezTo>
                      <a:pt x="419" y="621"/>
                      <a:pt x="559" y="677"/>
                      <a:pt x="698" y="705"/>
                    </a:cubicBezTo>
                    <a:cubicBezTo>
                      <a:pt x="764" y="737"/>
                      <a:pt x="839" y="751"/>
                      <a:pt x="918" y="751"/>
                    </a:cubicBezTo>
                    <a:cubicBezTo>
                      <a:pt x="973" y="751"/>
                      <a:pt x="1031" y="744"/>
                      <a:pt x="1089" y="733"/>
                    </a:cubicBezTo>
                    <a:cubicBezTo>
                      <a:pt x="1089" y="733"/>
                      <a:pt x="949" y="705"/>
                      <a:pt x="726" y="649"/>
                    </a:cubicBezTo>
                    <a:cubicBezTo>
                      <a:pt x="587" y="593"/>
                      <a:pt x="447" y="537"/>
                      <a:pt x="336" y="454"/>
                    </a:cubicBezTo>
                    <a:cubicBezTo>
                      <a:pt x="224" y="398"/>
                      <a:pt x="57" y="230"/>
                      <a:pt x="168" y="147"/>
                    </a:cubicBezTo>
                    <a:cubicBezTo>
                      <a:pt x="231" y="122"/>
                      <a:pt x="299" y="108"/>
                      <a:pt x="368" y="108"/>
                    </a:cubicBezTo>
                    <a:cubicBezTo>
                      <a:pt x="453" y="108"/>
                      <a:pt x="538" y="128"/>
                      <a:pt x="615" y="175"/>
                    </a:cubicBezTo>
                    <a:cubicBezTo>
                      <a:pt x="726" y="230"/>
                      <a:pt x="838" y="314"/>
                      <a:pt x="921" y="398"/>
                    </a:cubicBezTo>
                    <a:cubicBezTo>
                      <a:pt x="1005" y="509"/>
                      <a:pt x="1089" y="621"/>
                      <a:pt x="1145" y="733"/>
                    </a:cubicBezTo>
                    <a:cubicBezTo>
                      <a:pt x="1145" y="593"/>
                      <a:pt x="1089" y="454"/>
                      <a:pt x="1005" y="342"/>
                    </a:cubicBezTo>
                    <a:cubicBezTo>
                      <a:pt x="894" y="230"/>
                      <a:pt x="782" y="119"/>
                      <a:pt x="642" y="63"/>
                    </a:cubicBezTo>
                    <a:cubicBezTo>
                      <a:pt x="559" y="21"/>
                      <a:pt x="468" y="0"/>
                      <a:pt x="3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703;p42"/>
              <p:cNvSpPr/>
              <p:nvPr/>
            </p:nvSpPr>
            <p:spPr>
              <a:xfrm>
                <a:off x="5228650" y="3517975"/>
                <a:ext cx="98375" cy="30400"/>
              </a:xfrm>
              <a:custGeom>
                <a:avLst/>
                <a:gdLst/>
                <a:ahLst/>
                <a:cxnLst/>
                <a:rect l="l" t="t" r="r" b="b"/>
                <a:pathLst>
                  <a:path w="3935" h="1216" extrusionOk="0">
                    <a:moveTo>
                      <a:pt x="1705" y="1"/>
                    </a:moveTo>
                    <a:cubicBezTo>
                      <a:pt x="1309" y="1"/>
                      <a:pt x="908" y="88"/>
                      <a:pt x="531" y="266"/>
                    </a:cubicBezTo>
                    <a:cubicBezTo>
                      <a:pt x="391" y="322"/>
                      <a:pt x="252" y="434"/>
                      <a:pt x="112" y="518"/>
                    </a:cubicBezTo>
                    <a:cubicBezTo>
                      <a:pt x="84" y="545"/>
                      <a:pt x="28" y="573"/>
                      <a:pt x="0" y="629"/>
                    </a:cubicBezTo>
                    <a:cubicBezTo>
                      <a:pt x="0" y="631"/>
                      <a:pt x="2" y="632"/>
                      <a:pt x="4" y="632"/>
                    </a:cubicBezTo>
                    <a:cubicBezTo>
                      <a:pt x="30" y="632"/>
                      <a:pt x="223" y="477"/>
                      <a:pt x="558" y="322"/>
                    </a:cubicBezTo>
                    <a:cubicBezTo>
                      <a:pt x="913" y="170"/>
                      <a:pt x="1290" y="95"/>
                      <a:pt x="1664" y="95"/>
                    </a:cubicBezTo>
                    <a:cubicBezTo>
                      <a:pt x="2318" y="95"/>
                      <a:pt x="2963" y="325"/>
                      <a:pt x="3460" y="769"/>
                    </a:cubicBezTo>
                    <a:cubicBezTo>
                      <a:pt x="3767" y="1020"/>
                      <a:pt x="3906" y="1215"/>
                      <a:pt x="3934" y="1215"/>
                    </a:cubicBezTo>
                    <a:cubicBezTo>
                      <a:pt x="3906" y="1159"/>
                      <a:pt x="3878" y="1103"/>
                      <a:pt x="3851" y="1048"/>
                    </a:cubicBezTo>
                    <a:cubicBezTo>
                      <a:pt x="3739" y="936"/>
                      <a:pt x="3627" y="824"/>
                      <a:pt x="3516" y="713"/>
                    </a:cubicBezTo>
                    <a:cubicBezTo>
                      <a:pt x="3011" y="243"/>
                      <a:pt x="2364" y="1"/>
                      <a:pt x="17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704;p42"/>
              <p:cNvSpPr/>
              <p:nvPr/>
            </p:nvSpPr>
            <p:spPr>
              <a:xfrm>
                <a:off x="5340950" y="3485525"/>
                <a:ext cx="55125" cy="31450"/>
              </a:xfrm>
              <a:custGeom>
                <a:avLst/>
                <a:gdLst/>
                <a:ahLst/>
                <a:cxnLst/>
                <a:rect l="l" t="t" r="r" b="b"/>
                <a:pathLst>
                  <a:path w="2205" h="1258" extrusionOk="0">
                    <a:moveTo>
                      <a:pt x="2198" y="0"/>
                    </a:moveTo>
                    <a:cubicBezTo>
                      <a:pt x="2136" y="0"/>
                      <a:pt x="1676" y="297"/>
                      <a:pt x="1088" y="644"/>
                    </a:cubicBezTo>
                    <a:cubicBezTo>
                      <a:pt x="474" y="979"/>
                      <a:pt x="0" y="1230"/>
                      <a:pt x="0" y="1258"/>
                    </a:cubicBezTo>
                    <a:cubicBezTo>
                      <a:pt x="391" y="1118"/>
                      <a:pt x="781" y="951"/>
                      <a:pt x="1172" y="728"/>
                    </a:cubicBezTo>
                    <a:cubicBezTo>
                      <a:pt x="1535" y="532"/>
                      <a:pt x="1897" y="281"/>
                      <a:pt x="2204" y="2"/>
                    </a:cubicBezTo>
                    <a:cubicBezTo>
                      <a:pt x="2203" y="1"/>
                      <a:pt x="2201" y="0"/>
                      <a:pt x="219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705;p42"/>
              <p:cNvSpPr/>
              <p:nvPr/>
            </p:nvSpPr>
            <p:spPr>
              <a:xfrm>
                <a:off x="5303975" y="3538175"/>
                <a:ext cx="11875" cy="8225"/>
              </a:xfrm>
              <a:custGeom>
                <a:avLst/>
                <a:gdLst/>
                <a:ahLst/>
                <a:cxnLst/>
                <a:rect l="l" t="t" r="r" b="b"/>
                <a:pathLst>
                  <a:path w="475" h="329" extrusionOk="0">
                    <a:moveTo>
                      <a:pt x="42" y="1"/>
                    </a:moveTo>
                    <a:cubicBezTo>
                      <a:pt x="16" y="1"/>
                      <a:pt x="1" y="7"/>
                      <a:pt x="1" y="16"/>
                    </a:cubicBezTo>
                    <a:cubicBezTo>
                      <a:pt x="1" y="44"/>
                      <a:pt x="84" y="100"/>
                      <a:pt x="196" y="184"/>
                    </a:cubicBezTo>
                    <a:cubicBezTo>
                      <a:pt x="317" y="256"/>
                      <a:pt x="396" y="329"/>
                      <a:pt x="433" y="329"/>
                    </a:cubicBezTo>
                    <a:cubicBezTo>
                      <a:pt x="438" y="329"/>
                      <a:pt x="443" y="327"/>
                      <a:pt x="447" y="323"/>
                    </a:cubicBezTo>
                    <a:cubicBezTo>
                      <a:pt x="475" y="323"/>
                      <a:pt x="419" y="184"/>
                      <a:pt x="280" y="100"/>
                    </a:cubicBezTo>
                    <a:cubicBezTo>
                      <a:pt x="187" y="26"/>
                      <a:pt x="94"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706;p42"/>
              <p:cNvSpPr/>
              <p:nvPr/>
            </p:nvSpPr>
            <p:spPr>
              <a:xfrm>
                <a:off x="5279575" y="3528700"/>
                <a:ext cx="11175" cy="4150"/>
              </a:xfrm>
              <a:custGeom>
                <a:avLst/>
                <a:gdLst/>
                <a:ahLst/>
                <a:cxnLst/>
                <a:rect l="l" t="t" r="r" b="b"/>
                <a:pathLst>
                  <a:path w="447" h="166" extrusionOk="0">
                    <a:moveTo>
                      <a:pt x="96" y="1"/>
                    </a:moveTo>
                    <a:cubicBezTo>
                      <a:pt x="37" y="1"/>
                      <a:pt x="0" y="17"/>
                      <a:pt x="0" y="33"/>
                    </a:cubicBezTo>
                    <a:cubicBezTo>
                      <a:pt x="0" y="61"/>
                      <a:pt x="84" y="89"/>
                      <a:pt x="223" y="144"/>
                    </a:cubicBezTo>
                    <a:cubicBezTo>
                      <a:pt x="279" y="158"/>
                      <a:pt x="335" y="165"/>
                      <a:pt x="377" y="165"/>
                    </a:cubicBezTo>
                    <a:cubicBezTo>
                      <a:pt x="419" y="165"/>
                      <a:pt x="446" y="158"/>
                      <a:pt x="446" y="144"/>
                    </a:cubicBezTo>
                    <a:cubicBezTo>
                      <a:pt x="446" y="89"/>
                      <a:pt x="363" y="61"/>
                      <a:pt x="251" y="33"/>
                    </a:cubicBezTo>
                    <a:cubicBezTo>
                      <a:pt x="192" y="9"/>
                      <a:pt x="138" y="1"/>
                      <a:pt x="9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707;p42"/>
              <p:cNvSpPr/>
              <p:nvPr/>
            </p:nvSpPr>
            <p:spPr>
              <a:xfrm>
                <a:off x="5254450" y="3528525"/>
                <a:ext cx="13275" cy="4625"/>
              </a:xfrm>
              <a:custGeom>
                <a:avLst/>
                <a:gdLst/>
                <a:ahLst/>
                <a:cxnLst/>
                <a:rect l="l" t="t" r="r" b="b"/>
                <a:pathLst>
                  <a:path w="531" h="185" extrusionOk="0">
                    <a:moveTo>
                      <a:pt x="373" y="1"/>
                    </a:moveTo>
                    <a:cubicBezTo>
                      <a:pt x="338" y="1"/>
                      <a:pt x="297" y="4"/>
                      <a:pt x="252" y="12"/>
                    </a:cubicBezTo>
                    <a:cubicBezTo>
                      <a:pt x="84" y="40"/>
                      <a:pt x="1" y="151"/>
                      <a:pt x="29" y="179"/>
                    </a:cubicBezTo>
                    <a:cubicBezTo>
                      <a:pt x="29" y="183"/>
                      <a:pt x="31" y="185"/>
                      <a:pt x="35" y="185"/>
                    </a:cubicBezTo>
                    <a:cubicBezTo>
                      <a:pt x="61" y="185"/>
                      <a:pt x="160" y="123"/>
                      <a:pt x="280" y="123"/>
                    </a:cubicBezTo>
                    <a:cubicBezTo>
                      <a:pt x="419" y="96"/>
                      <a:pt x="531" y="123"/>
                      <a:pt x="531" y="68"/>
                    </a:cubicBezTo>
                    <a:cubicBezTo>
                      <a:pt x="531" y="27"/>
                      <a:pt x="471" y="1"/>
                      <a:pt x="3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708;p42"/>
              <p:cNvSpPr/>
              <p:nvPr/>
            </p:nvSpPr>
            <p:spPr>
              <a:xfrm>
                <a:off x="5238425" y="3535500"/>
                <a:ext cx="7000" cy="2700"/>
              </a:xfrm>
              <a:custGeom>
                <a:avLst/>
                <a:gdLst/>
                <a:ahLst/>
                <a:cxnLst/>
                <a:rect l="l" t="t" r="r" b="b"/>
                <a:pathLst>
                  <a:path w="280" h="108" extrusionOk="0">
                    <a:moveTo>
                      <a:pt x="205" y="0"/>
                    </a:moveTo>
                    <a:cubicBezTo>
                      <a:pt x="186" y="0"/>
                      <a:pt x="164" y="4"/>
                      <a:pt x="140" y="12"/>
                    </a:cubicBezTo>
                    <a:cubicBezTo>
                      <a:pt x="56" y="12"/>
                      <a:pt x="0" y="40"/>
                      <a:pt x="0" y="68"/>
                    </a:cubicBezTo>
                    <a:cubicBezTo>
                      <a:pt x="0" y="87"/>
                      <a:pt x="28" y="107"/>
                      <a:pt x="74" y="107"/>
                    </a:cubicBezTo>
                    <a:cubicBezTo>
                      <a:pt x="93" y="107"/>
                      <a:pt x="115" y="104"/>
                      <a:pt x="140" y="96"/>
                    </a:cubicBezTo>
                    <a:cubicBezTo>
                      <a:pt x="223" y="96"/>
                      <a:pt x="279" y="68"/>
                      <a:pt x="279" y="40"/>
                    </a:cubicBezTo>
                    <a:cubicBezTo>
                      <a:pt x="279" y="20"/>
                      <a:pt x="251" y="0"/>
                      <a:pt x="2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709;p42"/>
              <p:cNvSpPr/>
              <p:nvPr/>
            </p:nvSpPr>
            <p:spPr>
              <a:xfrm>
                <a:off x="3867875" y="2519550"/>
                <a:ext cx="1507975" cy="914425"/>
              </a:xfrm>
              <a:custGeom>
                <a:avLst/>
                <a:gdLst/>
                <a:ahLst/>
                <a:cxnLst/>
                <a:rect l="l" t="t" r="r" b="b"/>
                <a:pathLst>
                  <a:path w="60319" h="36577" extrusionOk="0">
                    <a:moveTo>
                      <a:pt x="36660" y="1"/>
                    </a:moveTo>
                    <a:cubicBezTo>
                      <a:pt x="34037" y="1"/>
                      <a:pt x="31526" y="1061"/>
                      <a:pt x="29685" y="2930"/>
                    </a:cubicBezTo>
                    <a:lnTo>
                      <a:pt x="1" y="30941"/>
                    </a:lnTo>
                    <a:lnTo>
                      <a:pt x="21399" y="31220"/>
                    </a:lnTo>
                    <a:lnTo>
                      <a:pt x="36046" y="17968"/>
                    </a:lnTo>
                    <a:lnTo>
                      <a:pt x="50693" y="36577"/>
                    </a:lnTo>
                    <a:lnTo>
                      <a:pt x="60318" y="31025"/>
                    </a:lnTo>
                    <a:lnTo>
                      <a:pt x="45141" y="4911"/>
                    </a:lnTo>
                    <a:cubicBezTo>
                      <a:pt x="43383" y="1870"/>
                      <a:pt x="40147" y="1"/>
                      <a:pt x="3666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710;p42"/>
              <p:cNvSpPr/>
              <p:nvPr/>
            </p:nvSpPr>
            <p:spPr>
              <a:xfrm>
                <a:off x="3623750" y="3183550"/>
                <a:ext cx="1375450" cy="392700"/>
              </a:xfrm>
              <a:custGeom>
                <a:avLst/>
                <a:gdLst/>
                <a:ahLst/>
                <a:cxnLst/>
                <a:rect l="l" t="t" r="r" b="b"/>
                <a:pathLst>
                  <a:path w="55018" h="15708" extrusionOk="0">
                    <a:moveTo>
                      <a:pt x="15206" y="1"/>
                    </a:moveTo>
                    <a:cubicBezTo>
                      <a:pt x="14062" y="1"/>
                      <a:pt x="12946" y="252"/>
                      <a:pt x="11914" y="726"/>
                    </a:cubicBezTo>
                    <a:lnTo>
                      <a:pt x="1033" y="5776"/>
                    </a:lnTo>
                    <a:cubicBezTo>
                      <a:pt x="894" y="6167"/>
                      <a:pt x="1" y="15708"/>
                      <a:pt x="12862" y="15708"/>
                    </a:cubicBezTo>
                    <a:lnTo>
                      <a:pt x="47150" y="15708"/>
                    </a:lnTo>
                    <a:cubicBezTo>
                      <a:pt x="51502" y="15708"/>
                      <a:pt x="55018" y="12193"/>
                      <a:pt x="55018" y="7868"/>
                    </a:cubicBezTo>
                    <a:cubicBezTo>
                      <a:pt x="55018" y="3516"/>
                      <a:pt x="51502" y="1"/>
                      <a:pt x="47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711;p42"/>
              <p:cNvSpPr/>
              <p:nvPr/>
            </p:nvSpPr>
            <p:spPr>
              <a:xfrm>
                <a:off x="4087575" y="3180075"/>
                <a:ext cx="790975" cy="7000"/>
              </a:xfrm>
              <a:custGeom>
                <a:avLst/>
                <a:gdLst/>
                <a:ahLst/>
                <a:cxnLst/>
                <a:rect l="l" t="t" r="r" b="b"/>
                <a:pathLst>
                  <a:path w="31639" h="280" extrusionOk="0">
                    <a:moveTo>
                      <a:pt x="15820" y="0"/>
                    </a:moveTo>
                    <a:cubicBezTo>
                      <a:pt x="7087" y="0"/>
                      <a:pt x="1" y="56"/>
                      <a:pt x="1" y="140"/>
                    </a:cubicBezTo>
                    <a:cubicBezTo>
                      <a:pt x="1" y="224"/>
                      <a:pt x="7087" y="279"/>
                      <a:pt x="15820" y="279"/>
                    </a:cubicBezTo>
                    <a:cubicBezTo>
                      <a:pt x="24552" y="279"/>
                      <a:pt x="31638" y="224"/>
                      <a:pt x="31638" y="140"/>
                    </a:cubicBezTo>
                    <a:cubicBezTo>
                      <a:pt x="31638" y="56"/>
                      <a:pt x="24552" y="0"/>
                      <a:pt x="158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712;p42"/>
              <p:cNvSpPr/>
              <p:nvPr/>
            </p:nvSpPr>
            <p:spPr>
              <a:xfrm>
                <a:off x="4741175" y="2805525"/>
                <a:ext cx="30650" cy="163250"/>
              </a:xfrm>
              <a:custGeom>
                <a:avLst/>
                <a:gdLst/>
                <a:ahLst/>
                <a:cxnLst/>
                <a:rect l="l" t="t" r="r" b="b"/>
                <a:pathLst>
                  <a:path w="1226" h="6530" extrusionOk="0">
                    <a:moveTo>
                      <a:pt x="191" y="0"/>
                    </a:moveTo>
                    <a:cubicBezTo>
                      <a:pt x="108" y="0"/>
                      <a:pt x="1" y="1496"/>
                      <a:pt x="277" y="3321"/>
                    </a:cubicBezTo>
                    <a:cubicBezTo>
                      <a:pt x="526" y="5116"/>
                      <a:pt x="1048" y="6529"/>
                      <a:pt x="1139" y="6529"/>
                    </a:cubicBezTo>
                    <a:cubicBezTo>
                      <a:pt x="1140" y="6529"/>
                      <a:pt x="1141" y="6529"/>
                      <a:pt x="1142" y="6529"/>
                    </a:cubicBezTo>
                    <a:cubicBezTo>
                      <a:pt x="1226" y="6501"/>
                      <a:pt x="807" y="5078"/>
                      <a:pt x="528" y="3265"/>
                    </a:cubicBezTo>
                    <a:cubicBezTo>
                      <a:pt x="277" y="1479"/>
                      <a:pt x="277" y="1"/>
                      <a:pt x="193" y="1"/>
                    </a:cubicBezTo>
                    <a:cubicBezTo>
                      <a:pt x="193" y="0"/>
                      <a:pt x="192" y="0"/>
                      <a:pt x="19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713;p42"/>
              <p:cNvSpPr/>
              <p:nvPr/>
            </p:nvSpPr>
            <p:spPr>
              <a:xfrm>
                <a:off x="4766925" y="2799950"/>
                <a:ext cx="19550" cy="167425"/>
              </a:xfrm>
              <a:custGeom>
                <a:avLst/>
                <a:gdLst/>
                <a:ahLst/>
                <a:cxnLst/>
                <a:rect l="l" t="t" r="r" b="b"/>
                <a:pathLst>
                  <a:path w="782" h="6697" extrusionOk="0">
                    <a:moveTo>
                      <a:pt x="642" y="0"/>
                    </a:moveTo>
                    <a:cubicBezTo>
                      <a:pt x="530" y="0"/>
                      <a:pt x="503" y="1507"/>
                      <a:pt x="363" y="3348"/>
                    </a:cubicBezTo>
                    <a:cubicBezTo>
                      <a:pt x="196" y="5190"/>
                      <a:pt x="0" y="6696"/>
                      <a:pt x="56" y="6696"/>
                    </a:cubicBezTo>
                    <a:cubicBezTo>
                      <a:pt x="57" y="6696"/>
                      <a:pt x="58" y="6696"/>
                      <a:pt x="59" y="6696"/>
                    </a:cubicBezTo>
                    <a:cubicBezTo>
                      <a:pt x="146" y="6696"/>
                      <a:pt x="476" y="5228"/>
                      <a:pt x="642" y="3376"/>
                    </a:cubicBezTo>
                    <a:cubicBezTo>
                      <a:pt x="782" y="1507"/>
                      <a:pt x="698" y="0"/>
                      <a:pt x="64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714;p42"/>
              <p:cNvSpPr/>
              <p:nvPr/>
            </p:nvSpPr>
            <p:spPr>
              <a:xfrm>
                <a:off x="4044350" y="1453075"/>
                <a:ext cx="595175" cy="321900"/>
              </a:xfrm>
              <a:custGeom>
                <a:avLst/>
                <a:gdLst/>
                <a:ahLst/>
                <a:cxnLst/>
                <a:rect l="l" t="t" r="r" b="b"/>
                <a:pathLst>
                  <a:path w="23807" h="12876" extrusionOk="0">
                    <a:moveTo>
                      <a:pt x="8548" y="0"/>
                    </a:moveTo>
                    <a:cubicBezTo>
                      <a:pt x="7906" y="0"/>
                      <a:pt x="7298" y="165"/>
                      <a:pt x="6863" y="616"/>
                    </a:cubicBezTo>
                    <a:cubicBezTo>
                      <a:pt x="6333" y="1146"/>
                      <a:pt x="6166" y="1955"/>
                      <a:pt x="5552" y="2346"/>
                    </a:cubicBezTo>
                    <a:cubicBezTo>
                      <a:pt x="5245" y="2544"/>
                      <a:pt x="4906" y="2605"/>
                      <a:pt x="4552" y="2605"/>
                    </a:cubicBezTo>
                    <a:cubicBezTo>
                      <a:pt x="3985" y="2605"/>
                      <a:pt x="3378" y="2448"/>
                      <a:pt x="2798" y="2448"/>
                    </a:cubicBezTo>
                    <a:cubicBezTo>
                      <a:pt x="2721" y="2448"/>
                      <a:pt x="2643" y="2451"/>
                      <a:pt x="2567" y="2457"/>
                    </a:cubicBezTo>
                    <a:cubicBezTo>
                      <a:pt x="1562" y="2569"/>
                      <a:pt x="698" y="3238"/>
                      <a:pt x="363" y="4187"/>
                    </a:cubicBezTo>
                    <a:cubicBezTo>
                      <a:pt x="0" y="5136"/>
                      <a:pt x="140" y="6196"/>
                      <a:pt x="698" y="7033"/>
                    </a:cubicBezTo>
                    <a:cubicBezTo>
                      <a:pt x="1004" y="7507"/>
                      <a:pt x="1451" y="7926"/>
                      <a:pt x="1590" y="8456"/>
                    </a:cubicBezTo>
                    <a:cubicBezTo>
                      <a:pt x="1758" y="9209"/>
                      <a:pt x="1339" y="9906"/>
                      <a:pt x="1088" y="10604"/>
                    </a:cubicBezTo>
                    <a:cubicBezTo>
                      <a:pt x="809" y="11301"/>
                      <a:pt x="725" y="12194"/>
                      <a:pt x="1311" y="12668"/>
                    </a:cubicBezTo>
                    <a:cubicBezTo>
                      <a:pt x="1499" y="12811"/>
                      <a:pt x="1710" y="12875"/>
                      <a:pt x="1915" y="12875"/>
                    </a:cubicBezTo>
                    <a:cubicBezTo>
                      <a:pt x="2471" y="12875"/>
                      <a:pt x="2991" y="12407"/>
                      <a:pt x="2929" y="11776"/>
                    </a:cubicBezTo>
                    <a:lnTo>
                      <a:pt x="17549" y="10185"/>
                    </a:lnTo>
                    <a:cubicBezTo>
                      <a:pt x="17780" y="10235"/>
                      <a:pt x="17999" y="10258"/>
                      <a:pt x="18205" y="10258"/>
                    </a:cubicBezTo>
                    <a:cubicBezTo>
                      <a:pt x="19838" y="10258"/>
                      <a:pt x="20698" y="8836"/>
                      <a:pt x="21120" y="8316"/>
                    </a:cubicBezTo>
                    <a:cubicBezTo>
                      <a:pt x="23806" y="4970"/>
                      <a:pt x="21243" y="243"/>
                      <a:pt x="17299" y="243"/>
                    </a:cubicBezTo>
                    <a:cubicBezTo>
                      <a:pt x="16902" y="243"/>
                      <a:pt x="16491" y="291"/>
                      <a:pt x="16070" y="393"/>
                    </a:cubicBezTo>
                    <a:cubicBezTo>
                      <a:pt x="15149" y="616"/>
                      <a:pt x="14284" y="1090"/>
                      <a:pt x="13336" y="1146"/>
                    </a:cubicBezTo>
                    <a:cubicBezTo>
                      <a:pt x="13284" y="1149"/>
                      <a:pt x="13233" y="1150"/>
                      <a:pt x="13182" y="1150"/>
                    </a:cubicBezTo>
                    <a:cubicBezTo>
                      <a:pt x="12097" y="1150"/>
                      <a:pt x="11084" y="600"/>
                      <a:pt x="10072" y="253"/>
                    </a:cubicBezTo>
                    <a:cubicBezTo>
                      <a:pt x="9589" y="105"/>
                      <a:pt x="9058" y="0"/>
                      <a:pt x="854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715;p42"/>
              <p:cNvSpPr/>
              <p:nvPr/>
            </p:nvSpPr>
            <p:spPr>
              <a:xfrm>
                <a:off x="4019925" y="1552150"/>
                <a:ext cx="488250" cy="734800"/>
              </a:xfrm>
              <a:custGeom>
                <a:avLst/>
                <a:gdLst/>
                <a:ahLst/>
                <a:cxnLst/>
                <a:rect l="l" t="t" r="r" b="b"/>
                <a:pathLst>
                  <a:path w="19530" h="29392" extrusionOk="0">
                    <a:moveTo>
                      <a:pt x="5078" y="1"/>
                    </a:moveTo>
                    <a:lnTo>
                      <a:pt x="4799" y="1480"/>
                    </a:lnTo>
                    <a:lnTo>
                      <a:pt x="503" y="23715"/>
                    </a:lnTo>
                    <a:cubicBezTo>
                      <a:pt x="1" y="26310"/>
                      <a:pt x="1814" y="28793"/>
                      <a:pt x="4576" y="29295"/>
                    </a:cubicBezTo>
                    <a:cubicBezTo>
                      <a:pt x="4920" y="29360"/>
                      <a:pt x="5263" y="29392"/>
                      <a:pt x="5600" y="29392"/>
                    </a:cubicBezTo>
                    <a:cubicBezTo>
                      <a:pt x="8001" y="29392"/>
                      <a:pt x="10141" y="27803"/>
                      <a:pt x="10630" y="25529"/>
                    </a:cubicBezTo>
                    <a:cubicBezTo>
                      <a:pt x="11216" y="22794"/>
                      <a:pt x="11858" y="19949"/>
                      <a:pt x="11858" y="19949"/>
                    </a:cubicBezTo>
                    <a:cubicBezTo>
                      <a:pt x="11858" y="19949"/>
                      <a:pt x="11870" y="19949"/>
                      <a:pt x="11895" y="19949"/>
                    </a:cubicBezTo>
                    <a:cubicBezTo>
                      <a:pt x="12283" y="19949"/>
                      <a:pt x="15611" y="19826"/>
                      <a:pt x="17186" y="15652"/>
                    </a:cubicBezTo>
                    <a:cubicBezTo>
                      <a:pt x="18023" y="13448"/>
                      <a:pt x="18693" y="9682"/>
                      <a:pt x="19139" y="6585"/>
                    </a:cubicBezTo>
                    <a:cubicBezTo>
                      <a:pt x="19530" y="3795"/>
                      <a:pt x="17521" y="1256"/>
                      <a:pt x="14731" y="977"/>
                    </a:cubicBezTo>
                    <a:lnTo>
                      <a:pt x="50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716;p42"/>
              <p:cNvSpPr/>
              <p:nvPr/>
            </p:nvSpPr>
            <p:spPr>
              <a:xfrm>
                <a:off x="4415400" y="1754900"/>
                <a:ext cx="32100" cy="29050"/>
              </a:xfrm>
              <a:custGeom>
                <a:avLst/>
                <a:gdLst/>
                <a:ahLst/>
                <a:cxnLst/>
                <a:rect l="l" t="t" r="r" b="b"/>
                <a:pathLst>
                  <a:path w="1284" h="1162" extrusionOk="0">
                    <a:moveTo>
                      <a:pt x="630" y="1"/>
                    </a:moveTo>
                    <a:cubicBezTo>
                      <a:pt x="357" y="1"/>
                      <a:pt x="103" y="209"/>
                      <a:pt x="28" y="484"/>
                    </a:cubicBezTo>
                    <a:cubicBezTo>
                      <a:pt x="0" y="819"/>
                      <a:pt x="223" y="1098"/>
                      <a:pt x="530" y="1153"/>
                    </a:cubicBezTo>
                    <a:cubicBezTo>
                      <a:pt x="565" y="1159"/>
                      <a:pt x="600" y="1162"/>
                      <a:pt x="633" y="1162"/>
                    </a:cubicBezTo>
                    <a:cubicBezTo>
                      <a:pt x="926" y="1162"/>
                      <a:pt x="1178" y="954"/>
                      <a:pt x="1228" y="679"/>
                    </a:cubicBezTo>
                    <a:cubicBezTo>
                      <a:pt x="1284" y="344"/>
                      <a:pt x="1060" y="65"/>
                      <a:pt x="726" y="10"/>
                    </a:cubicBezTo>
                    <a:cubicBezTo>
                      <a:pt x="694" y="4"/>
                      <a:pt x="662" y="1"/>
                      <a:pt x="63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717;p42"/>
              <p:cNvSpPr/>
              <p:nvPr/>
            </p:nvSpPr>
            <p:spPr>
              <a:xfrm>
                <a:off x="4409125" y="1738600"/>
                <a:ext cx="60000" cy="22400"/>
              </a:xfrm>
              <a:custGeom>
                <a:avLst/>
                <a:gdLst/>
                <a:ahLst/>
                <a:cxnLst/>
                <a:rect l="l" t="t" r="r" b="b"/>
                <a:pathLst>
                  <a:path w="2400" h="896" extrusionOk="0">
                    <a:moveTo>
                      <a:pt x="955" y="1"/>
                    </a:moveTo>
                    <a:cubicBezTo>
                      <a:pt x="740" y="1"/>
                      <a:pt x="527" y="44"/>
                      <a:pt x="335" y="131"/>
                    </a:cubicBezTo>
                    <a:cubicBezTo>
                      <a:pt x="112" y="243"/>
                      <a:pt x="0" y="355"/>
                      <a:pt x="28" y="410"/>
                    </a:cubicBezTo>
                    <a:cubicBezTo>
                      <a:pt x="37" y="424"/>
                      <a:pt x="60" y="430"/>
                      <a:pt x="94" y="430"/>
                    </a:cubicBezTo>
                    <a:cubicBezTo>
                      <a:pt x="213" y="430"/>
                      <a:pt x="472" y="363"/>
                      <a:pt x="801" y="363"/>
                    </a:cubicBezTo>
                    <a:cubicBezTo>
                      <a:pt x="942" y="363"/>
                      <a:pt x="1095" y="376"/>
                      <a:pt x="1256" y="410"/>
                    </a:cubicBezTo>
                    <a:cubicBezTo>
                      <a:pt x="1814" y="537"/>
                      <a:pt x="2188" y="896"/>
                      <a:pt x="2314" y="896"/>
                    </a:cubicBezTo>
                    <a:cubicBezTo>
                      <a:pt x="2326" y="896"/>
                      <a:pt x="2336" y="892"/>
                      <a:pt x="2344" y="885"/>
                    </a:cubicBezTo>
                    <a:cubicBezTo>
                      <a:pt x="2400" y="885"/>
                      <a:pt x="2344" y="717"/>
                      <a:pt x="2176" y="522"/>
                    </a:cubicBezTo>
                    <a:cubicBezTo>
                      <a:pt x="1953" y="271"/>
                      <a:pt x="1674" y="104"/>
                      <a:pt x="1339" y="48"/>
                    </a:cubicBezTo>
                    <a:cubicBezTo>
                      <a:pt x="1214" y="16"/>
                      <a:pt x="1084" y="1"/>
                      <a:pt x="9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718;p42"/>
              <p:cNvSpPr/>
              <p:nvPr/>
            </p:nvSpPr>
            <p:spPr>
              <a:xfrm>
                <a:off x="4263350" y="1724225"/>
                <a:ext cx="32100" cy="29050"/>
              </a:xfrm>
              <a:custGeom>
                <a:avLst/>
                <a:gdLst/>
                <a:ahLst/>
                <a:cxnLst/>
                <a:rect l="l" t="t" r="r" b="b"/>
                <a:pathLst>
                  <a:path w="1284" h="1162" extrusionOk="0">
                    <a:moveTo>
                      <a:pt x="651" y="0"/>
                    </a:moveTo>
                    <a:cubicBezTo>
                      <a:pt x="358" y="0"/>
                      <a:pt x="106" y="208"/>
                      <a:pt x="56" y="483"/>
                    </a:cubicBezTo>
                    <a:cubicBezTo>
                      <a:pt x="0" y="818"/>
                      <a:pt x="224" y="1097"/>
                      <a:pt x="558" y="1153"/>
                    </a:cubicBezTo>
                    <a:cubicBezTo>
                      <a:pt x="590" y="1159"/>
                      <a:pt x="622" y="1161"/>
                      <a:pt x="654" y="1161"/>
                    </a:cubicBezTo>
                    <a:cubicBezTo>
                      <a:pt x="926" y="1161"/>
                      <a:pt x="1181" y="954"/>
                      <a:pt x="1256" y="679"/>
                    </a:cubicBezTo>
                    <a:cubicBezTo>
                      <a:pt x="1284" y="344"/>
                      <a:pt x="1060" y="65"/>
                      <a:pt x="754" y="9"/>
                    </a:cubicBezTo>
                    <a:cubicBezTo>
                      <a:pt x="719" y="3"/>
                      <a:pt x="684" y="0"/>
                      <a:pt x="65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719;p42"/>
              <p:cNvSpPr/>
              <p:nvPr/>
            </p:nvSpPr>
            <p:spPr>
              <a:xfrm>
                <a:off x="4253575" y="1709300"/>
                <a:ext cx="59325" cy="22400"/>
              </a:xfrm>
              <a:custGeom>
                <a:avLst/>
                <a:gdLst/>
                <a:ahLst/>
                <a:cxnLst/>
                <a:rect l="l" t="t" r="r" b="b"/>
                <a:pathLst>
                  <a:path w="2373" h="896" extrusionOk="0">
                    <a:moveTo>
                      <a:pt x="937" y="1"/>
                    </a:moveTo>
                    <a:cubicBezTo>
                      <a:pt x="730" y="1"/>
                      <a:pt x="527" y="44"/>
                      <a:pt x="336" y="132"/>
                    </a:cubicBezTo>
                    <a:cubicBezTo>
                      <a:pt x="84" y="243"/>
                      <a:pt x="1" y="355"/>
                      <a:pt x="1" y="411"/>
                    </a:cubicBezTo>
                    <a:cubicBezTo>
                      <a:pt x="10" y="425"/>
                      <a:pt x="33" y="430"/>
                      <a:pt x="66" y="430"/>
                    </a:cubicBezTo>
                    <a:cubicBezTo>
                      <a:pt x="185" y="430"/>
                      <a:pt x="445" y="364"/>
                      <a:pt x="774" y="364"/>
                    </a:cubicBezTo>
                    <a:cubicBezTo>
                      <a:pt x="914" y="364"/>
                      <a:pt x="1068" y="376"/>
                      <a:pt x="1228" y="411"/>
                    </a:cubicBezTo>
                    <a:cubicBezTo>
                      <a:pt x="1812" y="538"/>
                      <a:pt x="2165" y="896"/>
                      <a:pt x="2308" y="896"/>
                    </a:cubicBezTo>
                    <a:cubicBezTo>
                      <a:pt x="2322" y="896"/>
                      <a:pt x="2334" y="892"/>
                      <a:pt x="2344" y="885"/>
                    </a:cubicBezTo>
                    <a:cubicBezTo>
                      <a:pt x="2372" y="857"/>
                      <a:pt x="2344" y="718"/>
                      <a:pt x="2177" y="522"/>
                    </a:cubicBezTo>
                    <a:cubicBezTo>
                      <a:pt x="1954" y="271"/>
                      <a:pt x="1647" y="104"/>
                      <a:pt x="1312" y="48"/>
                    </a:cubicBezTo>
                    <a:cubicBezTo>
                      <a:pt x="1186" y="17"/>
                      <a:pt x="1061" y="1"/>
                      <a:pt x="9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720;p42"/>
              <p:cNvSpPr/>
              <p:nvPr/>
            </p:nvSpPr>
            <p:spPr>
              <a:xfrm>
                <a:off x="4344250" y="1727925"/>
                <a:ext cx="43975" cy="138825"/>
              </a:xfrm>
              <a:custGeom>
                <a:avLst/>
                <a:gdLst/>
                <a:ahLst/>
                <a:cxnLst/>
                <a:rect l="l" t="t" r="r" b="b"/>
                <a:pathLst>
                  <a:path w="1759" h="5553" extrusionOk="0">
                    <a:moveTo>
                      <a:pt x="839" y="0"/>
                    </a:moveTo>
                    <a:cubicBezTo>
                      <a:pt x="839" y="0"/>
                      <a:pt x="838" y="0"/>
                      <a:pt x="838" y="0"/>
                    </a:cubicBezTo>
                    <a:cubicBezTo>
                      <a:pt x="754" y="0"/>
                      <a:pt x="921" y="1535"/>
                      <a:pt x="1228" y="3432"/>
                    </a:cubicBezTo>
                    <a:cubicBezTo>
                      <a:pt x="1312" y="3906"/>
                      <a:pt x="1396" y="4353"/>
                      <a:pt x="1451" y="4771"/>
                    </a:cubicBezTo>
                    <a:cubicBezTo>
                      <a:pt x="1507" y="4911"/>
                      <a:pt x="1507" y="5106"/>
                      <a:pt x="1451" y="5273"/>
                    </a:cubicBezTo>
                    <a:cubicBezTo>
                      <a:pt x="1396" y="5357"/>
                      <a:pt x="1256" y="5357"/>
                      <a:pt x="1089" y="5357"/>
                    </a:cubicBezTo>
                    <a:cubicBezTo>
                      <a:pt x="876" y="5324"/>
                      <a:pt x="664" y="5311"/>
                      <a:pt x="451" y="5311"/>
                    </a:cubicBezTo>
                    <a:cubicBezTo>
                      <a:pt x="301" y="5311"/>
                      <a:pt x="151" y="5318"/>
                      <a:pt x="1" y="5329"/>
                    </a:cubicBezTo>
                    <a:cubicBezTo>
                      <a:pt x="363" y="5441"/>
                      <a:pt x="698" y="5524"/>
                      <a:pt x="1061" y="5552"/>
                    </a:cubicBezTo>
                    <a:lnTo>
                      <a:pt x="1340" y="5552"/>
                    </a:lnTo>
                    <a:cubicBezTo>
                      <a:pt x="1479" y="5552"/>
                      <a:pt x="1591" y="5469"/>
                      <a:pt x="1647" y="5385"/>
                    </a:cubicBezTo>
                    <a:cubicBezTo>
                      <a:pt x="1758" y="5162"/>
                      <a:pt x="1758" y="4939"/>
                      <a:pt x="1702" y="4715"/>
                    </a:cubicBezTo>
                    <a:cubicBezTo>
                      <a:pt x="1647" y="4297"/>
                      <a:pt x="1563" y="3851"/>
                      <a:pt x="1507" y="3404"/>
                    </a:cubicBezTo>
                    <a:cubicBezTo>
                      <a:pt x="1203" y="1524"/>
                      <a:pt x="899" y="0"/>
                      <a:pt x="8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721;p42"/>
              <p:cNvSpPr/>
              <p:nvPr/>
            </p:nvSpPr>
            <p:spPr>
              <a:xfrm>
                <a:off x="4171275" y="1977625"/>
                <a:ext cx="145100" cy="99750"/>
              </a:xfrm>
              <a:custGeom>
                <a:avLst/>
                <a:gdLst/>
                <a:ahLst/>
                <a:cxnLst/>
                <a:rect l="l" t="t" r="r" b="b"/>
                <a:pathLst>
                  <a:path w="5804" h="3990" extrusionOk="0">
                    <a:moveTo>
                      <a:pt x="1" y="0"/>
                    </a:moveTo>
                    <a:cubicBezTo>
                      <a:pt x="1" y="1"/>
                      <a:pt x="838" y="3460"/>
                      <a:pt x="5525" y="3990"/>
                    </a:cubicBezTo>
                    <a:lnTo>
                      <a:pt x="5804" y="2930"/>
                    </a:lnTo>
                    <a:cubicBezTo>
                      <a:pt x="3655" y="2511"/>
                      <a:pt x="1647" y="1507"/>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722;p42"/>
              <p:cNvSpPr/>
              <p:nvPr/>
            </p:nvSpPr>
            <p:spPr>
              <a:xfrm>
                <a:off x="4289850" y="1862450"/>
                <a:ext cx="48150" cy="53725"/>
              </a:xfrm>
              <a:custGeom>
                <a:avLst/>
                <a:gdLst/>
                <a:ahLst/>
                <a:cxnLst/>
                <a:rect l="l" t="t" r="r" b="b"/>
                <a:pathLst>
                  <a:path w="1926" h="2149" extrusionOk="0">
                    <a:moveTo>
                      <a:pt x="216" y="1"/>
                    </a:moveTo>
                    <a:cubicBezTo>
                      <a:pt x="180" y="1"/>
                      <a:pt x="82" y="164"/>
                      <a:pt x="56" y="422"/>
                    </a:cubicBezTo>
                    <a:cubicBezTo>
                      <a:pt x="0" y="813"/>
                      <a:pt x="140" y="1204"/>
                      <a:pt x="363" y="1511"/>
                    </a:cubicBezTo>
                    <a:cubicBezTo>
                      <a:pt x="642" y="1845"/>
                      <a:pt x="1005" y="2068"/>
                      <a:pt x="1395" y="2124"/>
                    </a:cubicBezTo>
                    <a:cubicBezTo>
                      <a:pt x="1491" y="2142"/>
                      <a:pt x="1575" y="2148"/>
                      <a:pt x="1646" y="2148"/>
                    </a:cubicBezTo>
                    <a:cubicBezTo>
                      <a:pt x="1805" y="2148"/>
                      <a:pt x="1898" y="2116"/>
                      <a:pt x="1898" y="2096"/>
                    </a:cubicBezTo>
                    <a:cubicBezTo>
                      <a:pt x="1926" y="2013"/>
                      <a:pt x="1172" y="1929"/>
                      <a:pt x="698" y="1315"/>
                    </a:cubicBezTo>
                    <a:cubicBezTo>
                      <a:pt x="196" y="701"/>
                      <a:pt x="335" y="4"/>
                      <a:pt x="224" y="4"/>
                    </a:cubicBezTo>
                    <a:cubicBezTo>
                      <a:pt x="222" y="2"/>
                      <a:pt x="219" y="1"/>
                      <a:pt x="21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723;p42"/>
              <p:cNvSpPr/>
              <p:nvPr/>
            </p:nvSpPr>
            <p:spPr>
              <a:xfrm>
                <a:off x="4254275" y="1650625"/>
                <a:ext cx="75350" cy="21350"/>
              </a:xfrm>
              <a:custGeom>
                <a:avLst/>
                <a:gdLst/>
                <a:ahLst/>
                <a:cxnLst/>
                <a:rect l="l" t="t" r="r" b="b"/>
                <a:pathLst>
                  <a:path w="3014" h="854" extrusionOk="0">
                    <a:moveTo>
                      <a:pt x="1303" y="0"/>
                    </a:moveTo>
                    <a:cubicBezTo>
                      <a:pt x="1003" y="0"/>
                      <a:pt x="702" y="54"/>
                      <a:pt x="419" y="163"/>
                    </a:cubicBezTo>
                    <a:cubicBezTo>
                      <a:pt x="140" y="303"/>
                      <a:pt x="1" y="414"/>
                      <a:pt x="29" y="498"/>
                    </a:cubicBezTo>
                    <a:cubicBezTo>
                      <a:pt x="112" y="665"/>
                      <a:pt x="726" y="609"/>
                      <a:pt x="1507" y="665"/>
                    </a:cubicBezTo>
                    <a:cubicBezTo>
                      <a:pt x="2072" y="728"/>
                      <a:pt x="2559" y="854"/>
                      <a:pt x="2802" y="854"/>
                    </a:cubicBezTo>
                    <a:cubicBezTo>
                      <a:pt x="2883" y="854"/>
                      <a:pt x="2937" y="840"/>
                      <a:pt x="2958" y="805"/>
                    </a:cubicBezTo>
                    <a:cubicBezTo>
                      <a:pt x="3014" y="721"/>
                      <a:pt x="2902" y="554"/>
                      <a:pt x="2651" y="386"/>
                    </a:cubicBezTo>
                    <a:cubicBezTo>
                      <a:pt x="2243" y="131"/>
                      <a:pt x="1773" y="0"/>
                      <a:pt x="13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724;p42"/>
              <p:cNvSpPr/>
              <p:nvPr/>
            </p:nvSpPr>
            <p:spPr>
              <a:xfrm>
                <a:off x="4417475" y="1691125"/>
                <a:ext cx="55825" cy="23625"/>
              </a:xfrm>
              <a:custGeom>
                <a:avLst/>
                <a:gdLst/>
                <a:ahLst/>
                <a:cxnLst/>
                <a:rect l="l" t="t" r="r" b="b"/>
                <a:pathLst>
                  <a:path w="2233" h="945" extrusionOk="0">
                    <a:moveTo>
                      <a:pt x="893" y="1"/>
                    </a:moveTo>
                    <a:cubicBezTo>
                      <a:pt x="707" y="1"/>
                      <a:pt x="522" y="38"/>
                      <a:pt x="336" y="105"/>
                    </a:cubicBezTo>
                    <a:cubicBezTo>
                      <a:pt x="113" y="189"/>
                      <a:pt x="1" y="329"/>
                      <a:pt x="57" y="412"/>
                    </a:cubicBezTo>
                    <a:cubicBezTo>
                      <a:pt x="113" y="580"/>
                      <a:pt x="559" y="552"/>
                      <a:pt x="1089" y="691"/>
                    </a:cubicBezTo>
                    <a:cubicBezTo>
                      <a:pt x="1518" y="782"/>
                      <a:pt x="1855" y="945"/>
                      <a:pt x="2043" y="945"/>
                    </a:cubicBezTo>
                    <a:cubicBezTo>
                      <a:pt x="2087" y="945"/>
                      <a:pt x="2123" y="936"/>
                      <a:pt x="2149" y="914"/>
                    </a:cubicBezTo>
                    <a:cubicBezTo>
                      <a:pt x="2233" y="859"/>
                      <a:pt x="2205" y="691"/>
                      <a:pt x="2038" y="496"/>
                    </a:cubicBezTo>
                    <a:cubicBezTo>
                      <a:pt x="1842" y="273"/>
                      <a:pt x="1563" y="105"/>
                      <a:pt x="1256" y="50"/>
                    </a:cubicBezTo>
                    <a:cubicBezTo>
                      <a:pt x="1135" y="17"/>
                      <a:pt x="1014" y="1"/>
                      <a:pt x="8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725;p42"/>
              <p:cNvSpPr/>
              <p:nvPr/>
            </p:nvSpPr>
            <p:spPr>
              <a:xfrm>
                <a:off x="4084100" y="1531225"/>
                <a:ext cx="441525" cy="210025"/>
              </a:xfrm>
              <a:custGeom>
                <a:avLst/>
                <a:gdLst/>
                <a:ahLst/>
                <a:cxnLst/>
                <a:rect l="l" t="t" r="r" b="b"/>
                <a:pathLst>
                  <a:path w="17661" h="8401" extrusionOk="0">
                    <a:moveTo>
                      <a:pt x="1897" y="1"/>
                    </a:moveTo>
                    <a:cubicBezTo>
                      <a:pt x="1897" y="1"/>
                      <a:pt x="0" y="7952"/>
                      <a:pt x="1563" y="8371"/>
                    </a:cubicBezTo>
                    <a:cubicBezTo>
                      <a:pt x="1641" y="8391"/>
                      <a:pt x="1717" y="8401"/>
                      <a:pt x="1790" y="8401"/>
                    </a:cubicBezTo>
                    <a:cubicBezTo>
                      <a:pt x="3206" y="8401"/>
                      <a:pt x="3711" y="4744"/>
                      <a:pt x="3711" y="4744"/>
                    </a:cubicBezTo>
                    <a:cubicBezTo>
                      <a:pt x="5859" y="4493"/>
                      <a:pt x="6333" y="2400"/>
                      <a:pt x="6919" y="2065"/>
                    </a:cubicBezTo>
                    <a:cubicBezTo>
                      <a:pt x="6997" y="2025"/>
                      <a:pt x="7106" y="2005"/>
                      <a:pt x="7240" y="2005"/>
                    </a:cubicBezTo>
                    <a:cubicBezTo>
                      <a:pt x="8113" y="2005"/>
                      <a:pt x="10069" y="2837"/>
                      <a:pt x="11690" y="4046"/>
                    </a:cubicBezTo>
                    <a:cubicBezTo>
                      <a:pt x="13370" y="5282"/>
                      <a:pt x="14963" y="5535"/>
                      <a:pt x="15986" y="5535"/>
                    </a:cubicBezTo>
                    <a:cubicBezTo>
                      <a:pt x="16695" y="5535"/>
                      <a:pt x="17130" y="5413"/>
                      <a:pt x="17130" y="5413"/>
                    </a:cubicBezTo>
                    <a:lnTo>
                      <a:pt x="17660" y="3265"/>
                    </a:lnTo>
                    <a:lnTo>
                      <a:pt x="14703" y="1870"/>
                    </a:lnTo>
                    <a:lnTo>
                      <a:pt x="10769" y="615"/>
                    </a:lnTo>
                    <a:lnTo>
                      <a:pt x="6333" y="670"/>
                    </a:lnTo>
                    <a:lnTo>
                      <a:pt x="189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726;p42"/>
              <p:cNvSpPr/>
              <p:nvPr/>
            </p:nvSpPr>
            <p:spPr>
              <a:xfrm>
                <a:off x="4135000" y="1500050"/>
                <a:ext cx="33525" cy="21450"/>
              </a:xfrm>
              <a:custGeom>
                <a:avLst/>
                <a:gdLst/>
                <a:ahLst/>
                <a:cxnLst/>
                <a:rect l="l" t="t" r="r" b="b"/>
                <a:pathLst>
                  <a:path w="1341" h="858" extrusionOk="0">
                    <a:moveTo>
                      <a:pt x="186" y="1"/>
                    </a:moveTo>
                    <a:cubicBezTo>
                      <a:pt x="72" y="1"/>
                      <a:pt x="1" y="24"/>
                      <a:pt x="1" y="48"/>
                    </a:cubicBezTo>
                    <a:cubicBezTo>
                      <a:pt x="1" y="132"/>
                      <a:pt x="336" y="188"/>
                      <a:pt x="670" y="383"/>
                    </a:cubicBezTo>
                    <a:cubicBezTo>
                      <a:pt x="1005" y="606"/>
                      <a:pt x="1201" y="857"/>
                      <a:pt x="1284" y="857"/>
                    </a:cubicBezTo>
                    <a:cubicBezTo>
                      <a:pt x="1340" y="829"/>
                      <a:pt x="1201" y="439"/>
                      <a:pt x="810" y="188"/>
                    </a:cubicBezTo>
                    <a:cubicBezTo>
                      <a:pt x="570" y="44"/>
                      <a:pt x="339"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727;p42"/>
              <p:cNvSpPr/>
              <p:nvPr/>
            </p:nvSpPr>
            <p:spPr>
              <a:xfrm>
                <a:off x="4165750" y="1474700"/>
                <a:ext cx="11125" cy="51700"/>
              </a:xfrm>
              <a:custGeom>
                <a:avLst/>
                <a:gdLst/>
                <a:ahLst/>
                <a:cxnLst/>
                <a:rect l="l" t="t" r="r" b="b"/>
                <a:pathLst>
                  <a:path w="445" h="2068" extrusionOk="0">
                    <a:moveTo>
                      <a:pt x="355" y="1"/>
                    </a:moveTo>
                    <a:cubicBezTo>
                      <a:pt x="291" y="1"/>
                      <a:pt x="81" y="413"/>
                      <a:pt x="54" y="1034"/>
                    </a:cubicBezTo>
                    <a:cubicBezTo>
                      <a:pt x="0" y="1656"/>
                      <a:pt x="260" y="2068"/>
                      <a:pt x="327" y="2068"/>
                    </a:cubicBezTo>
                    <a:cubicBezTo>
                      <a:pt x="330" y="2068"/>
                      <a:pt x="332" y="2067"/>
                      <a:pt x="333" y="2067"/>
                    </a:cubicBezTo>
                    <a:cubicBezTo>
                      <a:pt x="417" y="2039"/>
                      <a:pt x="250" y="1620"/>
                      <a:pt x="277" y="1062"/>
                    </a:cubicBezTo>
                    <a:cubicBezTo>
                      <a:pt x="333" y="476"/>
                      <a:pt x="445" y="30"/>
                      <a:pt x="361" y="2"/>
                    </a:cubicBezTo>
                    <a:cubicBezTo>
                      <a:pt x="359" y="1"/>
                      <a:pt x="357" y="1"/>
                      <a:pt x="3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728;p42"/>
              <p:cNvSpPr/>
              <p:nvPr/>
            </p:nvSpPr>
            <p:spPr>
              <a:xfrm>
                <a:off x="4045725" y="1689350"/>
                <a:ext cx="88625" cy="106800"/>
              </a:xfrm>
              <a:custGeom>
                <a:avLst/>
                <a:gdLst/>
                <a:ahLst/>
                <a:cxnLst/>
                <a:rect l="l" t="t" r="r" b="b"/>
                <a:pathLst>
                  <a:path w="3545" h="4272" extrusionOk="0">
                    <a:moveTo>
                      <a:pt x="2142" y="0"/>
                    </a:moveTo>
                    <a:cubicBezTo>
                      <a:pt x="1484" y="0"/>
                      <a:pt x="784" y="341"/>
                      <a:pt x="503" y="1627"/>
                    </a:cubicBezTo>
                    <a:cubicBezTo>
                      <a:pt x="1" y="3923"/>
                      <a:pt x="1979" y="4271"/>
                      <a:pt x="2572" y="4271"/>
                    </a:cubicBezTo>
                    <a:cubicBezTo>
                      <a:pt x="2671" y="4271"/>
                      <a:pt x="2731" y="4262"/>
                      <a:pt x="2735" y="4250"/>
                    </a:cubicBezTo>
                    <a:cubicBezTo>
                      <a:pt x="2763" y="4166"/>
                      <a:pt x="3544" y="427"/>
                      <a:pt x="3544" y="427"/>
                    </a:cubicBezTo>
                    <a:cubicBezTo>
                      <a:pt x="3515" y="398"/>
                      <a:pt x="2853" y="0"/>
                      <a:pt x="21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729;p42"/>
              <p:cNvSpPr/>
              <p:nvPr/>
            </p:nvSpPr>
            <p:spPr>
              <a:xfrm>
                <a:off x="4072250" y="1710400"/>
                <a:ext cx="32800" cy="58975"/>
              </a:xfrm>
              <a:custGeom>
                <a:avLst/>
                <a:gdLst/>
                <a:ahLst/>
                <a:cxnLst/>
                <a:rect l="l" t="t" r="r" b="b"/>
                <a:pathLst>
                  <a:path w="1312" h="2359" extrusionOk="0">
                    <a:moveTo>
                      <a:pt x="940" y="0"/>
                    </a:moveTo>
                    <a:cubicBezTo>
                      <a:pt x="716" y="0"/>
                      <a:pt x="521" y="132"/>
                      <a:pt x="418" y="311"/>
                    </a:cubicBezTo>
                    <a:cubicBezTo>
                      <a:pt x="251" y="506"/>
                      <a:pt x="140" y="729"/>
                      <a:pt x="84" y="1008"/>
                    </a:cubicBezTo>
                    <a:cubicBezTo>
                      <a:pt x="0" y="1538"/>
                      <a:pt x="167" y="2096"/>
                      <a:pt x="530" y="2292"/>
                    </a:cubicBezTo>
                    <a:cubicBezTo>
                      <a:pt x="607" y="2338"/>
                      <a:pt x="684" y="2358"/>
                      <a:pt x="765" y="2358"/>
                    </a:cubicBezTo>
                    <a:cubicBezTo>
                      <a:pt x="832" y="2358"/>
                      <a:pt x="901" y="2345"/>
                      <a:pt x="976" y="2320"/>
                    </a:cubicBezTo>
                    <a:cubicBezTo>
                      <a:pt x="1060" y="2292"/>
                      <a:pt x="1088" y="2236"/>
                      <a:pt x="1088" y="2236"/>
                    </a:cubicBezTo>
                    <a:lnTo>
                      <a:pt x="1088" y="2236"/>
                    </a:lnTo>
                    <a:cubicBezTo>
                      <a:pt x="1088" y="2236"/>
                      <a:pt x="1032" y="2236"/>
                      <a:pt x="949" y="2264"/>
                    </a:cubicBezTo>
                    <a:cubicBezTo>
                      <a:pt x="911" y="2271"/>
                      <a:pt x="876" y="2275"/>
                      <a:pt x="842" y="2275"/>
                    </a:cubicBezTo>
                    <a:cubicBezTo>
                      <a:pt x="749" y="2275"/>
                      <a:pt x="668" y="2249"/>
                      <a:pt x="586" y="2208"/>
                    </a:cubicBezTo>
                    <a:cubicBezTo>
                      <a:pt x="335" y="2041"/>
                      <a:pt x="195" y="1538"/>
                      <a:pt x="279" y="1036"/>
                    </a:cubicBezTo>
                    <a:cubicBezTo>
                      <a:pt x="335" y="813"/>
                      <a:pt x="418" y="590"/>
                      <a:pt x="558" y="422"/>
                    </a:cubicBezTo>
                    <a:cubicBezTo>
                      <a:pt x="642" y="255"/>
                      <a:pt x="809" y="143"/>
                      <a:pt x="976" y="116"/>
                    </a:cubicBezTo>
                    <a:cubicBezTo>
                      <a:pt x="1116" y="116"/>
                      <a:pt x="1200" y="199"/>
                      <a:pt x="1228" y="311"/>
                    </a:cubicBezTo>
                    <a:cubicBezTo>
                      <a:pt x="1255" y="395"/>
                      <a:pt x="1228" y="450"/>
                      <a:pt x="1228" y="450"/>
                    </a:cubicBezTo>
                    <a:cubicBezTo>
                      <a:pt x="1228" y="450"/>
                      <a:pt x="1311" y="422"/>
                      <a:pt x="1311" y="311"/>
                    </a:cubicBezTo>
                    <a:cubicBezTo>
                      <a:pt x="1311" y="227"/>
                      <a:pt x="1283" y="171"/>
                      <a:pt x="1228" y="116"/>
                    </a:cubicBezTo>
                    <a:cubicBezTo>
                      <a:pt x="1172" y="32"/>
                      <a:pt x="1088" y="4"/>
                      <a:pt x="1004" y="4"/>
                    </a:cubicBezTo>
                    <a:cubicBezTo>
                      <a:pt x="983" y="2"/>
                      <a:pt x="962" y="0"/>
                      <a:pt x="9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730;p42"/>
              <p:cNvSpPr/>
              <p:nvPr/>
            </p:nvSpPr>
            <p:spPr>
              <a:xfrm>
                <a:off x="4209650" y="1665100"/>
                <a:ext cx="146475" cy="147250"/>
              </a:xfrm>
              <a:custGeom>
                <a:avLst/>
                <a:gdLst/>
                <a:ahLst/>
                <a:cxnLst/>
                <a:rect l="l" t="t" r="r" b="b"/>
                <a:pathLst>
                  <a:path w="5859" h="5890" extrusionOk="0">
                    <a:moveTo>
                      <a:pt x="2971" y="0"/>
                    </a:moveTo>
                    <a:cubicBezTo>
                      <a:pt x="2638" y="0"/>
                      <a:pt x="2303" y="56"/>
                      <a:pt x="1981" y="170"/>
                    </a:cubicBezTo>
                    <a:cubicBezTo>
                      <a:pt x="1423" y="365"/>
                      <a:pt x="949" y="728"/>
                      <a:pt x="586" y="1202"/>
                    </a:cubicBezTo>
                    <a:cubicBezTo>
                      <a:pt x="223" y="1704"/>
                      <a:pt x="0" y="2318"/>
                      <a:pt x="0" y="2932"/>
                    </a:cubicBezTo>
                    <a:cubicBezTo>
                      <a:pt x="0" y="3574"/>
                      <a:pt x="223" y="4187"/>
                      <a:pt x="586" y="4690"/>
                    </a:cubicBezTo>
                    <a:cubicBezTo>
                      <a:pt x="1161" y="5478"/>
                      <a:pt x="2055" y="5889"/>
                      <a:pt x="2960" y="5889"/>
                    </a:cubicBezTo>
                    <a:cubicBezTo>
                      <a:pt x="3593" y="5889"/>
                      <a:pt x="4232" y="5689"/>
                      <a:pt x="4771" y="5275"/>
                    </a:cubicBezTo>
                    <a:cubicBezTo>
                      <a:pt x="5301" y="4857"/>
                      <a:pt x="5664" y="4271"/>
                      <a:pt x="5803" y="3629"/>
                    </a:cubicBezTo>
                    <a:cubicBezTo>
                      <a:pt x="5831" y="3462"/>
                      <a:pt x="5859" y="3295"/>
                      <a:pt x="5859" y="3099"/>
                    </a:cubicBezTo>
                    <a:cubicBezTo>
                      <a:pt x="5859" y="3044"/>
                      <a:pt x="5859" y="2988"/>
                      <a:pt x="5831" y="2932"/>
                    </a:cubicBezTo>
                    <a:cubicBezTo>
                      <a:pt x="5803" y="2932"/>
                      <a:pt x="5803" y="3183"/>
                      <a:pt x="5691" y="3602"/>
                    </a:cubicBezTo>
                    <a:cubicBezTo>
                      <a:pt x="5524" y="4215"/>
                      <a:pt x="5161" y="4745"/>
                      <a:pt x="4631" y="5108"/>
                    </a:cubicBezTo>
                    <a:cubicBezTo>
                      <a:pt x="4131" y="5484"/>
                      <a:pt x="3571" y="5653"/>
                      <a:pt x="3024" y="5653"/>
                    </a:cubicBezTo>
                    <a:cubicBezTo>
                      <a:pt x="1622" y="5653"/>
                      <a:pt x="307" y="4538"/>
                      <a:pt x="307" y="2932"/>
                    </a:cubicBezTo>
                    <a:cubicBezTo>
                      <a:pt x="307" y="1326"/>
                      <a:pt x="1622" y="211"/>
                      <a:pt x="3024" y="211"/>
                    </a:cubicBezTo>
                    <a:cubicBezTo>
                      <a:pt x="3571" y="211"/>
                      <a:pt x="4131" y="380"/>
                      <a:pt x="4631" y="756"/>
                    </a:cubicBezTo>
                    <a:cubicBezTo>
                      <a:pt x="5134" y="1118"/>
                      <a:pt x="5524" y="1649"/>
                      <a:pt x="5691" y="2234"/>
                    </a:cubicBezTo>
                    <a:cubicBezTo>
                      <a:pt x="5803" y="2681"/>
                      <a:pt x="5803" y="2932"/>
                      <a:pt x="5831" y="2932"/>
                    </a:cubicBezTo>
                    <a:cubicBezTo>
                      <a:pt x="5859" y="2876"/>
                      <a:pt x="5859" y="2820"/>
                      <a:pt x="5859" y="2765"/>
                    </a:cubicBezTo>
                    <a:cubicBezTo>
                      <a:pt x="5859" y="2597"/>
                      <a:pt x="5831" y="2430"/>
                      <a:pt x="5803" y="2262"/>
                    </a:cubicBezTo>
                    <a:cubicBezTo>
                      <a:pt x="5664" y="1593"/>
                      <a:pt x="5301" y="1035"/>
                      <a:pt x="4771" y="616"/>
                    </a:cubicBezTo>
                    <a:cubicBezTo>
                      <a:pt x="4255" y="211"/>
                      <a:pt x="3618" y="0"/>
                      <a:pt x="297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731;p42"/>
              <p:cNvSpPr/>
              <p:nvPr/>
            </p:nvSpPr>
            <p:spPr>
              <a:xfrm>
                <a:off x="4375650" y="1695150"/>
                <a:ext cx="151375" cy="147875"/>
              </a:xfrm>
              <a:custGeom>
                <a:avLst/>
                <a:gdLst/>
                <a:ahLst/>
                <a:cxnLst/>
                <a:rect l="l" t="t" r="r" b="b"/>
                <a:pathLst>
                  <a:path w="6055" h="5915" extrusionOk="0">
                    <a:moveTo>
                      <a:pt x="3214" y="237"/>
                    </a:moveTo>
                    <a:cubicBezTo>
                      <a:pt x="3764" y="237"/>
                      <a:pt x="4326" y="406"/>
                      <a:pt x="4827" y="781"/>
                    </a:cubicBezTo>
                    <a:cubicBezTo>
                      <a:pt x="5329" y="1144"/>
                      <a:pt x="5691" y="1674"/>
                      <a:pt x="5887" y="2288"/>
                    </a:cubicBezTo>
                    <a:cubicBezTo>
                      <a:pt x="5981" y="2664"/>
                      <a:pt x="5996" y="2901"/>
                      <a:pt x="6015" y="2967"/>
                    </a:cubicBezTo>
                    <a:lnTo>
                      <a:pt x="6015" y="2967"/>
                    </a:lnTo>
                    <a:cubicBezTo>
                      <a:pt x="5996" y="3022"/>
                      <a:pt x="5981" y="3275"/>
                      <a:pt x="5887" y="3627"/>
                    </a:cubicBezTo>
                    <a:cubicBezTo>
                      <a:pt x="5691" y="4241"/>
                      <a:pt x="5329" y="4771"/>
                      <a:pt x="4827" y="5134"/>
                    </a:cubicBezTo>
                    <a:cubicBezTo>
                      <a:pt x="4326" y="5509"/>
                      <a:pt x="3764" y="5678"/>
                      <a:pt x="3214" y="5678"/>
                    </a:cubicBezTo>
                    <a:cubicBezTo>
                      <a:pt x="1803" y="5678"/>
                      <a:pt x="474" y="4564"/>
                      <a:pt x="474" y="2957"/>
                    </a:cubicBezTo>
                    <a:cubicBezTo>
                      <a:pt x="474" y="1351"/>
                      <a:pt x="1803" y="237"/>
                      <a:pt x="3214" y="237"/>
                    </a:cubicBezTo>
                    <a:close/>
                    <a:moveTo>
                      <a:pt x="3156" y="0"/>
                    </a:moveTo>
                    <a:cubicBezTo>
                      <a:pt x="2250" y="0"/>
                      <a:pt x="1356" y="411"/>
                      <a:pt x="781" y="1200"/>
                    </a:cubicBezTo>
                    <a:cubicBezTo>
                      <a:pt x="0" y="2232"/>
                      <a:pt x="0" y="3683"/>
                      <a:pt x="781" y="4715"/>
                    </a:cubicBezTo>
                    <a:cubicBezTo>
                      <a:pt x="1356" y="5504"/>
                      <a:pt x="2250" y="5915"/>
                      <a:pt x="3156" y="5915"/>
                    </a:cubicBezTo>
                    <a:cubicBezTo>
                      <a:pt x="3788" y="5915"/>
                      <a:pt x="4427" y="5714"/>
                      <a:pt x="4966" y="5301"/>
                    </a:cubicBezTo>
                    <a:cubicBezTo>
                      <a:pt x="5468" y="4883"/>
                      <a:pt x="5831" y="4325"/>
                      <a:pt x="5970" y="3655"/>
                    </a:cubicBezTo>
                    <a:cubicBezTo>
                      <a:pt x="6026" y="3488"/>
                      <a:pt x="6026" y="3320"/>
                      <a:pt x="6026" y="3153"/>
                    </a:cubicBezTo>
                    <a:cubicBezTo>
                      <a:pt x="6026" y="3013"/>
                      <a:pt x="6054" y="2985"/>
                      <a:pt x="6026" y="2957"/>
                    </a:cubicBezTo>
                    <a:cubicBezTo>
                      <a:pt x="6026" y="2922"/>
                      <a:pt x="6026" y="2854"/>
                      <a:pt x="6026" y="2762"/>
                    </a:cubicBezTo>
                    <a:cubicBezTo>
                      <a:pt x="6026" y="2595"/>
                      <a:pt x="6026" y="2427"/>
                      <a:pt x="5970" y="2260"/>
                    </a:cubicBezTo>
                    <a:cubicBezTo>
                      <a:pt x="5831" y="1618"/>
                      <a:pt x="5468" y="1032"/>
                      <a:pt x="4966" y="614"/>
                    </a:cubicBezTo>
                    <a:cubicBezTo>
                      <a:pt x="4427" y="201"/>
                      <a:pt x="3788" y="0"/>
                      <a:pt x="315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732;p42"/>
              <p:cNvSpPr/>
              <p:nvPr/>
            </p:nvSpPr>
            <p:spPr>
              <a:xfrm>
                <a:off x="4136400" y="1695850"/>
                <a:ext cx="85125" cy="7000"/>
              </a:xfrm>
              <a:custGeom>
                <a:avLst/>
                <a:gdLst/>
                <a:ahLst/>
                <a:cxnLst/>
                <a:rect l="l" t="t" r="r" b="b"/>
                <a:pathLst>
                  <a:path w="3405" h="280" extrusionOk="0">
                    <a:moveTo>
                      <a:pt x="1703" y="0"/>
                    </a:moveTo>
                    <a:cubicBezTo>
                      <a:pt x="754" y="0"/>
                      <a:pt x="1" y="84"/>
                      <a:pt x="1" y="167"/>
                    </a:cubicBezTo>
                    <a:cubicBezTo>
                      <a:pt x="1" y="223"/>
                      <a:pt x="754" y="279"/>
                      <a:pt x="1703" y="279"/>
                    </a:cubicBezTo>
                    <a:cubicBezTo>
                      <a:pt x="2651" y="279"/>
                      <a:pt x="3404" y="223"/>
                      <a:pt x="3404" y="140"/>
                    </a:cubicBezTo>
                    <a:cubicBezTo>
                      <a:pt x="3404" y="56"/>
                      <a:pt x="2651" y="0"/>
                      <a:pt x="170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733;p42"/>
              <p:cNvSpPr/>
              <p:nvPr/>
            </p:nvSpPr>
            <p:spPr>
              <a:xfrm>
                <a:off x="4353325" y="1740675"/>
                <a:ext cx="31400" cy="15225"/>
              </a:xfrm>
              <a:custGeom>
                <a:avLst/>
                <a:gdLst/>
                <a:ahLst/>
                <a:cxnLst/>
                <a:rect l="l" t="t" r="r" b="b"/>
                <a:pathLst>
                  <a:path w="1256" h="609" extrusionOk="0">
                    <a:moveTo>
                      <a:pt x="541" y="0"/>
                    </a:moveTo>
                    <a:cubicBezTo>
                      <a:pt x="424" y="0"/>
                      <a:pt x="306" y="25"/>
                      <a:pt x="196" y="76"/>
                    </a:cubicBezTo>
                    <a:cubicBezTo>
                      <a:pt x="84" y="160"/>
                      <a:pt x="0" y="216"/>
                      <a:pt x="56" y="272"/>
                    </a:cubicBezTo>
                    <a:cubicBezTo>
                      <a:pt x="62" y="284"/>
                      <a:pt x="80" y="288"/>
                      <a:pt x="108" y="288"/>
                    </a:cubicBezTo>
                    <a:cubicBezTo>
                      <a:pt x="170" y="288"/>
                      <a:pt x="279" y="267"/>
                      <a:pt x="411" y="267"/>
                    </a:cubicBezTo>
                    <a:cubicBezTo>
                      <a:pt x="491" y="267"/>
                      <a:pt x="579" y="275"/>
                      <a:pt x="670" y="300"/>
                    </a:cubicBezTo>
                    <a:cubicBezTo>
                      <a:pt x="987" y="379"/>
                      <a:pt x="1154" y="609"/>
                      <a:pt x="1218" y="609"/>
                    </a:cubicBezTo>
                    <a:cubicBezTo>
                      <a:pt x="1222" y="609"/>
                      <a:pt x="1225" y="608"/>
                      <a:pt x="1228" y="606"/>
                    </a:cubicBezTo>
                    <a:cubicBezTo>
                      <a:pt x="1256" y="606"/>
                      <a:pt x="1256" y="495"/>
                      <a:pt x="1200" y="383"/>
                    </a:cubicBezTo>
                    <a:cubicBezTo>
                      <a:pt x="1064" y="131"/>
                      <a:pt x="807" y="0"/>
                      <a:pt x="5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734;p42"/>
              <p:cNvSpPr/>
              <p:nvPr/>
            </p:nvSpPr>
            <p:spPr>
              <a:xfrm>
                <a:off x="4227075" y="2569775"/>
                <a:ext cx="1021125" cy="613800"/>
              </a:xfrm>
              <a:custGeom>
                <a:avLst/>
                <a:gdLst/>
                <a:ahLst/>
                <a:cxnLst/>
                <a:rect l="l" t="t" r="r" b="b"/>
                <a:pathLst>
                  <a:path w="40845" h="24552" extrusionOk="0">
                    <a:moveTo>
                      <a:pt x="39506" y="1"/>
                    </a:moveTo>
                    <a:lnTo>
                      <a:pt x="25082" y="23073"/>
                    </a:lnTo>
                    <a:lnTo>
                      <a:pt x="1" y="22571"/>
                    </a:lnTo>
                    <a:lnTo>
                      <a:pt x="1" y="24329"/>
                    </a:lnTo>
                    <a:lnTo>
                      <a:pt x="26058" y="24552"/>
                    </a:lnTo>
                    <a:lnTo>
                      <a:pt x="40845" y="949"/>
                    </a:lnTo>
                    <a:lnTo>
                      <a:pt x="39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735;p42"/>
              <p:cNvSpPr/>
              <p:nvPr/>
            </p:nvSpPr>
            <p:spPr>
              <a:xfrm>
                <a:off x="4482350" y="2956875"/>
                <a:ext cx="209975" cy="172475"/>
              </a:xfrm>
              <a:custGeom>
                <a:avLst/>
                <a:gdLst/>
                <a:ahLst/>
                <a:cxnLst/>
                <a:rect l="l" t="t" r="r" b="b"/>
                <a:pathLst>
                  <a:path w="8399" h="6899" extrusionOk="0">
                    <a:moveTo>
                      <a:pt x="1898" y="1"/>
                    </a:moveTo>
                    <a:lnTo>
                      <a:pt x="1" y="5441"/>
                    </a:lnTo>
                    <a:lnTo>
                      <a:pt x="4660" y="6613"/>
                    </a:lnTo>
                    <a:cubicBezTo>
                      <a:pt x="4770" y="6640"/>
                      <a:pt x="4880" y="6653"/>
                      <a:pt x="4988" y="6653"/>
                    </a:cubicBezTo>
                    <a:cubicBezTo>
                      <a:pt x="5538" y="6653"/>
                      <a:pt x="6040" y="6312"/>
                      <a:pt x="6250" y="5776"/>
                    </a:cubicBezTo>
                    <a:lnTo>
                      <a:pt x="6864" y="4185"/>
                    </a:lnTo>
                    <a:cubicBezTo>
                      <a:pt x="7003" y="4967"/>
                      <a:pt x="7226" y="5748"/>
                      <a:pt x="7478" y="6501"/>
                    </a:cubicBezTo>
                    <a:cubicBezTo>
                      <a:pt x="7632" y="6743"/>
                      <a:pt x="7890" y="6898"/>
                      <a:pt x="8170" y="6898"/>
                    </a:cubicBezTo>
                    <a:cubicBezTo>
                      <a:pt x="8245" y="6898"/>
                      <a:pt x="8322" y="6887"/>
                      <a:pt x="8398" y="6864"/>
                    </a:cubicBezTo>
                    <a:lnTo>
                      <a:pt x="8398" y="3014"/>
                    </a:lnTo>
                    <a:lnTo>
                      <a:pt x="7143" y="1144"/>
                    </a:lnTo>
                    <a:lnTo>
                      <a:pt x="189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736;p42"/>
              <p:cNvSpPr/>
              <p:nvPr/>
            </p:nvSpPr>
            <p:spPr>
              <a:xfrm>
                <a:off x="3519150" y="2055050"/>
                <a:ext cx="816750" cy="1303600"/>
              </a:xfrm>
              <a:custGeom>
                <a:avLst/>
                <a:gdLst/>
                <a:ahLst/>
                <a:cxnLst/>
                <a:rect l="l" t="t" r="r" b="b"/>
                <a:pathLst>
                  <a:path w="32670" h="52144" extrusionOk="0">
                    <a:moveTo>
                      <a:pt x="19976" y="0"/>
                    </a:moveTo>
                    <a:cubicBezTo>
                      <a:pt x="19976" y="0"/>
                      <a:pt x="13057" y="1758"/>
                      <a:pt x="10964" y="4855"/>
                    </a:cubicBezTo>
                    <a:cubicBezTo>
                      <a:pt x="8872" y="7979"/>
                      <a:pt x="6501" y="13168"/>
                      <a:pt x="3962" y="23212"/>
                    </a:cubicBezTo>
                    <a:cubicBezTo>
                      <a:pt x="1730" y="32000"/>
                      <a:pt x="0" y="46006"/>
                      <a:pt x="2427" y="49298"/>
                    </a:cubicBezTo>
                    <a:cubicBezTo>
                      <a:pt x="4073" y="51558"/>
                      <a:pt x="5134" y="52143"/>
                      <a:pt x="5134" y="52143"/>
                    </a:cubicBezTo>
                    <a:lnTo>
                      <a:pt x="10490" y="50218"/>
                    </a:lnTo>
                    <a:cubicBezTo>
                      <a:pt x="15651" y="48377"/>
                      <a:pt x="20394" y="45504"/>
                      <a:pt x="24440" y="41821"/>
                    </a:cubicBezTo>
                    <a:lnTo>
                      <a:pt x="32670" y="34316"/>
                    </a:lnTo>
                    <a:lnTo>
                      <a:pt x="28318" y="30912"/>
                    </a:lnTo>
                    <a:cubicBezTo>
                      <a:pt x="28318" y="30912"/>
                      <a:pt x="31638" y="13029"/>
                      <a:pt x="30745" y="6780"/>
                    </a:cubicBezTo>
                    <a:cubicBezTo>
                      <a:pt x="29964" y="1311"/>
                      <a:pt x="19976" y="0"/>
                      <a:pt x="1997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737;p42"/>
              <p:cNvSpPr/>
              <p:nvPr/>
            </p:nvSpPr>
            <p:spPr>
              <a:xfrm>
                <a:off x="3722100" y="1912500"/>
                <a:ext cx="609625" cy="330800"/>
              </a:xfrm>
              <a:custGeom>
                <a:avLst/>
                <a:gdLst/>
                <a:ahLst/>
                <a:cxnLst/>
                <a:rect l="l" t="t" r="r" b="b"/>
                <a:pathLst>
                  <a:path w="24385" h="13232" extrusionOk="0">
                    <a:moveTo>
                      <a:pt x="10889" y="0"/>
                    </a:moveTo>
                    <a:cubicBezTo>
                      <a:pt x="10270" y="0"/>
                      <a:pt x="9661" y="132"/>
                      <a:pt x="9124" y="429"/>
                    </a:cubicBezTo>
                    <a:cubicBezTo>
                      <a:pt x="8036" y="1015"/>
                      <a:pt x="7366" y="2382"/>
                      <a:pt x="7812" y="3498"/>
                    </a:cubicBezTo>
                    <a:cubicBezTo>
                      <a:pt x="7683" y="3487"/>
                      <a:pt x="7554" y="3482"/>
                      <a:pt x="7426" y="3482"/>
                    </a:cubicBezTo>
                    <a:cubicBezTo>
                      <a:pt x="5265" y="3482"/>
                      <a:pt x="3329" y="4999"/>
                      <a:pt x="2065" y="6790"/>
                    </a:cubicBezTo>
                    <a:cubicBezTo>
                      <a:pt x="810" y="8548"/>
                      <a:pt x="1" y="11198"/>
                      <a:pt x="2316" y="12621"/>
                    </a:cubicBezTo>
                    <a:cubicBezTo>
                      <a:pt x="2955" y="12976"/>
                      <a:pt x="3654" y="13170"/>
                      <a:pt x="4378" y="13170"/>
                    </a:cubicBezTo>
                    <a:cubicBezTo>
                      <a:pt x="4509" y="13170"/>
                      <a:pt x="4640" y="13164"/>
                      <a:pt x="4771" y="13151"/>
                    </a:cubicBezTo>
                    <a:cubicBezTo>
                      <a:pt x="8426" y="12844"/>
                      <a:pt x="10993" y="11756"/>
                      <a:pt x="13671" y="11087"/>
                    </a:cubicBezTo>
                    <a:cubicBezTo>
                      <a:pt x="14363" y="10919"/>
                      <a:pt x="15060" y="10838"/>
                      <a:pt x="15754" y="10838"/>
                    </a:cubicBezTo>
                    <a:cubicBezTo>
                      <a:pt x="17944" y="10838"/>
                      <a:pt x="20094" y="11641"/>
                      <a:pt x="21874" y="13040"/>
                    </a:cubicBezTo>
                    <a:lnTo>
                      <a:pt x="21957" y="13095"/>
                    </a:lnTo>
                    <a:cubicBezTo>
                      <a:pt x="22125" y="13198"/>
                      <a:pt x="22357" y="13232"/>
                      <a:pt x="22593" y="13232"/>
                    </a:cubicBezTo>
                    <a:cubicBezTo>
                      <a:pt x="23064" y="13232"/>
                      <a:pt x="23547" y="13095"/>
                      <a:pt x="23547" y="13095"/>
                    </a:cubicBezTo>
                    <a:cubicBezTo>
                      <a:pt x="24384" y="12370"/>
                      <a:pt x="22487" y="8520"/>
                      <a:pt x="21985" y="7543"/>
                    </a:cubicBezTo>
                    <a:cubicBezTo>
                      <a:pt x="21483" y="6567"/>
                      <a:pt x="20562" y="5870"/>
                      <a:pt x="19697" y="5228"/>
                    </a:cubicBezTo>
                    <a:lnTo>
                      <a:pt x="15764" y="2243"/>
                    </a:lnTo>
                    <a:cubicBezTo>
                      <a:pt x="14843" y="1461"/>
                      <a:pt x="13783" y="820"/>
                      <a:pt x="12667" y="345"/>
                    </a:cubicBezTo>
                    <a:cubicBezTo>
                      <a:pt x="12103" y="125"/>
                      <a:pt x="11491" y="0"/>
                      <a:pt x="108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738;p42"/>
              <p:cNvSpPr/>
              <p:nvPr/>
            </p:nvSpPr>
            <p:spPr>
              <a:xfrm>
                <a:off x="3830225" y="2271250"/>
                <a:ext cx="703075" cy="852350"/>
              </a:xfrm>
              <a:custGeom>
                <a:avLst/>
                <a:gdLst/>
                <a:ahLst/>
                <a:cxnLst/>
                <a:rect l="l" t="t" r="r" b="b"/>
                <a:pathLst>
                  <a:path w="28123" h="34094" extrusionOk="0">
                    <a:moveTo>
                      <a:pt x="5385" y="1"/>
                    </a:moveTo>
                    <a:lnTo>
                      <a:pt x="809" y="21455"/>
                    </a:lnTo>
                    <a:cubicBezTo>
                      <a:pt x="0" y="25194"/>
                      <a:pt x="2092" y="28960"/>
                      <a:pt x="5691" y="30271"/>
                    </a:cubicBezTo>
                    <a:lnTo>
                      <a:pt x="25639" y="34094"/>
                    </a:lnTo>
                    <a:lnTo>
                      <a:pt x="28122" y="26672"/>
                    </a:lnTo>
                    <a:lnTo>
                      <a:pt x="11941" y="21623"/>
                    </a:lnTo>
                    <a:lnTo>
                      <a:pt x="16684" y="894"/>
                    </a:lnTo>
                    <a:lnTo>
                      <a:pt x="538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739;p42"/>
              <p:cNvSpPr/>
              <p:nvPr/>
            </p:nvSpPr>
            <p:spPr>
              <a:xfrm>
                <a:off x="3846250" y="2144300"/>
                <a:ext cx="691225" cy="982775"/>
              </a:xfrm>
              <a:custGeom>
                <a:avLst/>
                <a:gdLst/>
                <a:ahLst/>
                <a:cxnLst/>
                <a:rect l="l" t="t" r="r" b="b"/>
                <a:pathLst>
                  <a:path w="27649" h="39311" extrusionOk="0">
                    <a:moveTo>
                      <a:pt x="10334" y="0"/>
                    </a:moveTo>
                    <a:cubicBezTo>
                      <a:pt x="10303" y="0"/>
                      <a:pt x="10271" y="1"/>
                      <a:pt x="10240" y="1"/>
                    </a:cubicBezTo>
                    <a:cubicBezTo>
                      <a:pt x="8649" y="113"/>
                      <a:pt x="7171" y="866"/>
                      <a:pt x="6166" y="2094"/>
                    </a:cubicBezTo>
                    <a:cubicBezTo>
                      <a:pt x="5218" y="3210"/>
                      <a:pt x="4520" y="4521"/>
                      <a:pt x="4102" y="5916"/>
                    </a:cubicBezTo>
                    <a:cubicBezTo>
                      <a:pt x="3711" y="7199"/>
                      <a:pt x="3432" y="8483"/>
                      <a:pt x="3209" y="9794"/>
                    </a:cubicBezTo>
                    <a:cubicBezTo>
                      <a:pt x="2261" y="14788"/>
                      <a:pt x="1479" y="18833"/>
                      <a:pt x="949" y="21623"/>
                    </a:cubicBezTo>
                    <a:cubicBezTo>
                      <a:pt x="698" y="22990"/>
                      <a:pt x="503" y="24078"/>
                      <a:pt x="363" y="24831"/>
                    </a:cubicBezTo>
                    <a:lnTo>
                      <a:pt x="224" y="25668"/>
                    </a:lnTo>
                    <a:cubicBezTo>
                      <a:pt x="168" y="25864"/>
                      <a:pt x="168" y="25947"/>
                      <a:pt x="168" y="25947"/>
                    </a:cubicBezTo>
                    <a:cubicBezTo>
                      <a:pt x="168" y="25947"/>
                      <a:pt x="196" y="25864"/>
                      <a:pt x="252" y="25668"/>
                    </a:cubicBezTo>
                    <a:cubicBezTo>
                      <a:pt x="280" y="25473"/>
                      <a:pt x="336" y="25194"/>
                      <a:pt x="419" y="24831"/>
                    </a:cubicBezTo>
                    <a:lnTo>
                      <a:pt x="1061" y="21651"/>
                    </a:lnTo>
                    <a:cubicBezTo>
                      <a:pt x="1619" y="18833"/>
                      <a:pt x="2400" y="14816"/>
                      <a:pt x="3377" y="9850"/>
                    </a:cubicBezTo>
                    <a:cubicBezTo>
                      <a:pt x="3628" y="8538"/>
                      <a:pt x="3935" y="7255"/>
                      <a:pt x="4297" y="5972"/>
                    </a:cubicBezTo>
                    <a:cubicBezTo>
                      <a:pt x="4716" y="4605"/>
                      <a:pt x="5413" y="3349"/>
                      <a:pt x="6334" y="2261"/>
                    </a:cubicBezTo>
                    <a:cubicBezTo>
                      <a:pt x="7310" y="1089"/>
                      <a:pt x="8733" y="364"/>
                      <a:pt x="10268" y="280"/>
                    </a:cubicBezTo>
                    <a:cubicBezTo>
                      <a:pt x="10328" y="278"/>
                      <a:pt x="10388" y="277"/>
                      <a:pt x="10448" y="277"/>
                    </a:cubicBezTo>
                    <a:cubicBezTo>
                      <a:pt x="11999" y="277"/>
                      <a:pt x="13460" y="968"/>
                      <a:pt x="14480" y="2149"/>
                    </a:cubicBezTo>
                    <a:cubicBezTo>
                      <a:pt x="15010" y="2791"/>
                      <a:pt x="15401" y="3544"/>
                      <a:pt x="15596" y="4353"/>
                    </a:cubicBezTo>
                    <a:cubicBezTo>
                      <a:pt x="15680" y="4772"/>
                      <a:pt x="15736" y="5190"/>
                      <a:pt x="15736" y="5609"/>
                    </a:cubicBezTo>
                    <a:cubicBezTo>
                      <a:pt x="15680" y="6027"/>
                      <a:pt x="15708" y="6474"/>
                      <a:pt x="15624" y="6892"/>
                    </a:cubicBezTo>
                    <a:cubicBezTo>
                      <a:pt x="15373" y="8622"/>
                      <a:pt x="15010" y="10380"/>
                      <a:pt x="14648" y="12165"/>
                    </a:cubicBezTo>
                    <a:cubicBezTo>
                      <a:pt x="13867" y="15736"/>
                      <a:pt x="13002" y="19419"/>
                      <a:pt x="12053" y="23157"/>
                    </a:cubicBezTo>
                    <a:cubicBezTo>
                      <a:pt x="11746" y="24357"/>
                      <a:pt x="11439" y="25557"/>
                      <a:pt x="11160" y="26645"/>
                    </a:cubicBezTo>
                    <a:lnTo>
                      <a:pt x="11132" y="26784"/>
                    </a:lnTo>
                    <a:lnTo>
                      <a:pt x="11272" y="26812"/>
                    </a:lnTo>
                    <a:lnTo>
                      <a:pt x="27325" y="31822"/>
                    </a:lnTo>
                    <a:lnTo>
                      <a:pt x="27325" y="31822"/>
                    </a:lnTo>
                    <a:cubicBezTo>
                      <a:pt x="26434" y="34333"/>
                      <a:pt x="25596" y="36739"/>
                      <a:pt x="24810" y="39041"/>
                    </a:cubicBezTo>
                    <a:lnTo>
                      <a:pt x="24810" y="39041"/>
                    </a:lnTo>
                    <a:lnTo>
                      <a:pt x="5162" y="35433"/>
                    </a:lnTo>
                    <a:cubicBezTo>
                      <a:pt x="4130" y="35182"/>
                      <a:pt x="3125" y="34763"/>
                      <a:pt x="2233" y="34178"/>
                    </a:cubicBezTo>
                    <a:cubicBezTo>
                      <a:pt x="1591" y="33731"/>
                      <a:pt x="1033" y="33145"/>
                      <a:pt x="615" y="32476"/>
                    </a:cubicBezTo>
                    <a:lnTo>
                      <a:pt x="419" y="32057"/>
                    </a:lnTo>
                    <a:lnTo>
                      <a:pt x="280" y="31695"/>
                    </a:lnTo>
                    <a:lnTo>
                      <a:pt x="168" y="31388"/>
                    </a:lnTo>
                    <a:lnTo>
                      <a:pt x="112" y="31109"/>
                    </a:lnTo>
                    <a:cubicBezTo>
                      <a:pt x="57" y="30941"/>
                      <a:pt x="57" y="30830"/>
                      <a:pt x="29" y="30718"/>
                    </a:cubicBezTo>
                    <a:cubicBezTo>
                      <a:pt x="29" y="30690"/>
                      <a:pt x="1" y="30634"/>
                      <a:pt x="1" y="30606"/>
                    </a:cubicBezTo>
                    <a:cubicBezTo>
                      <a:pt x="1" y="30606"/>
                      <a:pt x="1" y="30662"/>
                      <a:pt x="1" y="30774"/>
                    </a:cubicBezTo>
                    <a:cubicBezTo>
                      <a:pt x="29" y="30858"/>
                      <a:pt x="29" y="30997"/>
                      <a:pt x="57" y="31137"/>
                    </a:cubicBezTo>
                    <a:lnTo>
                      <a:pt x="112" y="31416"/>
                    </a:lnTo>
                    <a:cubicBezTo>
                      <a:pt x="140" y="31527"/>
                      <a:pt x="168" y="31639"/>
                      <a:pt x="224" y="31750"/>
                    </a:cubicBezTo>
                    <a:cubicBezTo>
                      <a:pt x="252" y="31862"/>
                      <a:pt x="308" y="32001"/>
                      <a:pt x="336" y="32141"/>
                    </a:cubicBezTo>
                    <a:lnTo>
                      <a:pt x="559" y="32532"/>
                    </a:lnTo>
                    <a:cubicBezTo>
                      <a:pt x="977" y="33229"/>
                      <a:pt x="1507" y="33843"/>
                      <a:pt x="2177" y="34289"/>
                    </a:cubicBezTo>
                    <a:cubicBezTo>
                      <a:pt x="3070" y="34903"/>
                      <a:pt x="4074" y="35349"/>
                      <a:pt x="5134" y="35600"/>
                    </a:cubicBezTo>
                    <a:cubicBezTo>
                      <a:pt x="9905" y="36521"/>
                      <a:pt x="16684" y="37804"/>
                      <a:pt x="24859" y="39311"/>
                    </a:cubicBezTo>
                    <a:lnTo>
                      <a:pt x="24942" y="39311"/>
                    </a:lnTo>
                    <a:lnTo>
                      <a:pt x="24970" y="39227"/>
                    </a:lnTo>
                    <a:lnTo>
                      <a:pt x="27593" y="31806"/>
                    </a:lnTo>
                    <a:lnTo>
                      <a:pt x="27649" y="31667"/>
                    </a:lnTo>
                    <a:lnTo>
                      <a:pt x="27509" y="31639"/>
                    </a:lnTo>
                    <a:lnTo>
                      <a:pt x="11448" y="26599"/>
                    </a:lnTo>
                    <a:lnTo>
                      <a:pt x="11448" y="26599"/>
                    </a:lnTo>
                    <a:cubicBezTo>
                      <a:pt x="11740" y="25545"/>
                      <a:pt x="12009" y="24393"/>
                      <a:pt x="12304" y="23241"/>
                    </a:cubicBezTo>
                    <a:cubicBezTo>
                      <a:pt x="13253" y="19503"/>
                      <a:pt x="14146" y="15820"/>
                      <a:pt x="14899" y="12249"/>
                    </a:cubicBezTo>
                    <a:cubicBezTo>
                      <a:pt x="15289" y="10463"/>
                      <a:pt x="15624" y="8678"/>
                      <a:pt x="15875" y="6948"/>
                    </a:cubicBezTo>
                    <a:cubicBezTo>
                      <a:pt x="15959" y="6502"/>
                      <a:pt x="15959" y="6055"/>
                      <a:pt x="15987" y="5637"/>
                    </a:cubicBezTo>
                    <a:cubicBezTo>
                      <a:pt x="15987" y="5190"/>
                      <a:pt x="15931" y="4744"/>
                      <a:pt x="15847" y="4326"/>
                    </a:cubicBezTo>
                    <a:cubicBezTo>
                      <a:pt x="15652" y="3461"/>
                      <a:pt x="15234" y="2652"/>
                      <a:pt x="14676" y="1982"/>
                    </a:cubicBezTo>
                    <a:cubicBezTo>
                      <a:pt x="13580" y="722"/>
                      <a:pt x="12001" y="0"/>
                      <a:pt x="10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740;p42"/>
              <p:cNvSpPr/>
              <p:nvPr/>
            </p:nvSpPr>
            <p:spPr>
              <a:xfrm>
                <a:off x="4057600" y="2812100"/>
                <a:ext cx="72550" cy="69475"/>
              </a:xfrm>
              <a:custGeom>
                <a:avLst/>
                <a:gdLst/>
                <a:ahLst/>
                <a:cxnLst/>
                <a:rect l="l" t="t" r="r" b="b"/>
                <a:pathLst>
                  <a:path w="2902" h="2779" extrusionOk="0">
                    <a:moveTo>
                      <a:pt x="2649" y="0"/>
                    </a:moveTo>
                    <a:cubicBezTo>
                      <a:pt x="2545" y="0"/>
                      <a:pt x="2413" y="12"/>
                      <a:pt x="2260" y="44"/>
                    </a:cubicBezTo>
                    <a:cubicBezTo>
                      <a:pt x="1228" y="323"/>
                      <a:pt x="391" y="1105"/>
                      <a:pt x="112" y="2137"/>
                    </a:cubicBezTo>
                    <a:cubicBezTo>
                      <a:pt x="0" y="2527"/>
                      <a:pt x="28" y="2779"/>
                      <a:pt x="56" y="2779"/>
                    </a:cubicBezTo>
                    <a:cubicBezTo>
                      <a:pt x="112" y="2779"/>
                      <a:pt x="140" y="2555"/>
                      <a:pt x="279" y="2221"/>
                    </a:cubicBezTo>
                    <a:cubicBezTo>
                      <a:pt x="642" y="1300"/>
                      <a:pt x="1395" y="574"/>
                      <a:pt x="2316" y="268"/>
                    </a:cubicBezTo>
                    <a:cubicBezTo>
                      <a:pt x="2678" y="128"/>
                      <a:pt x="2902" y="100"/>
                      <a:pt x="2902" y="44"/>
                    </a:cubicBezTo>
                    <a:cubicBezTo>
                      <a:pt x="2902" y="27"/>
                      <a:pt x="2809" y="0"/>
                      <a:pt x="26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741;p42"/>
              <p:cNvSpPr/>
              <p:nvPr/>
            </p:nvSpPr>
            <p:spPr>
              <a:xfrm>
                <a:off x="3799525" y="2264275"/>
                <a:ext cx="366900" cy="842100"/>
              </a:xfrm>
              <a:custGeom>
                <a:avLst/>
                <a:gdLst/>
                <a:ahLst/>
                <a:cxnLst/>
                <a:rect l="l" t="t" r="r" b="b"/>
                <a:pathLst>
                  <a:path w="14676" h="33684" extrusionOk="0">
                    <a:moveTo>
                      <a:pt x="6166" y="1"/>
                    </a:moveTo>
                    <a:cubicBezTo>
                      <a:pt x="3767" y="7422"/>
                      <a:pt x="2316" y="15150"/>
                      <a:pt x="1340" y="22906"/>
                    </a:cubicBezTo>
                    <a:cubicBezTo>
                      <a:pt x="1144" y="24692"/>
                      <a:pt x="949" y="26505"/>
                      <a:pt x="1256" y="28291"/>
                    </a:cubicBezTo>
                    <a:cubicBezTo>
                      <a:pt x="1563" y="30076"/>
                      <a:pt x="2428" y="31806"/>
                      <a:pt x="3934" y="32810"/>
                    </a:cubicBezTo>
                    <a:cubicBezTo>
                      <a:pt x="4915" y="33426"/>
                      <a:pt x="6082" y="33683"/>
                      <a:pt x="7251" y="33683"/>
                    </a:cubicBezTo>
                    <a:cubicBezTo>
                      <a:pt x="7778" y="33683"/>
                      <a:pt x="8305" y="33631"/>
                      <a:pt x="8817" y="33536"/>
                    </a:cubicBezTo>
                    <a:cubicBezTo>
                      <a:pt x="10491" y="33229"/>
                      <a:pt x="13141" y="32866"/>
                      <a:pt x="14675" y="32141"/>
                    </a:cubicBezTo>
                    <a:lnTo>
                      <a:pt x="5748" y="30299"/>
                    </a:lnTo>
                    <a:cubicBezTo>
                      <a:pt x="5748" y="30299"/>
                      <a:pt x="1" y="29964"/>
                      <a:pt x="2484" y="18944"/>
                    </a:cubicBezTo>
                    <a:cubicBezTo>
                      <a:pt x="4938" y="7925"/>
                      <a:pt x="6166" y="2"/>
                      <a:pt x="6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742;p42"/>
              <p:cNvSpPr/>
              <p:nvPr/>
            </p:nvSpPr>
            <p:spPr>
              <a:xfrm>
                <a:off x="3762550" y="2098275"/>
                <a:ext cx="308325" cy="181150"/>
              </a:xfrm>
              <a:custGeom>
                <a:avLst/>
                <a:gdLst/>
                <a:ahLst/>
                <a:cxnLst/>
                <a:rect l="l" t="t" r="r" b="b"/>
                <a:pathLst>
                  <a:path w="12333" h="7246" extrusionOk="0">
                    <a:moveTo>
                      <a:pt x="12332" y="1"/>
                    </a:moveTo>
                    <a:lnTo>
                      <a:pt x="12332" y="1"/>
                    </a:lnTo>
                    <a:cubicBezTo>
                      <a:pt x="7813" y="308"/>
                      <a:pt x="3488" y="2037"/>
                      <a:pt x="29" y="4967"/>
                    </a:cubicBezTo>
                    <a:lnTo>
                      <a:pt x="29" y="4799"/>
                    </a:lnTo>
                    <a:lnTo>
                      <a:pt x="29" y="4799"/>
                    </a:lnTo>
                    <a:cubicBezTo>
                      <a:pt x="1" y="5692"/>
                      <a:pt x="85" y="6780"/>
                      <a:pt x="866" y="7143"/>
                    </a:cubicBezTo>
                    <a:cubicBezTo>
                      <a:pt x="1024" y="7214"/>
                      <a:pt x="1187" y="7246"/>
                      <a:pt x="1351" y="7246"/>
                    </a:cubicBezTo>
                    <a:cubicBezTo>
                      <a:pt x="2026" y="7246"/>
                      <a:pt x="2727" y="6716"/>
                      <a:pt x="3265" y="6222"/>
                    </a:cubicBezTo>
                    <a:cubicBezTo>
                      <a:pt x="5971" y="3711"/>
                      <a:pt x="9012" y="1619"/>
                      <a:pt x="123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743;p42"/>
              <p:cNvSpPr/>
              <p:nvPr/>
            </p:nvSpPr>
            <p:spPr>
              <a:xfrm>
                <a:off x="3758375" y="2093850"/>
                <a:ext cx="442225" cy="119550"/>
              </a:xfrm>
              <a:custGeom>
                <a:avLst/>
                <a:gdLst/>
                <a:ahLst/>
                <a:cxnLst/>
                <a:rect l="l" t="t" r="r" b="b"/>
                <a:pathLst>
                  <a:path w="17689" h="4782" extrusionOk="0">
                    <a:moveTo>
                      <a:pt x="11453" y="1"/>
                    </a:moveTo>
                    <a:cubicBezTo>
                      <a:pt x="10475" y="1"/>
                      <a:pt x="9495" y="148"/>
                      <a:pt x="8565" y="429"/>
                    </a:cubicBezTo>
                    <a:cubicBezTo>
                      <a:pt x="7366" y="820"/>
                      <a:pt x="6222" y="1322"/>
                      <a:pt x="5134" y="1963"/>
                    </a:cubicBezTo>
                    <a:lnTo>
                      <a:pt x="2483" y="3470"/>
                    </a:lnTo>
                    <a:cubicBezTo>
                      <a:pt x="1730" y="3916"/>
                      <a:pt x="1116" y="4223"/>
                      <a:pt x="670" y="4446"/>
                    </a:cubicBezTo>
                    <a:cubicBezTo>
                      <a:pt x="447" y="4530"/>
                      <a:pt x="224" y="4642"/>
                      <a:pt x="0" y="4781"/>
                    </a:cubicBezTo>
                    <a:cubicBezTo>
                      <a:pt x="252" y="4725"/>
                      <a:pt x="503" y="4642"/>
                      <a:pt x="726" y="4530"/>
                    </a:cubicBezTo>
                    <a:cubicBezTo>
                      <a:pt x="1368" y="4279"/>
                      <a:pt x="1981" y="3972"/>
                      <a:pt x="2595" y="3665"/>
                    </a:cubicBezTo>
                    <a:cubicBezTo>
                      <a:pt x="3348" y="3247"/>
                      <a:pt x="4241" y="2745"/>
                      <a:pt x="5245" y="2187"/>
                    </a:cubicBezTo>
                    <a:cubicBezTo>
                      <a:pt x="6334" y="1573"/>
                      <a:pt x="7477" y="1099"/>
                      <a:pt x="8649" y="708"/>
                    </a:cubicBezTo>
                    <a:cubicBezTo>
                      <a:pt x="9557" y="427"/>
                      <a:pt x="10499" y="280"/>
                      <a:pt x="11448" y="280"/>
                    </a:cubicBezTo>
                    <a:cubicBezTo>
                      <a:pt x="11724" y="280"/>
                      <a:pt x="12000" y="292"/>
                      <a:pt x="12276" y="317"/>
                    </a:cubicBezTo>
                    <a:cubicBezTo>
                      <a:pt x="13280" y="401"/>
                      <a:pt x="14257" y="624"/>
                      <a:pt x="15205" y="987"/>
                    </a:cubicBezTo>
                    <a:cubicBezTo>
                      <a:pt x="16767" y="1579"/>
                      <a:pt x="17575" y="2301"/>
                      <a:pt x="17655" y="2301"/>
                    </a:cubicBezTo>
                    <a:cubicBezTo>
                      <a:pt x="17658" y="2301"/>
                      <a:pt x="17660" y="2300"/>
                      <a:pt x="17661" y="2298"/>
                    </a:cubicBezTo>
                    <a:cubicBezTo>
                      <a:pt x="17688" y="2270"/>
                      <a:pt x="17633" y="2242"/>
                      <a:pt x="17521" y="2131"/>
                    </a:cubicBezTo>
                    <a:cubicBezTo>
                      <a:pt x="17382" y="2019"/>
                      <a:pt x="17242" y="1908"/>
                      <a:pt x="17075" y="1796"/>
                    </a:cubicBezTo>
                    <a:cubicBezTo>
                      <a:pt x="16517" y="1378"/>
                      <a:pt x="15931" y="1043"/>
                      <a:pt x="15289" y="792"/>
                    </a:cubicBezTo>
                    <a:cubicBezTo>
                      <a:pt x="14341" y="401"/>
                      <a:pt x="13336" y="150"/>
                      <a:pt x="12304" y="38"/>
                    </a:cubicBezTo>
                    <a:cubicBezTo>
                      <a:pt x="12021" y="13"/>
                      <a:pt x="11737" y="1"/>
                      <a:pt x="114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744;p42"/>
              <p:cNvSpPr/>
              <p:nvPr/>
            </p:nvSpPr>
            <p:spPr>
              <a:xfrm>
                <a:off x="3920200" y="2004825"/>
                <a:ext cx="349450" cy="174425"/>
              </a:xfrm>
              <a:custGeom>
                <a:avLst/>
                <a:gdLst/>
                <a:ahLst/>
                <a:cxnLst/>
                <a:rect l="l" t="t" r="r" b="b"/>
                <a:pathLst>
                  <a:path w="13978" h="6977" extrusionOk="0">
                    <a:moveTo>
                      <a:pt x="28" y="0"/>
                    </a:moveTo>
                    <a:cubicBezTo>
                      <a:pt x="0" y="56"/>
                      <a:pt x="893" y="168"/>
                      <a:pt x="2288" y="530"/>
                    </a:cubicBezTo>
                    <a:cubicBezTo>
                      <a:pt x="5915" y="1423"/>
                      <a:pt x="9290" y="3125"/>
                      <a:pt x="12220" y="5469"/>
                    </a:cubicBezTo>
                    <a:cubicBezTo>
                      <a:pt x="13285" y="6343"/>
                      <a:pt x="13922" y="6976"/>
                      <a:pt x="13975" y="6976"/>
                    </a:cubicBezTo>
                    <a:cubicBezTo>
                      <a:pt x="13976" y="6976"/>
                      <a:pt x="13977" y="6976"/>
                      <a:pt x="13977" y="6975"/>
                    </a:cubicBezTo>
                    <a:cubicBezTo>
                      <a:pt x="13866" y="6780"/>
                      <a:pt x="13726" y="6640"/>
                      <a:pt x="13587" y="6501"/>
                    </a:cubicBezTo>
                    <a:cubicBezTo>
                      <a:pt x="13168" y="6082"/>
                      <a:pt x="12750" y="5692"/>
                      <a:pt x="12331" y="5329"/>
                    </a:cubicBezTo>
                    <a:cubicBezTo>
                      <a:pt x="9458" y="2846"/>
                      <a:pt x="6026" y="1144"/>
                      <a:pt x="2316" y="335"/>
                    </a:cubicBezTo>
                    <a:cubicBezTo>
                      <a:pt x="1758" y="196"/>
                      <a:pt x="1200" y="112"/>
                      <a:pt x="642" y="56"/>
                    </a:cubicBezTo>
                    <a:cubicBezTo>
                      <a:pt x="419" y="0"/>
                      <a:pt x="223" y="0"/>
                      <a:pt x="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745;p42"/>
              <p:cNvSpPr/>
              <p:nvPr/>
            </p:nvSpPr>
            <p:spPr>
              <a:xfrm>
                <a:off x="4294025" y="2230800"/>
                <a:ext cx="47450" cy="382250"/>
              </a:xfrm>
              <a:custGeom>
                <a:avLst/>
                <a:gdLst/>
                <a:ahLst/>
                <a:cxnLst/>
                <a:rect l="l" t="t" r="r" b="b"/>
                <a:pathLst>
                  <a:path w="1898" h="15290" extrusionOk="0">
                    <a:moveTo>
                      <a:pt x="1154" y="10932"/>
                    </a:moveTo>
                    <a:cubicBezTo>
                      <a:pt x="1298" y="10932"/>
                      <a:pt x="1435" y="11011"/>
                      <a:pt x="1507" y="11132"/>
                    </a:cubicBezTo>
                    <a:cubicBezTo>
                      <a:pt x="1612" y="11237"/>
                      <a:pt x="1619" y="11414"/>
                      <a:pt x="1528" y="11528"/>
                    </a:cubicBezTo>
                    <a:lnTo>
                      <a:pt x="1528" y="11528"/>
                    </a:lnTo>
                    <a:cubicBezTo>
                      <a:pt x="1521" y="11528"/>
                      <a:pt x="1514" y="11528"/>
                      <a:pt x="1507" y="11528"/>
                    </a:cubicBezTo>
                    <a:cubicBezTo>
                      <a:pt x="1325" y="11528"/>
                      <a:pt x="1183" y="11449"/>
                      <a:pt x="1061" y="11328"/>
                    </a:cubicBezTo>
                    <a:cubicBezTo>
                      <a:pt x="988" y="11225"/>
                      <a:pt x="922" y="11122"/>
                      <a:pt x="872" y="11015"/>
                    </a:cubicBezTo>
                    <a:lnTo>
                      <a:pt x="872" y="11015"/>
                    </a:lnTo>
                    <a:cubicBezTo>
                      <a:pt x="940" y="10981"/>
                      <a:pt x="1012" y="10955"/>
                      <a:pt x="1089" y="10937"/>
                    </a:cubicBezTo>
                    <a:cubicBezTo>
                      <a:pt x="1111" y="10934"/>
                      <a:pt x="1132" y="10932"/>
                      <a:pt x="1154" y="10932"/>
                    </a:cubicBezTo>
                    <a:close/>
                    <a:moveTo>
                      <a:pt x="85" y="1"/>
                    </a:moveTo>
                    <a:cubicBezTo>
                      <a:pt x="57" y="252"/>
                      <a:pt x="57" y="475"/>
                      <a:pt x="85" y="726"/>
                    </a:cubicBezTo>
                    <a:cubicBezTo>
                      <a:pt x="85" y="1256"/>
                      <a:pt x="112" y="1898"/>
                      <a:pt x="140" y="2679"/>
                    </a:cubicBezTo>
                    <a:cubicBezTo>
                      <a:pt x="196" y="4353"/>
                      <a:pt x="308" y="6641"/>
                      <a:pt x="419" y="9179"/>
                    </a:cubicBezTo>
                    <a:cubicBezTo>
                      <a:pt x="475" y="9710"/>
                      <a:pt x="475" y="10212"/>
                      <a:pt x="531" y="10742"/>
                    </a:cubicBezTo>
                    <a:cubicBezTo>
                      <a:pt x="538" y="10810"/>
                      <a:pt x="549" y="10876"/>
                      <a:pt x="566" y="10941"/>
                    </a:cubicBezTo>
                    <a:lnTo>
                      <a:pt x="566" y="10941"/>
                    </a:lnTo>
                    <a:cubicBezTo>
                      <a:pt x="366" y="11106"/>
                      <a:pt x="218" y="11341"/>
                      <a:pt x="168" y="11607"/>
                    </a:cubicBezTo>
                    <a:cubicBezTo>
                      <a:pt x="57" y="12248"/>
                      <a:pt x="1" y="12918"/>
                      <a:pt x="85" y="13560"/>
                    </a:cubicBezTo>
                    <a:cubicBezTo>
                      <a:pt x="140" y="14118"/>
                      <a:pt x="196" y="14536"/>
                      <a:pt x="252" y="14843"/>
                    </a:cubicBezTo>
                    <a:cubicBezTo>
                      <a:pt x="280" y="14982"/>
                      <a:pt x="308" y="15122"/>
                      <a:pt x="364" y="15289"/>
                    </a:cubicBezTo>
                    <a:cubicBezTo>
                      <a:pt x="391" y="15289"/>
                      <a:pt x="308" y="14648"/>
                      <a:pt x="252" y="13532"/>
                    </a:cubicBezTo>
                    <a:cubicBezTo>
                      <a:pt x="196" y="12918"/>
                      <a:pt x="252" y="12276"/>
                      <a:pt x="391" y="11635"/>
                    </a:cubicBezTo>
                    <a:cubicBezTo>
                      <a:pt x="421" y="11456"/>
                      <a:pt x="514" y="11294"/>
                      <a:pt x="649" y="11169"/>
                    </a:cubicBezTo>
                    <a:lnTo>
                      <a:pt x="649" y="11169"/>
                    </a:lnTo>
                    <a:cubicBezTo>
                      <a:pt x="703" y="11283"/>
                      <a:pt x="776" y="11392"/>
                      <a:pt x="866" y="11495"/>
                    </a:cubicBezTo>
                    <a:cubicBezTo>
                      <a:pt x="1004" y="11680"/>
                      <a:pt x="1220" y="11788"/>
                      <a:pt x="1464" y="11788"/>
                    </a:cubicBezTo>
                    <a:cubicBezTo>
                      <a:pt x="1515" y="11788"/>
                      <a:pt x="1566" y="11784"/>
                      <a:pt x="1619" y="11774"/>
                    </a:cubicBezTo>
                    <a:lnTo>
                      <a:pt x="1675" y="11774"/>
                    </a:lnTo>
                    <a:cubicBezTo>
                      <a:pt x="1870" y="11551"/>
                      <a:pt x="1898" y="11216"/>
                      <a:pt x="1731" y="10993"/>
                    </a:cubicBezTo>
                    <a:cubicBezTo>
                      <a:pt x="1592" y="10808"/>
                      <a:pt x="1396" y="10700"/>
                      <a:pt x="1174" y="10700"/>
                    </a:cubicBezTo>
                    <a:cubicBezTo>
                      <a:pt x="1128" y="10700"/>
                      <a:pt x="1081" y="10704"/>
                      <a:pt x="1033" y="10714"/>
                    </a:cubicBezTo>
                    <a:cubicBezTo>
                      <a:pt x="951" y="10730"/>
                      <a:pt x="872" y="10757"/>
                      <a:pt x="796" y="10794"/>
                    </a:cubicBezTo>
                    <a:lnTo>
                      <a:pt x="796" y="10794"/>
                    </a:lnTo>
                    <a:cubicBezTo>
                      <a:pt x="790" y="10767"/>
                      <a:pt x="785" y="10741"/>
                      <a:pt x="782" y="10714"/>
                    </a:cubicBezTo>
                    <a:cubicBezTo>
                      <a:pt x="726" y="10240"/>
                      <a:pt x="726" y="9682"/>
                      <a:pt x="698" y="9152"/>
                    </a:cubicBezTo>
                    <a:cubicBezTo>
                      <a:pt x="559" y="6641"/>
                      <a:pt x="419" y="4325"/>
                      <a:pt x="308" y="2679"/>
                    </a:cubicBezTo>
                    <a:cubicBezTo>
                      <a:pt x="252" y="1898"/>
                      <a:pt x="196" y="1228"/>
                      <a:pt x="168" y="726"/>
                    </a:cubicBezTo>
                    <a:cubicBezTo>
                      <a:pt x="168" y="475"/>
                      <a:pt x="140" y="224"/>
                      <a:pt x="8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746;p42"/>
              <p:cNvSpPr/>
              <p:nvPr/>
            </p:nvSpPr>
            <p:spPr>
              <a:xfrm>
                <a:off x="3603525" y="3048950"/>
                <a:ext cx="482675" cy="282500"/>
              </a:xfrm>
              <a:custGeom>
                <a:avLst/>
                <a:gdLst/>
                <a:ahLst/>
                <a:cxnLst/>
                <a:rect l="l" t="t" r="r" b="b"/>
                <a:pathLst>
                  <a:path w="19307" h="11300" extrusionOk="0">
                    <a:moveTo>
                      <a:pt x="19307" y="0"/>
                    </a:moveTo>
                    <a:lnTo>
                      <a:pt x="19307" y="0"/>
                    </a:lnTo>
                    <a:cubicBezTo>
                      <a:pt x="19056" y="168"/>
                      <a:pt x="18833" y="363"/>
                      <a:pt x="18610" y="558"/>
                    </a:cubicBezTo>
                    <a:cubicBezTo>
                      <a:pt x="18163" y="893"/>
                      <a:pt x="17494" y="1395"/>
                      <a:pt x="16684" y="2009"/>
                    </a:cubicBezTo>
                    <a:cubicBezTo>
                      <a:pt x="14592" y="3599"/>
                      <a:pt x="12388" y="5078"/>
                      <a:pt x="10100" y="6417"/>
                    </a:cubicBezTo>
                    <a:cubicBezTo>
                      <a:pt x="7813" y="7756"/>
                      <a:pt x="5469" y="8956"/>
                      <a:pt x="3042" y="10016"/>
                    </a:cubicBezTo>
                    <a:cubicBezTo>
                      <a:pt x="2093" y="10435"/>
                      <a:pt x="1340" y="10741"/>
                      <a:pt x="810" y="10965"/>
                    </a:cubicBezTo>
                    <a:cubicBezTo>
                      <a:pt x="531" y="11048"/>
                      <a:pt x="252" y="11160"/>
                      <a:pt x="1" y="11299"/>
                    </a:cubicBezTo>
                    <a:cubicBezTo>
                      <a:pt x="280" y="11244"/>
                      <a:pt x="587" y="11160"/>
                      <a:pt x="838" y="11048"/>
                    </a:cubicBezTo>
                    <a:cubicBezTo>
                      <a:pt x="1396" y="10853"/>
                      <a:pt x="2177" y="10574"/>
                      <a:pt x="3098" y="10183"/>
                    </a:cubicBezTo>
                    <a:cubicBezTo>
                      <a:pt x="5581" y="9179"/>
                      <a:pt x="7952" y="8007"/>
                      <a:pt x="10240" y="6668"/>
                    </a:cubicBezTo>
                    <a:cubicBezTo>
                      <a:pt x="12528" y="5301"/>
                      <a:pt x="14732" y="3795"/>
                      <a:pt x="16824" y="2176"/>
                    </a:cubicBezTo>
                    <a:cubicBezTo>
                      <a:pt x="17633" y="1535"/>
                      <a:pt x="18247" y="1005"/>
                      <a:pt x="18665" y="614"/>
                    </a:cubicBezTo>
                    <a:cubicBezTo>
                      <a:pt x="18916" y="447"/>
                      <a:pt x="19112" y="223"/>
                      <a:pt x="193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747;p42"/>
              <p:cNvSpPr/>
              <p:nvPr/>
            </p:nvSpPr>
            <p:spPr>
              <a:xfrm>
                <a:off x="3653050" y="3309750"/>
                <a:ext cx="32800" cy="39875"/>
              </a:xfrm>
              <a:custGeom>
                <a:avLst/>
                <a:gdLst/>
                <a:ahLst/>
                <a:cxnLst/>
                <a:rect l="l" t="t" r="r" b="b"/>
                <a:pathLst>
                  <a:path w="1312" h="1595" extrusionOk="0">
                    <a:moveTo>
                      <a:pt x="65" y="1"/>
                    </a:moveTo>
                    <a:cubicBezTo>
                      <a:pt x="62" y="1"/>
                      <a:pt x="59" y="1"/>
                      <a:pt x="57" y="3"/>
                    </a:cubicBezTo>
                    <a:cubicBezTo>
                      <a:pt x="1" y="58"/>
                      <a:pt x="224" y="449"/>
                      <a:pt x="559" y="895"/>
                    </a:cubicBezTo>
                    <a:cubicBezTo>
                      <a:pt x="853" y="1296"/>
                      <a:pt x="1147" y="1595"/>
                      <a:pt x="1244" y="1595"/>
                    </a:cubicBezTo>
                    <a:cubicBezTo>
                      <a:pt x="1249" y="1595"/>
                      <a:pt x="1253" y="1594"/>
                      <a:pt x="1256" y="1593"/>
                    </a:cubicBezTo>
                    <a:cubicBezTo>
                      <a:pt x="1312" y="1537"/>
                      <a:pt x="1089" y="1146"/>
                      <a:pt x="754" y="700"/>
                    </a:cubicBezTo>
                    <a:cubicBezTo>
                      <a:pt x="460" y="299"/>
                      <a:pt x="141" y="1"/>
                      <a:pt x="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748;p42"/>
              <p:cNvSpPr/>
              <p:nvPr/>
            </p:nvSpPr>
            <p:spPr>
              <a:xfrm>
                <a:off x="3726300" y="3276275"/>
                <a:ext cx="39075" cy="40025"/>
              </a:xfrm>
              <a:custGeom>
                <a:avLst/>
                <a:gdLst/>
                <a:ahLst/>
                <a:cxnLst/>
                <a:rect l="l" t="t" r="r" b="b"/>
                <a:pathLst>
                  <a:path w="1563" h="1601" extrusionOk="0">
                    <a:moveTo>
                      <a:pt x="91" y="1"/>
                    </a:moveTo>
                    <a:cubicBezTo>
                      <a:pt x="88" y="1"/>
                      <a:pt x="86" y="1"/>
                      <a:pt x="84" y="2"/>
                    </a:cubicBezTo>
                    <a:cubicBezTo>
                      <a:pt x="0" y="30"/>
                      <a:pt x="223" y="477"/>
                      <a:pt x="614" y="951"/>
                    </a:cubicBezTo>
                    <a:cubicBezTo>
                      <a:pt x="994" y="1356"/>
                      <a:pt x="1396" y="1600"/>
                      <a:pt x="1489" y="1600"/>
                    </a:cubicBezTo>
                    <a:cubicBezTo>
                      <a:pt x="1498" y="1600"/>
                      <a:pt x="1504" y="1598"/>
                      <a:pt x="1507" y="1593"/>
                    </a:cubicBezTo>
                    <a:cubicBezTo>
                      <a:pt x="1562" y="1509"/>
                      <a:pt x="1228" y="1174"/>
                      <a:pt x="837" y="756"/>
                    </a:cubicBezTo>
                    <a:cubicBezTo>
                      <a:pt x="434" y="352"/>
                      <a:pt x="160" y="1"/>
                      <a:pt x="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749;p42"/>
              <p:cNvSpPr/>
              <p:nvPr/>
            </p:nvSpPr>
            <p:spPr>
              <a:xfrm>
                <a:off x="3818350" y="3232250"/>
                <a:ext cx="47450" cy="50500"/>
              </a:xfrm>
              <a:custGeom>
                <a:avLst/>
                <a:gdLst/>
                <a:ahLst/>
                <a:cxnLst/>
                <a:rect l="l" t="t" r="r" b="b"/>
                <a:pathLst>
                  <a:path w="1898" h="2020" extrusionOk="0">
                    <a:moveTo>
                      <a:pt x="71" y="1"/>
                    </a:moveTo>
                    <a:cubicBezTo>
                      <a:pt x="65" y="1"/>
                      <a:pt x="60" y="2"/>
                      <a:pt x="57" y="6"/>
                    </a:cubicBezTo>
                    <a:cubicBezTo>
                      <a:pt x="1" y="62"/>
                      <a:pt x="363" y="536"/>
                      <a:pt x="838" y="1094"/>
                    </a:cubicBezTo>
                    <a:cubicBezTo>
                      <a:pt x="1308" y="1642"/>
                      <a:pt x="1729" y="2020"/>
                      <a:pt x="1827" y="2020"/>
                    </a:cubicBezTo>
                    <a:cubicBezTo>
                      <a:pt x="1833" y="2020"/>
                      <a:pt x="1839" y="2018"/>
                      <a:pt x="1842" y="2014"/>
                    </a:cubicBezTo>
                    <a:cubicBezTo>
                      <a:pt x="1898" y="1959"/>
                      <a:pt x="1535" y="1484"/>
                      <a:pt x="1061" y="926"/>
                    </a:cubicBezTo>
                    <a:cubicBezTo>
                      <a:pt x="589" y="402"/>
                      <a:pt x="166"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750;p42"/>
              <p:cNvSpPr/>
              <p:nvPr/>
            </p:nvSpPr>
            <p:spPr>
              <a:xfrm>
                <a:off x="3922975" y="3168800"/>
                <a:ext cx="50250" cy="56750"/>
              </a:xfrm>
              <a:custGeom>
                <a:avLst/>
                <a:gdLst/>
                <a:ahLst/>
                <a:cxnLst/>
                <a:rect l="l" t="t" r="r" b="b"/>
                <a:pathLst>
                  <a:path w="2010" h="2270" extrusionOk="0">
                    <a:moveTo>
                      <a:pt x="69" y="0"/>
                    </a:moveTo>
                    <a:cubicBezTo>
                      <a:pt x="64" y="0"/>
                      <a:pt x="59" y="2"/>
                      <a:pt x="56" y="5"/>
                    </a:cubicBezTo>
                    <a:cubicBezTo>
                      <a:pt x="1" y="33"/>
                      <a:pt x="391" y="619"/>
                      <a:pt x="921" y="1233"/>
                    </a:cubicBezTo>
                    <a:cubicBezTo>
                      <a:pt x="1397" y="1813"/>
                      <a:pt x="1847" y="2269"/>
                      <a:pt x="1941" y="2269"/>
                    </a:cubicBezTo>
                    <a:cubicBezTo>
                      <a:pt x="1946" y="2269"/>
                      <a:pt x="1951" y="2268"/>
                      <a:pt x="1954" y="2265"/>
                    </a:cubicBezTo>
                    <a:cubicBezTo>
                      <a:pt x="2009" y="2237"/>
                      <a:pt x="1619" y="1651"/>
                      <a:pt x="1117" y="1037"/>
                    </a:cubicBezTo>
                    <a:cubicBezTo>
                      <a:pt x="615" y="456"/>
                      <a:pt x="163" y="0"/>
                      <a:pt x="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751;p42"/>
              <p:cNvSpPr/>
              <p:nvPr/>
            </p:nvSpPr>
            <p:spPr>
              <a:xfrm>
                <a:off x="4018525" y="3103900"/>
                <a:ext cx="54425" cy="47050"/>
              </a:xfrm>
              <a:custGeom>
                <a:avLst/>
                <a:gdLst/>
                <a:ahLst/>
                <a:cxnLst/>
                <a:rect l="l" t="t" r="r" b="b"/>
                <a:pathLst>
                  <a:path w="2177" h="1882" extrusionOk="0">
                    <a:moveTo>
                      <a:pt x="69" y="1"/>
                    </a:moveTo>
                    <a:cubicBezTo>
                      <a:pt x="63" y="1"/>
                      <a:pt x="58" y="3"/>
                      <a:pt x="57" y="6"/>
                    </a:cubicBezTo>
                    <a:cubicBezTo>
                      <a:pt x="1" y="62"/>
                      <a:pt x="419" y="536"/>
                      <a:pt x="977" y="1039"/>
                    </a:cubicBezTo>
                    <a:cubicBezTo>
                      <a:pt x="1523" y="1533"/>
                      <a:pt x="1997" y="1881"/>
                      <a:pt x="2104" y="1881"/>
                    </a:cubicBezTo>
                    <a:cubicBezTo>
                      <a:pt x="2111" y="1881"/>
                      <a:pt x="2117" y="1879"/>
                      <a:pt x="2121" y="1876"/>
                    </a:cubicBezTo>
                    <a:cubicBezTo>
                      <a:pt x="2177" y="1820"/>
                      <a:pt x="1731" y="1345"/>
                      <a:pt x="1173" y="843"/>
                    </a:cubicBezTo>
                    <a:cubicBezTo>
                      <a:pt x="627" y="349"/>
                      <a:pt x="153"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752;p42"/>
              <p:cNvSpPr/>
              <p:nvPr/>
            </p:nvSpPr>
            <p:spPr>
              <a:xfrm>
                <a:off x="4964300" y="2049225"/>
                <a:ext cx="67675" cy="61175"/>
              </a:xfrm>
              <a:custGeom>
                <a:avLst/>
                <a:gdLst/>
                <a:ahLst/>
                <a:cxnLst/>
                <a:rect l="l" t="t" r="r" b="b"/>
                <a:pathLst>
                  <a:path w="2707" h="2447" extrusionOk="0">
                    <a:moveTo>
                      <a:pt x="1348" y="1"/>
                    </a:moveTo>
                    <a:cubicBezTo>
                      <a:pt x="789" y="1"/>
                      <a:pt x="287" y="385"/>
                      <a:pt x="168" y="931"/>
                    </a:cubicBezTo>
                    <a:cubicBezTo>
                      <a:pt x="1" y="1600"/>
                      <a:pt x="419" y="2270"/>
                      <a:pt x="1061" y="2409"/>
                    </a:cubicBezTo>
                    <a:cubicBezTo>
                      <a:pt x="1161" y="2434"/>
                      <a:pt x="1262" y="2446"/>
                      <a:pt x="1360" y="2446"/>
                    </a:cubicBezTo>
                    <a:cubicBezTo>
                      <a:pt x="1919" y="2446"/>
                      <a:pt x="2421" y="2062"/>
                      <a:pt x="2540" y="1516"/>
                    </a:cubicBezTo>
                    <a:cubicBezTo>
                      <a:pt x="2707" y="847"/>
                      <a:pt x="2288" y="177"/>
                      <a:pt x="1647" y="38"/>
                    </a:cubicBezTo>
                    <a:cubicBezTo>
                      <a:pt x="1547" y="13"/>
                      <a:pt x="1446" y="1"/>
                      <a:pt x="134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753;p42"/>
              <p:cNvSpPr/>
              <p:nvPr/>
            </p:nvSpPr>
            <p:spPr>
              <a:xfrm>
                <a:off x="4900875" y="1978925"/>
                <a:ext cx="195825" cy="66725"/>
              </a:xfrm>
              <a:custGeom>
                <a:avLst/>
                <a:gdLst/>
                <a:ahLst/>
                <a:cxnLst/>
                <a:rect l="l" t="t" r="r" b="b"/>
                <a:pathLst>
                  <a:path w="7833" h="2669" extrusionOk="0">
                    <a:moveTo>
                      <a:pt x="3935" y="0"/>
                    </a:moveTo>
                    <a:cubicBezTo>
                      <a:pt x="2676" y="0"/>
                      <a:pt x="1418" y="496"/>
                      <a:pt x="473" y="1483"/>
                    </a:cubicBezTo>
                    <a:cubicBezTo>
                      <a:pt x="1" y="1977"/>
                      <a:pt x="454" y="2669"/>
                      <a:pt x="980" y="2669"/>
                    </a:cubicBezTo>
                    <a:cubicBezTo>
                      <a:pt x="1138" y="2669"/>
                      <a:pt x="1302" y="2607"/>
                      <a:pt x="1450" y="2459"/>
                    </a:cubicBezTo>
                    <a:cubicBezTo>
                      <a:pt x="2115" y="1737"/>
                      <a:pt x="3017" y="1374"/>
                      <a:pt x="3924" y="1374"/>
                    </a:cubicBezTo>
                    <a:cubicBezTo>
                      <a:pt x="4803" y="1374"/>
                      <a:pt x="5687" y="1716"/>
                      <a:pt x="6360" y="2403"/>
                    </a:cubicBezTo>
                    <a:cubicBezTo>
                      <a:pt x="6499" y="2549"/>
                      <a:pt x="6658" y="2610"/>
                      <a:pt x="6814" y="2610"/>
                    </a:cubicBezTo>
                    <a:cubicBezTo>
                      <a:pt x="7345" y="2610"/>
                      <a:pt x="7833" y="1902"/>
                      <a:pt x="7336" y="1427"/>
                    </a:cubicBezTo>
                    <a:cubicBezTo>
                      <a:pt x="6398" y="475"/>
                      <a:pt x="5166" y="0"/>
                      <a:pt x="393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754;p42"/>
              <p:cNvSpPr/>
              <p:nvPr/>
            </p:nvSpPr>
            <p:spPr>
              <a:xfrm>
                <a:off x="4795600" y="1797650"/>
                <a:ext cx="406525" cy="104925"/>
              </a:xfrm>
              <a:custGeom>
                <a:avLst/>
                <a:gdLst/>
                <a:ahLst/>
                <a:cxnLst/>
                <a:rect l="l" t="t" r="r" b="b"/>
                <a:pathLst>
                  <a:path w="16261" h="4197" extrusionOk="0">
                    <a:moveTo>
                      <a:pt x="8195" y="1"/>
                    </a:moveTo>
                    <a:cubicBezTo>
                      <a:pt x="8159" y="1"/>
                      <a:pt x="8124" y="1"/>
                      <a:pt x="8088" y="1"/>
                    </a:cubicBezTo>
                    <a:cubicBezTo>
                      <a:pt x="5214" y="1"/>
                      <a:pt x="2676" y="1173"/>
                      <a:pt x="527" y="3042"/>
                    </a:cubicBezTo>
                    <a:cubicBezTo>
                      <a:pt x="1" y="3481"/>
                      <a:pt x="492" y="4196"/>
                      <a:pt x="1052" y="4196"/>
                    </a:cubicBezTo>
                    <a:cubicBezTo>
                      <a:pt x="1204" y="4196"/>
                      <a:pt x="1361" y="4144"/>
                      <a:pt x="1504" y="4019"/>
                    </a:cubicBezTo>
                    <a:cubicBezTo>
                      <a:pt x="3345" y="2401"/>
                      <a:pt x="5577" y="1396"/>
                      <a:pt x="8060" y="1368"/>
                    </a:cubicBezTo>
                    <a:cubicBezTo>
                      <a:pt x="8097" y="1368"/>
                      <a:pt x="8133" y="1368"/>
                      <a:pt x="8170" y="1368"/>
                    </a:cubicBezTo>
                    <a:cubicBezTo>
                      <a:pt x="10614" y="1368"/>
                      <a:pt x="12969" y="2286"/>
                      <a:pt x="14784" y="3963"/>
                    </a:cubicBezTo>
                    <a:cubicBezTo>
                      <a:pt x="14925" y="4092"/>
                      <a:pt x="15083" y="4147"/>
                      <a:pt x="15236" y="4147"/>
                    </a:cubicBezTo>
                    <a:cubicBezTo>
                      <a:pt x="15777" y="4147"/>
                      <a:pt x="16260" y="3465"/>
                      <a:pt x="15760" y="2987"/>
                    </a:cubicBezTo>
                    <a:cubicBezTo>
                      <a:pt x="13694" y="1086"/>
                      <a:pt x="11002" y="1"/>
                      <a:pt x="81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755;p42"/>
              <p:cNvSpPr/>
              <p:nvPr/>
            </p:nvSpPr>
            <p:spPr>
              <a:xfrm>
                <a:off x="4838150" y="1886400"/>
                <a:ext cx="320025" cy="96075"/>
              </a:xfrm>
              <a:custGeom>
                <a:avLst/>
                <a:gdLst/>
                <a:ahLst/>
                <a:cxnLst/>
                <a:rect l="l" t="t" r="r" b="b"/>
                <a:pathLst>
                  <a:path w="12801" h="3843" extrusionOk="0">
                    <a:moveTo>
                      <a:pt x="6463" y="1"/>
                    </a:moveTo>
                    <a:cubicBezTo>
                      <a:pt x="4266" y="1"/>
                      <a:pt x="2073" y="887"/>
                      <a:pt x="471" y="2645"/>
                    </a:cubicBezTo>
                    <a:cubicBezTo>
                      <a:pt x="1" y="3137"/>
                      <a:pt x="465" y="3843"/>
                      <a:pt x="984" y="3843"/>
                    </a:cubicBezTo>
                    <a:cubicBezTo>
                      <a:pt x="1142" y="3843"/>
                      <a:pt x="1305" y="3777"/>
                      <a:pt x="1448" y="3621"/>
                    </a:cubicBezTo>
                    <a:cubicBezTo>
                      <a:pt x="2781" y="2132"/>
                      <a:pt x="4620" y="1385"/>
                      <a:pt x="6460" y="1385"/>
                    </a:cubicBezTo>
                    <a:cubicBezTo>
                      <a:pt x="8240" y="1385"/>
                      <a:pt x="10022" y="2083"/>
                      <a:pt x="11352" y="3482"/>
                    </a:cubicBezTo>
                    <a:cubicBezTo>
                      <a:pt x="11493" y="3630"/>
                      <a:pt x="11654" y="3692"/>
                      <a:pt x="11810" y="3692"/>
                    </a:cubicBezTo>
                    <a:cubicBezTo>
                      <a:pt x="12331" y="3692"/>
                      <a:pt x="12801" y="2999"/>
                      <a:pt x="12328" y="2505"/>
                    </a:cubicBezTo>
                    <a:cubicBezTo>
                      <a:pt x="10723" y="831"/>
                      <a:pt x="8591" y="1"/>
                      <a:pt x="6463"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2" name="Rectangle 531"/>
          <p:cNvSpPr/>
          <p:nvPr/>
        </p:nvSpPr>
        <p:spPr>
          <a:xfrm>
            <a:off x="274408" y="1025953"/>
            <a:ext cx="1973617" cy="400110"/>
          </a:xfrm>
          <a:prstGeom prst="rect">
            <a:avLst/>
          </a:prstGeom>
        </p:spPr>
        <p:txBody>
          <a:bodyPr wrap="none">
            <a:spAutoFit/>
          </a:bodyPr>
          <a:lstStyle/>
          <a:p>
            <a:pPr marL="342900" indent="-342900">
              <a:buFont typeface="Wingdings" panose="05000000000000000000" pitchFamily="2" charset="2"/>
              <a:buChar char="v"/>
            </a:pPr>
            <a:r>
              <a:rPr lang="en-IN" sz="2000" dirty="0" smtClean="0">
                <a:solidFill>
                  <a:schemeClr val="tx1"/>
                </a:solidFill>
                <a:latin typeface="Cambria" panose="02040503050406030204" pitchFamily="18" charset="0"/>
                <a:ea typeface="Cambria" panose="02040503050406030204" pitchFamily="18" charset="0"/>
              </a:rPr>
              <a:t>AES Working</a:t>
            </a:r>
            <a:endParaRPr lang="en-IN" sz="2000" dirty="0">
              <a:solidFill>
                <a:schemeClr val="tx1"/>
              </a:solidFill>
              <a:latin typeface="Cambria" panose="02040503050406030204" pitchFamily="18" charset="0"/>
              <a:ea typeface="Cambria" panose="02040503050406030204" pitchFamily="18" charset="0"/>
            </a:endParaRPr>
          </a:p>
        </p:txBody>
      </p:sp>
      <p:sp>
        <p:nvSpPr>
          <p:cNvPr id="2" name="Rectangle 1"/>
          <p:cNvSpPr/>
          <p:nvPr/>
        </p:nvSpPr>
        <p:spPr>
          <a:xfrm>
            <a:off x="283315" y="1401748"/>
            <a:ext cx="6680095" cy="2862322"/>
          </a:xfrm>
          <a:prstGeom prst="rect">
            <a:avLst/>
          </a:prstGeom>
        </p:spPr>
        <p:txBody>
          <a:bodyPr wrap="square">
            <a:spAutoFit/>
          </a:bodyPr>
          <a:lstStyle/>
          <a:p>
            <a:pPr marL="342900" indent="-342900">
              <a:buFont typeface="Wingdings" panose="05000000000000000000" pitchFamily="2" charset="2"/>
              <a:buChar char="Ø"/>
            </a:pPr>
            <a:r>
              <a:rPr lang="en-IN" sz="2000" dirty="0" smtClean="0">
                <a:solidFill>
                  <a:schemeClr val="tx1"/>
                </a:solidFill>
                <a:latin typeface="Cambria" panose="02040503050406030204" pitchFamily="18" charset="0"/>
                <a:ea typeface="Cambria" panose="02040503050406030204" pitchFamily="18" charset="0"/>
              </a:rPr>
              <a:t>AES </a:t>
            </a:r>
            <a:r>
              <a:rPr lang="en-IN" sz="2000" dirty="0">
                <a:solidFill>
                  <a:schemeClr val="tx1"/>
                </a:solidFill>
                <a:latin typeface="Cambria" panose="02040503050406030204" pitchFamily="18" charset="0"/>
                <a:ea typeface="Cambria" panose="02040503050406030204" pitchFamily="18" charset="0"/>
              </a:rPr>
              <a:t>basically repeats 4 major functions to encrypt </a:t>
            </a:r>
            <a:r>
              <a:rPr lang="en-IN" sz="2000" dirty="0" smtClean="0">
                <a:solidFill>
                  <a:schemeClr val="tx1"/>
                </a:solidFill>
                <a:latin typeface="Cambria" panose="02040503050406030204" pitchFamily="18" charset="0"/>
                <a:ea typeface="Cambria" panose="02040503050406030204" pitchFamily="18" charset="0"/>
              </a:rPr>
              <a:t>data. It </a:t>
            </a:r>
            <a:r>
              <a:rPr lang="en-IN" sz="2000" dirty="0">
                <a:solidFill>
                  <a:schemeClr val="tx1"/>
                </a:solidFill>
                <a:latin typeface="Cambria" panose="02040503050406030204" pitchFamily="18" charset="0"/>
                <a:ea typeface="Cambria" panose="02040503050406030204" pitchFamily="18" charset="0"/>
              </a:rPr>
              <a:t>takes 128 bit block of data and a key</a:t>
            </a:r>
            <a:r>
              <a:rPr lang="en-IN" sz="2000" dirty="0" smtClean="0">
                <a:solidFill>
                  <a:schemeClr val="tx1"/>
                </a:solidFill>
                <a:latin typeface="Cambria" panose="02040503050406030204" pitchFamily="18" charset="0"/>
                <a:ea typeface="Cambria" panose="02040503050406030204" pitchFamily="18" charset="0"/>
              </a:rPr>
              <a:t>[ layman's </a:t>
            </a:r>
            <a:r>
              <a:rPr lang="en-IN" sz="2000" dirty="0">
                <a:solidFill>
                  <a:schemeClr val="tx1"/>
                </a:solidFill>
                <a:latin typeface="Cambria" panose="02040503050406030204" pitchFamily="18" charset="0"/>
                <a:ea typeface="Cambria" panose="02040503050406030204" pitchFamily="18" charset="0"/>
              </a:rPr>
              <a:t>term password] and gives a </a:t>
            </a:r>
            <a:r>
              <a:rPr lang="en-IN" sz="2000" dirty="0" smtClean="0">
                <a:solidFill>
                  <a:schemeClr val="tx1"/>
                </a:solidFill>
                <a:latin typeface="Cambria" panose="02040503050406030204" pitchFamily="18" charset="0"/>
                <a:ea typeface="Cambria" panose="02040503050406030204" pitchFamily="18" charset="0"/>
              </a:rPr>
              <a:t>cipher text </a:t>
            </a:r>
            <a:r>
              <a:rPr lang="en-IN" sz="2000" dirty="0">
                <a:solidFill>
                  <a:schemeClr val="tx1"/>
                </a:solidFill>
                <a:latin typeface="Cambria" panose="02040503050406030204" pitchFamily="18" charset="0"/>
                <a:ea typeface="Cambria" panose="02040503050406030204" pitchFamily="18" charset="0"/>
              </a:rPr>
              <a:t>as output</a:t>
            </a:r>
            <a:r>
              <a:rPr lang="en-IN" sz="2000" dirty="0" smtClean="0">
                <a:solidFill>
                  <a:schemeClr val="tx1"/>
                </a:solidFill>
                <a:latin typeface="Cambria" panose="02040503050406030204" pitchFamily="18" charset="0"/>
                <a:ea typeface="Cambria" panose="02040503050406030204" pitchFamily="18" charset="0"/>
              </a:rPr>
              <a:t>.</a:t>
            </a:r>
          </a:p>
          <a:p>
            <a:endParaRPr lang="en-IN" sz="2000" dirty="0" smtClean="0">
              <a:solidFill>
                <a:schemeClr val="tx1"/>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IN" sz="2000" dirty="0" smtClean="0">
                <a:solidFill>
                  <a:schemeClr val="tx1"/>
                </a:solidFill>
                <a:latin typeface="Cambria" panose="02040503050406030204" pitchFamily="18" charset="0"/>
                <a:ea typeface="Cambria" panose="02040503050406030204" pitchFamily="18" charset="0"/>
              </a:rPr>
              <a:t>The </a:t>
            </a:r>
            <a:r>
              <a:rPr lang="en-IN" sz="2000" dirty="0">
                <a:solidFill>
                  <a:schemeClr val="tx1"/>
                </a:solidFill>
                <a:latin typeface="Cambria" panose="02040503050406030204" pitchFamily="18" charset="0"/>
                <a:ea typeface="Cambria" panose="02040503050406030204" pitchFamily="18" charset="0"/>
              </a:rPr>
              <a:t>functions are: </a:t>
            </a:r>
            <a:endParaRPr lang="en-IN" sz="2000" dirty="0" smtClean="0">
              <a:solidFill>
                <a:schemeClr val="tx1"/>
              </a:solidFill>
              <a:latin typeface="Cambria" panose="02040503050406030204" pitchFamily="18" charset="0"/>
              <a:ea typeface="Cambria" panose="02040503050406030204" pitchFamily="18" charset="0"/>
            </a:endParaRPr>
          </a:p>
          <a:p>
            <a:r>
              <a:rPr lang="en-IN" sz="2000" dirty="0">
                <a:solidFill>
                  <a:schemeClr val="tx1"/>
                </a:solidFill>
                <a:latin typeface="Cambria" panose="02040503050406030204" pitchFamily="18" charset="0"/>
                <a:ea typeface="Cambria" panose="02040503050406030204" pitchFamily="18" charset="0"/>
              </a:rPr>
              <a:t>	</a:t>
            </a:r>
            <a:r>
              <a:rPr lang="en-IN" sz="2000" dirty="0" smtClean="0">
                <a:solidFill>
                  <a:schemeClr val="tx1"/>
                </a:solidFill>
                <a:latin typeface="Cambria" panose="02040503050406030204" pitchFamily="18" charset="0"/>
                <a:ea typeface="Cambria" panose="02040503050406030204" pitchFamily="18" charset="0"/>
              </a:rPr>
              <a:t>I</a:t>
            </a:r>
            <a:r>
              <a:rPr lang="en-IN" sz="2000" dirty="0">
                <a:solidFill>
                  <a:schemeClr val="tx1"/>
                </a:solidFill>
                <a:latin typeface="Cambria" panose="02040503050406030204" pitchFamily="18" charset="0"/>
                <a:ea typeface="Cambria" panose="02040503050406030204" pitchFamily="18" charset="0"/>
              </a:rPr>
              <a:t>. Sub </a:t>
            </a:r>
            <a:r>
              <a:rPr lang="en-IN" sz="2000" dirty="0" smtClean="0">
                <a:solidFill>
                  <a:schemeClr val="tx1"/>
                </a:solidFill>
                <a:latin typeface="Cambria" panose="02040503050406030204" pitchFamily="18" charset="0"/>
                <a:ea typeface="Cambria" panose="02040503050406030204" pitchFamily="18" charset="0"/>
              </a:rPr>
              <a:t>Bytes</a:t>
            </a:r>
          </a:p>
          <a:p>
            <a:r>
              <a:rPr lang="en-IN" sz="2000" dirty="0">
                <a:solidFill>
                  <a:schemeClr val="tx1"/>
                </a:solidFill>
                <a:latin typeface="Cambria" panose="02040503050406030204" pitchFamily="18" charset="0"/>
                <a:ea typeface="Cambria" panose="02040503050406030204" pitchFamily="18" charset="0"/>
              </a:rPr>
              <a:t>	</a:t>
            </a:r>
            <a:r>
              <a:rPr lang="en-IN" sz="2000" dirty="0" smtClean="0">
                <a:solidFill>
                  <a:schemeClr val="tx1"/>
                </a:solidFill>
                <a:latin typeface="Cambria" panose="02040503050406030204" pitchFamily="18" charset="0"/>
                <a:ea typeface="Cambria" panose="02040503050406030204" pitchFamily="18" charset="0"/>
              </a:rPr>
              <a:t>II. Shift </a:t>
            </a:r>
            <a:r>
              <a:rPr lang="en-IN" sz="2000" dirty="0">
                <a:solidFill>
                  <a:schemeClr val="tx1"/>
                </a:solidFill>
                <a:latin typeface="Cambria" panose="02040503050406030204" pitchFamily="18" charset="0"/>
                <a:ea typeface="Cambria" panose="02040503050406030204" pitchFamily="18" charset="0"/>
              </a:rPr>
              <a:t>Rows </a:t>
            </a:r>
            <a:endParaRPr lang="en-IN" sz="2000" dirty="0" smtClean="0">
              <a:solidFill>
                <a:schemeClr val="tx1"/>
              </a:solidFill>
              <a:latin typeface="Cambria" panose="02040503050406030204" pitchFamily="18" charset="0"/>
              <a:ea typeface="Cambria" panose="02040503050406030204" pitchFamily="18" charset="0"/>
            </a:endParaRPr>
          </a:p>
          <a:p>
            <a:r>
              <a:rPr lang="en-IN" sz="2000" dirty="0">
                <a:solidFill>
                  <a:schemeClr val="tx1"/>
                </a:solidFill>
                <a:latin typeface="Cambria" panose="02040503050406030204" pitchFamily="18" charset="0"/>
                <a:ea typeface="Cambria" panose="02040503050406030204" pitchFamily="18" charset="0"/>
              </a:rPr>
              <a:t>	</a:t>
            </a:r>
            <a:r>
              <a:rPr lang="en-IN" sz="2000" dirty="0" smtClean="0">
                <a:solidFill>
                  <a:schemeClr val="tx1"/>
                </a:solidFill>
                <a:latin typeface="Cambria" panose="02040503050406030204" pitchFamily="18" charset="0"/>
                <a:ea typeface="Cambria" panose="02040503050406030204" pitchFamily="18" charset="0"/>
              </a:rPr>
              <a:t>III. Mix </a:t>
            </a:r>
            <a:r>
              <a:rPr lang="en-IN" sz="2000" dirty="0">
                <a:solidFill>
                  <a:schemeClr val="tx1"/>
                </a:solidFill>
                <a:latin typeface="Cambria" panose="02040503050406030204" pitchFamily="18" charset="0"/>
                <a:ea typeface="Cambria" panose="02040503050406030204" pitchFamily="18" charset="0"/>
              </a:rPr>
              <a:t>Columns </a:t>
            </a:r>
            <a:endParaRPr lang="en-IN" sz="2000" dirty="0" smtClean="0">
              <a:solidFill>
                <a:schemeClr val="tx1"/>
              </a:solidFill>
              <a:latin typeface="Cambria" panose="02040503050406030204" pitchFamily="18" charset="0"/>
              <a:ea typeface="Cambria" panose="02040503050406030204" pitchFamily="18" charset="0"/>
            </a:endParaRPr>
          </a:p>
          <a:p>
            <a:r>
              <a:rPr lang="en-IN" sz="2000" dirty="0">
                <a:solidFill>
                  <a:schemeClr val="tx1"/>
                </a:solidFill>
                <a:latin typeface="Cambria" panose="02040503050406030204" pitchFamily="18" charset="0"/>
                <a:ea typeface="Cambria" panose="02040503050406030204" pitchFamily="18" charset="0"/>
              </a:rPr>
              <a:t>	</a:t>
            </a:r>
            <a:r>
              <a:rPr lang="en-IN" sz="2000" dirty="0" smtClean="0">
                <a:solidFill>
                  <a:schemeClr val="tx1"/>
                </a:solidFill>
                <a:latin typeface="Cambria" panose="02040503050406030204" pitchFamily="18" charset="0"/>
                <a:ea typeface="Cambria" panose="02040503050406030204" pitchFamily="18" charset="0"/>
              </a:rPr>
              <a:t>IV. Add </a:t>
            </a:r>
            <a:r>
              <a:rPr lang="en-IN" sz="2000" dirty="0">
                <a:solidFill>
                  <a:schemeClr val="tx1"/>
                </a:solidFill>
                <a:latin typeface="Cambria" panose="02040503050406030204" pitchFamily="18" charset="0"/>
                <a:ea typeface="Cambria" panose="02040503050406030204" pitchFamily="18" charset="0"/>
              </a:rPr>
              <a:t>Key</a:t>
            </a:r>
          </a:p>
        </p:txBody>
      </p:sp>
    </p:spTree>
    <p:extLst>
      <p:ext uri="{BB962C8B-B14F-4D97-AF65-F5344CB8AC3E}">
        <p14:creationId xmlns:p14="http://schemas.microsoft.com/office/powerpoint/2010/main" val="207028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Effect transition="in" filter="wipe(down)">
                                      <p:cBhvr>
                                        <p:cTn id="7" dur="250"/>
                                        <p:tgtEl>
                                          <p:spTgt spid="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25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250"/>
                                        <p:tgtEl>
                                          <p:spTgt spid="2">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250"/>
                                        <p:tgtEl>
                                          <p:spTgt spid="2">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250"/>
                                        <p:tgtEl>
                                          <p:spTgt spid="2">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arn(inVertical)">
                                      <p:cBhvr>
                                        <p:cTn id="26" dur="250"/>
                                        <p:tgtEl>
                                          <p:spTgt spid="2">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arn(inVertical)">
                                      <p:cBhvr>
                                        <p:cTn id="29"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a:latin typeface="Cambria" panose="02040503050406030204" pitchFamily="18" charset="0"/>
                <a:ea typeface="Cambria" panose="02040503050406030204" pitchFamily="18" charset="0"/>
              </a:rPr>
              <a:t>Literature</a:t>
            </a:r>
          </a:p>
        </p:txBody>
      </p:sp>
      <p:sp>
        <p:nvSpPr>
          <p:cNvPr id="3" name="Rectangle 2"/>
          <p:cNvSpPr/>
          <p:nvPr/>
        </p:nvSpPr>
        <p:spPr>
          <a:xfrm>
            <a:off x="95540" y="1099737"/>
            <a:ext cx="5882640" cy="400110"/>
          </a:xfrm>
          <a:prstGeom prst="rect">
            <a:avLst/>
          </a:prstGeom>
        </p:spPr>
        <p:txBody>
          <a:bodyPr wrap="square">
            <a:spAutoFit/>
          </a:bodyPr>
          <a:lstStyle/>
          <a:p>
            <a:endParaRPr lang="en-IN" sz="2000" dirty="0">
              <a:solidFill>
                <a:schemeClr val="tx1"/>
              </a:solidFill>
              <a:latin typeface="Cambria" panose="02040503050406030204" pitchFamily="18" charset="0"/>
              <a:ea typeface="Cambria" panose="02040503050406030204" pitchFamily="18" charset="0"/>
            </a:endParaRPr>
          </a:p>
        </p:txBody>
      </p:sp>
      <p:grpSp>
        <p:nvGrpSpPr>
          <p:cNvPr id="260" name="Google Shape;2487;p42"/>
          <p:cNvGrpSpPr/>
          <p:nvPr/>
        </p:nvGrpSpPr>
        <p:grpSpPr>
          <a:xfrm>
            <a:off x="6980737" y="1499847"/>
            <a:ext cx="2107251" cy="2954366"/>
            <a:chOff x="6388923" y="1763938"/>
            <a:chExt cx="2119128" cy="2785685"/>
          </a:xfrm>
        </p:grpSpPr>
        <p:sp>
          <p:nvSpPr>
            <p:cNvPr id="261" name="Google Shape;2488;p42"/>
            <p:cNvSpPr/>
            <p:nvPr/>
          </p:nvSpPr>
          <p:spPr>
            <a:xfrm rot="5400000">
              <a:off x="6557211" y="2543488"/>
              <a:ext cx="7475" cy="344052"/>
            </a:xfrm>
            <a:custGeom>
              <a:avLst/>
              <a:gdLst/>
              <a:ahLst/>
              <a:cxnLst/>
              <a:rect l="l" t="t" r="r" b="b"/>
              <a:pathLst>
                <a:path w="280" h="26030" extrusionOk="0">
                  <a:moveTo>
                    <a:pt x="140" y="0"/>
                  </a:moveTo>
                  <a:cubicBezTo>
                    <a:pt x="84" y="0"/>
                    <a:pt x="1" y="5831"/>
                    <a:pt x="1" y="13029"/>
                  </a:cubicBezTo>
                  <a:cubicBezTo>
                    <a:pt x="1" y="20199"/>
                    <a:pt x="84" y="26030"/>
                    <a:pt x="140" y="26030"/>
                  </a:cubicBezTo>
                  <a:cubicBezTo>
                    <a:pt x="224" y="26030"/>
                    <a:pt x="280" y="20199"/>
                    <a:pt x="280" y="13029"/>
                  </a:cubicBezTo>
                  <a:cubicBezTo>
                    <a:pt x="280" y="5831"/>
                    <a:pt x="22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489;p42"/>
            <p:cNvGrpSpPr/>
            <p:nvPr/>
          </p:nvGrpSpPr>
          <p:grpSpPr>
            <a:xfrm>
              <a:off x="6563581" y="1763938"/>
              <a:ext cx="1944470" cy="2785685"/>
              <a:chOff x="3519150" y="1453075"/>
              <a:chExt cx="2803850" cy="4016850"/>
            </a:xfrm>
          </p:grpSpPr>
          <p:sp>
            <p:nvSpPr>
              <p:cNvPr id="263" name="Google Shape;2490;p42"/>
              <p:cNvSpPr/>
              <p:nvPr/>
            </p:nvSpPr>
            <p:spPr>
              <a:xfrm>
                <a:off x="5301875" y="3814175"/>
                <a:ext cx="1021125" cy="1459050"/>
              </a:xfrm>
              <a:custGeom>
                <a:avLst/>
                <a:gdLst/>
                <a:ahLst/>
                <a:cxnLst/>
                <a:rect l="l" t="t" r="r" b="b"/>
                <a:pathLst>
                  <a:path w="40845" h="58362" extrusionOk="0">
                    <a:moveTo>
                      <a:pt x="36334" y="1"/>
                    </a:moveTo>
                    <a:cubicBezTo>
                      <a:pt x="35149" y="1"/>
                      <a:pt x="33054" y="829"/>
                      <a:pt x="30690" y="5521"/>
                    </a:cubicBezTo>
                    <a:cubicBezTo>
                      <a:pt x="27063" y="12774"/>
                      <a:pt x="25696" y="16987"/>
                      <a:pt x="25696" y="16987"/>
                    </a:cubicBezTo>
                    <a:cubicBezTo>
                      <a:pt x="25696" y="16987"/>
                      <a:pt x="25155" y="17846"/>
                      <a:pt x="24433" y="17846"/>
                    </a:cubicBezTo>
                    <a:cubicBezTo>
                      <a:pt x="24199" y="17846"/>
                      <a:pt x="23947" y="17756"/>
                      <a:pt x="23687" y="17517"/>
                    </a:cubicBezTo>
                    <a:cubicBezTo>
                      <a:pt x="22713" y="16620"/>
                      <a:pt x="21410" y="14193"/>
                      <a:pt x="19842" y="14193"/>
                    </a:cubicBezTo>
                    <a:cubicBezTo>
                      <a:pt x="19703" y="14193"/>
                      <a:pt x="19562" y="14212"/>
                      <a:pt x="19419" y="14253"/>
                    </a:cubicBezTo>
                    <a:cubicBezTo>
                      <a:pt x="17577" y="14811"/>
                      <a:pt x="16991" y="16848"/>
                      <a:pt x="17382" y="19861"/>
                    </a:cubicBezTo>
                    <a:cubicBezTo>
                      <a:pt x="17745" y="22874"/>
                      <a:pt x="18330" y="29486"/>
                      <a:pt x="18386" y="30100"/>
                    </a:cubicBezTo>
                    <a:cubicBezTo>
                      <a:pt x="18429" y="30553"/>
                      <a:pt x="18239" y="31172"/>
                      <a:pt x="17764" y="31172"/>
                    </a:cubicBezTo>
                    <a:cubicBezTo>
                      <a:pt x="17624" y="31172"/>
                      <a:pt x="17460" y="31119"/>
                      <a:pt x="17270" y="30992"/>
                    </a:cubicBezTo>
                    <a:cubicBezTo>
                      <a:pt x="16612" y="30538"/>
                      <a:pt x="13328" y="27015"/>
                      <a:pt x="10880" y="27015"/>
                    </a:cubicBezTo>
                    <a:cubicBezTo>
                      <a:pt x="10321" y="27015"/>
                      <a:pt x="9805" y="27199"/>
                      <a:pt x="9375" y="27645"/>
                    </a:cubicBezTo>
                    <a:cubicBezTo>
                      <a:pt x="7031" y="30044"/>
                      <a:pt x="9459" y="38246"/>
                      <a:pt x="9710" y="39139"/>
                    </a:cubicBezTo>
                    <a:cubicBezTo>
                      <a:pt x="9989" y="40060"/>
                      <a:pt x="9793" y="40450"/>
                      <a:pt x="9375" y="40673"/>
                    </a:cubicBezTo>
                    <a:cubicBezTo>
                      <a:pt x="9352" y="40686"/>
                      <a:pt x="9326" y="40691"/>
                      <a:pt x="9298" y="40691"/>
                    </a:cubicBezTo>
                    <a:cubicBezTo>
                      <a:pt x="8799" y="40691"/>
                      <a:pt x="7430" y="38922"/>
                      <a:pt x="6111" y="37577"/>
                    </a:cubicBezTo>
                    <a:cubicBezTo>
                      <a:pt x="5118" y="36584"/>
                      <a:pt x="3909" y="35606"/>
                      <a:pt x="2842" y="35606"/>
                    </a:cubicBezTo>
                    <a:cubicBezTo>
                      <a:pt x="2379" y="35606"/>
                      <a:pt x="1943" y="35790"/>
                      <a:pt x="1563" y="36238"/>
                    </a:cubicBezTo>
                    <a:cubicBezTo>
                      <a:pt x="336" y="37744"/>
                      <a:pt x="1" y="43910"/>
                      <a:pt x="5943" y="53898"/>
                    </a:cubicBezTo>
                    <a:lnTo>
                      <a:pt x="9012" y="58361"/>
                    </a:lnTo>
                    <a:lnTo>
                      <a:pt x="14425" y="57999"/>
                    </a:lnTo>
                    <a:cubicBezTo>
                      <a:pt x="25975" y="56548"/>
                      <a:pt x="30634" y="52475"/>
                      <a:pt x="31052" y="50578"/>
                    </a:cubicBezTo>
                    <a:cubicBezTo>
                      <a:pt x="31471" y="48708"/>
                      <a:pt x="29211" y="48067"/>
                      <a:pt x="27202" y="47844"/>
                    </a:cubicBezTo>
                    <a:cubicBezTo>
                      <a:pt x="25222" y="47620"/>
                      <a:pt x="22850" y="47648"/>
                      <a:pt x="22766" y="47174"/>
                    </a:cubicBezTo>
                    <a:cubicBezTo>
                      <a:pt x="22683" y="46700"/>
                      <a:pt x="22878" y="46309"/>
                      <a:pt x="23743" y="45946"/>
                    </a:cubicBezTo>
                    <a:cubicBezTo>
                      <a:pt x="24608" y="45584"/>
                      <a:pt x="32559" y="42459"/>
                      <a:pt x="33033" y="39139"/>
                    </a:cubicBezTo>
                    <a:cubicBezTo>
                      <a:pt x="33480" y="35791"/>
                      <a:pt x="26449" y="35261"/>
                      <a:pt x="25501" y="34954"/>
                    </a:cubicBezTo>
                    <a:cubicBezTo>
                      <a:pt x="24580" y="34619"/>
                      <a:pt x="25054" y="33838"/>
                      <a:pt x="25556" y="33531"/>
                    </a:cubicBezTo>
                    <a:cubicBezTo>
                      <a:pt x="26031" y="33197"/>
                      <a:pt x="31638" y="29570"/>
                      <a:pt x="34233" y="28007"/>
                    </a:cubicBezTo>
                    <a:cubicBezTo>
                      <a:pt x="36827" y="26473"/>
                      <a:pt x="38083" y="24743"/>
                      <a:pt x="37385" y="22958"/>
                    </a:cubicBezTo>
                    <a:cubicBezTo>
                      <a:pt x="36716" y="21256"/>
                      <a:pt x="33619" y="21814"/>
                      <a:pt x="32196" y="21590"/>
                    </a:cubicBezTo>
                    <a:cubicBezTo>
                      <a:pt x="30773" y="21367"/>
                      <a:pt x="31387" y="19693"/>
                      <a:pt x="31387" y="19693"/>
                    </a:cubicBezTo>
                    <a:cubicBezTo>
                      <a:pt x="31387" y="19693"/>
                      <a:pt x="33842" y="16039"/>
                      <a:pt x="37330" y="8701"/>
                    </a:cubicBezTo>
                    <a:cubicBezTo>
                      <a:pt x="40845" y="1364"/>
                      <a:pt x="37302" y="164"/>
                      <a:pt x="37302" y="164"/>
                    </a:cubicBezTo>
                    <a:lnTo>
                      <a:pt x="37302" y="164"/>
                    </a:lnTo>
                    <a:lnTo>
                      <a:pt x="37358" y="248"/>
                    </a:lnTo>
                    <a:cubicBezTo>
                      <a:pt x="37358" y="248"/>
                      <a:pt x="36982" y="1"/>
                      <a:pt x="36334"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491;p42"/>
              <p:cNvSpPr/>
              <p:nvPr/>
            </p:nvSpPr>
            <p:spPr>
              <a:xfrm>
                <a:off x="5432300" y="3982875"/>
                <a:ext cx="721925" cy="1477975"/>
              </a:xfrm>
              <a:custGeom>
                <a:avLst/>
                <a:gdLst/>
                <a:ahLst/>
                <a:cxnLst/>
                <a:rect l="l" t="t" r="r" b="b"/>
                <a:pathLst>
                  <a:path w="28877" h="59119" extrusionOk="0">
                    <a:moveTo>
                      <a:pt x="28876" y="0"/>
                    </a:moveTo>
                    <a:lnTo>
                      <a:pt x="28793" y="140"/>
                    </a:lnTo>
                    <a:lnTo>
                      <a:pt x="28570" y="586"/>
                    </a:lnTo>
                    <a:lnTo>
                      <a:pt x="27733" y="2344"/>
                    </a:lnTo>
                    <a:cubicBezTo>
                      <a:pt x="27007" y="3850"/>
                      <a:pt x="25947" y="5998"/>
                      <a:pt x="24636" y="8677"/>
                    </a:cubicBezTo>
                    <a:cubicBezTo>
                      <a:pt x="22013" y="14061"/>
                      <a:pt x="18386" y="21455"/>
                      <a:pt x="14341" y="29601"/>
                    </a:cubicBezTo>
                    <a:cubicBezTo>
                      <a:pt x="10268" y="37748"/>
                      <a:pt x="6641" y="45169"/>
                      <a:pt x="4046" y="50525"/>
                    </a:cubicBezTo>
                    <a:cubicBezTo>
                      <a:pt x="2763" y="53232"/>
                      <a:pt x="1703" y="55408"/>
                      <a:pt x="1005" y="56914"/>
                    </a:cubicBezTo>
                    <a:lnTo>
                      <a:pt x="196" y="58672"/>
                    </a:lnTo>
                    <a:lnTo>
                      <a:pt x="1" y="59118"/>
                    </a:lnTo>
                    <a:cubicBezTo>
                      <a:pt x="57" y="59035"/>
                      <a:pt x="140" y="58867"/>
                      <a:pt x="224" y="58672"/>
                    </a:cubicBezTo>
                    <a:cubicBezTo>
                      <a:pt x="419" y="58253"/>
                      <a:pt x="726" y="57668"/>
                      <a:pt x="1089" y="56942"/>
                    </a:cubicBezTo>
                    <a:cubicBezTo>
                      <a:pt x="1814" y="55436"/>
                      <a:pt x="2875" y="53260"/>
                      <a:pt x="4158" y="50581"/>
                    </a:cubicBezTo>
                    <a:cubicBezTo>
                      <a:pt x="6780" y="45197"/>
                      <a:pt x="10435" y="37803"/>
                      <a:pt x="14481" y="29657"/>
                    </a:cubicBezTo>
                    <a:cubicBezTo>
                      <a:pt x="18526" y="21510"/>
                      <a:pt x="22181" y="14117"/>
                      <a:pt x="24775" y="8733"/>
                    </a:cubicBezTo>
                    <a:cubicBezTo>
                      <a:pt x="26059" y="6054"/>
                      <a:pt x="27119" y="3878"/>
                      <a:pt x="27816" y="2344"/>
                    </a:cubicBezTo>
                    <a:cubicBezTo>
                      <a:pt x="28151" y="1590"/>
                      <a:pt x="28430" y="1005"/>
                      <a:pt x="28625" y="614"/>
                    </a:cubicBezTo>
                    <a:cubicBezTo>
                      <a:pt x="28709" y="419"/>
                      <a:pt x="28793" y="251"/>
                      <a:pt x="28821" y="168"/>
                    </a:cubicBezTo>
                    <a:cubicBezTo>
                      <a:pt x="28876" y="56"/>
                      <a:pt x="28876" y="0"/>
                      <a:pt x="288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492;p42"/>
              <p:cNvSpPr/>
              <p:nvPr/>
            </p:nvSpPr>
            <p:spPr>
              <a:xfrm>
                <a:off x="5834050" y="4270925"/>
                <a:ext cx="62800" cy="239950"/>
              </a:xfrm>
              <a:custGeom>
                <a:avLst/>
                <a:gdLst/>
                <a:ahLst/>
                <a:cxnLst/>
                <a:rect l="l" t="t" r="r" b="b"/>
                <a:pathLst>
                  <a:path w="2512" h="9598" extrusionOk="0">
                    <a:moveTo>
                      <a:pt x="1" y="0"/>
                    </a:moveTo>
                    <a:cubicBezTo>
                      <a:pt x="1" y="140"/>
                      <a:pt x="29" y="252"/>
                      <a:pt x="84" y="391"/>
                    </a:cubicBezTo>
                    <a:cubicBezTo>
                      <a:pt x="140" y="670"/>
                      <a:pt x="224" y="1033"/>
                      <a:pt x="336" y="1423"/>
                    </a:cubicBezTo>
                    <a:cubicBezTo>
                      <a:pt x="559" y="2344"/>
                      <a:pt x="866" y="3488"/>
                      <a:pt x="1173" y="4827"/>
                    </a:cubicBezTo>
                    <a:cubicBezTo>
                      <a:pt x="1507" y="6166"/>
                      <a:pt x="1814" y="7366"/>
                      <a:pt x="2065" y="8231"/>
                    </a:cubicBezTo>
                    <a:cubicBezTo>
                      <a:pt x="2177" y="8649"/>
                      <a:pt x="2288" y="8984"/>
                      <a:pt x="2372" y="9235"/>
                    </a:cubicBezTo>
                    <a:cubicBezTo>
                      <a:pt x="2400" y="9347"/>
                      <a:pt x="2456" y="9486"/>
                      <a:pt x="2512" y="9598"/>
                    </a:cubicBezTo>
                    <a:cubicBezTo>
                      <a:pt x="2512" y="9458"/>
                      <a:pt x="2484" y="9319"/>
                      <a:pt x="2428" y="9207"/>
                    </a:cubicBezTo>
                    <a:cubicBezTo>
                      <a:pt x="2372" y="8928"/>
                      <a:pt x="2288" y="8566"/>
                      <a:pt x="2177" y="8175"/>
                    </a:cubicBezTo>
                    <a:lnTo>
                      <a:pt x="1368" y="4771"/>
                    </a:lnTo>
                    <a:cubicBezTo>
                      <a:pt x="1033" y="3432"/>
                      <a:pt x="726" y="2232"/>
                      <a:pt x="447" y="1368"/>
                    </a:cubicBezTo>
                    <a:cubicBezTo>
                      <a:pt x="336" y="949"/>
                      <a:pt x="224" y="614"/>
                      <a:pt x="140" y="363"/>
                    </a:cubicBezTo>
                    <a:cubicBezTo>
                      <a:pt x="112" y="224"/>
                      <a:pt x="57"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493;p42"/>
              <p:cNvSpPr/>
              <p:nvPr/>
            </p:nvSpPr>
            <p:spPr>
              <a:xfrm>
                <a:off x="5909375" y="4431325"/>
                <a:ext cx="274150" cy="81725"/>
              </a:xfrm>
              <a:custGeom>
                <a:avLst/>
                <a:gdLst/>
                <a:ahLst/>
                <a:cxnLst/>
                <a:rect l="l" t="t" r="r" b="b"/>
                <a:pathLst>
                  <a:path w="10966" h="3269" extrusionOk="0">
                    <a:moveTo>
                      <a:pt x="10934" y="0"/>
                    </a:moveTo>
                    <a:cubicBezTo>
                      <a:pt x="10837" y="0"/>
                      <a:pt x="8394" y="661"/>
                      <a:pt x="5441" y="1536"/>
                    </a:cubicBezTo>
                    <a:cubicBezTo>
                      <a:pt x="2428" y="2456"/>
                      <a:pt x="1" y="3210"/>
                      <a:pt x="1" y="3265"/>
                    </a:cubicBezTo>
                    <a:cubicBezTo>
                      <a:pt x="1" y="3268"/>
                      <a:pt x="4" y="3269"/>
                      <a:pt x="11" y="3269"/>
                    </a:cubicBezTo>
                    <a:cubicBezTo>
                      <a:pt x="188" y="3269"/>
                      <a:pt x="2597" y="2590"/>
                      <a:pt x="5497" y="1731"/>
                    </a:cubicBezTo>
                    <a:cubicBezTo>
                      <a:pt x="8510" y="838"/>
                      <a:pt x="10965" y="57"/>
                      <a:pt x="10937" y="1"/>
                    </a:cubicBezTo>
                    <a:cubicBezTo>
                      <a:pt x="10937" y="1"/>
                      <a:pt x="10936" y="0"/>
                      <a:pt x="109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494;p42"/>
              <p:cNvSpPr/>
              <p:nvPr/>
            </p:nvSpPr>
            <p:spPr>
              <a:xfrm>
                <a:off x="5739900" y="4807450"/>
                <a:ext cx="252500" cy="14975"/>
              </a:xfrm>
              <a:custGeom>
                <a:avLst/>
                <a:gdLst/>
                <a:ahLst/>
                <a:cxnLst/>
                <a:rect l="l" t="t" r="r" b="b"/>
                <a:pathLst>
                  <a:path w="10100" h="599" extrusionOk="0">
                    <a:moveTo>
                      <a:pt x="9891" y="1"/>
                    </a:moveTo>
                    <a:cubicBezTo>
                      <a:pt x="9821" y="1"/>
                      <a:pt x="9751" y="8"/>
                      <a:pt x="9681" y="22"/>
                    </a:cubicBezTo>
                    <a:lnTo>
                      <a:pt x="8621" y="105"/>
                    </a:lnTo>
                    <a:cubicBezTo>
                      <a:pt x="7701" y="189"/>
                      <a:pt x="6445" y="273"/>
                      <a:pt x="5050" y="357"/>
                    </a:cubicBezTo>
                    <a:cubicBezTo>
                      <a:pt x="3655" y="412"/>
                      <a:pt x="2400" y="440"/>
                      <a:pt x="1479" y="440"/>
                    </a:cubicBezTo>
                    <a:lnTo>
                      <a:pt x="391" y="440"/>
                    </a:lnTo>
                    <a:cubicBezTo>
                      <a:pt x="252" y="440"/>
                      <a:pt x="112" y="440"/>
                      <a:pt x="0" y="468"/>
                    </a:cubicBezTo>
                    <a:cubicBezTo>
                      <a:pt x="112" y="496"/>
                      <a:pt x="252" y="524"/>
                      <a:pt x="391" y="524"/>
                    </a:cubicBezTo>
                    <a:cubicBezTo>
                      <a:pt x="642" y="552"/>
                      <a:pt x="1005" y="580"/>
                      <a:pt x="1479" y="580"/>
                    </a:cubicBezTo>
                    <a:cubicBezTo>
                      <a:pt x="1860" y="591"/>
                      <a:pt x="2299" y="598"/>
                      <a:pt x="2782" y="598"/>
                    </a:cubicBezTo>
                    <a:cubicBezTo>
                      <a:pt x="3464" y="598"/>
                      <a:pt x="4233" y="585"/>
                      <a:pt x="5050" y="552"/>
                    </a:cubicBezTo>
                    <a:cubicBezTo>
                      <a:pt x="6445" y="496"/>
                      <a:pt x="7701" y="357"/>
                      <a:pt x="8621" y="245"/>
                    </a:cubicBezTo>
                    <a:cubicBezTo>
                      <a:pt x="9068" y="189"/>
                      <a:pt x="9458" y="133"/>
                      <a:pt x="9709" y="105"/>
                    </a:cubicBezTo>
                    <a:cubicBezTo>
                      <a:pt x="9821" y="78"/>
                      <a:pt x="9960" y="50"/>
                      <a:pt x="10100" y="22"/>
                    </a:cubicBezTo>
                    <a:cubicBezTo>
                      <a:pt x="10030" y="8"/>
                      <a:pt x="9960" y="1"/>
                      <a:pt x="98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495;p42"/>
              <p:cNvSpPr/>
              <p:nvPr/>
            </p:nvSpPr>
            <p:spPr>
              <a:xfrm>
                <a:off x="5623425" y="4614775"/>
                <a:ext cx="118600" cy="202300"/>
              </a:xfrm>
              <a:custGeom>
                <a:avLst/>
                <a:gdLst/>
                <a:ahLst/>
                <a:cxnLst/>
                <a:rect l="l" t="t" r="r" b="b"/>
                <a:pathLst>
                  <a:path w="4744" h="8092" extrusionOk="0">
                    <a:moveTo>
                      <a:pt x="0" y="1"/>
                    </a:moveTo>
                    <a:cubicBezTo>
                      <a:pt x="56" y="112"/>
                      <a:pt x="112" y="252"/>
                      <a:pt x="168" y="363"/>
                    </a:cubicBezTo>
                    <a:cubicBezTo>
                      <a:pt x="279" y="559"/>
                      <a:pt x="447" y="866"/>
                      <a:pt x="642" y="1228"/>
                    </a:cubicBezTo>
                    <a:cubicBezTo>
                      <a:pt x="1060" y="1982"/>
                      <a:pt x="1646" y="2986"/>
                      <a:pt x="2288" y="4102"/>
                    </a:cubicBezTo>
                    <a:cubicBezTo>
                      <a:pt x="2958" y="5218"/>
                      <a:pt x="3543" y="6222"/>
                      <a:pt x="3990" y="6920"/>
                    </a:cubicBezTo>
                    <a:cubicBezTo>
                      <a:pt x="4213" y="7282"/>
                      <a:pt x="4408" y="7589"/>
                      <a:pt x="4520" y="7785"/>
                    </a:cubicBezTo>
                    <a:cubicBezTo>
                      <a:pt x="4576" y="7896"/>
                      <a:pt x="4659" y="7980"/>
                      <a:pt x="4743" y="8091"/>
                    </a:cubicBezTo>
                    <a:cubicBezTo>
                      <a:pt x="4715" y="7952"/>
                      <a:pt x="4659" y="7840"/>
                      <a:pt x="4576" y="7729"/>
                    </a:cubicBezTo>
                    <a:cubicBezTo>
                      <a:pt x="4464" y="7533"/>
                      <a:pt x="4297" y="7227"/>
                      <a:pt x="4101" y="6864"/>
                    </a:cubicBezTo>
                    <a:cubicBezTo>
                      <a:pt x="3683" y="6111"/>
                      <a:pt x="3097" y="5106"/>
                      <a:pt x="2455" y="3990"/>
                    </a:cubicBezTo>
                    <a:cubicBezTo>
                      <a:pt x="1814" y="2874"/>
                      <a:pt x="1200" y="1870"/>
                      <a:pt x="754" y="1145"/>
                    </a:cubicBezTo>
                    <a:cubicBezTo>
                      <a:pt x="530" y="782"/>
                      <a:pt x="363" y="503"/>
                      <a:pt x="223" y="308"/>
                    </a:cubicBezTo>
                    <a:cubicBezTo>
                      <a:pt x="168" y="196"/>
                      <a:pt x="84" y="84"/>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496;p42"/>
              <p:cNvSpPr/>
              <p:nvPr/>
            </p:nvSpPr>
            <p:spPr>
              <a:xfrm>
                <a:off x="5439975" y="4866575"/>
                <a:ext cx="154175" cy="256700"/>
              </a:xfrm>
              <a:custGeom>
                <a:avLst/>
                <a:gdLst/>
                <a:ahLst/>
                <a:cxnLst/>
                <a:rect l="l" t="t" r="r" b="b"/>
                <a:pathLst>
                  <a:path w="6167" h="10268" extrusionOk="0">
                    <a:moveTo>
                      <a:pt x="1" y="0"/>
                    </a:moveTo>
                    <a:lnTo>
                      <a:pt x="1" y="0"/>
                    </a:lnTo>
                    <a:cubicBezTo>
                      <a:pt x="57" y="140"/>
                      <a:pt x="112" y="279"/>
                      <a:pt x="196" y="419"/>
                    </a:cubicBezTo>
                    <a:lnTo>
                      <a:pt x="838" y="1535"/>
                    </a:lnTo>
                    <a:cubicBezTo>
                      <a:pt x="1396" y="2483"/>
                      <a:pt x="2149" y="3767"/>
                      <a:pt x="2986" y="5190"/>
                    </a:cubicBezTo>
                    <a:cubicBezTo>
                      <a:pt x="3851" y="6612"/>
                      <a:pt x="4632" y="7868"/>
                      <a:pt x="5190" y="8789"/>
                    </a:cubicBezTo>
                    <a:lnTo>
                      <a:pt x="5888" y="9877"/>
                    </a:lnTo>
                    <a:cubicBezTo>
                      <a:pt x="5971" y="10016"/>
                      <a:pt x="6055" y="10156"/>
                      <a:pt x="6167" y="10267"/>
                    </a:cubicBezTo>
                    <a:cubicBezTo>
                      <a:pt x="6111" y="10128"/>
                      <a:pt x="6027" y="9988"/>
                      <a:pt x="5943" y="9849"/>
                    </a:cubicBezTo>
                    <a:lnTo>
                      <a:pt x="5302" y="8733"/>
                    </a:lnTo>
                    <a:cubicBezTo>
                      <a:pt x="4772" y="7784"/>
                      <a:pt x="4018" y="6501"/>
                      <a:pt x="3153" y="5078"/>
                    </a:cubicBezTo>
                    <a:cubicBezTo>
                      <a:pt x="2316" y="3683"/>
                      <a:pt x="1535" y="2400"/>
                      <a:pt x="949" y="1479"/>
                    </a:cubicBezTo>
                    <a:lnTo>
                      <a:pt x="252" y="391"/>
                    </a:lnTo>
                    <a:cubicBezTo>
                      <a:pt x="196" y="251"/>
                      <a:pt x="85"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497;p42"/>
              <p:cNvSpPr/>
              <p:nvPr/>
            </p:nvSpPr>
            <p:spPr>
              <a:xfrm>
                <a:off x="5592025" y="5092550"/>
                <a:ext cx="319475" cy="24450"/>
              </a:xfrm>
              <a:custGeom>
                <a:avLst/>
                <a:gdLst/>
                <a:ahLst/>
                <a:cxnLst/>
                <a:rect l="l" t="t" r="r" b="b"/>
                <a:pathLst>
                  <a:path w="12779" h="978" extrusionOk="0">
                    <a:moveTo>
                      <a:pt x="12779" y="1"/>
                    </a:moveTo>
                    <a:cubicBezTo>
                      <a:pt x="12611" y="1"/>
                      <a:pt x="12444" y="1"/>
                      <a:pt x="12276" y="29"/>
                    </a:cubicBezTo>
                    <a:lnTo>
                      <a:pt x="10909" y="196"/>
                    </a:lnTo>
                    <a:cubicBezTo>
                      <a:pt x="9765" y="308"/>
                      <a:pt x="8175" y="475"/>
                      <a:pt x="6390" y="586"/>
                    </a:cubicBezTo>
                    <a:cubicBezTo>
                      <a:pt x="4632" y="726"/>
                      <a:pt x="3014" y="782"/>
                      <a:pt x="1870" y="838"/>
                    </a:cubicBezTo>
                    <a:lnTo>
                      <a:pt x="503" y="893"/>
                    </a:lnTo>
                    <a:cubicBezTo>
                      <a:pt x="336" y="893"/>
                      <a:pt x="168" y="921"/>
                      <a:pt x="1" y="949"/>
                    </a:cubicBezTo>
                    <a:cubicBezTo>
                      <a:pt x="140" y="977"/>
                      <a:pt x="308" y="977"/>
                      <a:pt x="475" y="977"/>
                    </a:cubicBezTo>
                    <a:lnTo>
                      <a:pt x="1870" y="977"/>
                    </a:lnTo>
                    <a:cubicBezTo>
                      <a:pt x="3014" y="949"/>
                      <a:pt x="4604" y="893"/>
                      <a:pt x="6390" y="782"/>
                    </a:cubicBezTo>
                    <a:cubicBezTo>
                      <a:pt x="8175" y="642"/>
                      <a:pt x="9793" y="475"/>
                      <a:pt x="10937" y="308"/>
                    </a:cubicBezTo>
                    <a:cubicBezTo>
                      <a:pt x="11495" y="224"/>
                      <a:pt x="11969" y="168"/>
                      <a:pt x="12304" y="112"/>
                    </a:cubicBezTo>
                    <a:cubicBezTo>
                      <a:pt x="12472" y="84"/>
                      <a:pt x="12611" y="56"/>
                      <a:pt x="127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498;p42"/>
              <p:cNvSpPr/>
              <p:nvPr/>
            </p:nvSpPr>
            <p:spPr>
              <a:xfrm>
                <a:off x="3812775" y="3743625"/>
                <a:ext cx="1487750" cy="1632125"/>
              </a:xfrm>
              <a:custGeom>
                <a:avLst/>
                <a:gdLst/>
                <a:ahLst/>
                <a:cxnLst/>
                <a:rect l="l" t="t" r="r" b="b"/>
                <a:pathLst>
                  <a:path w="59510" h="65285" extrusionOk="0">
                    <a:moveTo>
                      <a:pt x="1" y="1"/>
                    </a:moveTo>
                    <a:lnTo>
                      <a:pt x="1" y="65285"/>
                    </a:lnTo>
                    <a:lnTo>
                      <a:pt x="59509" y="65285"/>
                    </a:lnTo>
                    <a:lnTo>
                      <a:pt x="5950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499;p42"/>
              <p:cNvSpPr/>
              <p:nvPr/>
            </p:nvSpPr>
            <p:spPr>
              <a:xfrm>
                <a:off x="3595875" y="4070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500;p42"/>
              <p:cNvSpPr/>
              <p:nvPr/>
            </p:nvSpPr>
            <p:spPr>
              <a:xfrm>
                <a:off x="3667700" y="4153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501;p42"/>
              <p:cNvSpPr/>
              <p:nvPr/>
            </p:nvSpPr>
            <p:spPr>
              <a:xfrm>
                <a:off x="3667700" y="4238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502;p42"/>
              <p:cNvSpPr/>
              <p:nvPr/>
            </p:nvSpPr>
            <p:spPr>
              <a:xfrm>
                <a:off x="3667700" y="4326025"/>
                <a:ext cx="320175" cy="48850"/>
              </a:xfrm>
              <a:custGeom>
                <a:avLst/>
                <a:gdLst/>
                <a:ahLst/>
                <a:cxnLst/>
                <a:rect l="l" t="t" r="r" b="b"/>
                <a:pathLst>
                  <a:path w="12807" h="1954" extrusionOk="0">
                    <a:moveTo>
                      <a:pt x="1" y="1"/>
                    </a:moveTo>
                    <a:lnTo>
                      <a:pt x="1" y="1953"/>
                    </a:lnTo>
                    <a:lnTo>
                      <a:pt x="12806" y="1953"/>
                    </a:lnTo>
                    <a:lnTo>
                      <a:pt x="12806"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503;p42"/>
              <p:cNvSpPr/>
              <p:nvPr/>
            </p:nvSpPr>
            <p:spPr>
              <a:xfrm>
                <a:off x="4071550" y="4164900"/>
                <a:ext cx="43250" cy="36975"/>
              </a:xfrm>
              <a:custGeom>
                <a:avLst/>
                <a:gdLst/>
                <a:ahLst/>
                <a:cxnLst/>
                <a:rect l="l" t="t" r="r" b="b"/>
                <a:pathLst>
                  <a:path w="1730" h="1479" extrusionOk="0">
                    <a:moveTo>
                      <a:pt x="1004" y="1"/>
                    </a:moveTo>
                    <a:cubicBezTo>
                      <a:pt x="335" y="1"/>
                      <a:pt x="0" y="782"/>
                      <a:pt x="474" y="1256"/>
                    </a:cubicBezTo>
                    <a:cubicBezTo>
                      <a:pt x="628" y="1410"/>
                      <a:pt x="814" y="1479"/>
                      <a:pt x="995" y="1479"/>
                    </a:cubicBezTo>
                    <a:cubicBezTo>
                      <a:pt x="1373" y="1479"/>
                      <a:pt x="1730" y="1179"/>
                      <a:pt x="1730" y="726"/>
                    </a:cubicBezTo>
                    <a:cubicBezTo>
                      <a:pt x="1730" y="336"/>
                      <a:pt x="1395" y="1"/>
                      <a:pt x="10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504;p42"/>
              <p:cNvSpPr/>
              <p:nvPr/>
            </p:nvSpPr>
            <p:spPr>
              <a:xfrm>
                <a:off x="41524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505;p42"/>
              <p:cNvSpPr/>
              <p:nvPr/>
            </p:nvSpPr>
            <p:spPr>
              <a:xfrm>
                <a:off x="4234050" y="4164900"/>
                <a:ext cx="43275" cy="36975"/>
              </a:xfrm>
              <a:custGeom>
                <a:avLst/>
                <a:gdLst/>
                <a:ahLst/>
                <a:cxnLst/>
                <a:rect l="l" t="t" r="r" b="b"/>
                <a:pathLst>
                  <a:path w="1731" h="1479" extrusionOk="0">
                    <a:moveTo>
                      <a:pt x="977" y="1"/>
                    </a:moveTo>
                    <a:cubicBezTo>
                      <a:pt x="335" y="1"/>
                      <a:pt x="1" y="782"/>
                      <a:pt x="475" y="1256"/>
                    </a:cubicBezTo>
                    <a:cubicBezTo>
                      <a:pt x="619" y="1410"/>
                      <a:pt x="802" y="1479"/>
                      <a:pt x="983" y="1479"/>
                    </a:cubicBezTo>
                    <a:cubicBezTo>
                      <a:pt x="1360" y="1479"/>
                      <a:pt x="1730" y="1179"/>
                      <a:pt x="1730" y="726"/>
                    </a:cubicBezTo>
                    <a:cubicBezTo>
                      <a:pt x="1702"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506;p42"/>
              <p:cNvSpPr/>
              <p:nvPr/>
            </p:nvSpPr>
            <p:spPr>
              <a:xfrm>
                <a:off x="4314950"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507;p42"/>
              <p:cNvSpPr/>
              <p:nvPr/>
            </p:nvSpPr>
            <p:spPr>
              <a:xfrm>
                <a:off x="4942675" y="4164900"/>
                <a:ext cx="43275" cy="36975"/>
              </a:xfrm>
              <a:custGeom>
                <a:avLst/>
                <a:gdLst/>
                <a:ahLst/>
                <a:cxnLst/>
                <a:rect l="l" t="t" r="r" b="b"/>
                <a:pathLst>
                  <a:path w="1731" h="1479" extrusionOk="0">
                    <a:moveTo>
                      <a:pt x="1005" y="1"/>
                    </a:moveTo>
                    <a:cubicBezTo>
                      <a:pt x="336" y="1"/>
                      <a:pt x="1" y="782"/>
                      <a:pt x="475" y="1256"/>
                    </a:cubicBezTo>
                    <a:cubicBezTo>
                      <a:pt x="629" y="1410"/>
                      <a:pt x="815" y="1479"/>
                      <a:pt x="996" y="1479"/>
                    </a:cubicBezTo>
                    <a:cubicBezTo>
                      <a:pt x="1374" y="1479"/>
                      <a:pt x="1731" y="1179"/>
                      <a:pt x="1731" y="726"/>
                    </a:cubicBezTo>
                    <a:cubicBezTo>
                      <a:pt x="1731" y="336"/>
                      <a:pt x="1396"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508;p42"/>
              <p:cNvSpPr/>
              <p:nvPr/>
            </p:nvSpPr>
            <p:spPr>
              <a:xfrm>
                <a:off x="50256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509;p42"/>
              <p:cNvSpPr/>
              <p:nvPr/>
            </p:nvSpPr>
            <p:spPr>
              <a:xfrm>
                <a:off x="4395875" y="4164900"/>
                <a:ext cx="43250" cy="36975"/>
              </a:xfrm>
              <a:custGeom>
                <a:avLst/>
                <a:gdLst/>
                <a:ahLst/>
                <a:cxnLst/>
                <a:rect l="l" t="t" r="r" b="b"/>
                <a:pathLst>
                  <a:path w="1730" h="1479" extrusionOk="0">
                    <a:moveTo>
                      <a:pt x="977" y="1"/>
                    </a:moveTo>
                    <a:cubicBezTo>
                      <a:pt x="335" y="1"/>
                      <a:pt x="0" y="782"/>
                      <a:pt x="474" y="1256"/>
                    </a:cubicBezTo>
                    <a:cubicBezTo>
                      <a:pt x="619" y="1410"/>
                      <a:pt x="802" y="1479"/>
                      <a:pt x="982"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510;p42"/>
              <p:cNvSpPr/>
              <p:nvPr/>
            </p:nvSpPr>
            <p:spPr>
              <a:xfrm>
                <a:off x="4794125" y="4164900"/>
                <a:ext cx="43275" cy="36975"/>
              </a:xfrm>
              <a:custGeom>
                <a:avLst/>
                <a:gdLst/>
                <a:ahLst/>
                <a:cxnLst/>
                <a:rect l="l" t="t" r="r" b="b"/>
                <a:pathLst>
                  <a:path w="1731" h="1479" extrusionOk="0">
                    <a:moveTo>
                      <a:pt x="977" y="1"/>
                    </a:moveTo>
                    <a:cubicBezTo>
                      <a:pt x="335" y="1"/>
                      <a:pt x="0" y="782"/>
                      <a:pt x="475" y="1256"/>
                    </a:cubicBezTo>
                    <a:cubicBezTo>
                      <a:pt x="619" y="1410"/>
                      <a:pt x="802" y="1479"/>
                      <a:pt x="983"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511;p42"/>
              <p:cNvSpPr/>
              <p:nvPr/>
            </p:nvSpPr>
            <p:spPr>
              <a:xfrm>
                <a:off x="4476775"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512;p42"/>
              <p:cNvSpPr/>
              <p:nvPr/>
            </p:nvSpPr>
            <p:spPr>
              <a:xfrm>
                <a:off x="4558375" y="4164900"/>
                <a:ext cx="42575" cy="36975"/>
              </a:xfrm>
              <a:custGeom>
                <a:avLst/>
                <a:gdLst/>
                <a:ahLst/>
                <a:cxnLst/>
                <a:rect l="l" t="t" r="r" b="b"/>
                <a:pathLst>
                  <a:path w="1703" h="1479" extrusionOk="0">
                    <a:moveTo>
                      <a:pt x="977" y="1"/>
                    </a:moveTo>
                    <a:cubicBezTo>
                      <a:pt x="307" y="1"/>
                      <a:pt x="1" y="782"/>
                      <a:pt x="447" y="1256"/>
                    </a:cubicBezTo>
                    <a:cubicBezTo>
                      <a:pt x="601" y="1410"/>
                      <a:pt x="786" y="1479"/>
                      <a:pt x="967" y="1479"/>
                    </a:cubicBezTo>
                    <a:cubicBezTo>
                      <a:pt x="1345" y="1479"/>
                      <a:pt x="1702" y="1179"/>
                      <a:pt x="1702" y="726"/>
                    </a:cubicBezTo>
                    <a:cubicBezTo>
                      <a:pt x="1702" y="336"/>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513;p42"/>
              <p:cNvSpPr/>
              <p:nvPr/>
            </p:nvSpPr>
            <p:spPr>
              <a:xfrm>
                <a:off x="47222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514;p42"/>
              <p:cNvSpPr/>
              <p:nvPr/>
            </p:nvSpPr>
            <p:spPr>
              <a:xfrm>
                <a:off x="5092650" y="4164900"/>
                <a:ext cx="43250" cy="36975"/>
              </a:xfrm>
              <a:custGeom>
                <a:avLst/>
                <a:gdLst/>
                <a:ahLst/>
                <a:cxnLst/>
                <a:rect l="l" t="t" r="r" b="b"/>
                <a:pathLst>
                  <a:path w="1730" h="1479" extrusionOk="0">
                    <a:moveTo>
                      <a:pt x="1005" y="1"/>
                    </a:moveTo>
                    <a:cubicBezTo>
                      <a:pt x="335" y="1"/>
                      <a:pt x="0" y="782"/>
                      <a:pt x="474"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515;p42"/>
              <p:cNvSpPr/>
              <p:nvPr/>
            </p:nvSpPr>
            <p:spPr>
              <a:xfrm>
                <a:off x="4639275" y="4164900"/>
                <a:ext cx="42575" cy="36975"/>
              </a:xfrm>
              <a:custGeom>
                <a:avLst/>
                <a:gdLst/>
                <a:ahLst/>
                <a:cxnLst/>
                <a:rect l="l" t="t" r="r" b="b"/>
                <a:pathLst>
                  <a:path w="1703" h="1479" extrusionOk="0">
                    <a:moveTo>
                      <a:pt x="977" y="1"/>
                    </a:moveTo>
                    <a:cubicBezTo>
                      <a:pt x="336" y="1"/>
                      <a:pt x="1" y="782"/>
                      <a:pt x="447" y="1256"/>
                    </a:cubicBezTo>
                    <a:cubicBezTo>
                      <a:pt x="601" y="1410"/>
                      <a:pt x="787" y="1479"/>
                      <a:pt x="968" y="1479"/>
                    </a:cubicBezTo>
                    <a:cubicBezTo>
                      <a:pt x="1346" y="1479"/>
                      <a:pt x="1703" y="1179"/>
                      <a:pt x="1703" y="726"/>
                    </a:cubicBezTo>
                    <a:cubicBezTo>
                      <a:pt x="1703" y="336"/>
                      <a:pt x="1396" y="1"/>
                      <a:pt x="97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516;p42"/>
              <p:cNvSpPr/>
              <p:nvPr/>
            </p:nvSpPr>
            <p:spPr>
              <a:xfrm>
                <a:off x="48708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517;p42"/>
              <p:cNvSpPr/>
              <p:nvPr/>
            </p:nvSpPr>
            <p:spPr>
              <a:xfrm>
                <a:off x="5098925" y="4253475"/>
                <a:ext cx="43250" cy="37000"/>
              </a:xfrm>
              <a:custGeom>
                <a:avLst/>
                <a:gdLst/>
                <a:ahLst/>
                <a:cxnLst/>
                <a:rect l="l" t="t" r="r" b="b"/>
                <a:pathLst>
                  <a:path w="1730"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518;p42"/>
              <p:cNvSpPr/>
              <p:nvPr/>
            </p:nvSpPr>
            <p:spPr>
              <a:xfrm>
                <a:off x="5018000" y="4253475"/>
                <a:ext cx="43275" cy="37000"/>
              </a:xfrm>
              <a:custGeom>
                <a:avLst/>
                <a:gdLst/>
                <a:ahLst/>
                <a:cxnLst/>
                <a:rect l="l" t="t" r="r" b="b"/>
                <a:pathLst>
                  <a:path w="1731" h="1480" extrusionOk="0">
                    <a:moveTo>
                      <a:pt x="732" y="1"/>
                    </a:moveTo>
                    <a:cubicBezTo>
                      <a:pt x="356" y="1"/>
                      <a:pt x="1" y="294"/>
                      <a:pt x="1" y="726"/>
                    </a:cubicBezTo>
                    <a:cubicBezTo>
                      <a:pt x="1" y="1145"/>
                      <a:pt x="336" y="1480"/>
                      <a:pt x="726" y="1480"/>
                    </a:cubicBezTo>
                    <a:cubicBezTo>
                      <a:pt x="1396" y="1480"/>
                      <a:pt x="1731"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519;p42"/>
              <p:cNvSpPr/>
              <p:nvPr/>
            </p:nvSpPr>
            <p:spPr>
              <a:xfrm>
                <a:off x="4937100" y="4253475"/>
                <a:ext cx="43275" cy="37000"/>
              </a:xfrm>
              <a:custGeom>
                <a:avLst/>
                <a:gdLst/>
                <a:ahLst/>
                <a:cxnLst/>
                <a:rect l="l" t="t" r="r" b="b"/>
                <a:pathLst>
                  <a:path w="1731" h="1480" extrusionOk="0">
                    <a:moveTo>
                      <a:pt x="732" y="1"/>
                    </a:moveTo>
                    <a:cubicBezTo>
                      <a:pt x="355" y="1"/>
                      <a:pt x="1" y="294"/>
                      <a:pt x="1" y="726"/>
                    </a:cubicBezTo>
                    <a:cubicBezTo>
                      <a:pt x="1" y="1145"/>
                      <a:pt x="336" y="1480"/>
                      <a:pt x="726" y="1480"/>
                    </a:cubicBezTo>
                    <a:cubicBezTo>
                      <a:pt x="1396" y="1480"/>
                      <a:pt x="1730"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520;p42"/>
              <p:cNvSpPr/>
              <p:nvPr/>
            </p:nvSpPr>
            <p:spPr>
              <a:xfrm>
                <a:off x="4856200" y="4253475"/>
                <a:ext cx="42575" cy="37000"/>
              </a:xfrm>
              <a:custGeom>
                <a:avLst/>
                <a:gdLst/>
                <a:ahLst/>
                <a:cxnLst/>
                <a:rect l="l" t="t" r="r" b="b"/>
                <a:pathLst>
                  <a:path w="1703" h="1480" extrusionOk="0">
                    <a:moveTo>
                      <a:pt x="732" y="1"/>
                    </a:moveTo>
                    <a:cubicBezTo>
                      <a:pt x="355" y="1"/>
                      <a:pt x="0" y="294"/>
                      <a:pt x="0" y="726"/>
                    </a:cubicBezTo>
                    <a:cubicBezTo>
                      <a:pt x="0" y="1145"/>
                      <a:pt x="335" y="1480"/>
                      <a:pt x="726" y="1480"/>
                    </a:cubicBezTo>
                    <a:cubicBezTo>
                      <a:pt x="1395"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521;p42"/>
              <p:cNvSpPr/>
              <p:nvPr/>
            </p:nvSpPr>
            <p:spPr>
              <a:xfrm>
                <a:off x="4227775" y="4253475"/>
                <a:ext cx="43275" cy="37000"/>
              </a:xfrm>
              <a:custGeom>
                <a:avLst/>
                <a:gdLst/>
                <a:ahLst/>
                <a:cxnLst/>
                <a:rect l="l" t="t" r="r" b="b"/>
                <a:pathLst>
                  <a:path w="1731"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522;p42"/>
              <p:cNvSpPr/>
              <p:nvPr/>
            </p:nvSpPr>
            <p:spPr>
              <a:xfrm>
                <a:off x="4145475" y="4253475"/>
                <a:ext cx="42575" cy="37000"/>
              </a:xfrm>
              <a:custGeom>
                <a:avLst/>
                <a:gdLst/>
                <a:ahLst/>
                <a:cxnLst/>
                <a:rect l="l" t="t" r="r" b="b"/>
                <a:pathLst>
                  <a:path w="1703" h="1480" extrusionOk="0">
                    <a:moveTo>
                      <a:pt x="732" y="1"/>
                    </a:moveTo>
                    <a:cubicBezTo>
                      <a:pt x="355" y="1"/>
                      <a:pt x="0" y="294"/>
                      <a:pt x="0" y="726"/>
                    </a:cubicBezTo>
                    <a:cubicBezTo>
                      <a:pt x="0" y="1145"/>
                      <a:pt x="307" y="1480"/>
                      <a:pt x="726" y="1480"/>
                    </a:cubicBezTo>
                    <a:cubicBezTo>
                      <a:pt x="1367"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523;p42"/>
              <p:cNvSpPr/>
              <p:nvPr/>
            </p:nvSpPr>
            <p:spPr>
              <a:xfrm>
                <a:off x="4775300" y="4253475"/>
                <a:ext cx="42550" cy="37000"/>
              </a:xfrm>
              <a:custGeom>
                <a:avLst/>
                <a:gdLst/>
                <a:ahLst/>
                <a:cxnLst/>
                <a:rect l="l" t="t" r="r" b="b"/>
                <a:pathLst>
                  <a:path w="1702" h="1480" extrusionOk="0">
                    <a:moveTo>
                      <a:pt x="731" y="1"/>
                    </a:moveTo>
                    <a:cubicBezTo>
                      <a:pt x="355" y="1"/>
                      <a:pt x="0" y="294"/>
                      <a:pt x="0" y="726"/>
                    </a:cubicBezTo>
                    <a:cubicBezTo>
                      <a:pt x="0" y="1145"/>
                      <a:pt x="307" y="1480"/>
                      <a:pt x="726" y="1480"/>
                    </a:cubicBezTo>
                    <a:cubicBezTo>
                      <a:pt x="1367" y="1480"/>
                      <a:pt x="1702" y="671"/>
                      <a:pt x="1256" y="224"/>
                    </a:cubicBezTo>
                    <a:cubicBezTo>
                      <a:pt x="1101" y="70"/>
                      <a:pt x="914" y="1"/>
                      <a:pt x="7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524;p42"/>
              <p:cNvSpPr/>
              <p:nvPr/>
            </p:nvSpPr>
            <p:spPr>
              <a:xfrm>
                <a:off x="4377025" y="4253475"/>
                <a:ext cx="42575" cy="37000"/>
              </a:xfrm>
              <a:custGeom>
                <a:avLst/>
                <a:gdLst/>
                <a:ahLst/>
                <a:cxnLst/>
                <a:rect l="l" t="t" r="r" b="b"/>
                <a:pathLst>
                  <a:path w="1703" h="1480" extrusionOk="0">
                    <a:moveTo>
                      <a:pt x="732" y="1"/>
                    </a:moveTo>
                    <a:cubicBezTo>
                      <a:pt x="356" y="1"/>
                      <a:pt x="1" y="294"/>
                      <a:pt x="1" y="726"/>
                    </a:cubicBezTo>
                    <a:cubicBezTo>
                      <a:pt x="1" y="1145"/>
                      <a:pt x="336" y="1480"/>
                      <a:pt x="726" y="1480"/>
                    </a:cubicBezTo>
                    <a:cubicBezTo>
                      <a:pt x="1396" y="1480"/>
                      <a:pt x="1703"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525;p42"/>
              <p:cNvSpPr/>
              <p:nvPr/>
            </p:nvSpPr>
            <p:spPr>
              <a:xfrm>
                <a:off x="4693675" y="4253475"/>
                <a:ext cx="43275" cy="37000"/>
              </a:xfrm>
              <a:custGeom>
                <a:avLst/>
                <a:gdLst/>
                <a:ahLst/>
                <a:cxnLst/>
                <a:rect l="l" t="t" r="r" b="b"/>
                <a:pathLst>
                  <a:path w="1731" h="1480" extrusionOk="0">
                    <a:moveTo>
                      <a:pt x="745" y="1"/>
                    </a:moveTo>
                    <a:cubicBezTo>
                      <a:pt x="368" y="1"/>
                      <a:pt x="1" y="294"/>
                      <a:pt x="1" y="726"/>
                    </a:cubicBezTo>
                    <a:cubicBezTo>
                      <a:pt x="1" y="1145"/>
                      <a:pt x="336" y="1480"/>
                      <a:pt x="754" y="1480"/>
                    </a:cubicBezTo>
                    <a:cubicBezTo>
                      <a:pt x="1396" y="1480"/>
                      <a:pt x="1731" y="671"/>
                      <a:pt x="1256" y="224"/>
                    </a:cubicBezTo>
                    <a:cubicBezTo>
                      <a:pt x="1111" y="70"/>
                      <a:pt x="927" y="1"/>
                      <a:pt x="74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526;p42"/>
              <p:cNvSpPr/>
              <p:nvPr/>
            </p:nvSpPr>
            <p:spPr>
              <a:xfrm>
                <a:off x="46127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1"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527;p42"/>
              <p:cNvSpPr/>
              <p:nvPr/>
            </p:nvSpPr>
            <p:spPr>
              <a:xfrm>
                <a:off x="44481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528;p42"/>
              <p:cNvSpPr/>
              <p:nvPr/>
            </p:nvSpPr>
            <p:spPr>
              <a:xfrm>
                <a:off x="4077825" y="4253475"/>
                <a:ext cx="43250" cy="37000"/>
              </a:xfrm>
              <a:custGeom>
                <a:avLst/>
                <a:gdLst/>
                <a:ahLst/>
                <a:cxnLst/>
                <a:rect l="l" t="t" r="r" b="b"/>
                <a:pathLst>
                  <a:path w="1730" h="1480" extrusionOk="0">
                    <a:moveTo>
                      <a:pt x="744" y="1"/>
                    </a:moveTo>
                    <a:cubicBezTo>
                      <a:pt x="368"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529;p42"/>
              <p:cNvSpPr/>
              <p:nvPr/>
            </p:nvSpPr>
            <p:spPr>
              <a:xfrm>
                <a:off x="4531875" y="4253475"/>
                <a:ext cx="43275" cy="37000"/>
              </a:xfrm>
              <a:custGeom>
                <a:avLst/>
                <a:gdLst/>
                <a:ahLst/>
                <a:cxnLst/>
                <a:rect l="l" t="t" r="r" b="b"/>
                <a:pathLst>
                  <a:path w="1731" h="1480" extrusionOk="0">
                    <a:moveTo>
                      <a:pt x="732" y="1"/>
                    </a:moveTo>
                    <a:cubicBezTo>
                      <a:pt x="355" y="1"/>
                      <a:pt x="0" y="294"/>
                      <a:pt x="0" y="726"/>
                    </a:cubicBezTo>
                    <a:cubicBezTo>
                      <a:pt x="0" y="1145"/>
                      <a:pt x="335" y="1480"/>
                      <a:pt x="726" y="1480"/>
                    </a:cubicBezTo>
                    <a:cubicBezTo>
                      <a:pt x="1395" y="1480"/>
                      <a:pt x="1730" y="671"/>
                      <a:pt x="1256" y="224"/>
                    </a:cubicBezTo>
                    <a:cubicBezTo>
                      <a:pt x="1101" y="70"/>
                      <a:pt x="914" y="1"/>
                      <a:pt x="7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530;p42"/>
              <p:cNvSpPr/>
              <p:nvPr/>
            </p:nvSpPr>
            <p:spPr>
              <a:xfrm>
                <a:off x="4299625" y="4253475"/>
                <a:ext cx="43250" cy="37000"/>
              </a:xfrm>
              <a:custGeom>
                <a:avLst/>
                <a:gdLst/>
                <a:ahLst/>
                <a:cxnLst/>
                <a:rect l="l" t="t" r="r" b="b"/>
                <a:pathLst>
                  <a:path w="1730" h="1480" extrusionOk="0">
                    <a:moveTo>
                      <a:pt x="744" y="1"/>
                    </a:moveTo>
                    <a:cubicBezTo>
                      <a:pt x="367"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531;p42"/>
              <p:cNvSpPr/>
              <p:nvPr/>
            </p:nvSpPr>
            <p:spPr>
              <a:xfrm>
                <a:off x="407782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532;p42"/>
              <p:cNvSpPr/>
              <p:nvPr/>
            </p:nvSpPr>
            <p:spPr>
              <a:xfrm>
                <a:off x="41587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533;p42"/>
              <p:cNvSpPr/>
              <p:nvPr/>
            </p:nvSpPr>
            <p:spPr>
              <a:xfrm>
                <a:off x="4240325" y="4332300"/>
                <a:ext cx="36300" cy="37000"/>
              </a:xfrm>
              <a:custGeom>
                <a:avLst/>
                <a:gdLst/>
                <a:ahLst/>
                <a:cxnLst/>
                <a:rect l="l" t="t" r="r" b="b"/>
                <a:pathLst>
                  <a:path w="1452" h="1480" extrusionOk="0">
                    <a:moveTo>
                      <a:pt x="726" y="1"/>
                    </a:moveTo>
                    <a:cubicBezTo>
                      <a:pt x="308" y="1"/>
                      <a:pt x="1" y="335"/>
                      <a:pt x="1" y="726"/>
                    </a:cubicBezTo>
                    <a:cubicBezTo>
                      <a:pt x="1" y="1144"/>
                      <a:pt x="308" y="1479"/>
                      <a:pt x="726" y="1479"/>
                    </a:cubicBezTo>
                    <a:cubicBezTo>
                      <a:pt x="1145" y="1479"/>
                      <a:pt x="1451" y="1144"/>
                      <a:pt x="1451" y="726"/>
                    </a:cubicBezTo>
                    <a:cubicBezTo>
                      <a:pt x="1451"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534;p42"/>
              <p:cNvSpPr/>
              <p:nvPr/>
            </p:nvSpPr>
            <p:spPr>
              <a:xfrm>
                <a:off x="4321225"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535;p42"/>
              <p:cNvSpPr/>
              <p:nvPr/>
            </p:nvSpPr>
            <p:spPr>
              <a:xfrm>
                <a:off x="494897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536;p42"/>
              <p:cNvSpPr/>
              <p:nvPr/>
            </p:nvSpPr>
            <p:spPr>
              <a:xfrm>
                <a:off x="5031950"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537;p42"/>
              <p:cNvSpPr/>
              <p:nvPr/>
            </p:nvSpPr>
            <p:spPr>
              <a:xfrm>
                <a:off x="4402150"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538;p42"/>
              <p:cNvSpPr/>
              <p:nvPr/>
            </p:nvSpPr>
            <p:spPr>
              <a:xfrm>
                <a:off x="4794125" y="4332300"/>
                <a:ext cx="43275" cy="36675"/>
              </a:xfrm>
              <a:custGeom>
                <a:avLst/>
                <a:gdLst/>
                <a:ahLst/>
                <a:cxnLst/>
                <a:rect l="l" t="t" r="r" b="b"/>
                <a:pathLst>
                  <a:path w="1731" h="1467" extrusionOk="0">
                    <a:moveTo>
                      <a:pt x="977" y="1"/>
                    </a:moveTo>
                    <a:cubicBezTo>
                      <a:pt x="335" y="1"/>
                      <a:pt x="0" y="782"/>
                      <a:pt x="447" y="1256"/>
                    </a:cubicBezTo>
                    <a:cubicBezTo>
                      <a:pt x="600" y="1400"/>
                      <a:pt x="789" y="1466"/>
                      <a:pt x="973" y="1466"/>
                    </a:cubicBezTo>
                    <a:cubicBezTo>
                      <a:pt x="1360" y="1466"/>
                      <a:pt x="1730" y="1179"/>
                      <a:pt x="1730" y="726"/>
                    </a:cubicBezTo>
                    <a:cubicBezTo>
                      <a:pt x="1730" y="335"/>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539;p42"/>
              <p:cNvSpPr/>
              <p:nvPr/>
            </p:nvSpPr>
            <p:spPr>
              <a:xfrm>
                <a:off x="4483050" y="4332300"/>
                <a:ext cx="37000" cy="37000"/>
              </a:xfrm>
              <a:custGeom>
                <a:avLst/>
                <a:gdLst/>
                <a:ahLst/>
                <a:cxnLst/>
                <a:rect l="l" t="t" r="r" b="b"/>
                <a:pathLst>
                  <a:path w="1480" h="1480" extrusionOk="0">
                    <a:moveTo>
                      <a:pt x="754" y="1"/>
                    </a:moveTo>
                    <a:cubicBezTo>
                      <a:pt x="335" y="1"/>
                      <a:pt x="1" y="335"/>
                      <a:pt x="1" y="726"/>
                    </a:cubicBezTo>
                    <a:cubicBezTo>
                      <a:pt x="1" y="1144"/>
                      <a:pt x="335" y="1479"/>
                      <a:pt x="754" y="1479"/>
                    </a:cubicBezTo>
                    <a:cubicBezTo>
                      <a:pt x="1144" y="1479"/>
                      <a:pt x="1479" y="1144"/>
                      <a:pt x="1479" y="726"/>
                    </a:cubicBezTo>
                    <a:cubicBezTo>
                      <a:pt x="1479" y="335"/>
                      <a:pt x="1144"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540;p42"/>
              <p:cNvSpPr/>
              <p:nvPr/>
            </p:nvSpPr>
            <p:spPr>
              <a:xfrm>
                <a:off x="4558375" y="4332300"/>
                <a:ext cx="42575" cy="36675"/>
              </a:xfrm>
              <a:custGeom>
                <a:avLst/>
                <a:gdLst/>
                <a:ahLst/>
                <a:cxnLst/>
                <a:rect l="l" t="t" r="r" b="b"/>
                <a:pathLst>
                  <a:path w="1703" h="1467" extrusionOk="0">
                    <a:moveTo>
                      <a:pt x="977" y="1"/>
                    </a:moveTo>
                    <a:cubicBezTo>
                      <a:pt x="307" y="1"/>
                      <a:pt x="1" y="782"/>
                      <a:pt x="447" y="1256"/>
                    </a:cubicBezTo>
                    <a:cubicBezTo>
                      <a:pt x="600" y="1400"/>
                      <a:pt x="786" y="1466"/>
                      <a:pt x="967" y="1466"/>
                    </a:cubicBezTo>
                    <a:cubicBezTo>
                      <a:pt x="1345" y="1466"/>
                      <a:pt x="1702" y="1179"/>
                      <a:pt x="1702" y="726"/>
                    </a:cubicBezTo>
                    <a:cubicBezTo>
                      <a:pt x="1702" y="335"/>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541;p42"/>
              <p:cNvSpPr/>
              <p:nvPr/>
            </p:nvSpPr>
            <p:spPr>
              <a:xfrm>
                <a:off x="4728550" y="4332300"/>
                <a:ext cx="37000" cy="37000"/>
              </a:xfrm>
              <a:custGeom>
                <a:avLst/>
                <a:gdLst/>
                <a:ahLst/>
                <a:cxnLst/>
                <a:rect l="l" t="t" r="r" b="b"/>
                <a:pathLst>
                  <a:path w="1480" h="1480" extrusionOk="0">
                    <a:moveTo>
                      <a:pt x="754" y="1"/>
                    </a:moveTo>
                    <a:cubicBezTo>
                      <a:pt x="336" y="1"/>
                      <a:pt x="1" y="335"/>
                      <a:pt x="1" y="726"/>
                    </a:cubicBezTo>
                    <a:cubicBezTo>
                      <a:pt x="1" y="1144"/>
                      <a:pt x="336" y="1479"/>
                      <a:pt x="754" y="1479"/>
                    </a:cubicBezTo>
                    <a:cubicBezTo>
                      <a:pt x="1145" y="1479"/>
                      <a:pt x="1480" y="1144"/>
                      <a:pt x="1480" y="726"/>
                    </a:cubicBezTo>
                    <a:cubicBezTo>
                      <a:pt x="1480" y="335"/>
                      <a:pt x="1145"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542;p42"/>
              <p:cNvSpPr/>
              <p:nvPr/>
            </p:nvSpPr>
            <p:spPr>
              <a:xfrm>
                <a:off x="5092650" y="4332300"/>
                <a:ext cx="43250" cy="36675"/>
              </a:xfrm>
              <a:custGeom>
                <a:avLst/>
                <a:gdLst/>
                <a:ahLst/>
                <a:cxnLst/>
                <a:rect l="l" t="t" r="r" b="b"/>
                <a:pathLst>
                  <a:path w="1730" h="1467" extrusionOk="0">
                    <a:moveTo>
                      <a:pt x="1005" y="1"/>
                    </a:moveTo>
                    <a:cubicBezTo>
                      <a:pt x="335" y="1"/>
                      <a:pt x="0" y="782"/>
                      <a:pt x="474" y="1256"/>
                    </a:cubicBezTo>
                    <a:cubicBezTo>
                      <a:pt x="628" y="1400"/>
                      <a:pt x="813" y="1466"/>
                      <a:pt x="994" y="1466"/>
                    </a:cubicBezTo>
                    <a:cubicBezTo>
                      <a:pt x="1372" y="1466"/>
                      <a:pt x="1730" y="1179"/>
                      <a:pt x="1730" y="726"/>
                    </a:cubicBezTo>
                    <a:cubicBezTo>
                      <a:pt x="1730" y="335"/>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543;p42"/>
              <p:cNvSpPr/>
              <p:nvPr/>
            </p:nvSpPr>
            <p:spPr>
              <a:xfrm>
                <a:off x="4645550" y="4332300"/>
                <a:ext cx="36300" cy="37000"/>
              </a:xfrm>
              <a:custGeom>
                <a:avLst/>
                <a:gdLst/>
                <a:ahLst/>
                <a:cxnLst/>
                <a:rect l="l" t="t" r="r" b="b"/>
                <a:pathLst>
                  <a:path w="1452" h="1480" extrusionOk="0">
                    <a:moveTo>
                      <a:pt x="726" y="1"/>
                    </a:moveTo>
                    <a:cubicBezTo>
                      <a:pt x="336" y="1"/>
                      <a:pt x="1" y="335"/>
                      <a:pt x="1" y="726"/>
                    </a:cubicBezTo>
                    <a:cubicBezTo>
                      <a:pt x="1" y="1144"/>
                      <a:pt x="336" y="1479"/>
                      <a:pt x="726" y="1479"/>
                    </a:cubicBezTo>
                    <a:cubicBezTo>
                      <a:pt x="1145" y="1479"/>
                      <a:pt x="1452" y="1144"/>
                      <a:pt x="1452" y="726"/>
                    </a:cubicBezTo>
                    <a:cubicBezTo>
                      <a:pt x="1452" y="335"/>
                      <a:pt x="1145" y="1"/>
                      <a:pt x="72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544;p42"/>
              <p:cNvSpPr/>
              <p:nvPr/>
            </p:nvSpPr>
            <p:spPr>
              <a:xfrm>
                <a:off x="48771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545;p42"/>
              <p:cNvSpPr/>
              <p:nvPr/>
            </p:nvSpPr>
            <p:spPr>
              <a:xfrm>
                <a:off x="3595875" y="4568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546;p42"/>
              <p:cNvSpPr/>
              <p:nvPr/>
            </p:nvSpPr>
            <p:spPr>
              <a:xfrm>
                <a:off x="4067350" y="4658725"/>
                <a:ext cx="43275" cy="36975"/>
              </a:xfrm>
              <a:custGeom>
                <a:avLst/>
                <a:gdLst/>
                <a:ahLst/>
                <a:cxnLst/>
                <a:rect l="l" t="t" r="r" b="b"/>
                <a:pathLst>
                  <a:path w="1731" h="1479" extrusionOk="0">
                    <a:moveTo>
                      <a:pt x="1005" y="0"/>
                    </a:moveTo>
                    <a:cubicBezTo>
                      <a:pt x="336" y="0"/>
                      <a:pt x="1" y="782"/>
                      <a:pt x="475" y="1256"/>
                    </a:cubicBezTo>
                    <a:cubicBezTo>
                      <a:pt x="629" y="1409"/>
                      <a:pt x="814" y="1478"/>
                      <a:pt x="995" y="1478"/>
                    </a:cubicBezTo>
                    <a:cubicBezTo>
                      <a:pt x="1373" y="1478"/>
                      <a:pt x="1730" y="1179"/>
                      <a:pt x="1730" y="726"/>
                    </a:cubicBezTo>
                    <a:cubicBezTo>
                      <a:pt x="1730"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547;p42"/>
              <p:cNvSpPr/>
              <p:nvPr/>
            </p:nvSpPr>
            <p:spPr>
              <a:xfrm>
                <a:off x="41489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548;p42"/>
              <p:cNvSpPr/>
              <p:nvPr/>
            </p:nvSpPr>
            <p:spPr>
              <a:xfrm>
                <a:off x="4229875" y="4658725"/>
                <a:ext cx="43250" cy="36975"/>
              </a:xfrm>
              <a:custGeom>
                <a:avLst/>
                <a:gdLst/>
                <a:ahLst/>
                <a:cxnLst/>
                <a:rect l="l" t="t" r="r" b="b"/>
                <a:pathLst>
                  <a:path w="1730" h="1479" extrusionOk="0">
                    <a:moveTo>
                      <a:pt x="977" y="0"/>
                    </a:moveTo>
                    <a:cubicBezTo>
                      <a:pt x="335" y="0"/>
                      <a:pt x="0" y="782"/>
                      <a:pt x="474" y="1256"/>
                    </a:cubicBezTo>
                    <a:cubicBezTo>
                      <a:pt x="619" y="1409"/>
                      <a:pt x="802"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549;p42"/>
              <p:cNvSpPr/>
              <p:nvPr/>
            </p:nvSpPr>
            <p:spPr>
              <a:xfrm>
                <a:off x="4310775"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550;p42"/>
              <p:cNvSpPr/>
              <p:nvPr/>
            </p:nvSpPr>
            <p:spPr>
              <a:xfrm>
                <a:off x="4939200" y="4658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9"/>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551;p42"/>
              <p:cNvSpPr/>
              <p:nvPr/>
            </p:nvSpPr>
            <p:spPr>
              <a:xfrm>
                <a:off x="5021500"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552;p42"/>
              <p:cNvSpPr/>
              <p:nvPr/>
            </p:nvSpPr>
            <p:spPr>
              <a:xfrm>
                <a:off x="4391675" y="4658675"/>
                <a:ext cx="43275" cy="36500"/>
              </a:xfrm>
              <a:custGeom>
                <a:avLst/>
                <a:gdLst/>
                <a:ahLst/>
                <a:cxnLst/>
                <a:rect l="l" t="t" r="r" b="b"/>
                <a:pathLst>
                  <a:path w="1731" h="1460" extrusionOk="0">
                    <a:moveTo>
                      <a:pt x="1047" y="1"/>
                    </a:moveTo>
                    <a:cubicBezTo>
                      <a:pt x="1033" y="1"/>
                      <a:pt x="1019" y="1"/>
                      <a:pt x="1005" y="2"/>
                    </a:cubicBezTo>
                    <a:cubicBezTo>
                      <a:pt x="336" y="2"/>
                      <a:pt x="1" y="784"/>
                      <a:pt x="475" y="1230"/>
                    </a:cubicBezTo>
                    <a:cubicBezTo>
                      <a:pt x="624" y="1388"/>
                      <a:pt x="813" y="1459"/>
                      <a:pt x="999" y="1459"/>
                    </a:cubicBezTo>
                    <a:cubicBezTo>
                      <a:pt x="1371" y="1459"/>
                      <a:pt x="1730" y="1174"/>
                      <a:pt x="1730" y="728"/>
                    </a:cubicBezTo>
                    <a:cubicBezTo>
                      <a:pt x="1730" y="351"/>
                      <a:pt x="1420" y="1"/>
                      <a:pt x="10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553;p42"/>
              <p:cNvSpPr/>
              <p:nvPr/>
            </p:nvSpPr>
            <p:spPr>
              <a:xfrm>
                <a:off x="4789950" y="4658725"/>
                <a:ext cx="43250" cy="36975"/>
              </a:xfrm>
              <a:custGeom>
                <a:avLst/>
                <a:gdLst/>
                <a:ahLst/>
                <a:cxnLst/>
                <a:rect l="l" t="t" r="r" b="b"/>
                <a:pathLst>
                  <a:path w="1730" h="1479" extrusionOk="0">
                    <a:moveTo>
                      <a:pt x="977" y="0"/>
                    </a:moveTo>
                    <a:cubicBezTo>
                      <a:pt x="335" y="0"/>
                      <a:pt x="0" y="782"/>
                      <a:pt x="474" y="1256"/>
                    </a:cubicBezTo>
                    <a:cubicBezTo>
                      <a:pt x="619" y="1409"/>
                      <a:pt x="801"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554;p42"/>
              <p:cNvSpPr/>
              <p:nvPr/>
            </p:nvSpPr>
            <p:spPr>
              <a:xfrm>
                <a:off x="4473275" y="4658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9"/>
                      <a:pt x="1703" y="726"/>
                    </a:cubicBezTo>
                    <a:cubicBezTo>
                      <a:pt x="1703" y="335"/>
                      <a:pt x="1368"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555;p42"/>
              <p:cNvSpPr/>
              <p:nvPr/>
            </p:nvSpPr>
            <p:spPr>
              <a:xfrm>
                <a:off x="4554200" y="4658725"/>
                <a:ext cx="43250" cy="36975"/>
              </a:xfrm>
              <a:custGeom>
                <a:avLst/>
                <a:gdLst/>
                <a:ahLst/>
                <a:cxnLst/>
                <a:rect l="l" t="t" r="r" b="b"/>
                <a:pathLst>
                  <a:path w="1730" h="1479" extrusionOk="0">
                    <a:moveTo>
                      <a:pt x="977" y="0"/>
                    </a:moveTo>
                    <a:cubicBezTo>
                      <a:pt x="335" y="0"/>
                      <a:pt x="0" y="782"/>
                      <a:pt x="447" y="1256"/>
                    </a:cubicBezTo>
                    <a:cubicBezTo>
                      <a:pt x="600" y="1409"/>
                      <a:pt x="789" y="1478"/>
                      <a:pt x="974" y="1478"/>
                    </a:cubicBezTo>
                    <a:cubicBezTo>
                      <a:pt x="1360" y="1478"/>
                      <a:pt x="1730" y="1179"/>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556;p42"/>
              <p:cNvSpPr/>
              <p:nvPr/>
            </p:nvSpPr>
            <p:spPr>
              <a:xfrm>
                <a:off x="4718800" y="4658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9"/>
                      <a:pt x="1702" y="726"/>
                    </a:cubicBezTo>
                    <a:cubicBezTo>
                      <a:pt x="1702" y="335"/>
                      <a:pt x="1367"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557;p42"/>
              <p:cNvSpPr/>
              <p:nvPr/>
            </p:nvSpPr>
            <p:spPr>
              <a:xfrm>
                <a:off x="5089350" y="4658700"/>
                <a:ext cx="43075" cy="36475"/>
              </a:xfrm>
              <a:custGeom>
                <a:avLst/>
                <a:gdLst/>
                <a:ahLst/>
                <a:cxnLst/>
                <a:rect l="l" t="t" r="r" b="b"/>
                <a:pathLst>
                  <a:path w="1723" h="1459" extrusionOk="0">
                    <a:moveTo>
                      <a:pt x="962" y="1"/>
                    </a:moveTo>
                    <a:cubicBezTo>
                      <a:pt x="316" y="1"/>
                      <a:pt x="0" y="763"/>
                      <a:pt x="439" y="1229"/>
                    </a:cubicBezTo>
                    <a:cubicBezTo>
                      <a:pt x="588" y="1387"/>
                      <a:pt x="777" y="1458"/>
                      <a:pt x="963" y="1458"/>
                    </a:cubicBezTo>
                    <a:cubicBezTo>
                      <a:pt x="1335" y="1458"/>
                      <a:pt x="1695" y="1173"/>
                      <a:pt x="1695" y="727"/>
                    </a:cubicBezTo>
                    <a:cubicBezTo>
                      <a:pt x="1722" y="336"/>
                      <a:pt x="1388" y="1"/>
                      <a:pt x="997" y="1"/>
                    </a:cubicBezTo>
                    <a:cubicBezTo>
                      <a:pt x="985" y="1"/>
                      <a:pt x="974" y="1"/>
                      <a:pt x="9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558;p42"/>
              <p:cNvSpPr/>
              <p:nvPr/>
            </p:nvSpPr>
            <p:spPr>
              <a:xfrm>
                <a:off x="4635100" y="4658725"/>
                <a:ext cx="43275" cy="36975"/>
              </a:xfrm>
              <a:custGeom>
                <a:avLst/>
                <a:gdLst/>
                <a:ahLst/>
                <a:cxnLst/>
                <a:rect l="l" t="t" r="r" b="b"/>
                <a:pathLst>
                  <a:path w="1731" h="1479" extrusionOk="0">
                    <a:moveTo>
                      <a:pt x="977" y="0"/>
                    </a:moveTo>
                    <a:cubicBezTo>
                      <a:pt x="335" y="0"/>
                      <a:pt x="0" y="782"/>
                      <a:pt x="447" y="1256"/>
                    </a:cubicBezTo>
                    <a:cubicBezTo>
                      <a:pt x="600" y="1409"/>
                      <a:pt x="786" y="1478"/>
                      <a:pt x="968" y="1478"/>
                    </a:cubicBezTo>
                    <a:cubicBezTo>
                      <a:pt x="1348" y="1478"/>
                      <a:pt x="1711" y="1179"/>
                      <a:pt x="1730" y="726"/>
                    </a:cubicBezTo>
                    <a:cubicBezTo>
                      <a:pt x="1730"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559;p42"/>
              <p:cNvSpPr/>
              <p:nvPr/>
            </p:nvSpPr>
            <p:spPr>
              <a:xfrm>
                <a:off x="48673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560;p42"/>
              <p:cNvSpPr/>
              <p:nvPr/>
            </p:nvSpPr>
            <p:spPr>
              <a:xfrm>
                <a:off x="5095425" y="4747300"/>
                <a:ext cx="42575" cy="37000"/>
              </a:xfrm>
              <a:custGeom>
                <a:avLst/>
                <a:gdLst/>
                <a:ahLst/>
                <a:cxnLst/>
                <a:rect l="l" t="t" r="r" b="b"/>
                <a:pathLst>
                  <a:path w="1703" h="1480" extrusionOk="0">
                    <a:moveTo>
                      <a:pt x="732" y="0"/>
                    </a:moveTo>
                    <a:cubicBezTo>
                      <a:pt x="356" y="0"/>
                      <a:pt x="1" y="294"/>
                      <a:pt x="1" y="726"/>
                    </a:cubicBezTo>
                    <a:cubicBezTo>
                      <a:pt x="1" y="1144"/>
                      <a:pt x="308"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561;p42"/>
              <p:cNvSpPr/>
              <p:nvPr/>
            </p:nvSpPr>
            <p:spPr>
              <a:xfrm>
                <a:off x="50138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562;p42"/>
              <p:cNvSpPr/>
              <p:nvPr/>
            </p:nvSpPr>
            <p:spPr>
              <a:xfrm>
                <a:off x="4932925"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563;p42"/>
              <p:cNvSpPr/>
              <p:nvPr/>
            </p:nvSpPr>
            <p:spPr>
              <a:xfrm>
                <a:off x="4852025" y="4747300"/>
                <a:ext cx="43250" cy="37000"/>
              </a:xfrm>
              <a:custGeom>
                <a:avLst/>
                <a:gdLst/>
                <a:ahLst/>
                <a:cxnLst/>
                <a:rect l="l" t="t" r="r" b="b"/>
                <a:pathLst>
                  <a:path w="1730" h="1480" extrusionOk="0">
                    <a:moveTo>
                      <a:pt x="745" y="0"/>
                    </a:moveTo>
                    <a:cubicBezTo>
                      <a:pt x="370" y="0"/>
                      <a:pt x="9" y="294"/>
                      <a:pt x="28" y="726"/>
                    </a:cubicBezTo>
                    <a:cubicBezTo>
                      <a:pt x="0" y="1144"/>
                      <a:pt x="335" y="1479"/>
                      <a:pt x="753" y="1479"/>
                    </a:cubicBezTo>
                    <a:cubicBezTo>
                      <a:pt x="1395" y="1479"/>
                      <a:pt x="1730" y="670"/>
                      <a:pt x="1256" y="224"/>
                    </a:cubicBezTo>
                    <a:cubicBezTo>
                      <a:pt x="1110" y="69"/>
                      <a:pt x="926" y="0"/>
                      <a:pt x="7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564;p42"/>
              <p:cNvSpPr/>
              <p:nvPr/>
            </p:nvSpPr>
            <p:spPr>
              <a:xfrm>
                <a:off x="4223600" y="4747300"/>
                <a:ext cx="43250" cy="37000"/>
              </a:xfrm>
              <a:custGeom>
                <a:avLst/>
                <a:gdLst/>
                <a:ahLst/>
                <a:cxnLst/>
                <a:rect l="l" t="t" r="r" b="b"/>
                <a:pathLst>
                  <a:path w="1730" h="1480" extrusionOk="0">
                    <a:moveTo>
                      <a:pt x="744" y="0"/>
                    </a:moveTo>
                    <a:cubicBezTo>
                      <a:pt x="368" y="0"/>
                      <a:pt x="0" y="294"/>
                      <a:pt x="0" y="726"/>
                    </a:cubicBezTo>
                    <a:cubicBezTo>
                      <a:pt x="0" y="1144"/>
                      <a:pt x="335" y="1479"/>
                      <a:pt x="753"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565;p42"/>
              <p:cNvSpPr/>
              <p:nvPr/>
            </p:nvSpPr>
            <p:spPr>
              <a:xfrm>
                <a:off x="4141300" y="4747300"/>
                <a:ext cx="43250" cy="37000"/>
              </a:xfrm>
              <a:custGeom>
                <a:avLst/>
                <a:gdLst/>
                <a:ahLst/>
                <a:cxnLst/>
                <a:rect l="l" t="t" r="r" b="b"/>
                <a:pathLst>
                  <a:path w="1730" h="1480" extrusionOk="0">
                    <a:moveTo>
                      <a:pt x="731" y="0"/>
                    </a:moveTo>
                    <a:cubicBezTo>
                      <a:pt x="355" y="0"/>
                      <a:pt x="0" y="294"/>
                      <a:pt x="0" y="726"/>
                    </a:cubicBezTo>
                    <a:cubicBezTo>
                      <a:pt x="0" y="1144"/>
                      <a:pt x="335" y="1479"/>
                      <a:pt x="725" y="1479"/>
                    </a:cubicBezTo>
                    <a:cubicBezTo>
                      <a:pt x="1395" y="1479"/>
                      <a:pt x="1730" y="670"/>
                      <a:pt x="1255" y="224"/>
                    </a:cubicBezTo>
                    <a:cubicBezTo>
                      <a:pt x="1101" y="69"/>
                      <a:pt x="913" y="0"/>
                      <a:pt x="7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566;p42"/>
              <p:cNvSpPr/>
              <p:nvPr/>
            </p:nvSpPr>
            <p:spPr>
              <a:xfrm>
                <a:off x="4771100" y="4747300"/>
                <a:ext cx="42575" cy="37000"/>
              </a:xfrm>
              <a:custGeom>
                <a:avLst/>
                <a:gdLst/>
                <a:ahLst/>
                <a:cxnLst/>
                <a:rect l="l" t="t" r="r" b="b"/>
                <a:pathLst>
                  <a:path w="1703" h="1480" extrusionOk="0">
                    <a:moveTo>
                      <a:pt x="732" y="0"/>
                    </a:moveTo>
                    <a:cubicBezTo>
                      <a:pt x="356" y="0"/>
                      <a:pt x="1" y="294"/>
                      <a:pt x="1" y="726"/>
                    </a:cubicBezTo>
                    <a:cubicBezTo>
                      <a:pt x="1" y="1144"/>
                      <a:pt x="336"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567;p42"/>
              <p:cNvSpPr/>
              <p:nvPr/>
            </p:nvSpPr>
            <p:spPr>
              <a:xfrm>
                <a:off x="4372850" y="4747300"/>
                <a:ext cx="43275" cy="37000"/>
              </a:xfrm>
              <a:custGeom>
                <a:avLst/>
                <a:gdLst/>
                <a:ahLst/>
                <a:cxnLst/>
                <a:rect l="l" t="t" r="r" b="b"/>
                <a:pathLst>
                  <a:path w="1731" h="1480" extrusionOk="0">
                    <a:moveTo>
                      <a:pt x="732" y="0"/>
                    </a:moveTo>
                    <a:cubicBezTo>
                      <a:pt x="355" y="0"/>
                      <a:pt x="0" y="294"/>
                      <a:pt x="0" y="726"/>
                    </a:cubicBezTo>
                    <a:cubicBezTo>
                      <a:pt x="0" y="1144"/>
                      <a:pt x="335" y="1479"/>
                      <a:pt x="726" y="1479"/>
                    </a:cubicBezTo>
                    <a:cubicBezTo>
                      <a:pt x="1395" y="1479"/>
                      <a:pt x="1730" y="670"/>
                      <a:pt x="1256" y="224"/>
                    </a:cubicBezTo>
                    <a:cubicBezTo>
                      <a:pt x="1101"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568;p42"/>
              <p:cNvSpPr/>
              <p:nvPr/>
            </p:nvSpPr>
            <p:spPr>
              <a:xfrm>
                <a:off x="4689725" y="4747300"/>
                <a:ext cx="43050" cy="37000"/>
              </a:xfrm>
              <a:custGeom>
                <a:avLst/>
                <a:gdLst/>
                <a:ahLst/>
                <a:cxnLst/>
                <a:rect l="l" t="t" r="r" b="b"/>
                <a:pathLst>
                  <a:path w="1722" h="1480" extrusionOk="0">
                    <a:moveTo>
                      <a:pt x="736" y="0"/>
                    </a:moveTo>
                    <a:cubicBezTo>
                      <a:pt x="362" y="0"/>
                      <a:pt x="1" y="294"/>
                      <a:pt x="19" y="726"/>
                    </a:cubicBezTo>
                    <a:cubicBezTo>
                      <a:pt x="19" y="1144"/>
                      <a:pt x="326" y="1479"/>
                      <a:pt x="745" y="1479"/>
                    </a:cubicBezTo>
                    <a:cubicBezTo>
                      <a:pt x="1387"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569;p42"/>
              <p:cNvSpPr/>
              <p:nvPr/>
            </p:nvSpPr>
            <p:spPr>
              <a:xfrm>
                <a:off x="4608600"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570;p42"/>
              <p:cNvSpPr/>
              <p:nvPr/>
            </p:nvSpPr>
            <p:spPr>
              <a:xfrm>
                <a:off x="4444225" y="4747300"/>
                <a:ext cx="43025" cy="37000"/>
              </a:xfrm>
              <a:custGeom>
                <a:avLst/>
                <a:gdLst/>
                <a:ahLst/>
                <a:cxnLst/>
                <a:rect l="l" t="t" r="r" b="b"/>
                <a:pathLst>
                  <a:path w="1721" h="1480" extrusionOk="0">
                    <a:moveTo>
                      <a:pt x="736" y="0"/>
                    </a:moveTo>
                    <a:cubicBezTo>
                      <a:pt x="362" y="0"/>
                      <a:pt x="0" y="294"/>
                      <a:pt x="19" y="726"/>
                    </a:cubicBezTo>
                    <a:cubicBezTo>
                      <a:pt x="19" y="1144"/>
                      <a:pt x="326" y="1479"/>
                      <a:pt x="744" y="1479"/>
                    </a:cubicBezTo>
                    <a:cubicBezTo>
                      <a:pt x="1386"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571;p42"/>
              <p:cNvSpPr/>
              <p:nvPr/>
            </p:nvSpPr>
            <p:spPr>
              <a:xfrm>
                <a:off x="4073850" y="4747300"/>
                <a:ext cx="43050" cy="37000"/>
              </a:xfrm>
              <a:custGeom>
                <a:avLst/>
                <a:gdLst/>
                <a:ahLst/>
                <a:cxnLst/>
                <a:rect l="l" t="t" r="r" b="b"/>
                <a:pathLst>
                  <a:path w="1722" h="1480" extrusionOk="0">
                    <a:moveTo>
                      <a:pt x="745" y="0"/>
                    </a:moveTo>
                    <a:cubicBezTo>
                      <a:pt x="362" y="0"/>
                      <a:pt x="1" y="294"/>
                      <a:pt x="20" y="726"/>
                    </a:cubicBezTo>
                    <a:cubicBezTo>
                      <a:pt x="20" y="1144"/>
                      <a:pt x="327" y="1479"/>
                      <a:pt x="745" y="1479"/>
                    </a:cubicBezTo>
                    <a:cubicBezTo>
                      <a:pt x="1387" y="1479"/>
                      <a:pt x="1722" y="670"/>
                      <a:pt x="1275" y="224"/>
                    </a:cubicBezTo>
                    <a:cubicBezTo>
                      <a:pt x="1120" y="69"/>
                      <a:pt x="930" y="0"/>
                      <a:pt x="74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572;p42"/>
              <p:cNvSpPr/>
              <p:nvPr/>
            </p:nvSpPr>
            <p:spPr>
              <a:xfrm>
                <a:off x="4527700" y="4747300"/>
                <a:ext cx="43250" cy="37000"/>
              </a:xfrm>
              <a:custGeom>
                <a:avLst/>
                <a:gdLst/>
                <a:ahLst/>
                <a:cxnLst/>
                <a:rect l="l" t="t" r="r" b="b"/>
                <a:pathLst>
                  <a:path w="1730" h="1480" extrusionOk="0">
                    <a:moveTo>
                      <a:pt x="731" y="0"/>
                    </a:moveTo>
                    <a:cubicBezTo>
                      <a:pt x="355" y="0"/>
                      <a:pt x="0" y="294"/>
                      <a:pt x="0" y="726"/>
                    </a:cubicBezTo>
                    <a:cubicBezTo>
                      <a:pt x="0" y="1144"/>
                      <a:pt x="335" y="1479"/>
                      <a:pt x="753" y="1479"/>
                    </a:cubicBezTo>
                    <a:cubicBezTo>
                      <a:pt x="1395" y="1479"/>
                      <a:pt x="1730" y="670"/>
                      <a:pt x="1255" y="224"/>
                    </a:cubicBezTo>
                    <a:cubicBezTo>
                      <a:pt x="1101" y="69"/>
                      <a:pt x="914" y="0"/>
                      <a:pt x="7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573;p42"/>
              <p:cNvSpPr/>
              <p:nvPr/>
            </p:nvSpPr>
            <p:spPr>
              <a:xfrm>
                <a:off x="42954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1" y="69"/>
                      <a:pt x="926" y="0"/>
                      <a:pt x="7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574;p42"/>
              <p:cNvSpPr/>
              <p:nvPr/>
            </p:nvSpPr>
            <p:spPr>
              <a:xfrm>
                <a:off x="4073625"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575;p42"/>
              <p:cNvSpPr/>
              <p:nvPr/>
            </p:nvSpPr>
            <p:spPr>
              <a:xfrm>
                <a:off x="4155225" y="4826125"/>
                <a:ext cx="36300" cy="36975"/>
              </a:xfrm>
              <a:custGeom>
                <a:avLst/>
                <a:gdLst/>
                <a:ahLst/>
                <a:cxnLst/>
                <a:rect l="l" t="t" r="r" b="b"/>
                <a:pathLst>
                  <a:path w="1452" h="1479" extrusionOk="0">
                    <a:moveTo>
                      <a:pt x="726" y="0"/>
                    </a:moveTo>
                    <a:cubicBezTo>
                      <a:pt x="308" y="0"/>
                      <a:pt x="1" y="335"/>
                      <a:pt x="1" y="726"/>
                    </a:cubicBezTo>
                    <a:cubicBezTo>
                      <a:pt x="1" y="1144"/>
                      <a:pt x="308" y="1479"/>
                      <a:pt x="726" y="1479"/>
                    </a:cubicBezTo>
                    <a:cubicBezTo>
                      <a:pt x="1145" y="1479"/>
                      <a:pt x="1452" y="1144"/>
                      <a:pt x="1452" y="726"/>
                    </a:cubicBezTo>
                    <a:cubicBezTo>
                      <a:pt x="1452" y="335"/>
                      <a:pt x="1145"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576;p42"/>
              <p:cNvSpPr/>
              <p:nvPr/>
            </p:nvSpPr>
            <p:spPr>
              <a:xfrm>
                <a:off x="4236150"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577;p42"/>
              <p:cNvSpPr/>
              <p:nvPr/>
            </p:nvSpPr>
            <p:spPr>
              <a:xfrm>
                <a:off x="4317050" y="4826125"/>
                <a:ext cx="37000" cy="36975"/>
              </a:xfrm>
              <a:custGeom>
                <a:avLst/>
                <a:gdLst/>
                <a:ahLst/>
                <a:cxnLst/>
                <a:rect l="l" t="t" r="r" b="b"/>
                <a:pathLst>
                  <a:path w="1480" h="1479" extrusionOk="0">
                    <a:moveTo>
                      <a:pt x="754" y="0"/>
                    </a:moveTo>
                    <a:cubicBezTo>
                      <a:pt x="335" y="0"/>
                      <a:pt x="1" y="335"/>
                      <a:pt x="1" y="726"/>
                    </a:cubicBezTo>
                    <a:cubicBezTo>
                      <a:pt x="1" y="1144"/>
                      <a:pt x="335" y="1479"/>
                      <a:pt x="754" y="1479"/>
                    </a:cubicBezTo>
                    <a:cubicBezTo>
                      <a:pt x="1144" y="1479"/>
                      <a:pt x="1479" y="1144"/>
                      <a:pt x="1479" y="726"/>
                    </a:cubicBezTo>
                    <a:cubicBezTo>
                      <a:pt x="1479" y="335"/>
                      <a:pt x="1144"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578;p42"/>
              <p:cNvSpPr/>
              <p:nvPr/>
            </p:nvSpPr>
            <p:spPr>
              <a:xfrm>
                <a:off x="4945475" y="4826125"/>
                <a:ext cx="36300" cy="36975"/>
              </a:xfrm>
              <a:custGeom>
                <a:avLst/>
                <a:gdLst/>
                <a:ahLst/>
                <a:cxnLst/>
                <a:rect l="l" t="t" r="r" b="b"/>
                <a:pathLst>
                  <a:path w="1452" h="1479" extrusionOk="0">
                    <a:moveTo>
                      <a:pt x="726" y="0"/>
                    </a:moveTo>
                    <a:cubicBezTo>
                      <a:pt x="307" y="0"/>
                      <a:pt x="1" y="335"/>
                      <a:pt x="1" y="726"/>
                    </a:cubicBezTo>
                    <a:cubicBezTo>
                      <a:pt x="1" y="1144"/>
                      <a:pt x="307" y="1479"/>
                      <a:pt x="726" y="1479"/>
                    </a:cubicBezTo>
                    <a:cubicBezTo>
                      <a:pt x="1144" y="1479"/>
                      <a:pt x="1451" y="1144"/>
                      <a:pt x="1451" y="726"/>
                    </a:cubicBezTo>
                    <a:cubicBezTo>
                      <a:pt x="1451"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579;p42"/>
              <p:cNvSpPr/>
              <p:nvPr/>
            </p:nvSpPr>
            <p:spPr>
              <a:xfrm>
                <a:off x="50277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580;p42"/>
              <p:cNvSpPr/>
              <p:nvPr/>
            </p:nvSpPr>
            <p:spPr>
              <a:xfrm>
                <a:off x="4397950"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581;p42"/>
              <p:cNvSpPr/>
              <p:nvPr/>
            </p:nvSpPr>
            <p:spPr>
              <a:xfrm>
                <a:off x="4796225"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582;p42"/>
              <p:cNvSpPr/>
              <p:nvPr/>
            </p:nvSpPr>
            <p:spPr>
              <a:xfrm>
                <a:off x="4478875" y="4826125"/>
                <a:ext cx="36975" cy="36975"/>
              </a:xfrm>
              <a:custGeom>
                <a:avLst/>
                <a:gdLst/>
                <a:ahLst/>
                <a:cxnLst/>
                <a:rect l="l" t="t" r="r" b="b"/>
                <a:pathLst>
                  <a:path w="1479" h="1479" extrusionOk="0">
                    <a:moveTo>
                      <a:pt x="753" y="0"/>
                    </a:moveTo>
                    <a:cubicBezTo>
                      <a:pt x="335" y="0"/>
                      <a:pt x="0" y="335"/>
                      <a:pt x="0" y="726"/>
                    </a:cubicBezTo>
                    <a:cubicBezTo>
                      <a:pt x="0" y="1144"/>
                      <a:pt x="335" y="1479"/>
                      <a:pt x="753" y="1479"/>
                    </a:cubicBezTo>
                    <a:cubicBezTo>
                      <a:pt x="1144" y="1479"/>
                      <a:pt x="1479" y="1144"/>
                      <a:pt x="1479" y="726"/>
                    </a:cubicBezTo>
                    <a:cubicBezTo>
                      <a:pt x="1479" y="335"/>
                      <a:pt x="1144" y="0"/>
                      <a:pt x="75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583;p42"/>
              <p:cNvSpPr/>
              <p:nvPr/>
            </p:nvSpPr>
            <p:spPr>
              <a:xfrm>
                <a:off x="4560475" y="4826125"/>
                <a:ext cx="36300" cy="36975"/>
              </a:xfrm>
              <a:custGeom>
                <a:avLst/>
                <a:gdLst/>
                <a:ahLst/>
                <a:cxnLst/>
                <a:rect l="l" t="t" r="r" b="b"/>
                <a:pathLst>
                  <a:path w="1452" h="1479" extrusionOk="0">
                    <a:moveTo>
                      <a:pt x="726" y="0"/>
                    </a:moveTo>
                    <a:cubicBezTo>
                      <a:pt x="335" y="0"/>
                      <a:pt x="0" y="335"/>
                      <a:pt x="0" y="726"/>
                    </a:cubicBezTo>
                    <a:cubicBezTo>
                      <a:pt x="0" y="1144"/>
                      <a:pt x="335" y="1479"/>
                      <a:pt x="726" y="1479"/>
                    </a:cubicBezTo>
                    <a:cubicBezTo>
                      <a:pt x="1144" y="1479"/>
                      <a:pt x="1451" y="1144"/>
                      <a:pt x="1451" y="726"/>
                    </a:cubicBezTo>
                    <a:cubicBezTo>
                      <a:pt x="1451" y="335"/>
                      <a:pt x="1144"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584;p42"/>
              <p:cNvSpPr/>
              <p:nvPr/>
            </p:nvSpPr>
            <p:spPr>
              <a:xfrm>
                <a:off x="4725075" y="4826125"/>
                <a:ext cx="36300" cy="36975"/>
              </a:xfrm>
              <a:custGeom>
                <a:avLst/>
                <a:gdLst/>
                <a:ahLst/>
                <a:cxnLst/>
                <a:rect l="l" t="t" r="r" b="b"/>
                <a:pathLst>
                  <a:path w="1452" h="1479" extrusionOk="0">
                    <a:moveTo>
                      <a:pt x="726" y="0"/>
                    </a:moveTo>
                    <a:cubicBezTo>
                      <a:pt x="307" y="0"/>
                      <a:pt x="0" y="335"/>
                      <a:pt x="0" y="726"/>
                    </a:cubicBezTo>
                    <a:cubicBezTo>
                      <a:pt x="0" y="1144"/>
                      <a:pt x="307" y="1479"/>
                      <a:pt x="726" y="1479"/>
                    </a:cubicBezTo>
                    <a:cubicBezTo>
                      <a:pt x="1116" y="1479"/>
                      <a:pt x="1451" y="1144"/>
                      <a:pt x="1451" y="726"/>
                    </a:cubicBezTo>
                    <a:cubicBezTo>
                      <a:pt x="1451" y="335"/>
                      <a:pt x="1116"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585;p42"/>
              <p:cNvSpPr/>
              <p:nvPr/>
            </p:nvSpPr>
            <p:spPr>
              <a:xfrm>
                <a:off x="5089150" y="4826125"/>
                <a:ext cx="42575" cy="36950"/>
              </a:xfrm>
              <a:custGeom>
                <a:avLst/>
                <a:gdLst/>
                <a:ahLst/>
                <a:cxnLst/>
                <a:rect l="l" t="t" r="r" b="b"/>
                <a:pathLst>
                  <a:path w="1703" h="1478" extrusionOk="0">
                    <a:moveTo>
                      <a:pt x="977" y="0"/>
                    </a:moveTo>
                    <a:cubicBezTo>
                      <a:pt x="308" y="0"/>
                      <a:pt x="1" y="781"/>
                      <a:pt x="447" y="1256"/>
                    </a:cubicBezTo>
                    <a:cubicBezTo>
                      <a:pt x="601" y="1409"/>
                      <a:pt x="786" y="1478"/>
                      <a:pt x="967" y="1478"/>
                    </a:cubicBezTo>
                    <a:cubicBezTo>
                      <a:pt x="1345" y="1478"/>
                      <a:pt x="1703" y="1178"/>
                      <a:pt x="1703" y="726"/>
                    </a:cubicBezTo>
                    <a:cubicBezTo>
                      <a:pt x="1703" y="335"/>
                      <a:pt x="1396"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586;p42"/>
              <p:cNvSpPr/>
              <p:nvPr/>
            </p:nvSpPr>
            <p:spPr>
              <a:xfrm>
                <a:off x="46413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587;p42"/>
              <p:cNvSpPr/>
              <p:nvPr/>
            </p:nvSpPr>
            <p:spPr>
              <a:xfrm>
                <a:off x="4873625" y="4826125"/>
                <a:ext cx="36300" cy="36975"/>
              </a:xfrm>
              <a:custGeom>
                <a:avLst/>
                <a:gdLst/>
                <a:ahLst/>
                <a:cxnLst/>
                <a:rect l="l" t="t" r="r" b="b"/>
                <a:pathLst>
                  <a:path w="1452" h="1479" extrusionOk="0">
                    <a:moveTo>
                      <a:pt x="726" y="0"/>
                    </a:moveTo>
                    <a:cubicBezTo>
                      <a:pt x="336" y="0"/>
                      <a:pt x="1" y="335"/>
                      <a:pt x="1" y="726"/>
                    </a:cubicBezTo>
                    <a:cubicBezTo>
                      <a:pt x="1" y="1144"/>
                      <a:pt x="336" y="1479"/>
                      <a:pt x="726" y="1479"/>
                    </a:cubicBezTo>
                    <a:cubicBezTo>
                      <a:pt x="1145" y="1479"/>
                      <a:pt x="1452" y="1144"/>
                      <a:pt x="1452" y="726"/>
                    </a:cubicBezTo>
                    <a:cubicBezTo>
                      <a:pt x="1452" y="335"/>
                      <a:pt x="1145"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588;p42"/>
              <p:cNvSpPr/>
              <p:nvPr/>
            </p:nvSpPr>
            <p:spPr>
              <a:xfrm>
                <a:off x="3667700" y="4651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589;p42"/>
              <p:cNvSpPr/>
              <p:nvPr/>
            </p:nvSpPr>
            <p:spPr>
              <a:xfrm>
                <a:off x="3667700" y="4736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590;p42"/>
              <p:cNvSpPr/>
              <p:nvPr/>
            </p:nvSpPr>
            <p:spPr>
              <a:xfrm>
                <a:off x="3667700" y="4824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591;p42"/>
              <p:cNvSpPr/>
              <p:nvPr/>
            </p:nvSpPr>
            <p:spPr>
              <a:xfrm>
                <a:off x="3595875" y="5066050"/>
                <a:ext cx="1625825" cy="403875"/>
              </a:xfrm>
              <a:custGeom>
                <a:avLst/>
                <a:gdLst/>
                <a:ahLst/>
                <a:cxnLst/>
                <a:rect l="l" t="t" r="r" b="b"/>
                <a:pathLst>
                  <a:path w="65033" h="16155" extrusionOk="0">
                    <a:moveTo>
                      <a:pt x="0" y="0"/>
                    </a:moveTo>
                    <a:lnTo>
                      <a:pt x="0" y="16154"/>
                    </a:lnTo>
                    <a:lnTo>
                      <a:pt x="65032" y="16154"/>
                    </a:lnTo>
                    <a:lnTo>
                      <a:pt x="65032"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592;p42"/>
              <p:cNvSpPr/>
              <p:nvPr/>
            </p:nvSpPr>
            <p:spPr>
              <a:xfrm>
                <a:off x="3667700" y="51490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593;p42"/>
              <p:cNvSpPr/>
              <p:nvPr/>
            </p:nvSpPr>
            <p:spPr>
              <a:xfrm>
                <a:off x="3667700" y="5234150"/>
                <a:ext cx="320175" cy="49525"/>
              </a:xfrm>
              <a:custGeom>
                <a:avLst/>
                <a:gdLst/>
                <a:ahLst/>
                <a:cxnLst/>
                <a:rect l="l" t="t" r="r" b="b"/>
                <a:pathLst>
                  <a:path w="12807" h="1981"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594;p42"/>
              <p:cNvSpPr/>
              <p:nvPr/>
            </p:nvSpPr>
            <p:spPr>
              <a:xfrm>
                <a:off x="3667700" y="5322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595;p42"/>
              <p:cNvSpPr/>
              <p:nvPr/>
            </p:nvSpPr>
            <p:spPr>
              <a:xfrm>
                <a:off x="4061775"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596;p42"/>
              <p:cNvSpPr/>
              <p:nvPr/>
            </p:nvSpPr>
            <p:spPr>
              <a:xfrm>
                <a:off x="4142675"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597;p42"/>
              <p:cNvSpPr/>
              <p:nvPr/>
            </p:nvSpPr>
            <p:spPr>
              <a:xfrm>
                <a:off x="4223600" y="5156725"/>
                <a:ext cx="43250" cy="36975"/>
              </a:xfrm>
              <a:custGeom>
                <a:avLst/>
                <a:gdLst/>
                <a:ahLst/>
                <a:cxnLst/>
                <a:rect l="l" t="t" r="r" b="b"/>
                <a:pathLst>
                  <a:path w="1730" h="1479" extrusionOk="0">
                    <a:moveTo>
                      <a:pt x="1004" y="0"/>
                    </a:moveTo>
                    <a:cubicBezTo>
                      <a:pt x="335" y="0"/>
                      <a:pt x="0" y="782"/>
                      <a:pt x="474" y="1256"/>
                    </a:cubicBezTo>
                    <a:cubicBezTo>
                      <a:pt x="628" y="1409"/>
                      <a:pt x="814" y="1478"/>
                      <a:pt x="995" y="1478"/>
                    </a:cubicBezTo>
                    <a:cubicBezTo>
                      <a:pt x="1373" y="1478"/>
                      <a:pt x="1730" y="1178"/>
                      <a:pt x="1730" y="726"/>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598;p42"/>
              <p:cNvSpPr/>
              <p:nvPr/>
            </p:nvSpPr>
            <p:spPr>
              <a:xfrm>
                <a:off x="4305200"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599;p42"/>
              <p:cNvSpPr/>
              <p:nvPr/>
            </p:nvSpPr>
            <p:spPr>
              <a:xfrm>
                <a:off x="4932925" y="5156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8"/>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600;p42"/>
              <p:cNvSpPr/>
              <p:nvPr/>
            </p:nvSpPr>
            <p:spPr>
              <a:xfrm>
                <a:off x="5015925"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601;p42"/>
              <p:cNvSpPr/>
              <p:nvPr/>
            </p:nvSpPr>
            <p:spPr>
              <a:xfrm>
                <a:off x="4386100"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602;p42"/>
              <p:cNvSpPr/>
              <p:nvPr/>
            </p:nvSpPr>
            <p:spPr>
              <a:xfrm>
                <a:off x="4784350" y="5156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8"/>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603;p42"/>
              <p:cNvSpPr/>
              <p:nvPr/>
            </p:nvSpPr>
            <p:spPr>
              <a:xfrm>
                <a:off x="4467000"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604;p42"/>
              <p:cNvSpPr/>
              <p:nvPr/>
            </p:nvSpPr>
            <p:spPr>
              <a:xfrm>
                <a:off x="4547925" y="5156725"/>
                <a:ext cx="43250" cy="36975"/>
              </a:xfrm>
              <a:custGeom>
                <a:avLst/>
                <a:gdLst/>
                <a:ahLst/>
                <a:cxnLst/>
                <a:rect l="l" t="t" r="r" b="b"/>
                <a:pathLst>
                  <a:path w="1730" h="1479" extrusionOk="0">
                    <a:moveTo>
                      <a:pt x="977" y="0"/>
                    </a:moveTo>
                    <a:cubicBezTo>
                      <a:pt x="335" y="0"/>
                      <a:pt x="0" y="782"/>
                      <a:pt x="446" y="1256"/>
                    </a:cubicBezTo>
                    <a:cubicBezTo>
                      <a:pt x="600" y="1409"/>
                      <a:pt x="786" y="1478"/>
                      <a:pt x="968" y="1478"/>
                    </a:cubicBezTo>
                    <a:cubicBezTo>
                      <a:pt x="1348" y="1478"/>
                      <a:pt x="1711"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605;p42"/>
              <p:cNvSpPr/>
              <p:nvPr/>
            </p:nvSpPr>
            <p:spPr>
              <a:xfrm>
                <a:off x="4712525" y="5156725"/>
                <a:ext cx="43250" cy="36975"/>
              </a:xfrm>
              <a:custGeom>
                <a:avLst/>
                <a:gdLst/>
                <a:ahLst/>
                <a:cxnLst/>
                <a:rect l="l" t="t" r="r" b="b"/>
                <a:pathLst>
                  <a:path w="1730" h="1479" extrusionOk="0">
                    <a:moveTo>
                      <a:pt x="977" y="0"/>
                    </a:moveTo>
                    <a:cubicBezTo>
                      <a:pt x="335" y="0"/>
                      <a:pt x="0"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606;p42"/>
              <p:cNvSpPr/>
              <p:nvPr/>
            </p:nvSpPr>
            <p:spPr>
              <a:xfrm>
                <a:off x="5082875" y="5156725"/>
                <a:ext cx="43275" cy="36975"/>
              </a:xfrm>
              <a:custGeom>
                <a:avLst/>
                <a:gdLst/>
                <a:ahLst/>
                <a:cxnLst/>
                <a:rect l="l" t="t" r="r" b="b"/>
                <a:pathLst>
                  <a:path w="1731" h="1479" extrusionOk="0">
                    <a:moveTo>
                      <a:pt x="1005" y="0"/>
                    </a:moveTo>
                    <a:cubicBezTo>
                      <a:pt x="335" y="0"/>
                      <a:pt x="1" y="782"/>
                      <a:pt x="475" y="1256"/>
                    </a:cubicBezTo>
                    <a:cubicBezTo>
                      <a:pt x="619" y="1409"/>
                      <a:pt x="802" y="1478"/>
                      <a:pt x="983" y="1478"/>
                    </a:cubicBezTo>
                    <a:cubicBezTo>
                      <a:pt x="1360" y="1478"/>
                      <a:pt x="1730" y="1178"/>
                      <a:pt x="1730" y="726"/>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607;p42"/>
              <p:cNvSpPr/>
              <p:nvPr/>
            </p:nvSpPr>
            <p:spPr>
              <a:xfrm>
                <a:off x="4629525" y="5156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8"/>
                      <a:pt x="1702" y="726"/>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608;p42"/>
              <p:cNvSpPr/>
              <p:nvPr/>
            </p:nvSpPr>
            <p:spPr>
              <a:xfrm>
                <a:off x="4861775" y="5156725"/>
                <a:ext cx="43275" cy="36975"/>
              </a:xfrm>
              <a:custGeom>
                <a:avLst/>
                <a:gdLst/>
                <a:ahLst/>
                <a:cxnLst/>
                <a:rect l="l" t="t" r="r" b="b"/>
                <a:pathLst>
                  <a:path w="1731" h="1479" extrusionOk="0">
                    <a:moveTo>
                      <a:pt x="977" y="0"/>
                    </a:moveTo>
                    <a:cubicBezTo>
                      <a:pt x="335" y="0"/>
                      <a:pt x="1" y="782"/>
                      <a:pt x="447" y="1256"/>
                    </a:cubicBezTo>
                    <a:cubicBezTo>
                      <a:pt x="601" y="1409"/>
                      <a:pt x="786" y="1478"/>
                      <a:pt x="968" y="1478"/>
                    </a:cubicBezTo>
                    <a:cubicBezTo>
                      <a:pt x="1348" y="1478"/>
                      <a:pt x="1712" y="1178"/>
                      <a:pt x="1730" y="726"/>
                    </a:cubicBezTo>
                    <a:cubicBezTo>
                      <a:pt x="1702"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609;p42"/>
              <p:cNvSpPr/>
              <p:nvPr/>
            </p:nvSpPr>
            <p:spPr>
              <a:xfrm>
                <a:off x="5089150" y="5245075"/>
                <a:ext cx="43275" cy="37225"/>
              </a:xfrm>
              <a:custGeom>
                <a:avLst/>
                <a:gdLst/>
                <a:ahLst/>
                <a:cxnLst/>
                <a:rect l="l" t="t" r="r" b="b"/>
                <a:pathLst>
                  <a:path w="1731" h="1489" extrusionOk="0">
                    <a:moveTo>
                      <a:pt x="749" y="1"/>
                    </a:moveTo>
                    <a:cubicBezTo>
                      <a:pt x="366" y="1"/>
                      <a:pt x="1" y="296"/>
                      <a:pt x="1" y="735"/>
                    </a:cubicBezTo>
                    <a:cubicBezTo>
                      <a:pt x="1" y="1153"/>
                      <a:pt x="335" y="1488"/>
                      <a:pt x="754" y="1488"/>
                    </a:cubicBezTo>
                    <a:cubicBezTo>
                      <a:pt x="1396" y="1460"/>
                      <a:pt x="1730"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610;p42"/>
              <p:cNvSpPr/>
              <p:nvPr/>
            </p:nvSpPr>
            <p:spPr>
              <a:xfrm>
                <a:off x="50082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88"/>
                      <a:pt x="1730" y="679"/>
                      <a:pt x="1256" y="205"/>
                    </a:cubicBezTo>
                    <a:cubicBezTo>
                      <a:pt x="1106" y="64"/>
                      <a:pt x="925"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611;p42"/>
              <p:cNvSpPr/>
              <p:nvPr/>
            </p:nvSpPr>
            <p:spPr>
              <a:xfrm>
                <a:off x="4927350" y="5245075"/>
                <a:ext cx="42550" cy="37225"/>
              </a:xfrm>
              <a:custGeom>
                <a:avLst/>
                <a:gdLst/>
                <a:ahLst/>
                <a:cxnLst/>
                <a:rect l="l" t="t" r="r" b="b"/>
                <a:pathLst>
                  <a:path w="1702" h="1489" extrusionOk="0">
                    <a:moveTo>
                      <a:pt x="748" y="1"/>
                    </a:moveTo>
                    <a:cubicBezTo>
                      <a:pt x="366" y="1"/>
                      <a:pt x="0" y="296"/>
                      <a:pt x="0" y="735"/>
                    </a:cubicBezTo>
                    <a:cubicBezTo>
                      <a:pt x="0" y="1153"/>
                      <a:pt x="335" y="1488"/>
                      <a:pt x="726" y="1488"/>
                    </a:cubicBezTo>
                    <a:cubicBezTo>
                      <a:pt x="1395"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612;p42"/>
              <p:cNvSpPr/>
              <p:nvPr/>
            </p:nvSpPr>
            <p:spPr>
              <a:xfrm>
                <a:off x="4845950"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2" y="679"/>
                      <a:pt x="1247" y="205"/>
                    </a:cubicBezTo>
                    <a:cubicBezTo>
                      <a:pt x="1106" y="64"/>
                      <a:pt x="929"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613;p42"/>
              <p:cNvSpPr/>
              <p:nvPr/>
            </p:nvSpPr>
            <p:spPr>
              <a:xfrm>
                <a:off x="42180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614;p42"/>
              <p:cNvSpPr/>
              <p:nvPr/>
            </p:nvSpPr>
            <p:spPr>
              <a:xfrm>
                <a:off x="4135225" y="5245075"/>
                <a:ext cx="43050" cy="37225"/>
              </a:xfrm>
              <a:custGeom>
                <a:avLst/>
                <a:gdLst/>
                <a:ahLst/>
                <a:cxnLst/>
                <a:rect l="l" t="t" r="r" b="b"/>
                <a:pathLst>
                  <a:path w="1722" h="1489" extrusionOk="0">
                    <a:moveTo>
                      <a:pt x="762" y="1"/>
                    </a:moveTo>
                    <a:cubicBezTo>
                      <a:pt x="373" y="1"/>
                      <a:pt x="1" y="296"/>
                      <a:pt x="20" y="735"/>
                    </a:cubicBezTo>
                    <a:cubicBezTo>
                      <a:pt x="20" y="1153"/>
                      <a:pt x="327" y="1488"/>
                      <a:pt x="745" y="1488"/>
                    </a:cubicBezTo>
                    <a:cubicBezTo>
                      <a:pt x="1387" y="1488"/>
                      <a:pt x="1722"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615;p42"/>
              <p:cNvSpPr/>
              <p:nvPr/>
            </p:nvSpPr>
            <p:spPr>
              <a:xfrm>
                <a:off x="4765050" y="5245075"/>
                <a:ext cx="43050" cy="37225"/>
              </a:xfrm>
              <a:custGeom>
                <a:avLst/>
                <a:gdLst/>
                <a:ahLst/>
                <a:cxnLst/>
                <a:rect l="l" t="t" r="r" b="b"/>
                <a:pathLst>
                  <a:path w="1722" h="1489" extrusionOk="0">
                    <a:moveTo>
                      <a:pt x="762" y="1"/>
                    </a:moveTo>
                    <a:cubicBezTo>
                      <a:pt x="373" y="1"/>
                      <a:pt x="0" y="296"/>
                      <a:pt x="20" y="735"/>
                    </a:cubicBezTo>
                    <a:cubicBezTo>
                      <a:pt x="20" y="1153"/>
                      <a:pt x="326" y="1488"/>
                      <a:pt x="745" y="1488"/>
                    </a:cubicBezTo>
                    <a:cubicBezTo>
                      <a:pt x="1387" y="1488"/>
                      <a:pt x="1721"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616;p42"/>
              <p:cNvSpPr/>
              <p:nvPr/>
            </p:nvSpPr>
            <p:spPr>
              <a:xfrm>
                <a:off x="4367275" y="5245075"/>
                <a:ext cx="42575" cy="37225"/>
              </a:xfrm>
              <a:custGeom>
                <a:avLst/>
                <a:gdLst/>
                <a:ahLst/>
                <a:cxnLst/>
                <a:rect l="l" t="t" r="r" b="b"/>
                <a:pathLst>
                  <a:path w="1703" h="1489" extrusionOk="0">
                    <a:moveTo>
                      <a:pt x="748" y="1"/>
                    </a:moveTo>
                    <a:cubicBezTo>
                      <a:pt x="366" y="1"/>
                      <a:pt x="0" y="296"/>
                      <a:pt x="0" y="735"/>
                    </a:cubicBezTo>
                    <a:cubicBezTo>
                      <a:pt x="0" y="1153"/>
                      <a:pt x="307" y="1488"/>
                      <a:pt x="726" y="1488"/>
                    </a:cubicBezTo>
                    <a:cubicBezTo>
                      <a:pt x="1367" y="1488"/>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617;p42"/>
              <p:cNvSpPr/>
              <p:nvPr/>
            </p:nvSpPr>
            <p:spPr>
              <a:xfrm>
                <a:off x="4683925" y="5245075"/>
                <a:ext cx="43275" cy="37225"/>
              </a:xfrm>
              <a:custGeom>
                <a:avLst/>
                <a:gdLst/>
                <a:ahLst/>
                <a:cxnLst/>
                <a:rect l="l" t="t" r="r" b="b"/>
                <a:pathLst>
                  <a:path w="1731" h="1489" extrusionOk="0">
                    <a:moveTo>
                      <a:pt x="749" y="1"/>
                    </a:moveTo>
                    <a:cubicBezTo>
                      <a:pt x="366" y="1"/>
                      <a:pt x="0" y="296"/>
                      <a:pt x="0" y="735"/>
                    </a:cubicBezTo>
                    <a:cubicBezTo>
                      <a:pt x="0" y="1153"/>
                      <a:pt x="335" y="1488"/>
                      <a:pt x="754" y="1488"/>
                    </a:cubicBezTo>
                    <a:cubicBezTo>
                      <a:pt x="1395" y="1460"/>
                      <a:pt x="1730" y="679"/>
                      <a:pt x="1256" y="205"/>
                    </a:cubicBezTo>
                    <a:cubicBezTo>
                      <a:pt x="1106" y="64"/>
                      <a:pt x="925"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618;p42"/>
              <p:cNvSpPr/>
              <p:nvPr/>
            </p:nvSpPr>
            <p:spPr>
              <a:xfrm>
                <a:off x="4603025" y="5245075"/>
                <a:ext cx="43250" cy="37225"/>
              </a:xfrm>
              <a:custGeom>
                <a:avLst/>
                <a:gdLst/>
                <a:ahLst/>
                <a:cxnLst/>
                <a:rect l="l" t="t" r="r" b="b"/>
                <a:pathLst>
                  <a:path w="1730" h="1489" extrusionOk="0">
                    <a:moveTo>
                      <a:pt x="748" y="1"/>
                    </a:moveTo>
                    <a:cubicBezTo>
                      <a:pt x="366" y="1"/>
                      <a:pt x="0" y="296"/>
                      <a:pt x="0" y="735"/>
                    </a:cubicBezTo>
                    <a:cubicBezTo>
                      <a:pt x="0" y="1153"/>
                      <a:pt x="335" y="1488"/>
                      <a:pt x="725" y="1488"/>
                    </a:cubicBezTo>
                    <a:cubicBezTo>
                      <a:pt x="1395" y="1460"/>
                      <a:pt x="1730" y="679"/>
                      <a:pt x="1256" y="205"/>
                    </a:cubicBezTo>
                    <a:cubicBezTo>
                      <a:pt x="1106" y="64"/>
                      <a:pt x="925"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619;p42"/>
              <p:cNvSpPr/>
              <p:nvPr/>
            </p:nvSpPr>
            <p:spPr>
              <a:xfrm>
                <a:off x="44384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620;p42"/>
              <p:cNvSpPr/>
              <p:nvPr/>
            </p:nvSpPr>
            <p:spPr>
              <a:xfrm>
                <a:off x="4067575"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1" y="679"/>
                      <a:pt x="1247" y="205"/>
                    </a:cubicBezTo>
                    <a:cubicBezTo>
                      <a:pt x="1106" y="64"/>
                      <a:pt x="929" y="1"/>
                      <a:pt x="75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621;p42"/>
              <p:cNvSpPr/>
              <p:nvPr/>
            </p:nvSpPr>
            <p:spPr>
              <a:xfrm>
                <a:off x="4522100" y="5245075"/>
                <a:ext cx="42575" cy="37225"/>
              </a:xfrm>
              <a:custGeom>
                <a:avLst/>
                <a:gdLst/>
                <a:ahLst/>
                <a:cxnLst/>
                <a:rect l="l" t="t" r="r" b="b"/>
                <a:pathLst>
                  <a:path w="1703" h="1489" extrusionOk="0">
                    <a:moveTo>
                      <a:pt x="749" y="1"/>
                    </a:moveTo>
                    <a:cubicBezTo>
                      <a:pt x="366" y="1"/>
                      <a:pt x="1" y="296"/>
                      <a:pt x="1" y="735"/>
                    </a:cubicBezTo>
                    <a:cubicBezTo>
                      <a:pt x="1" y="1153"/>
                      <a:pt x="308" y="1488"/>
                      <a:pt x="726" y="1488"/>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622;p42"/>
              <p:cNvSpPr/>
              <p:nvPr/>
            </p:nvSpPr>
            <p:spPr>
              <a:xfrm>
                <a:off x="42898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60"/>
                      <a:pt x="1730"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623;p42"/>
              <p:cNvSpPr/>
              <p:nvPr/>
            </p:nvSpPr>
            <p:spPr>
              <a:xfrm>
                <a:off x="4061775"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624;p42"/>
              <p:cNvSpPr/>
              <p:nvPr/>
            </p:nvSpPr>
            <p:spPr>
              <a:xfrm>
                <a:off x="4142675"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625;p42"/>
              <p:cNvSpPr/>
              <p:nvPr/>
            </p:nvSpPr>
            <p:spPr>
              <a:xfrm>
                <a:off x="4223600" y="5324125"/>
                <a:ext cx="43250" cy="36650"/>
              </a:xfrm>
              <a:custGeom>
                <a:avLst/>
                <a:gdLst/>
                <a:ahLst/>
                <a:cxnLst/>
                <a:rect l="l" t="t" r="r" b="b"/>
                <a:pathLst>
                  <a:path w="1730" h="1466" extrusionOk="0">
                    <a:moveTo>
                      <a:pt x="1004" y="0"/>
                    </a:moveTo>
                    <a:cubicBezTo>
                      <a:pt x="335" y="0"/>
                      <a:pt x="0" y="781"/>
                      <a:pt x="474" y="1256"/>
                    </a:cubicBezTo>
                    <a:cubicBezTo>
                      <a:pt x="628" y="1400"/>
                      <a:pt x="813" y="1466"/>
                      <a:pt x="994" y="1466"/>
                    </a:cubicBezTo>
                    <a:cubicBezTo>
                      <a:pt x="1372" y="1466"/>
                      <a:pt x="1730" y="1179"/>
                      <a:pt x="1730" y="725"/>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626;p42"/>
              <p:cNvSpPr/>
              <p:nvPr/>
            </p:nvSpPr>
            <p:spPr>
              <a:xfrm>
                <a:off x="4305200"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627;p42"/>
              <p:cNvSpPr/>
              <p:nvPr/>
            </p:nvSpPr>
            <p:spPr>
              <a:xfrm>
                <a:off x="4932925" y="5324125"/>
                <a:ext cx="43275" cy="36650"/>
              </a:xfrm>
              <a:custGeom>
                <a:avLst/>
                <a:gdLst/>
                <a:ahLst/>
                <a:cxnLst/>
                <a:rect l="l" t="t" r="r" b="b"/>
                <a:pathLst>
                  <a:path w="1731" h="1466" extrusionOk="0">
                    <a:moveTo>
                      <a:pt x="1005" y="0"/>
                    </a:moveTo>
                    <a:cubicBezTo>
                      <a:pt x="335" y="0"/>
                      <a:pt x="0" y="781"/>
                      <a:pt x="475" y="1256"/>
                    </a:cubicBezTo>
                    <a:cubicBezTo>
                      <a:pt x="619" y="1400"/>
                      <a:pt x="801" y="1466"/>
                      <a:pt x="982" y="1466"/>
                    </a:cubicBezTo>
                    <a:cubicBezTo>
                      <a:pt x="1360" y="1466"/>
                      <a:pt x="1730" y="1179"/>
                      <a:pt x="1730" y="725"/>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628;p42"/>
              <p:cNvSpPr/>
              <p:nvPr/>
            </p:nvSpPr>
            <p:spPr>
              <a:xfrm>
                <a:off x="5015925"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629;p42"/>
              <p:cNvSpPr/>
              <p:nvPr/>
            </p:nvSpPr>
            <p:spPr>
              <a:xfrm>
                <a:off x="4386100"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630;p42"/>
              <p:cNvSpPr/>
              <p:nvPr/>
            </p:nvSpPr>
            <p:spPr>
              <a:xfrm>
                <a:off x="4784350" y="5324125"/>
                <a:ext cx="42575" cy="36650"/>
              </a:xfrm>
              <a:custGeom>
                <a:avLst/>
                <a:gdLst/>
                <a:ahLst/>
                <a:cxnLst/>
                <a:rect l="l" t="t" r="r" b="b"/>
                <a:pathLst>
                  <a:path w="1703" h="1466" extrusionOk="0">
                    <a:moveTo>
                      <a:pt x="977" y="0"/>
                    </a:moveTo>
                    <a:cubicBezTo>
                      <a:pt x="308" y="0"/>
                      <a:pt x="1" y="781"/>
                      <a:pt x="447" y="1256"/>
                    </a:cubicBezTo>
                    <a:cubicBezTo>
                      <a:pt x="601" y="1400"/>
                      <a:pt x="786" y="1466"/>
                      <a:pt x="967" y="1466"/>
                    </a:cubicBezTo>
                    <a:cubicBezTo>
                      <a:pt x="1345" y="1466"/>
                      <a:pt x="1703" y="1179"/>
                      <a:pt x="1703" y="725"/>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631;p42"/>
              <p:cNvSpPr/>
              <p:nvPr/>
            </p:nvSpPr>
            <p:spPr>
              <a:xfrm>
                <a:off x="4467000"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632;p42"/>
              <p:cNvSpPr/>
              <p:nvPr/>
            </p:nvSpPr>
            <p:spPr>
              <a:xfrm>
                <a:off x="4547925" y="5324125"/>
                <a:ext cx="43250" cy="36650"/>
              </a:xfrm>
              <a:custGeom>
                <a:avLst/>
                <a:gdLst/>
                <a:ahLst/>
                <a:cxnLst/>
                <a:rect l="l" t="t" r="r" b="b"/>
                <a:pathLst>
                  <a:path w="1730" h="1466" extrusionOk="0">
                    <a:moveTo>
                      <a:pt x="977" y="0"/>
                    </a:moveTo>
                    <a:cubicBezTo>
                      <a:pt x="335" y="0"/>
                      <a:pt x="0" y="781"/>
                      <a:pt x="446" y="1256"/>
                    </a:cubicBezTo>
                    <a:cubicBezTo>
                      <a:pt x="600" y="1400"/>
                      <a:pt x="785" y="1466"/>
                      <a:pt x="967" y="1466"/>
                    </a:cubicBezTo>
                    <a:cubicBezTo>
                      <a:pt x="1347" y="1466"/>
                      <a:pt x="1711"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633;p42"/>
              <p:cNvSpPr/>
              <p:nvPr/>
            </p:nvSpPr>
            <p:spPr>
              <a:xfrm>
                <a:off x="4712525" y="5324125"/>
                <a:ext cx="43250" cy="36650"/>
              </a:xfrm>
              <a:custGeom>
                <a:avLst/>
                <a:gdLst/>
                <a:ahLst/>
                <a:cxnLst/>
                <a:rect l="l" t="t" r="r" b="b"/>
                <a:pathLst>
                  <a:path w="1730" h="1466" extrusionOk="0">
                    <a:moveTo>
                      <a:pt x="977" y="0"/>
                    </a:moveTo>
                    <a:cubicBezTo>
                      <a:pt x="335" y="0"/>
                      <a:pt x="0"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634;p42"/>
              <p:cNvSpPr/>
              <p:nvPr/>
            </p:nvSpPr>
            <p:spPr>
              <a:xfrm>
                <a:off x="5082875" y="5324125"/>
                <a:ext cx="43275" cy="36650"/>
              </a:xfrm>
              <a:custGeom>
                <a:avLst/>
                <a:gdLst/>
                <a:ahLst/>
                <a:cxnLst/>
                <a:rect l="l" t="t" r="r" b="b"/>
                <a:pathLst>
                  <a:path w="1731" h="1466" extrusionOk="0">
                    <a:moveTo>
                      <a:pt x="1005" y="0"/>
                    </a:moveTo>
                    <a:cubicBezTo>
                      <a:pt x="335" y="0"/>
                      <a:pt x="1" y="781"/>
                      <a:pt x="475" y="1256"/>
                    </a:cubicBezTo>
                    <a:cubicBezTo>
                      <a:pt x="619" y="1400"/>
                      <a:pt x="802" y="1466"/>
                      <a:pt x="982" y="1466"/>
                    </a:cubicBezTo>
                    <a:cubicBezTo>
                      <a:pt x="1360" y="1466"/>
                      <a:pt x="1730" y="1179"/>
                      <a:pt x="1730" y="725"/>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635;p42"/>
              <p:cNvSpPr/>
              <p:nvPr/>
            </p:nvSpPr>
            <p:spPr>
              <a:xfrm>
                <a:off x="4629525" y="5324125"/>
                <a:ext cx="42575" cy="36650"/>
              </a:xfrm>
              <a:custGeom>
                <a:avLst/>
                <a:gdLst/>
                <a:ahLst/>
                <a:cxnLst/>
                <a:rect l="l" t="t" r="r" b="b"/>
                <a:pathLst>
                  <a:path w="1703" h="1466" extrusionOk="0">
                    <a:moveTo>
                      <a:pt x="977" y="0"/>
                    </a:moveTo>
                    <a:cubicBezTo>
                      <a:pt x="307" y="0"/>
                      <a:pt x="0" y="781"/>
                      <a:pt x="447" y="1256"/>
                    </a:cubicBezTo>
                    <a:cubicBezTo>
                      <a:pt x="600" y="1400"/>
                      <a:pt x="786" y="1466"/>
                      <a:pt x="966" y="1466"/>
                    </a:cubicBezTo>
                    <a:cubicBezTo>
                      <a:pt x="1345" y="1466"/>
                      <a:pt x="1702" y="1179"/>
                      <a:pt x="1702" y="725"/>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636;p42"/>
              <p:cNvSpPr/>
              <p:nvPr/>
            </p:nvSpPr>
            <p:spPr>
              <a:xfrm>
                <a:off x="4861775" y="5324125"/>
                <a:ext cx="43275" cy="36650"/>
              </a:xfrm>
              <a:custGeom>
                <a:avLst/>
                <a:gdLst/>
                <a:ahLst/>
                <a:cxnLst/>
                <a:rect l="l" t="t" r="r" b="b"/>
                <a:pathLst>
                  <a:path w="1731" h="1466" extrusionOk="0">
                    <a:moveTo>
                      <a:pt x="977" y="0"/>
                    </a:moveTo>
                    <a:cubicBezTo>
                      <a:pt x="335" y="0"/>
                      <a:pt x="1" y="781"/>
                      <a:pt x="447" y="1256"/>
                    </a:cubicBezTo>
                    <a:cubicBezTo>
                      <a:pt x="600" y="1400"/>
                      <a:pt x="786" y="1466"/>
                      <a:pt x="968" y="1466"/>
                    </a:cubicBezTo>
                    <a:cubicBezTo>
                      <a:pt x="1348" y="1466"/>
                      <a:pt x="1711" y="1179"/>
                      <a:pt x="1730" y="725"/>
                    </a:cubicBezTo>
                    <a:cubicBezTo>
                      <a:pt x="1730"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637;p42"/>
              <p:cNvSpPr/>
              <p:nvPr/>
            </p:nvSpPr>
            <p:spPr>
              <a:xfrm>
                <a:off x="5221675" y="4070050"/>
                <a:ext cx="244850" cy="403875"/>
              </a:xfrm>
              <a:custGeom>
                <a:avLst/>
                <a:gdLst/>
                <a:ahLst/>
                <a:cxnLst/>
                <a:rect l="l" t="t" r="r" b="b"/>
                <a:pathLst>
                  <a:path w="9794" h="16155" extrusionOk="0">
                    <a:moveTo>
                      <a:pt x="9793" y="1"/>
                    </a:moveTo>
                    <a:lnTo>
                      <a:pt x="0" y="28"/>
                    </a:lnTo>
                    <a:lnTo>
                      <a:pt x="0" y="16154"/>
                    </a:lnTo>
                    <a:lnTo>
                      <a:pt x="9793" y="16126"/>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638;p42"/>
              <p:cNvSpPr/>
              <p:nvPr/>
            </p:nvSpPr>
            <p:spPr>
              <a:xfrm>
                <a:off x="5221675" y="3579025"/>
                <a:ext cx="244850" cy="404575"/>
              </a:xfrm>
              <a:custGeom>
                <a:avLst/>
                <a:gdLst/>
                <a:ahLst/>
                <a:cxnLst/>
                <a:rect l="l" t="t" r="r" b="b"/>
                <a:pathLst>
                  <a:path w="9794" h="16183" extrusionOk="0">
                    <a:moveTo>
                      <a:pt x="9793" y="1"/>
                    </a:moveTo>
                    <a:lnTo>
                      <a:pt x="0" y="29"/>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639;p42"/>
              <p:cNvSpPr/>
              <p:nvPr/>
            </p:nvSpPr>
            <p:spPr>
              <a:xfrm>
                <a:off x="5221675" y="4564575"/>
                <a:ext cx="244850" cy="403850"/>
              </a:xfrm>
              <a:custGeom>
                <a:avLst/>
                <a:gdLst/>
                <a:ahLst/>
                <a:cxnLst/>
                <a:rect l="l" t="t" r="r" b="b"/>
                <a:pathLst>
                  <a:path w="9794" h="16154" extrusionOk="0">
                    <a:moveTo>
                      <a:pt x="9793" y="0"/>
                    </a:moveTo>
                    <a:lnTo>
                      <a:pt x="0" y="28"/>
                    </a:lnTo>
                    <a:lnTo>
                      <a:pt x="0" y="16154"/>
                    </a:lnTo>
                    <a:lnTo>
                      <a:pt x="9793" y="16126"/>
                    </a:lnTo>
                    <a:lnTo>
                      <a:pt x="979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640;p42"/>
              <p:cNvSpPr/>
              <p:nvPr/>
            </p:nvSpPr>
            <p:spPr>
              <a:xfrm>
                <a:off x="5221675" y="5065350"/>
                <a:ext cx="244850" cy="404575"/>
              </a:xfrm>
              <a:custGeom>
                <a:avLst/>
                <a:gdLst/>
                <a:ahLst/>
                <a:cxnLst/>
                <a:rect l="l" t="t" r="r" b="b"/>
                <a:pathLst>
                  <a:path w="9794" h="16183" extrusionOk="0">
                    <a:moveTo>
                      <a:pt x="9793" y="1"/>
                    </a:moveTo>
                    <a:lnTo>
                      <a:pt x="0" y="28"/>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641;p42"/>
              <p:cNvSpPr/>
              <p:nvPr/>
            </p:nvSpPr>
            <p:spPr>
              <a:xfrm>
                <a:off x="3607725" y="3576250"/>
                <a:ext cx="1625825" cy="403150"/>
              </a:xfrm>
              <a:custGeom>
                <a:avLst/>
                <a:gdLst/>
                <a:ahLst/>
                <a:cxnLst/>
                <a:rect l="l" t="t" r="r" b="b"/>
                <a:pathLst>
                  <a:path w="65033" h="16126" extrusionOk="0">
                    <a:moveTo>
                      <a:pt x="0" y="0"/>
                    </a:moveTo>
                    <a:lnTo>
                      <a:pt x="0" y="16126"/>
                    </a:lnTo>
                    <a:lnTo>
                      <a:pt x="65033" y="16126"/>
                    </a:lnTo>
                    <a:lnTo>
                      <a:pt x="65033"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642;p42"/>
              <p:cNvSpPr/>
              <p:nvPr/>
            </p:nvSpPr>
            <p:spPr>
              <a:xfrm>
                <a:off x="3679550" y="3659250"/>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643;p42"/>
              <p:cNvSpPr/>
              <p:nvPr/>
            </p:nvSpPr>
            <p:spPr>
              <a:xfrm>
                <a:off x="3679550" y="3743625"/>
                <a:ext cx="320175" cy="49550"/>
              </a:xfrm>
              <a:custGeom>
                <a:avLst/>
                <a:gdLst/>
                <a:ahLst/>
                <a:cxnLst/>
                <a:rect l="l" t="t" r="r" b="b"/>
                <a:pathLst>
                  <a:path w="12807" h="1982" extrusionOk="0">
                    <a:moveTo>
                      <a:pt x="1" y="1"/>
                    </a:moveTo>
                    <a:lnTo>
                      <a:pt x="1" y="1982"/>
                    </a:lnTo>
                    <a:lnTo>
                      <a:pt x="12807" y="1982"/>
                    </a:lnTo>
                    <a:lnTo>
                      <a:pt x="1280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644;p42"/>
              <p:cNvSpPr/>
              <p:nvPr/>
            </p:nvSpPr>
            <p:spPr>
              <a:xfrm>
                <a:off x="3679550" y="3831525"/>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645;p42"/>
              <p:cNvSpPr/>
              <p:nvPr/>
            </p:nvSpPr>
            <p:spPr>
              <a:xfrm>
                <a:off x="4083400" y="3670400"/>
                <a:ext cx="43275" cy="37000"/>
              </a:xfrm>
              <a:custGeom>
                <a:avLst/>
                <a:gdLst/>
                <a:ahLst/>
                <a:cxnLst/>
                <a:rect l="l" t="t" r="r" b="b"/>
                <a:pathLst>
                  <a:path w="1731" h="1480" extrusionOk="0">
                    <a:moveTo>
                      <a:pt x="1005" y="0"/>
                    </a:moveTo>
                    <a:cubicBezTo>
                      <a:pt x="335" y="0"/>
                      <a:pt x="0" y="809"/>
                      <a:pt x="475" y="1256"/>
                    </a:cubicBezTo>
                    <a:cubicBezTo>
                      <a:pt x="620" y="1411"/>
                      <a:pt x="804" y="1479"/>
                      <a:pt x="986" y="1479"/>
                    </a:cubicBezTo>
                    <a:cubicBezTo>
                      <a:pt x="1363"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646;p42"/>
              <p:cNvSpPr/>
              <p:nvPr/>
            </p:nvSpPr>
            <p:spPr>
              <a:xfrm>
                <a:off x="4164300" y="3670400"/>
                <a:ext cx="43275" cy="37000"/>
              </a:xfrm>
              <a:custGeom>
                <a:avLst/>
                <a:gdLst/>
                <a:ahLst/>
                <a:cxnLst/>
                <a:rect l="l" t="t" r="r" b="b"/>
                <a:pathLst>
                  <a:path w="1731" h="1480" extrusionOk="0">
                    <a:moveTo>
                      <a:pt x="977" y="0"/>
                    </a:moveTo>
                    <a:cubicBezTo>
                      <a:pt x="335" y="0"/>
                      <a:pt x="1" y="809"/>
                      <a:pt x="447" y="1256"/>
                    </a:cubicBezTo>
                    <a:cubicBezTo>
                      <a:pt x="602" y="1411"/>
                      <a:pt x="792" y="1479"/>
                      <a:pt x="978" y="1479"/>
                    </a:cubicBezTo>
                    <a:cubicBezTo>
                      <a:pt x="1363" y="1479"/>
                      <a:pt x="1730" y="1186"/>
                      <a:pt x="1730" y="754"/>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647;p42"/>
              <p:cNvSpPr/>
              <p:nvPr/>
            </p:nvSpPr>
            <p:spPr>
              <a:xfrm>
                <a:off x="4245900" y="3670400"/>
                <a:ext cx="42575" cy="37000"/>
              </a:xfrm>
              <a:custGeom>
                <a:avLst/>
                <a:gdLst/>
                <a:ahLst/>
                <a:cxnLst/>
                <a:rect l="l" t="t" r="r" b="b"/>
                <a:pathLst>
                  <a:path w="1703" h="1480" extrusionOk="0">
                    <a:moveTo>
                      <a:pt x="977" y="0"/>
                    </a:moveTo>
                    <a:cubicBezTo>
                      <a:pt x="308" y="0"/>
                      <a:pt x="1" y="809"/>
                      <a:pt x="447" y="1256"/>
                    </a:cubicBezTo>
                    <a:cubicBezTo>
                      <a:pt x="602" y="1411"/>
                      <a:pt x="789" y="1479"/>
                      <a:pt x="971" y="1479"/>
                    </a:cubicBezTo>
                    <a:cubicBezTo>
                      <a:pt x="1348" y="1479"/>
                      <a:pt x="1703" y="1186"/>
                      <a:pt x="1703" y="754"/>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648;p42"/>
              <p:cNvSpPr/>
              <p:nvPr/>
            </p:nvSpPr>
            <p:spPr>
              <a:xfrm>
                <a:off x="4326825" y="3670400"/>
                <a:ext cx="43250" cy="37000"/>
              </a:xfrm>
              <a:custGeom>
                <a:avLst/>
                <a:gdLst/>
                <a:ahLst/>
                <a:cxnLst/>
                <a:rect l="l" t="t" r="r" b="b"/>
                <a:pathLst>
                  <a:path w="1730" h="1480" extrusionOk="0">
                    <a:moveTo>
                      <a:pt x="977" y="0"/>
                    </a:moveTo>
                    <a:cubicBezTo>
                      <a:pt x="335" y="0"/>
                      <a:pt x="0" y="809"/>
                      <a:pt x="447" y="1256"/>
                    </a:cubicBezTo>
                    <a:cubicBezTo>
                      <a:pt x="601" y="1411"/>
                      <a:pt x="791" y="1479"/>
                      <a:pt x="978" y="1479"/>
                    </a:cubicBezTo>
                    <a:cubicBezTo>
                      <a:pt x="1362"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649;p42"/>
              <p:cNvSpPr/>
              <p:nvPr/>
            </p:nvSpPr>
            <p:spPr>
              <a:xfrm>
                <a:off x="4954550" y="3670400"/>
                <a:ext cx="43250" cy="37000"/>
              </a:xfrm>
              <a:custGeom>
                <a:avLst/>
                <a:gdLst/>
                <a:ahLst/>
                <a:cxnLst/>
                <a:rect l="l" t="t" r="r" b="b"/>
                <a:pathLst>
                  <a:path w="1730" h="1480" extrusionOk="0">
                    <a:moveTo>
                      <a:pt x="1005" y="0"/>
                    </a:moveTo>
                    <a:cubicBezTo>
                      <a:pt x="335" y="0"/>
                      <a:pt x="0" y="809"/>
                      <a:pt x="474" y="1256"/>
                    </a:cubicBezTo>
                    <a:cubicBezTo>
                      <a:pt x="629" y="1411"/>
                      <a:pt x="816" y="1479"/>
                      <a:pt x="999" y="1479"/>
                    </a:cubicBezTo>
                    <a:cubicBezTo>
                      <a:pt x="1375"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650;p42"/>
              <p:cNvSpPr/>
              <p:nvPr/>
            </p:nvSpPr>
            <p:spPr>
              <a:xfrm>
                <a:off x="5037550" y="3670400"/>
                <a:ext cx="43250" cy="37000"/>
              </a:xfrm>
              <a:custGeom>
                <a:avLst/>
                <a:gdLst/>
                <a:ahLst/>
                <a:cxnLst/>
                <a:rect l="l" t="t" r="r" b="b"/>
                <a:pathLst>
                  <a:path w="1730" h="1480" extrusionOk="0">
                    <a:moveTo>
                      <a:pt x="977" y="0"/>
                    </a:moveTo>
                    <a:cubicBezTo>
                      <a:pt x="335" y="0"/>
                      <a:pt x="0" y="809"/>
                      <a:pt x="447" y="1256"/>
                    </a:cubicBezTo>
                    <a:cubicBezTo>
                      <a:pt x="601" y="1411"/>
                      <a:pt x="789" y="1479"/>
                      <a:pt x="972" y="1479"/>
                    </a:cubicBezTo>
                    <a:cubicBezTo>
                      <a:pt x="1350" y="1479"/>
                      <a:pt x="1711"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651;p42"/>
              <p:cNvSpPr/>
              <p:nvPr/>
            </p:nvSpPr>
            <p:spPr>
              <a:xfrm>
                <a:off x="4407725" y="3670400"/>
                <a:ext cx="43275" cy="37000"/>
              </a:xfrm>
              <a:custGeom>
                <a:avLst/>
                <a:gdLst/>
                <a:ahLst/>
                <a:cxnLst/>
                <a:rect l="l" t="t" r="r" b="b"/>
                <a:pathLst>
                  <a:path w="1731" h="1480" extrusionOk="0">
                    <a:moveTo>
                      <a:pt x="977" y="0"/>
                    </a:moveTo>
                    <a:cubicBezTo>
                      <a:pt x="335" y="0"/>
                      <a:pt x="0" y="809"/>
                      <a:pt x="475" y="1256"/>
                    </a:cubicBezTo>
                    <a:cubicBezTo>
                      <a:pt x="620" y="1411"/>
                      <a:pt x="804" y="1479"/>
                      <a:pt x="986" y="1479"/>
                    </a:cubicBezTo>
                    <a:cubicBezTo>
                      <a:pt x="1363"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652;p42"/>
              <p:cNvSpPr/>
              <p:nvPr/>
            </p:nvSpPr>
            <p:spPr>
              <a:xfrm>
                <a:off x="4805975" y="3670400"/>
                <a:ext cx="42575" cy="37000"/>
              </a:xfrm>
              <a:custGeom>
                <a:avLst/>
                <a:gdLst/>
                <a:ahLst/>
                <a:cxnLst/>
                <a:rect l="l" t="t" r="r" b="b"/>
                <a:pathLst>
                  <a:path w="1703" h="1480" extrusionOk="0">
                    <a:moveTo>
                      <a:pt x="977" y="0"/>
                    </a:moveTo>
                    <a:cubicBezTo>
                      <a:pt x="336" y="0"/>
                      <a:pt x="1" y="809"/>
                      <a:pt x="447" y="1256"/>
                    </a:cubicBezTo>
                    <a:cubicBezTo>
                      <a:pt x="602" y="1411"/>
                      <a:pt x="789" y="1479"/>
                      <a:pt x="971" y="1479"/>
                    </a:cubicBezTo>
                    <a:cubicBezTo>
                      <a:pt x="1348" y="1479"/>
                      <a:pt x="1703" y="1186"/>
                      <a:pt x="1703" y="754"/>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653;p42"/>
              <p:cNvSpPr/>
              <p:nvPr/>
            </p:nvSpPr>
            <p:spPr>
              <a:xfrm>
                <a:off x="4488625" y="3670400"/>
                <a:ext cx="43275" cy="37000"/>
              </a:xfrm>
              <a:custGeom>
                <a:avLst/>
                <a:gdLst/>
                <a:ahLst/>
                <a:cxnLst/>
                <a:rect l="l" t="t" r="r" b="b"/>
                <a:pathLst>
                  <a:path w="1731" h="1480" extrusionOk="0">
                    <a:moveTo>
                      <a:pt x="1005" y="0"/>
                    </a:moveTo>
                    <a:cubicBezTo>
                      <a:pt x="335" y="0"/>
                      <a:pt x="1" y="809"/>
                      <a:pt x="475" y="1256"/>
                    </a:cubicBezTo>
                    <a:cubicBezTo>
                      <a:pt x="621" y="1411"/>
                      <a:pt x="805" y="1479"/>
                      <a:pt x="987" y="1479"/>
                    </a:cubicBezTo>
                    <a:cubicBezTo>
                      <a:pt x="1363" y="1479"/>
                      <a:pt x="1730" y="1186"/>
                      <a:pt x="1730" y="754"/>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654;p42"/>
              <p:cNvSpPr/>
              <p:nvPr/>
            </p:nvSpPr>
            <p:spPr>
              <a:xfrm>
                <a:off x="4569525" y="3670400"/>
                <a:ext cx="43275" cy="37000"/>
              </a:xfrm>
              <a:custGeom>
                <a:avLst/>
                <a:gdLst/>
                <a:ahLst/>
                <a:cxnLst/>
                <a:rect l="l" t="t" r="r" b="b"/>
                <a:pathLst>
                  <a:path w="1731" h="1480" extrusionOk="0">
                    <a:moveTo>
                      <a:pt x="1005" y="0"/>
                    </a:moveTo>
                    <a:cubicBezTo>
                      <a:pt x="336" y="0"/>
                      <a:pt x="1" y="809"/>
                      <a:pt x="475" y="1256"/>
                    </a:cubicBezTo>
                    <a:cubicBezTo>
                      <a:pt x="630" y="1411"/>
                      <a:pt x="817" y="1479"/>
                      <a:pt x="999" y="1479"/>
                    </a:cubicBezTo>
                    <a:cubicBezTo>
                      <a:pt x="1376" y="1479"/>
                      <a:pt x="1731" y="1186"/>
                      <a:pt x="1731" y="754"/>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655;p42"/>
              <p:cNvSpPr/>
              <p:nvPr/>
            </p:nvSpPr>
            <p:spPr>
              <a:xfrm>
                <a:off x="4734150" y="3670400"/>
                <a:ext cx="43250" cy="37000"/>
              </a:xfrm>
              <a:custGeom>
                <a:avLst/>
                <a:gdLst/>
                <a:ahLst/>
                <a:cxnLst/>
                <a:rect l="l" t="t" r="r" b="b"/>
                <a:pathLst>
                  <a:path w="1730" h="1480" extrusionOk="0">
                    <a:moveTo>
                      <a:pt x="1004" y="0"/>
                    </a:moveTo>
                    <a:cubicBezTo>
                      <a:pt x="335" y="0"/>
                      <a:pt x="0" y="809"/>
                      <a:pt x="474" y="1256"/>
                    </a:cubicBezTo>
                    <a:cubicBezTo>
                      <a:pt x="620" y="1411"/>
                      <a:pt x="804" y="1479"/>
                      <a:pt x="986" y="1479"/>
                    </a:cubicBezTo>
                    <a:cubicBezTo>
                      <a:pt x="1362" y="1479"/>
                      <a:pt x="1730" y="1186"/>
                      <a:pt x="1730" y="754"/>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656;p42"/>
              <p:cNvSpPr/>
              <p:nvPr/>
            </p:nvSpPr>
            <p:spPr>
              <a:xfrm>
                <a:off x="5104500" y="3670400"/>
                <a:ext cx="43275" cy="37000"/>
              </a:xfrm>
              <a:custGeom>
                <a:avLst/>
                <a:gdLst/>
                <a:ahLst/>
                <a:cxnLst/>
                <a:rect l="l" t="t" r="r" b="b"/>
                <a:pathLst>
                  <a:path w="1731" h="1480" extrusionOk="0">
                    <a:moveTo>
                      <a:pt x="1005" y="0"/>
                    </a:moveTo>
                    <a:cubicBezTo>
                      <a:pt x="335" y="0"/>
                      <a:pt x="0" y="809"/>
                      <a:pt x="475" y="1256"/>
                    </a:cubicBezTo>
                    <a:cubicBezTo>
                      <a:pt x="629" y="1411"/>
                      <a:pt x="817" y="1479"/>
                      <a:pt x="999" y="1479"/>
                    </a:cubicBezTo>
                    <a:cubicBezTo>
                      <a:pt x="1375" y="1479"/>
                      <a:pt x="1730" y="1186"/>
                      <a:pt x="1730" y="754"/>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657;p42"/>
              <p:cNvSpPr/>
              <p:nvPr/>
            </p:nvSpPr>
            <p:spPr>
              <a:xfrm>
                <a:off x="4651150" y="3670400"/>
                <a:ext cx="42550" cy="37000"/>
              </a:xfrm>
              <a:custGeom>
                <a:avLst/>
                <a:gdLst/>
                <a:ahLst/>
                <a:cxnLst/>
                <a:rect l="l" t="t" r="r" b="b"/>
                <a:pathLst>
                  <a:path w="1702" h="1480" extrusionOk="0">
                    <a:moveTo>
                      <a:pt x="977" y="0"/>
                    </a:moveTo>
                    <a:cubicBezTo>
                      <a:pt x="335" y="0"/>
                      <a:pt x="0" y="809"/>
                      <a:pt x="447" y="1256"/>
                    </a:cubicBezTo>
                    <a:cubicBezTo>
                      <a:pt x="601" y="1411"/>
                      <a:pt x="789" y="1479"/>
                      <a:pt x="971" y="1479"/>
                    </a:cubicBezTo>
                    <a:cubicBezTo>
                      <a:pt x="1347" y="1479"/>
                      <a:pt x="1702" y="1186"/>
                      <a:pt x="1702" y="754"/>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658;p42"/>
              <p:cNvSpPr/>
              <p:nvPr/>
            </p:nvSpPr>
            <p:spPr>
              <a:xfrm>
                <a:off x="4882700" y="3670400"/>
                <a:ext cx="43275" cy="37000"/>
              </a:xfrm>
              <a:custGeom>
                <a:avLst/>
                <a:gdLst/>
                <a:ahLst/>
                <a:cxnLst/>
                <a:rect l="l" t="t" r="r" b="b"/>
                <a:pathLst>
                  <a:path w="1731" h="1480" extrusionOk="0">
                    <a:moveTo>
                      <a:pt x="1005" y="0"/>
                    </a:moveTo>
                    <a:cubicBezTo>
                      <a:pt x="335" y="0"/>
                      <a:pt x="1" y="809"/>
                      <a:pt x="475" y="1256"/>
                    </a:cubicBezTo>
                    <a:cubicBezTo>
                      <a:pt x="630" y="1411"/>
                      <a:pt x="817" y="1479"/>
                      <a:pt x="999" y="1479"/>
                    </a:cubicBezTo>
                    <a:cubicBezTo>
                      <a:pt x="1376" y="1479"/>
                      <a:pt x="1730" y="1186"/>
                      <a:pt x="1730" y="754"/>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659;p42"/>
              <p:cNvSpPr/>
              <p:nvPr/>
            </p:nvSpPr>
            <p:spPr>
              <a:xfrm>
                <a:off x="5110775"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6"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660;p42"/>
              <p:cNvSpPr/>
              <p:nvPr/>
            </p:nvSpPr>
            <p:spPr>
              <a:xfrm>
                <a:off x="5029875" y="3759300"/>
                <a:ext cx="43275" cy="36675"/>
              </a:xfrm>
              <a:custGeom>
                <a:avLst/>
                <a:gdLst/>
                <a:ahLst/>
                <a:cxnLst/>
                <a:rect l="l" t="t" r="r" b="b"/>
                <a:pathLst>
                  <a:path w="1731" h="1467" extrusionOk="0">
                    <a:moveTo>
                      <a:pt x="748" y="1"/>
                    </a:moveTo>
                    <a:cubicBezTo>
                      <a:pt x="371" y="1"/>
                      <a:pt x="0" y="288"/>
                      <a:pt x="0" y="741"/>
                    </a:cubicBezTo>
                    <a:cubicBezTo>
                      <a:pt x="0" y="1159"/>
                      <a:pt x="335" y="1466"/>
                      <a:pt x="726" y="1466"/>
                    </a:cubicBezTo>
                    <a:cubicBezTo>
                      <a:pt x="1395" y="1466"/>
                      <a:pt x="1730" y="685"/>
                      <a:pt x="1256" y="211"/>
                    </a:cubicBezTo>
                    <a:cubicBezTo>
                      <a:pt x="1111" y="66"/>
                      <a:pt x="929"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661;p42"/>
              <p:cNvSpPr/>
              <p:nvPr/>
            </p:nvSpPr>
            <p:spPr>
              <a:xfrm>
                <a:off x="4948975" y="3759450"/>
                <a:ext cx="43250" cy="36525"/>
              </a:xfrm>
              <a:custGeom>
                <a:avLst/>
                <a:gdLst/>
                <a:ahLst/>
                <a:cxnLst/>
                <a:rect l="l" t="t" r="r" b="b"/>
                <a:pathLst>
                  <a:path w="1730" h="1461" extrusionOk="0">
                    <a:moveTo>
                      <a:pt x="748" y="1"/>
                    </a:moveTo>
                    <a:cubicBezTo>
                      <a:pt x="365" y="1"/>
                      <a:pt x="0" y="296"/>
                      <a:pt x="0" y="735"/>
                    </a:cubicBezTo>
                    <a:cubicBezTo>
                      <a:pt x="0" y="1153"/>
                      <a:pt x="335" y="1460"/>
                      <a:pt x="725" y="1460"/>
                    </a:cubicBezTo>
                    <a:cubicBezTo>
                      <a:pt x="1395" y="1460"/>
                      <a:pt x="1730" y="679"/>
                      <a:pt x="1255"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662;p42"/>
              <p:cNvSpPr/>
              <p:nvPr/>
            </p:nvSpPr>
            <p:spPr>
              <a:xfrm>
                <a:off x="4868050"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663;p42"/>
              <p:cNvSpPr/>
              <p:nvPr/>
            </p:nvSpPr>
            <p:spPr>
              <a:xfrm>
                <a:off x="4239625" y="3759300"/>
                <a:ext cx="43275" cy="36675"/>
              </a:xfrm>
              <a:custGeom>
                <a:avLst/>
                <a:gdLst/>
                <a:ahLst/>
                <a:cxnLst/>
                <a:rect l="l" t="t" r="r" b="b"/>
                <a:pathLst>
                  <a:path w="1731" h="1467" extrusionOk="0">
                    <a:moveTo>
                      <a:pt x="749" y="1"/>
                    </a:moveTo>
                    <a:cubicBezTo>
                      <a:pt x="371" y="1"/>
                      <a:pt x="1" y="288"/>
                      <a:pt x="1" y="741"/>
                    </a:cubicBezTo>
                    <a:cubicBezTo>
                      <a:pt x="1" y="1159"/>
                      <a:pt x="336" y="1466"/>
                      <a:pt x="726" y="1466"/>
                    </a:cubicBezTo>
                    <a:cubicBezTo>
                      <a:pt x="1396" y="1466"/>
                      <a:pt x="1730" y="685"/>
                      <a:pt x="1256" y="211"/>
                    </a:cubicBezTo>
                    <a:cubicBezTo>
                      <a:pt x="1112" y="66"/>
                      <a:pt x="930"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664;p42"/>
              <p:cNvSpPr/>
              <p:nvPr/>
            </p:nvSpPr>
            <p:spPr>
              <a:xfrm>
                <a:off x="4157325"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665;p42"/>
              <p:cNvSpPr/>
              <p:nvPr/>
            </p:nvSpPr>
            <p:spPr>
              <a:xfrm>
                <a:off x="4786450"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5"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666;p42"/>
              <p:cNvSpPr/>
              <p:nvPr/>
            </p:nvSpPr>
            <p:spPr>
              <a:xfrm>
                <a:off x="4388900" y="3759450"/>
                <a:ext cx="42550" cy="36525"/>
              </a:xfrm>
              <a:custGeom>
                <a:avLst/>
                <a:gdLst/>
                <a:ahLst/>
                <a:cxnLst/>
                <a:rect l="l" t="t" r="r" b="b"/>
                <a:pathLst>
                  <a:path w="1702"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667;p42"/>
              <p:cNvSpPr/>
              <p:nvPr/>
            </p:nvSpPr>
            <p:spPr>
              <a:xfrm>
                <a:off x="4705550" y="3759300"/>
                <a:ext cx="43250" cy="36675"/>
              </a:xfrm>
              <a:custGeom>
                <a:avLst/>
                <a:gdLst/>
                <a:ahLst/>
                <a:cxnLst/>
                <a:rect l="l" t="t" r="r" b="b"/>
                <a:pathLst>
                  <a:path w="1730" h="1467" extrusionOk="0">
                    <a:moveTo>
                      <a:pt x="748" y="1"/>
                    </a:moveTo>
                    <a:cubicBezTo>
                      <a:pt x="371" y="1"/>
                      <a:pt x="0" y="288"/>
                      <a:pt x="0" y="741"/>
                    </a:cubicBezTo>
                    <a:cubicBezTo>
                      <a:pt x="0" y="1159"/>
                      <a:pt x="335" y="1466"/>
                      <a:pt x="754" y="1466"/>
                    </a:cubicBezTo>
                    <a:cubicBezTo>
                      <a:pt x="1395" y="1466"/>
                      <a:pt x="1730" y="685"/>
                      <a:pt x="1256" y="211"/>
                    </a:cubicBezTo>
                    <a:cubicBezTo>
                      <a:pt x="1111" y="66"/>
                      <a:pt x="929"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668;p42"/>
              <p:cNvSpPr/>
              <p:nvPr/>
            </p:nvSpPr>
            <p:spPr>
              <a:xfrm>
                <a:off x="4624625" y="3759450"/>
                <a:ext cx="43275" cy="36525"/>
              </a:xfrm>
              <a:custGeom>
                <a:avLst/>
                <a:gdLst/>
                <a:ahLst/>
                <a:cxnLst/>
                <a:rect l="l" t="t" r="r" b="b"/>
                <a:pathLst>
                  <a:path w="1731" h="1461" extrusionOk="0">
                    <a:moveTo>
                      <a:pt x="749" y="1"/>
                    </a:moveTo>
                    <a:cubicBezTo>
                      <a:pt x="366" y="1"/>
                      <a:pt x="1" y="296"/>
                      <a:pt x="1" y="735"/>
                    </a:cubicBezTo>
                    <a:cubicBezTo>
                      <a:pt x="1" y="1153"/>
                      <a:pt x="336" y="1460"/>
                      <a:pt x="726" y="1460"/>
                    </a:cubicBezTo>
                    <a:cubicBezTo>
                      <a:pt x="1396" y="1460"/>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669;p42"/>
              <p:cNvSpPr/>
              <p:nvPr/>
            </p:nvSpPr>
            <p:spPr>
              <a:xfrm>
                <a:off x="4460025" y="3759300"/>
                <a:ext cx="43275" cy="36675"/>
              </a:xfrm>
              <a:custGeom>
                <a:avLst/>
                <a:gdLst/>
                <a:ahLst/>
                <a:cxnLst/>
                <a:rect l="l" t="t" r="r" b="b"/>
                <a:pathLst>
                  <a:path w="1731" h="1467" extrusionOk="0">
                    <a:moveTo>
                      <a:pt x="737" y="1"/>
                    </a:moveTo>
                    <a:cubicBezTo>
                      <a:pt x="358" y="1"/>
                      <a:pt x="1" y="288"/>
                      <a:pt x="1" y="741"/>
                    </a:cubicBezTo>
                    <a:cubicBezTo>
                      <a:pt x="1" y="1159"/>
                      <a:pt x="336" y="1466"/>
                      <a:pt x="726" y="1466"/>
                    </a:cubicBezTo>
                    <a:cubicBezTo>
                      <a:pt x="1396" y="1466"/>
                      <a:pt x="1731" y="685"/>
                      <a:pt x="1256" y="211"/>
                    </a:cubicBezTo>
                    <a:cubicBezTo>
                      <a:pt x="1103" y="66"/>
                      <a:pt x="917" y="1"/>
                      <a:pt x="7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670;p42"/>
              <p:cNvSpPr/>
              <p:nvPr/>
            </p:nvSpPr>
            <p:spPr>
              <a:xfrm>
                <a:off x="4089675" y="3759450"/>
                <a:ext cx="43275" cy="36525"/>
              </a:xfrm>
              <a:custGeom>
                <a:avLst/>
                <a:gdLst/>
                <a:ahLst/>
                <a:cxnLst/>
                <a:rect l="l" t="t" r="r" b="b"/>
                <a:pathLst>
                  <a:path w="1731" h="1461" extrusionOk="0">
                    <a:moveTo>
                      <a:pt x="761" y="1"/>
                    </a:moveTo>
                    <a:cubicBezTo>
                      <a:pt x="379" y="1"/>
                      <a:pt x="0" y="296"/>
                      <a:pt x="0" y="735"/>
                    </a:cubicBezTo>
                    <a:cubicBezTo>
                      <a:pt x="0" y="1153"/>
                      <a:pt x="335" y="1460"/>
                      <a:pt x="754" y="1460"/>
                    </a:cubicBezTo>
                    <a:cubicBezTo>
                      <a:pt x="1395" y="1460"/>
                      <a:pt x="1730" y="679"/>
                      <a:pt x="1256" y="205"/>
                    </a:cubicBezTo>
                    <a:cubicBezTo>
                      <a:pt x="1115" y="64"/>
                      <a:pt x="938" y="1"/>
                      <a:pt x="7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671;p42"/>
              <p:cNvSpPr/>
              <p:nvPr/>
            </p:nvSpPr>
            <p:spPr>
              <a:xfrm>
                <a:off x="4543725" y="3759450"/>
                <a:ext cx="42575" cy="36525"/>
              </a:xfrm>
              <a:custGeom>
                <a:avLst/>
                <a:gdLst/>
                <a:ahLst/>
                <a:cxnLst/>
                <a:rect l="l" t="t" r="r" b="b"/>
                <a:pathLst>
                  <a:path w="1703" h="1461" extrusionOk="0">
                    <a:moveTo>
                      <a:pt x="749" y="1"/>
                    </a:moveTo>
                    <a:cubicBezTo>
                      <a:pt x="366" y="1"/>
                      <a:pt x="1" y="296"/>
                      <a:pt x="1" y="735"/>
                    </a:cubicBezTo>
                    <a:cubicBezTo>
                      <a:pt x="1" y="1153"/>
                      <a:pt x="335" y="1460"/>
                      <a:pt x="726" y="1460"/>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672;p42"/>
              <p:cNvSpPr/>
              <p:nvPr/>
            </p:nvSpPr>
            <p:spPr>
              <a:xfrm>
                <a:off x="4312175" y="3759450"/>
                <a:ext cx="42575" cy="36525"/>
              </a:xfrm>
              <a:custGeom>
                <a:avLst/>
                <a:gdLst/>
                <a:ahLst/>
                <a:cxnLst/>
                <a:rect l="l" t="t" r="r" b="b"/>
                <a:pathLst>
                  <a:path w="1703"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673;p42"/>
              <p:cNvSpPr/>
              <p:nvPr/>
            </p:nvSpPr>
            <p:spPr>
              <a:xfrm>
                <a:off x="4083400" y="3837800"/>
                <a:ext cx="43275" cy="36975"/>
              </a:xfrm>
              <a:custGeom>
                <a:avLst/>
                <a:gdLst/>
                <a:ahLst/>
                <a:cxnLst/>
                <a:rect l="l" t="t" r="r" b="b"/>
                <a:pathLst>
                  <a:path w="1731" h="1479" extrusionOk="0">
                    <a:moveTo>
                      <a:pt x="1005" y="0"/>
                    </a:moveTo>
                    <a:cubicBezTo>
                      <a:pt x="335" y="0"/>
                      <a:pt x="0" y="809"/>
                      <a:pt x="475" y="1256"/>
                    </a:cubicBezTo>
                    <a:cubicBezTo>
                      <a:pt x="620" y="1410"/>
                      <a:pt x="804" y="1479"/>
                      <a:pt x="986" y="1479"/>
                    </a:cubicBezTo>
                    <a:cubicBezTo>
                      <a:pt x="1363"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674;p42"/>
              <p:cNvSpPr/>
              <p:nvPr/>
            </p:nvSpPr>
            <p:spPr>
              <a:xfrm>
                <a:off x="4164300" y="3837800"/>
                <a:ext cx="43275" cy="36975"/>
              </a:xfrm>
              <a:custGeom>
                <a:avLst/>
                <a:gdLst/>
                <a:ahLst/>
                <a:cxnLst/>
                <a:rect l="l" t="t" r="r" b="b"/>
                <a:pathLst>
                  <a:path w="1731" h="1479" extrusionOk="0">
                    <a:moveTo>
                      <a:pt x="977" y="0"/>
                    </a:moveTo>
                    <a:cubicBezTo>
                      <a:pt x="335" y="0"/>
                      <a:pt x="1" y="809"/>
                      <a:pt x="475" y="1256"/>
                    </a:cubicBezTo>
                    <a:cubicBezTo>
                      <a:pt x="621" y="1410"/>
                      <a:pt x="805" y="1479"/>
                      <a:pt x="987" y="1479"/>
                    </a:cubicBezTo>
                    <a:cubicBezTo>
                      <a:pt x="1363" y="1479"/>
                      <a:pt x="1730" y="1186"/>
                      <a:pt x="1730" y="753"/>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675;p42"/>
              <p:cNvSpPr/>
              <p:nvPr/>
            </p:nvSpPr>
            <p:spPr>
              <a:xfrm>
                <a:off x="4245900" y="3837800"/>
                <a:ext cx="42575" cy="36975"/>
              </a:xfrm>
              <a:custGeom>
                <a:avLst/>
                <a:gdLst/>
                <a:ahLst/>
                <a:cxnLst/>
                <a:rect l="l" t="t" r="r" b="b"/>
                <a:pathLst>
                  <a:path w="1703" h="1479" extrusionOk="0">
                    <a:moveTo>
                      <a:pt x="977" y="0"/>
                    </a:moveTo>
                    <a:cubicBezTo>
                      <a:pt x="308" y="0"/>
                      <a:pt x="1" y="809"/>
                      <a:pt x="447" y="1256"/>
                    </a:cubicBezTo>
                    <a:cubicBezTo>
                      <a:pt x="602" y="1410"/>
                      <a:pt x="789" y="1479"/>
                      <a:pt x="971" y="1479"/>
                    </a:cubicBezTo>
                    <a:cubicBezTo>
                      <a:pt x="1348" y="1479"/>
                      <a:pt x="1703" y="1186"/>
                      <a:pt x="1703" y="753"/>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676;p42"/>
              <p:cNvSpPr/>
              <p:nvPr/>
            </p:nvSpPr>
            <p:spPr>
              <a:xfrm>
                <a:off x="4326825" y="3837800"/>
                <a:ext cx="43250" cy="36975"/>
              </a:xfrm>
              <a:custGeom>
                <a:avLst/>
                <a:gdLst/>
                <a:ahLst/>
                <a:cxnLst/>
                <a:rect l="l" t="t" r="r" b="b"/>
                <a:pathLst>
                  <a:path w="1730" h="1479" extrusionOk="0">
                    <a:moveTo>
                      <a:pt x="977" y="0"/>
                    </a:moveTo>
                    <a:cubicBezTo>
                      <a:pt x="335" y="0"/>
                      <a:pt x="0" y="809"/>
                      <a:pt x="474" y="1256"/>
                    </a:cubicBezTo>
                    <a:cubicBezTo>
                      <a:pt x="620" y="1410"/>
                      <a:pt x="804" y="1479"/>
                      <a:pt x="986" y="1479"/>
                    </a:cubicBezTo>
                    <a:cubicBezTo>
                      <a:pt x="1362" y="1479"/>
                      <a:pt x="1730" y="1186"/>
                      <a:pt x="1730" y="753"/>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677;p42"/>
              <p:cNvSpPr/>
              <p:nvPr/>
            </p:nvSpPr>
            <p:spPr>
              <a:xfrm>
                <a:off x="4954550" y="3837800"/>
                <a:ext cx="43250" cy="36975"/>
              </a:xfrm>
              <a:custGeom>
                <a:avLst/>
                <a:gdLst/>
                <a:ahLst/>
                <a:cxnLst/>
                <a:rect l="l" t="t" r="r" b="b"/>
                <a:pathLst>
                  <a:path w="1730" h="1479" extrusionOk="0">
                    <a:moveTo>
                      <a:pt x="1005" y="0"/>
                    </a:moveTo>
                    <a:cubicBezTo>
                      <a:pt x="335" y="0"/>
                      <a:pt x="0" y="809"/>
                      <a:pt x="474" y="1256"/>
                    </a:cubicBezTo>
                    <a:cubicBezTo>
                      <a:pt x="629" y="1410"/>
                      <a:pt x="816" y="1479"/>
                      <a:pt x="999" y="1479"/>
                    </a:cubicBezTo>
                    <a:cubicBezTo>
                      <a:pt x="1375"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678;p42"/>
              <p:cNvSpPr/>
              <p:nvPr/>
            </p:nvSpPr>
            <p:spPr>
              <a:xfrm>
                <a:off x="5037550" y="3837800"/>
                <a:ext cx="43250" cy="36975"/>
              </a:xfrm>
              <a:custGeom>
                <a:avLst/>
                <a:gdLst/>
                <a:ahLst/>
                <a:cxnLst/>
                <a:rect l="l" t="t" r="r" b="b"/>
                <a:pathLst>
                  <a:path w="1730" h="1479" extrusionOk="0">
                    <a:moveTo>
                      <a:pt x="977" y="0"/>
                    </a:moveTo>
                    <a:cubicBezTo>
                      <a:pt x="335" y="0"/>
                      <a:pt x="0" y="809"/>
                      <a:pt x="447" y="1256"/>
                    </a:cubicBezTo>
                    <a:cubicBezTo>
                      <a:pt x="601" y="1410"/>
                      <a:pt x="791" y="1479"/>
                      <a:pt x="978" y="1479"/>
                    </a:cubicBezTo>
                    <a:cubicBezTo>
                      <a:pt x="1362"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679;p42"/>
              <p:cNvSpPr/>
              <p:nvPr/>
            </p:nvSpPr>
            <p:spPr>
              <a:xfrm>
                <a:off x="4407725" y="3837800"/>
                <a:ext cx="43275" cy="36975"/>
              </a:xfrm>
              <a:custGeom>
                <a:avLst/>
                <a:gdLst/>
                <a:ahLst/>
                <a:cxnLst/>
                <a:rect l="l" t="t" r="r" b="b"/>
                <a:pathLst>
                  <a:path w="1731" h="1479" extrusionOk="0">
                    <a:moveTo>
                      <a:pt x="977" y="0"/>
                    </a:moveTo>
                    <a:cubicBezTo>
                      <a:pt x="335" y="0"/>
                      <a:pt x="0" y="809"/>
                      <a:pt x="475" y="1256"/>
                    </a:cubicBezTo>
                    <a:cubicBezTo>
                      <a:pt x="620" y="1410"/>
                      <a:pt x="804" y="1479"/>
                      <a:pt x="986" y="1479"/>
                    </a:cubicBezTo>
                    <a:cubicBezTo>
                      <a:pt x="1363"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680;p42"/>
              <p:cNvSpPr/>
              <p:nvPr/>
            </p:nvSpPr>
            <p:spPr>
              <a:xfrm>
                <a:off x="4805975" y="3837800"/>
                <a:ext cx="42575" cy="36975"/>
              </a:xfrm>
              <a:custGeom>
                <a:avLst/>
                <a:gdLst/>
                <a:ahLst/>
                <a:cxnLst/>
                <a:rect l="l" t="t" r="r" b="b"/>
                <a:pathLst>
                  <a:path w="1703" h="1479" extrusionOk="0">
                    <a:moveTo>
                      <a:pt x="977" y="0"/>
                    </a:moveTo>
                    <a:cubicBezTo>
                      <a:pt x="336" y="0"/>
                      <a:pt x="1" y="809"/>
                      <a:pt x="447" y="1256"/>
                    </a:cubicBezTo>
                    <a:cubicBezTo>
                      <a:pt x="602" y="1410"/>
                      <a:pt x="789" y="1479"/>
                      <a:pt x="971" y="1479"/>
                    </a:cubicBezTo>
                    <a:cubicBezTo>
                      <a:pt x="1348" y="1479"/>
                      <a:pt x="1703" y="1186"/>
                      <a:pt x="1703" y="753"/>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681;p42"/>
              <p:cNvSpPr/>
              <p:nvPr/>
            </p:nvSpPr>
            <p:spPr>
              <a:xfrm>
                <a:off x="4488625"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682;p42"/>
              <p:cNvSpPr/>
              <p:nvPr/>
            </p:nvSpPr>
            <p:spPr>
              <a:xfrm>
                <a:off x="4569525" y="3837800"/>
                <a:ext cx="43275" cy="36975"/>
              </a:xfrm>
              <a:custGeom>
                <a:avLst/>
                <a:gdLst/>
                <a:ahLst/>
                <a:cxnLst/>
                <a:rect l="l" t="t" r="r" b="b"/>
                <a:pathLst>
                  <a:path w="1731" h="1479" extrusionOk="0">
                    <a:moveTo>
                      <a:pt x="1005" y="0"/>
                    </a:moveTo>
                    <a:cubicBezTo>
                      <a:pt x="336" y="0"/>
                      <a:pt x="1" y="809"/>
                      <a:pt x="475" y="1256"/>
                    </a:cubicBezTo>
                    <a:cubicBezTo>
                      <a:pt x="630" y="1410"/>
                      <a:pt x="817" y="1479"/>
                      <a:pt x="999" y="1479"/>
                    </a:cubicBezTo>
                    <a:cubicBezTo>
                      <a:pt x="1376" y="1479"/>
                      <a:pt x="1731" y="1186"/>
                      <a:pt x="1731" y="753"/>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683;p42"/>
              <p:cNvSpPr/>
              <p:nvPr/>
            </p:nvSpPr>
            <p:spPr>
              <a:xfrm>
                <a:off x="4734150" y="3837800"/>
                <a:ext cx="43250" cy="36975"/>
              </a:xfrm>
              <a:custGeom>
                <a:avLst/>
                <a:gdLst/>
                <a:ahLst/>
                <a:cxnLst/>
                <a:rect l="l" t="t" r="r" b="b"/>
                <a:pathLst>
                  <a:path w="1730" h="1479" extrusionOk="0">
                    <a:moveTo>
                      <a:pt x="1004" y="0"/>
                    </a:moveTo>
                    <a:cubicBezTo>
                      <a:pt x="335" y="0"/>
                      <a:pt x="0" y="809"/>
                      <a:pt x="474" y="1256"/>
                    </a:cubicBezTo>
                    <a:cubicBezTo>
                      <a:pt x="629" y="1410"/>
                      <a:pt x="816" y="1479"/>
                      <a:pt x="999" y="1479"/>
                    </a:cubicBezTo>
                    <a:cubicBezTo>
                      <a:pt x="1375" y="1479"/>
                      <a:pt x="1730" y="1186"/>
                      <a:pt x="1730" y="753"/>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684;p42"/>
              <p:cNvSpPr/>
              <p:nvPr/>
            </p:nvSpPr>
            <p:spPr>
              <a:xfrm>
                <a:off x="5104500" y="3837800"/>
                <a:ext cx="43275" cy="36975"/>
              </a:xfrm>
              <a:custGeom>
                <a:avLst/>
                <a:gdLst/>
                <a:ahLst/>
                <a:cxnLst/>
                <a:rect l="l" t="t" r="r" b="b"/>
                <a:pathLst>
                  <a:path w="1731" h="1479" extrusionOk="0">
                    <a:moveTo>
                      <a:pt x="1005" y="0"/>
                    </a:moveTo>
                    <a:cubicBezTo>
                      <a:pt x="335" y="0"/>
                      <a:pt x="0" y="809"/>
                      <a:pt x="475" y="1256"/>
                    </a:cubicBezTo>
                    <a:cubicBezTo>
                      <a:pt x="629" y="1410"/>
                      <a:pt x="817" y="1479"/>
                      <a:pt x="999" y="1479"/>
                    </a:cubicBezTo>
                    <a:cubicBezTo>
                      <a:pt x="1375" y="1479"/>
                      <a:pt x="1730" y="1186"/>
                      <a:pt x="1730" y="753"/>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685;p42"/>
              <p:cNvSpPr/>
              <p:nvPr/>
            </p:nvSpPr>
            <p:spPr>
              <a:xfrm>
                <a:off x="4651150" y="3837800"/>
                <a:ext cx="42550" cy="36975"/>
              </a:xfrm>
              <a:custGeom>
                <a:avLst/>
                <a:gdLst/>
                <a:ahLst/>
                <a:cxnLst/>
                <a:rect l="l" t="t" r="r" b="b"/>
                <a:pathLst>
                  <a:path w="1702" h="1479" extrusionOk="0">
                    <a:moveTo>
                      <a:pt x="977" y="0"/>
                    </a:moveTo>
                    <a:cubicBezTo>
                      <a:pt x="307" y="0"/>
                      <a:pt x="0" y="809"/>
                      <a:pt x="447" y="1256"/>
                    </a:cubicBezTo>
                    <a:cubicBezTo>
                      <a:pt x="601" y="1410"/>
                      <a:pt x="789" y="1479"/>
                      <a:pt x="971" y="1479"/>
                    </a:cubicBezTo>
                    <a:cubicBezTo>
                      <a:pt x="1347" y="1479"/>
                      <a:pt x="1702" y="1186"/>
                      <a:pt x="1702" y="753"/>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686;p42"/>
              <p:cNvSpPr/>
              <p:nvPr/>
            </p:nvSpPr>
            <p:spPr>
              <a:xfrm>
                <a:off x="4882700"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687;p42"/>
              <p:cNvSpPr/>
              <p:nvPr/>
            </p:nvSpPr>
            <p:spPr>
              <a:xfrm>
                <a:off x="5107300" y="2816000"/>
                <a:ext cx="679350" cy="1002625"/>
              </a:xfrm>
              <a:custGeom>
                <a:avLst/>
                <a:gdLst/>
                <a:ahLst/>
                <a:cxnLst/>
                <a:rect l="l" t="t" r="r" b="b"/>
                <a:pathLst>
                  <a:path w="27174" h="40105" extrusionOk="0">
                    <a:moveTo>
                      <a:pt x="0" y="0"/>
                    </a:moveTo>
                    <a:lnTo>
                      <a:pt x="530" y="28"/>
                    </a:lnTo>
                    <a:lnTo>
                      <a:pt x="2678" y="56"/>
                    </a:lnTo>
                    <a:lnTo>
                      <a:pt x="10490" y="167"/>
                    </a:lnTo>
                    <a:lnTo>
                      <a:pt x="15875" y="223"/>
                    </a:lnTo>
                    <a:cubicBezTo>
                      <a:pt x="16184" y="237"/>
                      <a:pt x="16498" y="240"/>
                      <a:pt x="16817" y="240"/>
                    </a:cubicBezTo>
                    <a:cubicBezTo>
                      <a:pt x="17139" y="240"/>
                      <a:pt x="17464" y="237"/>
                      <a:pt x="17793" y="237"/>
                    </a:cubicBezTo>
                    <a:cubicBezTo>
                      <a:pt x="19170" y="237"/>
                      <a:pt x="20595" y="297"/>
                      <a:pt x="21957" y="921"/>
                    </a:cubicBezTo>
                    <a:cubicBezTo>
                      <a:pt x="24021" y="1813"/>
                      <a:pt x="25667" y="3543"/>
                      <a:pt x="26420" y="5691"/>
                    </a:cubicBezTo>
                    <a:cubicBezTo>
                      <a:pt x="26616" y="6249"/>
                      <a:pt x="26755" y="6835"/>
                      <a:pt x="26839" y="7421"/>
                    </a:cubicBezTo>
                    <a:cubicBezTo>
                      <a:pt x="26895" y="8007"/>
                      <a:pt x="26923" y="8621"/>
                      <a:pt x="26895" y="9235"/>
                    </a:cubicBezTo>
                    <a:lnTo>
                      <a:pt x="26895" y="12973"/>
                    </a:lnTo>
                    <a:lnTo>
                      <a:pt x="26895" y="27174"/>
                    </a:lnTo>
                    <a:cubicBezTo>
                      <a:pt x="26867" y="28262"/>
                      <a:pt x="26923" y="29322"/>
                      <a:pt x="26867" y="30354"/>
                    </a:cubicBezTo>
                    <a:cubicBezTo>
                      <a:pt x="26839" y="31331"/>
                      <a:pt x="26644" y="32307"/>
                      <a:pt x="26281" y="33256"/>
                    </a:cubicBezTo>
                    <a:cubicBezTo>
                      <a:pt x="25165" y="36380"/>
                      <a:pt x="22598" y="38752"/>
                      <a:pt x="19390" y="39617"/>
                    </a:cubicBezTo>
                    <a:cubicBezTo>
                      <a:pt x="18393" y="39872"/>
                      <a:pt x="17396" y="40011"/>
                      <a:pt x="16378" y="40011"/>
                    </a:cubicBezTo>
                    <a:cubicBezTo>
                      <a:pt x="16285" y="40011"/>
                      <a:pt x="16191" y="40010"/>
                      <a:pt x="16098" y="40007"/>
                    </a:cubicBezTo>
                    <a:lnTo>
                      <a:pt x="13950" y="40035"/>
                    </a:lnTo>
                    <a:lnTo>
                      <a:pt x="13224" y="40035"/>
                    </a:lnTo>
                    <a:lnTo>
                      <a:pt x="13419" y="40063"/>
                    </a:lnTo>
                    <a:lnTo>
                      <a:pt x="13977" y="40063"/>
                    </a:lnTo>
                    <a:lnTo>
                      <a:pt x="16098" y="40091"/>
                    </a:lnTo>
                    <a:cubicBezTo>
                      <a:pt x="16284" y="40100"/>
                      <a:pt x="16471" y="40105"/>
                      <a:pt x="16658" y="40105"/>
                    </a:cubicBezTo>
                    <a:cubicBezTo>
                      <a:pt x="17593" y="40105"/>
                      <a:pt x="18539" y="39989"/>
                      <a:pt x="19446" y="39756"/>
                    </a:cubicBezTo>
                    <a:cubicBezTo>
                      <a:pt x="22710" y="38891"/>
                      <a:pt x="25360" y="36464"/>
                      <a:pt x="26504" y="33312"/>
                    </a:cubicBezTo>
                    <a:cubicBezTo>
                      <a:pt x="26867" y="32363"/>
                      <a:pt x="27090" y="31359"/>
                      <a:pt x="27118" y="30326"/>
                    </a:cubicBezTo>
                    <a:cubicBezTo>
                      <a:pt x="27174" y="29294"/>
                      <a:pt x="27146" y="28234"/>
                      <a:pt x="27174" y="27146"/>
                    </a:cubicBezTo>
                    <a:lnTo>
                      <a:pt x="27174" y="12945"/>
                    </a:lnTo>
                    <a:lnTo>
                      <a:pt x="27174" y="9235"/>
                    </a:lnTo>
                    <a:cubicBezTo>
                      <a:pt x="27174" y="8593"/>
                      <a:pt x="27146" y="7979"/>
                      <a:pt x="27090" y="7393"/>
                    </a:cubicBezTo>
                    <a:cubicBezTo>
                      <a:pt x="27006" y="6779"/>
                      <a:pt x="26867" y="6194"/>
                      <a:pt x="26671" y="5608"/>
                    </a:cubicBezTo>
                    <a:cubicBezTo>
                      <a:pt x="25862" y="3404"/>
                      <a:pt x="24188" y="1618"/>
                      <a:pt x="22040" y="697"/>
                    </a:cubicBezTo>
                    <a:cubicBezTo>
                      <a:pt x="21036" y="279"/>
                      <a:pt x="19976" y="28"/>
                      <a:pt x="18888" y="28"/>
                    </a:cubicBezTo>
                    <a:lnTo>
                      <a:pt x="15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688;p42"/>
              <p:cNvSpPr/>
              <p:nvPr/>
            </p:nvSpPr>
            <p:spPr>
              <a:xfrm>
                <a:off x="5126825" y="3240750"/>
                <a:ext cx="289475" cy="278325"/>
              </a:xfrm>
              <a:custGeom>
                <a:avLst/>
                <a:gdLst/>
                <a:ahLst/>
                <a:cxnLst/>
                <a:rect l="l" t="t" r="r" b="b"/>
                <a:pathLst>
                  <a:path w="11579" h="11133" extrusionOk="0">
                    <a:moveTo>
                      <a:pt x="6724" y="1"/>
                    </a:moveTo>
                    <a:lnTo>
                      <a:pt x="0" y="5943"/>
                    </a:lnTo>
                    <a:lnTo>
                      <a:pt x="3990" y="11132"/>
                    </a:lnTo>
                    <a:lnTo>
                      <a:pt x="11578" y="7784"/>
                    </a:lnTo>
                    <a:lnTo>
                      <a:pt x="67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689;p42"/>
              <p:cNvSpPr/>
              <p:nvPr/>
            </p:nvSpPr>
            <p:spPr>
              <a:xfrm>
                <a:off x="5186100" y="3404650"/>
                <a:ext cx="65600" cy="93500"/>
              </a:xfrm>
              <a:custGeom>
                <a:avLst/>
                <a:gdLst/>
                <a:ahLst/>
                <a:cxnLst/>
                <a:rect l="l" t="t" r="r" b="b"/>
                <a:pathLst>
                  <a:path w="2624" h="3740" extrusionOk="0">
                    <a:moveTo>
                      <a:pt x="1" y="1"/>
                    </a:moveTo>
                    <a:lnTo>
                      <a:pt x="112" y="2568"/>
                    </a:lnTo>
                    <a:lnTo>
                      <a:pt x="2623" y="3739"/>
                    </a:lnTo>
                    <a:lnTo>
                      <a:pt x="2484" y="1117"/>
                    </a:lnTo>
                    <a:lnTo>
                      <a:pt x="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690;p42"/>
              <p:cNvSpPr/>
              <p:nvPr/>
            </p:nvSpPr>
            <p:spPr>
              <a:xfrm>
                <a:off x="5245400" y="3368400"/>
                <a:ext cx="65575" cy="94175"/>
              </a:xfrm>
              <a:custGeom>
                <a:avLst/>
                <a:gdLst/>
                <a:ahLst/>
                <a:cxnLst/>
                <a:rect l="l" t="t" r="r" b="b"/>
                <a:pathLst>
                  <a:path w="2623" h="3767" extrusionOk="0">
                    <a:moveTo>
                      <a:pt x="0" y="0"/>
                    </a:moveTo>
                    <a:lnTo>
                      <a:pt x="112" y="2595"/>
                    </a:lnTo>
                    <a:lnTo>
                      <a:pt x="2623" y="3766"/>
                    </a:lnTo>
                    <a:lnTo>
                      <a:pt x="2511"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691;p42"/>
              <p:cNvSpPr/>
              <p:nvPr/>
            </p:nvSpPr>
            <p:spPr>
              <a:xfrm>
                <a:off x="5306075" y="3332825"/>
                <a:ext cx="65575" cy="93475"/>
              </a:xfrm>
              <a:custGeom>
                <a:avLst/>
                <a:gdLst/>
                <a:ahLst/>
                <a:cxnLst/>
                <a:rect l="l" t="t" r="r" b="b"/>
                <a:pathLst>
                  <a:path w="2623" h="3739" extrusionOk="0">
                    <a:moveTo>
                      <a:pt x="0" y="0"/>
                    </a:moveTo>
                    <a:lnTo>
                      <a:pt x="112" y="2567"/>
                    </a:lnTo>
                    <a:lnTo>
                      <a:pt x="2623" y="3739"/>
                    </a:lnTo>
                    <a:lnTo>
                      <a:pt x="2483"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692;p42"/>
              <p:cNvSpPr/>
              <p:nvPr/>
            </p:nvSpPr>
            <p:spPr>
              <a:xfrm>
                <a:off x="5216100" y="3398975"/>
                <a:ext cx="364775" cy="191925"/>
              </a:xfrm>
              <a:custGeom>
                <a:avLst/>
                <a:gdLst/>
                <a:ahLst/>
                <a:cxnLst/>
                <a:rect l="l" t="t" r="r" b="b"/>
                <a:pathLst>
                  <a:path w="14591" h="7677" extrusionOk="0">
                    <a:moveTo>
                      <a:pt x="13999" y="0"/>
                    </a:moveTo>
                    <a:cubicBezTo>
                      <a:pt x="12591" y="0"/>
                      <a:pt x="8314" y="1344"/>
                      <a:pt x="8314" y="1344"/>
                    </a:cubicBezTo>
                    <a:lnTo>
                      <a:pt x="7421" y="33"/>
                    </a:lnTo>
                    <a:lnTo>
                      <a:pt x="0" y="4747"/>
                    </a:lnTo>
                    <a:lnTo>
                      <a:pt x="1730" y="7677"/>
                    </a:lnTo>
                    <a:lnTo>
                      <a:pt x="2232" y="7426"/>
                    </a:lnTo>
                    <a:cubicBezTo>
                      <a:pt x="4380" y="6338"/>
                      <a:pt x="13141" y="1679"/>
                      <a:pt x="14285" y="451"/>
                    </a:cubicBezTo>
                    <a:cubicBezTo>
                      <a:pt x="14591" y="125"/>
                      <a:pt x="14428" y="0"/>
                      <a:pt x="139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693;p42"/>
              <p:cNvSpPr/>
              <p:nvPr/>
            </p:nvSpPr>
            <p:spPr>
              <a:xfrm>
                <a:off x="5226550" y="3519775"/>
                <a:ext cx="101175" cy="68350"/>
              </a:xfrm>
              <a:custGeom>
                <a:avLst/>
                <a:gdLst/>
                <a:ahLst/>
                <a:cxnLst/>
                <a:rect l="l" t="t" r="r" b="b"/>
                <a:pathLst>
                  <a:path w="4047" h="2734" extrusionOk="0">
                    <a:moveTo>
                      <a:pt x="1647" y="0"/>
                    </a:moveTo>
                    <a:cubicBezTo>
                      <a:pt x="1058" y="0"/>
                      <a:pt x="479" y="222"/>
                      <a:pt x="1" y="613"/>
                    </a:cubicBezTo>
                    <a:lnTo>
                      <a:pt x="1284" y="2733"/>
                    </a:lnTo>
                    <a:lnTo>
                      <a:pt x="4046" y="1171"/>
                    </a:lnTo>
                    <a:cubicBezTo>
                      <a:pt x="3572" y="585"/>
                      <a:pt x="2902" y="194"/>
                      <a:pt x="2149" y="55"/>
                    </a:cubicBezTo>
                    <a:cubicBezTo>
                      <a:pt x="1982" y="18"/>
                      <a:pt x="1814" y="0"/>
                      <a:pt x="1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694;p42"/>
              <p:cNvSpPr/>
              <p:nvPr/>
            </p:nvSpPr>
            <p:spPr>
              <a:xfrm>
                <a:off x="5257950" y="3399425"/>
                <a:ext cx="321275" cy="191475"/>
              </a:xfrm>
              <a:custGeom>
                <a:avLst/>
                <a:gdLst/>
                <a:ahLst/>
                <a:cxnLst/>
                <a:rect l="l" t="t" r="r" b="b"/>
                <a:pathLst>
                  <a:path w="12851" h="7659" extrusionOk="0">
                    <a:moveTo>
                      <a:pt x="12329" y="0"/>
                    </a:moveTo>
                    <a:cubicBezTo>
                      <a:pt x="11580" y="0"/>
                      <a:pt x="10267" y="321"/>
                      <a:pt x="10267" y="321"/>
                    </a:cubicBezTo>
                    <a:cubicBezTo>
                      <a:pt x="9821" y="600"/>
                      <a:pt x="10155" y="1688"/>
                      <a:pt x="10155" y="1688"/>
                    </a:cubicBezTo>
                    <a:lnTo>
                      <a:pt x="0" y="7491"/>
                    </a:lnTo>
                    <a:lnTo>
                      <a:pt x="84" y="7659"/>
                    </a:lnTo>
                    <a:cubicBezTo>
                      <a:pt x="4101" y="5790"/>
                      <a:pt x="12750" y="740"/>
                      <a:pt x="12834" y="210"/>
                    </a:cubicBezTo>
                    <a:cubicBezTo>
                      <a:pt x="12850" y="55"/>
                      <a:pt x="12638" y="0"/>
                      <a:pt x="12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695;p42"/>
              <p:cNvSpPr/>
              <p:nvPr/>
            </p:nvSpPr>
            <p:spPr>
              <a:xfrm>
                <a:off x="5254450" y="3401175"/>
                <a:ext cx="322250" cy="186950"/>
              </a:xfrm>
              <a:custGeom>
                <a:avLst/>
                <a:gdLst/>
                <a:ahLst/>
                <a:cxnLst/>
                <a:rect l="l" t="t" r="r" b="b"/>
                <a:pathLst>
                  <a:path w="12890" h="7478" extrusionOk="0">
                    <a:moveTo>
                      <a:pt x="12890" y="0"/>
                    </a:moveTo>
                    <a:lnTo>
                      <a:pt x="12890" y="0"/>
                    </a:lnTo>
                    <a:cubicBezTo>
                      <a:pt x="12834" y="28"/>
                      <a:pt x="12778" y="56"/>
                      <a:pt x="12751" y="84"/>
                    </a:cubicBezTo>
                    <a:cubicBezTo>
                      <a:pt x="12806" y="56"/>
                      <a:pt x="12834" y="28"/>
                      <a:pt x="12890" y="0"/>
                    </a:cubicBezTo>
                    <a:close/>
                    <a:moveTo>
                      <a:pt x="12751" y="84"/>
                    </a:moveTo>
                    <a:lnTo>
                      <a:pt x="12388" y="307"/>
                    </a:lnTo>
                    <a:lnTo>
                      <a:pt x="11021" y="1116"/>
                    </a:lnTo>
                    <a:cubicBezTo>
                      <a:pt x="9877" y="1814"/>
                      <a:pt x="8287" y="2790"/>
                      <a:pt x="6501" y="3795"/>
                    </a:cubicBezTo>
                    <a:cubicBezTo>
                      <a:pt x="4716" y="4827"/>
                      <a:pt x="3098" y="5748"/>
                      <a:pt x="1898" y="6389"/>
                    </a:cubicBezTo>
                    <a:lnTo>
                      <a:pt x="503" y="7170"/>
                    </a:lnTo>
                    <a:lnTo>
                      <a:pt x="140" y="7394"/>
                    </a:lnTo>
                    <a:cubicBezTo>
                      <a:pt x="84" y="7421"/>
                      <a:pt x="57" y="7449"/>
                      <a:pt x="1" y="7477"/>
                    </a:cubicBezTo>
                    <a:cubicBezTo>
                      <a:pt x="57" y="7449"/>
                      <a:pt x="112" y="7449"/>
                      <a:pt x="140" y="7421"/>
                    </a:cubicBezTo>
                    <a:lnTo>
                      <a:pt x="531" y="7226"/>
                    </a:lnTo>
                    <a:lnTo>
                      <a:pt x="1954" y="6473"/>
                    </a:lnTo>
                    <a:cubicBezTo>
                      <a:pt x="3153" y="5831"/>
                      <a:pt x="4771" y="4938"/>
                      <a:pt x="6557" y="3906"/>
                    </a:cubicBezTo>
                    <a:cubicBezTo>
                      <a:pt x="8343" y="2874"/>
                      <a:pt x="9933" y="1897"/>
                      <a:pt x="11077" y="1200"/>
                    </a:cubicBezTo>
                    <a:lnTo>
                      <a:pt x="12416" y="335"/>
                    </a:lnTo>
                    <a:lnTo>
                      <a:pt x="12751" y="84"/>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696;p42"/>
              <p:cNvSpPr/>
              <p:nvPr/>
            </p:nvSpPr>
            <p:spPr>
              <a:xfrm>
                <a:off x="5506950" y="3404650"/>
                <a:ext cx="7700" cy="40475"/>
              </a:xfrm>
              <a:custGeom>
                <a:avLst/>
                <a:gdLst/>
                <a:ahLst/>
                <a:cxnLst/>
                <a:rect l="l" t="t" r="r" b="b"/>
                <a:pathLst>
                  <a:path w="308" h="1619" extrusionOk="0">
                    <a:moveTo>
                      <a:pt x="307" y="1"/>
                    </a:moveTo>
                    <a:cubicBezTo>
                      <a:pt x="112" y="224"/>
                      <a:pt x="28" y="503"/>
                      <a:pt x="28" y="782"/>
                    </a:cubicBezTo>
                    <a:cubicBezTo>
                      <a:pt x="0" y="1089"/>
                      <a:pt x="84" y="1368"/>
                      <a:pt x="251" y="1619"/>
                    </a:cubicBezTo>
                    <a:cubicBezTo>
                      <a:pt x="195" y="1340"/>
                      <a:pt x="140" y="1061"/>
                      <a:pt x="140" y="810"/>
                    </a:cubicBezTo>
                    <a:cubicBezTo>
                      <a:pt x="168" y="531"/>
                      <a:pt x="223" y="252"/>
                      <a:pt x="3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697;p42"/>
              <p:cNvSpPr/>
              <p:nvPr/>
            </p:nvSpPr>
            <p:spPr>
              <a:xfrm>
                <a:off x="5439275" y="3426975"/>
                <a:ext cx="3525" cy="21650"/>
              </a:xfrm>
              <a:custGeom>
                <a:avLst/>
                <a:gdLst/>
                <a:ahLst/>
                <a:cxnLst/>
                <a:rect l="l" t="t" r="r" b="b"/>
                <a:pathLst>
                  <a:path w="141" h="866" extrusionOk="0">
                    <a:moveTo>
                      <a:pt x="113" y="1"/>
                    </a:moveTo>
                    <a:cubicBezTo>
                      <a:pt x="29" y="280"/>
                      <a:pt x="1" y="586"/>
                      <a:pt x="57" y="865"/>
                    </a:cubicBezTo>
                    <a:cubicBezTo>
                      <a:pt x="85" y="865"/>
                      <a:pt x="140" y="698"/>
                      <a:pt x="140" y="447"/>
                    </a:cubicBezTo>
                    <a:cubicBezTo>
                      <a:pt x="140" y="196"/>
                      <a:pt x="140" y="1"/>
                      <a:pt x="1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698;p42"/>
              <p:cNvSpPr/>
              <p:nvPr/>
            </p:nvSpPr>
            <p:spPr>
              <a:xfrm>
                <a:off x="5420450" y="3432550"/>
                <a:ext cx="7000" cy="17475"/>
              </a:xfrm>
              <a:custGeom>
                <a:avLst/>
                <a:gdLst/>
                <a:ahLst/>
                <a:cxnLst/>
                <a:rect l="l" t="t" r="r" b="b"/>
                <a:pathLst>
                  <a:path w="280" h="699" extrusionOk="0">
                    <a:moveTo>
                      <a:pt x="252" y="1"/>
                    </a:moveTo>
                    <a:cubicBezTo>
                      <a:pt x="224" y="1"/>
                      <a:pt x="140" y="140"/>
                      <a:pt x="84" y="336"/>
                    </a:cubicBezTo>
                    <a:cubicBezTo>
                      <a:pt x="29" y="559"/>
                      <a:pt x="1" y="670"/>
                      <a:pt x="29" y="698"/>
                    </a:cubicBezTo>
                    <a:cubicBezTo>
                      <a:pt x="56" y="698"/>
                      <a:pt x="112" y="559"/>
                      <a:pt x="168" y="336"/>
                    </a:cubicBezTo>
                    <a:cubicBezTo>
                      <a:pt x="252" y="140"/>
                      <a:pt x="280" y="1"/>
                      <a:pt x="25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699;p42"/>
              <p:cNvSpPr/>
              <p:nvPr/>
            </p:nvSpPr>
            <p:spPr>
              <a:xfrm>
                <a:off x="5400225" y="3426275"/>
                <a:ext cx="20950" cy="11875"/>
              </a:xfrm>
              <a:custGeom>
                <a:avLst/>
                <a:gdLst/>
                <a:ahLst/>
                <a:cxnLst/>
                <a:rect l="l" t="t" r="r" b="b"/>
                <a:pathLst>
                  <a:path w="838" h="475" extrusionOk="0">
                    <a:moveTo>
                      <a:pt x="810" y="1"/>
                    </a:moveTo>
                    <a:cubicBezTo>
                      <a:pt x="810" y="1"/>
                      <a:pt x="614" y="57"/>
                      <a:pt x="391" y="196"/>
                    </a:cubicBezTo>
                    <a:cubicBezTo>
                      <a:pt x="168" y="308"/>
                      <a:pt x="1" y="419"/>
                      <a:pt x="29" y="475"/>
                    </a:cubicBezTo>
                    <a:cubicBezTo>
                      <a:pt x="168" y="419"/>
                      <a:pt x="308" y="363"/>
                      <a:pt x="447" y="280"/>
                    </a:cubicBezTo>
                    <a:cubicBezTo>
                      <a:pt x="670" y="168"/>
                      <a:pt x="838" y="29"/>
                      <a:pt x="8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700;p42"/>
              <p:cNvSpPr/>
              <p:nvPr/>
            </p:nvSpPr>
            <p:spPr>
              <a:xfrm>
                <a:off x="5389775" y="3415125"/>
                <a:ext cx="23725" cy="11875"/>
              </a:xfrm>
              <a:custGeom>
                <a:avLst/>
                <a:gdLst/>
                <a:ahLst/>
                <a:cxnLst/>
                <a:rect l="l" t="t" r="r" b="b"/>
                <a:pathLst>
                  <a:path w="949" h="475" extrusionOk="0">
                    <a:moveTo>
                      <a:pt x="949" y="0"/>
                    </a:moveTo>
                    <a:lnTo>
                      <a:pt x="949" y="0"/>
                    </a:lnTo>
                    <a:cubicBezTo>
                      <a:pt x="781" y="56"/>
                      <a:pt x="642" y="140"/>
                      <a:pt x="474" y="251"/>
                    </a:cubicBezTo>
                    <a:cubicBezTo>
                      <a:pt x="307" y="307"/>
                      <a:pt x="168" y="363"/>
                      <a:pt x="0" y="475"/>
                    </a:cubicBezTo>
                    <a:cubicBezTo>
                      <a:pt x="195" y="475"/>
                      <a:pt x="363" y="419"/>
                      <a:pt x="530" y="335"/>
                    </a:cubicBezTo>
                    <a:cubicBezTo>
                      <a:pt x="698" y="279"/>
                      <a:pt x="837" y="168"/>
                      <a:pt x="9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701;p42"/>
              <p:cNvSpPr/>
              <p:nvPr/>
            </p:nvSpPr>
            <p:spPr>
              <a:xfrm>
                <a:off x="5437625" y="3394200"/>
                <a:ext cx="30275" cy="36300"/>
              </a:xfrm>
              <a:custGeom>
                <a:avLst/>
                <a:gdLst/>
                <a:ahLst/>
                <a:cxnLst/>
                <a:rect l="l" t="t" r="r" b="b"/>
                <a:pathLst>
                  <a:path w="1211" h="1452" extrusionOk="0">
                    <a:moveTo>
                      <a:pt x="988" y="112"/>
                    </a:moveTo>
                    <a:cubicBezTo>
                      <a:pt x="1099" y="112"/>
                      <a:pt x="1127" y="224"/>
                      <a:pt x="1071" y="335"/>
                    </a:cubicBezTo>
                    <a:cubicBezTo>
                      <a:pt x="1016" y="419"/>
                      <a:pt x="932" y="530"/>
                      <a:pt x="848" y="614"/>
                    </a:cubicBezTo>
                    <a:cubicBezTo>
                      <a:pt x="737" y="754"/>
                      <a:pt x="597" y="921"/>
                      <a:pt x="458" y="1061"/>
                    </a:cubicBezTo>
                    <a:cubicBezTo>
                      <a:pt x="315" y="1160"/>
                      <a:pt x="194" y="1238"/>
                      <a:pt x="114" y="1290"/>
                    </a:cubicBezTo>
                    <a:lnTo>
                      <a:pt x="114" y="1290"/>
                    </a:lnTo>
                    <a:cubicBezTo>
                      <a:pt x="98" y="1166"/>
                      <a:pt x="103" y="1037"/>
                      <a:pt x="123" y="921"/>
                    </a:cubicBezTo>
                    <a:cubicBezTo>
                      <a:pt x="151" y="726"/>
                      <a:pt x="234" y="558"/>
                      <a:pt x="374" y="391"/>
                    </a:cubicBezTo>
                    <a:cubicBezTo>
                      <a:pt x="541" y="224"/>
                      <a:pt x="764" y="112"/>
                      <a:pt x="988" y="112"/>
                    </a:cubicBezTo>
                    <a:close/>
                    <a:moveTo>
                      <a:pt x="1016" y="0"/>
                    </a:moveTo>
                    <a:cubicBezTo>
                      <a:pt x="513" y="28"/>
                      <a:pt x="123" y="419"/>
                      <a:pt x="39" y="893"/>
                    </a:cubicBezTo>
                    <a:cubicBezTo>
                      <a:pt x="39" y="1033"/>
                      <a:pt x="39" y="1200"/>
                      <a:pt x="67" y="1312"/>
                    </a:cubicBezTo>
                    <a:cubicBezTo>
                      <a:pt x="68" y="1314"/>
                      <a:pt x="69" y="1317"/>
                      <a:pt x="71" y="1319"/>
                    </a:cubicBezTo>
                    <a:lnTo>
                      <a:pt x="71" y="1319"/>
                    </a:lnTo>
                    <a:cubicBezTo>
                      <a:pt x="23" y="1351"/>
                      <a:pt x="0" y="1367"/>
                      <a:pt x="11" y="1367"/>
                    </a:cubicBezTo>
                    <a:cubicBezTo>
                      <a:pt x="34" y="1360"/>
                      <a:pt x="57" y="1351"/>
                      <a:pt x="80" y="1342"/>
                    </a:cubicBezTo>
                    <a:lnTo>
                      <a:pt x="80" y="1342"/>
                    </a:lnTo>
                    <a:cubicBezTo>
                      <a:pt x="97" y="1387"/>
                      <a:pt x="105" y="1428"/>
                      <a:pt x="151" y="1451"/>
                    </a:cubicBezTo>
                    <a:cubicBezTo>
                      <a:pt x="137" y="1410"/>
                      <a:pt x="127" y="1368"/>
                      <a:pt x="119" y="1324"/>
                    </a:cubicBezTo>
                    <a:lnTo>
                      <a:pt x="119" y="1324"/>
                    </a:lnTo>
                    <a:cubicBezTo>
                      <a:pt x="250" y="1263"/>
                      <a:pt x="376" y="1176"/>
                      <a:pt x="485" y="1088"/>
                    </a:cubicBezTo>
                    <a:cubicBezTo>
                      <a:pt x="653" y="977"/>
                      <a:pt x="792" y="837"/>
                      <a:pt x="932" y="670"/>
                    </a:cubicBezTo>
                    <a:cubicBezTo>
                      <a:pt x="1016" y="586"/>
                      <a:pt x="1099" y="475"/>
                      <a:pt x="1155" y="391"/>
                    </a:cubicBezTo>
                    <a:cubicBezTo>
                      <a:pt x="1211" y="307"/>
                      <a:pt x="1211" y="224"/>
                      <a:pt x="1211" y="168"/>
                    </a:cubicBezTo>
                    <a:cubicBezTo>
                      <a:pt x="1183" y="56"/>
                      <a:pt x="1099" y="0"/>
                      <a:pt x="1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702;p42"/>
              <p:cNvSpPr/>
              <p:nvPr/>
            </p:nvSpPr>
            <p:spPr>
              <a:xfrm>
                <a:off x="5412775" y="3409375"/>
                <a:ext cx="28625" cy="18775"/>
              </a:xfrm>
              <a:custGeom>
                <a:avLst/>
                <a:gdLst/>
                <a:ahLst/>
                <a:cxnLst/>
                <a:rect l="l" t="t" r="r" b="b"/>
                <a:pathLst>
                  <a:path w="1145" h="751" extrusionOk="0">
                    <a:moveTo>
                      <a:pt x="377" y="0"/>
                    </a:moveTo>
                    <a:cubicBezTo>
                      <a:pt x="287" y="0"/>
                      <a:pt x="196" y="21"/>
                      <a:pt x="112" y="63"/>
                    </a:cubicBezTo>
                    <a:cubicBezTo>
                      <a:pt x="1" y="147"/>
                      <a:pt x="1" y="286"/>
                      <a:pt x="85" y="370"/>
                    </a:cubicBezTo>
                    <a:cubicBezTo>
                      <a:pt x="140" y="454"/>
                      <a:pt x="196" y="509"/>
                      <a:pt x="280" y="537"/>
                    </a:cubicBezTo>
                    <a:cubicBezTo>
                      <a:pt x="419" y="621"/>
                      <a:pt x="559" y="677"/>
                      <a:pt x="698" y="705"/>
                    </a:cubicBezTo>
                    <a:cubicBezTo>
                      <a:pt x="764" y="737"/>
                      <a:pt x="839" y="751"/>
                      <a:pt x="918" y="751"/>
                    </a:cubicBezTo>
                    <a:cubicBezTo>
                      <a:pt x="973" y="751"/>
                      <a:pt x="1031" y="744"/>
                      <a:pt x="1089" y="733"/>
                    </a:cubicBezTo>
                    <a:cubicBezTo>
                      <a:pt x="1089" y="733"/>
                      <a:pt x="949" y="705"/>
                      <a:pt x="726" y="649"/>
                    </a:cubicBezTo>
                    <a:cubicBezTo>
                      <a:pt x="587" y="593"/>
                      <a:pt x="447" y="537"/>
                      <a:pt x="336" y="454"/>
                    </a:cubicBezTo>
                    <a:cubicBezTo>
                      <a:pt x="224" y="398"/>
                      <a:pt x="57" y="230"/>
                      <a:pt x="168" y="147"/>
                    </a:cubicBezTo>
                    <a:cubicBezTo>
                      <a:pt x="231" y="122"/>
                      <a:pt x="299" y="108"/>
                      <a:pt x="368" y="108"/>
                    </a:cubicBezTo>
                    <a:cubicBezTo>
                      <a:pt x="453" y="108"/>
                      <a:pt x="538" y="128"/>
                      <a:pt x="615" y="175"/>
                    </a:cubicBezTo>
                    <a:cubicBezTo>
                      <a:pt x="726" y="230"/>
                      <a:pt x="838" y="314"/>
                      <a:pt x="921" y="398"/>
                    </a:cubicBezTo>
                    <a:cubicBezTo>
                      <a:pt x="1005" y="509"/>
                      <a:pt x="1089" y="621"/>
                      <a:pt x="1145" y="733"/>
                    </a:cubicBezTo>
                    <a:cubicBezTo>
                      <a:pt x="1145" y="593"/>
                      <a:pt x="1089" y="454"/>
                      <a:pt x="1005" y="342"/>
                    </a:cubicBezTo>
                    <a:cubicBezTo>
                      <a:pt x="894" y="230"/>
                      <a:pt x="782" y="119"/>
                      <a:pt x="642" y="63"/>
                    </a:cubicBezTo>
                    <a:cubicBezTo>
                      <a:pt x="559" y="21"/>
                      <a:pt x="468" y="0"/>
                      <a:pt x="3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703;p42"/>
              <p:cNvSpPr/>
              <p:nvPr/>
            </p:nvSpPr>
            <p:spPr>
              <a:xfrm>
                <a:off x="5228650" y="3517975"/>
                <a:ext cx="98375" cy="30400"/>
              </a:xfrm>
              <a:custGeom>
                <a:avLst/>
                <a:gdLst/>
                <a:ahLst/>
                <a:cxnLst/>
                <a:rect l="l" t="t" r="r" b="b"/>
                <a:pathLst>
                  <a:path w="3935" h="1216" extrusionOk="0">
                    <a:moveTo>
                      <a:pt x="1705" y="1"/>
                    </a:moveTo>
                    <a:cubicBezTo>
                      <a:pt x="1309" y="1"/>
                      <a:pt x="908" y="88"/>
                      <a:pt x="531" y="266"/>
                    </a:cubicBezTo>
                    <a:cubicBezTo>
                      <a:pt x="391" y="322"/>
                      <a:pt x="252" y="434"/>
                      <a:pt x="112" y="518"/>
                    </a:cubicBezTo>
                    <a:cubicBezTo>
                      <a:pt x="84" y="545"/>
                      <a:pt x="28" y="573"/>
                      <a:pt x="0" y="629"/>
                    </a:cubicBezTo>
                    <a:cubicBezTo>
                      <a:pt x="0" y="631"/>
                      <a:pt x="2" y="632"/>
                      <a:pt x="4" y="632"/>
                    </a:cubicBezTo>
                    <a:cubicBezTo>
                      <a:pt x="30" y="632"/>
                      <a:pt x="223" y="477"/>
                      <a:pt x="558" y="322"/>
                    </a:cubicBezTo>
                    <a:cubicBezTo>
                      <a:pt x="913" y="170"/>
                      <a:pt x="1290" y="95"/>
                      <a:pt x="1664" y="95"/>
                    </a:cubicBezTo>
                    <a:cubicBezTo>
                      <a:pt x="2318" y="95"/>
                      <a:pt x="2963" y="325"/>
                      <a:pt x="3460" y="769"/>
                    </a:cubicBezTo>
                    <a:cubicBezTo>
                      <a:pt x="3767" y="1020"/>
                      <a:pt x="3906" y="1215"/>
                      <a:pt x="3934" y="1215"/>
                    </a:cubicBezTo>
                    <a:cubicBezTo>
                      <a:pt x="3906" y="1159"/>
                      <a:pt x="3878" y="1103"/>
                      <a:pt x="3851" y="1048"/>
                    </a:cubicBezTo>
                    <a:cubicBezTo>
                      <a:pt x="3739" y="936"/>
                      <a:pt x="3627" y="824"/>
                      <a:pt x="3516" y="713"/>
                    </a:cubicBezTo>
                    <a:cubicBezTo>
                      <a:pt x="3011" y="243"/>
                      <a:pt x="2364" y="1"/>
                      <a:pt x="17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704;p42"/>
              <p:cNvSpPr/>
              <p:nvPr/>
            </p:nvSpPr>
            <p:spPr>
              <a:xfrm>
                <a:off x="5340950" y="3485525"/>
                <a:ext cx="55125" cy="31450"/>
              </a:xfrm>
              <a:custGeom>
                <a:avLst/>
                <a:gdLst/>
                <a:ahLst/>
                <a:cxnLst/>
                <a:rect l="l" t="t" r="r" b="b"/>
                <a:pathLst>
                  <a:path w="2205" h="1258" extrusionOk="0">
                    <a:moveTo>
                      <a:pt x="2198" y="0"/>
                    </a:moveTo>
                    <a:cubicBezTo>
                      <a:pt x="2136" y="0"/>
                      <a:pt x="1676" y="297"/>
                      <a:pt x="1088" y="644"/>
                    </a:cubicBezTo>
                    <a:cubicBezTo>
                      <a:pt x="474" y="979"/>
                      <a:pt x="0" y="1230"/>
                      <a:pt x="0" y="1258"/>
                    </a:cubicBezTo>
                    <a:cubicBezTo>
                      <a:pt x="391" y="1118"/>
                      <a:pt x="781" y="951"/>
                      <a:pt x="1172" y="728"/>
                    </a:cubicBezTo>
                    <a:cubicBezTo>
                      <a:pt x="1535" y="532"/>
                      <a:pt x="1897" y="281"/>
                      <a:pt x="2204" y="2"/>
                    </a:cubicBezTo>
                    <a:cubicBezTo>
                      <a:pt x="2203" y="1"/>
                      <a:pt x="2201" y="0"/>
                      <a:pt x="219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705;p42"/>
              <p:cNvSpPr/>
              <p:nvPr/>
            </p:nvSpPr>
            <p:spPr>
              <a:xfrm>
                <a:off x="5303975" y="3538175"/>
                <a:ext cx="11875" cy="8225"/>
              </a:xfrm>
              <a:custGeom>
                <a:avLst/>
                <a:gdLst/>
                <a:ahLst/>
                <a:cxnLst/>
                <a:rect l="l" t="t" r="r" b="b"/>
                <a:pathLst>
                  <a:path w="475" h="329" extrusionOk="0">
                    <a:moveTo>
                      <a:pt x="42" y="1"/>
                    </a:moveTo>
                    <a:cubicBezTo>
                      <a:pt x="16" y="1"/>
                      <a:pt x="1" y="7"/>
                      <a:pt x="1" y="16"/>
                    </a:cubicBezTo>
                    <a:cubicBezTo>
                      <a:pt x="1" y="44"/>
                      <a:pt x="84" y="100"/>
                      <a:pt x="196" y="184"/>
                    </a:cubicBezTo>
                    <a:cubicBezTo>
                      <a:pt x="317" y="256"/>
                      <a:pt x="396" y="329"/>
                      <a:pt x="433" y="329"/>
                    </a:cubicBezTo>
                    <a:cubicBezTo>
                      <a:pt x="438" y="329"/>
                      <a:pt x="443" y="327"/>
                      <a:pt x="447" y="323"/>
                    </a:cubicBezTo>
                    <a:cubicBezTo>
                      <a:pt x="475" y="323"/>
                      <a:pt x="419" y="184"/>
                      <a:pt x="280" y="100"/>
                    </a:cubicBezTo>
                    <a:cubicBezTo>
                      <a:pt x="187" y="26"/>
                      <a:pt x="94"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706;p42"/>
              <p:cNvSpPr/>
              <p:nvPr/>
            </p:nvSpPr>
            <p:spPr>
              <a:xfrm>
                <a:off x="5279575" y="3528700"/>
                <a:ext cx="11175" cy="4150"/>
              </a:xfrm>
              <a:custGeom>
                <a:avLst/>
                <a:gdLst/>
                <a:ahLst/>
                <a:cxnLst/>
                <a:rect l="l" t="t" r="r" b="b"/>
                <a:pathLst>
                  <a:path w="447" h="166" extrusionOk="0">
                    <a:moveTo>
                      <a:pt x="96" y="1"/>
                    </a:moveTo>
                    <a:cubicBezTo>
                      <a:pt x="37" y="1"/>
                      <a:pt x="0" y="17"/>
                      <a:pt x="0" y="33"/>
                    </a:cubicBezTo>
                    <a:cubicBezTo>
                      <a:pt x="0" y="61"/>
                      <a:pt x="84" y="89"/>
                      <a:pt x="223" y="144"/>
                    </a:cubicBezTo>
                    <a:cubicBezTo>
                      <a:pt x="279" y="158"/>
                      <a:pt x="335" y="165"/>
                      <a:pt x="377" y="165"/>
                    </a:cubicBezTo>
                    <a:cubicBezTo>
                      <a:pt x="419" y="165"/>
                      <a:pt x="446" y="158"/>
                      <a:pt x="446" y="144"/>
                    </a:cubicBezTo>
                    <a:cubicBezTo>
                      <a:pt x="446" y="89"/>
                      <a:pt x="363" y="61"/>
                      <a:pt x="251" y="33"/>
                    </a:cubicBezTo>
                    <a:cubicBezTo>
                      <a:pt x="192" y="9"/>
                      <a:pt x="138" y="1"/>
                      <a:pt x="9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707;p42"/>
              <p:cNvSpPr/>
              <p:nvPr/>
            </p:nvSpPr>
            <p:spPr>
              <a:xfrm>
                <a:off x="5254450" y="3528525"/>
                <a:ext cx="13275" cy="4625"/>
              </a:xfrm>
              <a:custGeom>
                <a:avLst/>
                <a:gdLst/>
                <a:ahLst/>
                <a:cxnLst/>
                <a:rect l="l" t="t" r="r" b="b"/>
                <a:pathLst>
                  <a:path w="531" h="185" extrusionOk="0">
                    <a:moveTo>
                      <a:pt x="373" y="1"/>
                    </a:moveTo>
                    <a:cubicBezTo>
                      <a:pt x="338" y="1"/>
                      <a:pt x="297" y="4"/>
                      <a:pt x="252" y="12"/>
                    </a:cubicBezTo>
                    <a:cubicBezTo>
                      <a:pt x="84" y="40"/>
                      <a:pt x="1" y="151"/>
                      <a:pt x="29" y="179"/>
                    </a:cubicBezTo>
                    <a:cubicBezTo>
                      <a:pt x="29" y="183"/>
                      <a:pt x="31" y="185"/>
                      <a:pt x="35" y="185"/>
                    </a:cubicBezTo>
                    <a:cubicBezTo>
                      <a:pt x="61" y="185"/>
                      <a:pt x="160" y="123"/>
                      <a:pt x="280" y="123"/>
                    </a:cubicBezTo>
                    <a:cubicBezTo>
                      <a:pt x="419" y="96"/>
                      <a:pt x="531" y="123"/>
                      <a:pt x="531" y="68"/>
                    </a:cubicBezTo>
                    <a:cubicBezTo>
                      <a:pt x="531" y="27"/>
                      <a:pt x="471" y="1"/>
                      <a:pt x="3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708;p42"/>
              <p:cNvSpPr/>
              <p:nvPr/>
            </p:nvSpPr>
            <p:spPr>
              <a:xfrm>
                <a:off x="5238425" y="3535500"/>
                <a:ext cx="7000" cy="2700"/>
              </a:xfrm>
              <a:custGeom>
                <a:avLst/>
                <a:gdLst/>
                <a:ahLst/>
                <a:cxnLst/>
                <a:rect l="l" t="t" r="r" b="b"/>
                <a:pathLst>
                  <a:path w="280" h="108" extrusionOk="0">
                    <a:moveTo>
                      <a:pt x="205" y="0"/>
                    </a:moveTo>
                    <a:cubicBezTo>
                      <a:pt x="186" y="0"/>
                      <a:pt x="164" y="4"/>
                      <a:pt x="140" y="12"/>
                    </a:cubicBezTo>
                    <a:cubicBezTo>
                      <a:pt x="56" y="12"/>
                      <a:pt x="0" y="40"/>
                      <a:pt x="0" y="68"/>
                    </a:cubicBezTo>
                    <a:cubicBezTo>
                      <a:pt x="0" y="87"/>
                      <a:pt x="28" y="107"/>
                      <a:pt x="74" y="107"/>
                    </a:cubicBezTo>
                    <a:cubicBezTo>
                      <a:pt x="93" y="107"/>
                      <a:pt x="115" y="104"/>
                      <a:pt x="140" y="96"/>
                    </a:cubicBezTo>
                    <a:cubicBezTo>
                      <a:pt x="223" y="96"/>
                      <a:pt x="279" y="68"/>
                      <a:pt x="279" y="40"/>
                    </a:cubicBezTo>
                    <a:cubicBezTo>
                      <a:pt x="279" y="20"/>
                      <a:pt x="251" y="0"/>
                      <a:pt x="2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709;p42"/>
              <p:cNvSpPr/>
              <p:nvPr/>
            </p:nvSpPr>
            <p:spPr>
              <a:xfrm>
                <a:off x="3867875" y="2519550"/>
                <a:ext cx="1507975" cy="914425"/>
              </a:xfrm>
              <a:custGeom>
                <a:avLst/>
                <a:gdLst/>
                <a:ahLst/>
                <a:cxnLst/>
                <a:rect l="l" t="t" r="r" b="b"/>
                <a:pathLst>
                  <a:path w="60319" h="36577" extrusionOk="0">
                    <a:moveTo>
                      <a:pt x="36660" y="1"/>
                    </a:moveTo>
                    <a:cubicBezTo>
                      <a:pt x="34037" y="1"/>
                      <a:pt x="31526" y="1061"/>
                      <a:pt x="29685" y="2930"/>
                    </a:cubicBezTo>
                    <a:lnTo>
                      <a:pt x="1" y="30941"/>
                    </a:lnTo>
                    <a:lnTo>
                      <a:pt x="21399" y="31220"/>
                    </a:lnTo>
                    <a:lnTo>
                      <a:pt x="36046" y="17968"/>
                    </a:lnTo>
                    <a:lnTo>
                      <a:pt x="50693" y="36577"/>
                    </a:lnTo>
                    <a:lnTo>
                      <a:pt x="60318" y="31025"/>
                    </a:lnTo>
                    <a:lnTo>
                      <a:pt x="45141" y="4911"/>
                    </a:lnTo>
                    <a:cubicBezTo>
                      <a:pt x="43383" y="1870"/>
                      <a:pt x="40147" y="1"/>
                      <a:pt x="3666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710;p42"/>
              <p:cNvSpPr/>
              <p:nvPr/>
            </p:nvSpPr>
            <p:spPr>
              <a:xfrm>
                <a:off x="3623750" y="3183550"/>
                <a:ext cx="1375450" cy="392700"/>
              </a:xfrm>
              <a:custGeom>
                <a:avLst/>
                <a:gdLst/>
                <a:ahLst/>
                <a:cxnLst/>
                <a:rect l="l" t="t" r="r" b="b"/>
                <a:pathLst>
                  <a:path w="55018" h="15708" extrusionOk="0">
                    <a:moveTo>
                      <a:pt x="15206" y="1"/>
                    </a:moveTo>
                    <a:cubicBezTo>
                      <a:pt x="14062" y="1"/>
                      <a:pt x="12946" y="252"/>
                      <a:pt x="11914" y="726"/>
                    </a:cubicBezTo>
                    <a:lnTo>
                      <a:pt x="1033" y="5776"/>
                    </a:lnTo>
                    <a:cubicBezTo>
                      <a:pt x="894" y="6167"/>
                      <a:pt x="1" y="15708"/>
                      <a:pt x="12862" y="15708"/>
                    </a:cubicBezTo>
                    <a:lnTo>
                      <a:pt x="47150" y="15708"/>
                    </a:lnTo>
                    <a:cubicBezTo>
                      <a:pt x="51502" y="15708"/>
                      <a:pt x="55018" y="12193"/>
                      <a:pt x="55018" y="7868"/>
                    </a:cubicBezTo>
                    <a:cubicBezTo>
                      <a:pt x="55018" y="3516"/>
                      <a:pt x="51502" y="1"/>
                      <a:pt x="47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711;p42"/>
              <p:cNvSpPr/>
              <p:nvPr/>
            </p:nvSpPr>
            <p:spPr>
              <a:xfrm>
                <a:off x="4087575" y="3180075"/>
                <a:ext cx="790975" cy="7000"/>
              </a:xfrm>
              <a:custGeom>
                <a:avLst/>
                <a:gdLst/>
                <a:ahLst/>
                <a:cxnLst/>
                <a:rect l="l" t="t" r="r" b="b"/>
                <a:pathLst>
                  <a:path w="31639" h="280" extrusionOk="0">
                    <a:moveTo>
                      <a:pt x="15820" y="0"/>
                    </a:moveTo>
                    <a:cubicBezTo>
                      <a:pt x="7087" y="0"/>
                      <a:pt x="1" y="56"/>
                      <a:pt x="1" y="140"/>
                    </a:cubicBezTo>
                    <a:cubicBezTo>
                      <a:pt x="1" y="224"/>
                      <a:pt x="7087" y="279"/>
                      <a:pt x="15820" y="279"/>
                    </a:cubicBezTo>
                    <a:cubicBezTo>
                      <a:pt x="24552" y="279"/>
                      <a:pt x="31638" y="224"/>
                      <a:pt x="31638" y="140"/>
                    </a:cubicBezTo>
                    <a:cubicBezTo>
                      <a:pt x="31638" y="56"/>
                      <a:pt x="24552" y="0"/>
                      <a:pt x="158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712;p42"/>
              <p:cNvSpPr/>
              <p:nvPr/>
            </p:nvSpPr>
            <p:spPr>
              <a:xfrm>
                <a:off x="4741175" y="2805525"/>
                <a:ext cx="30650" cy="163250"/>
              </a:xfrm>
              <a:custGeom>
                <a:avLst/>
                <a:gdLst/>
                <a:ahLst/>
                <a:cxnLst/>
                <a:rect l="l" t="t" r="r" b="b"/>
                <a:pathLst>
                  <a:path w="1226" h="6530" extrusionOk="0">
                    <a:moveTo>
                      <a:pt x="191" y="0"/>
                    </a:moveTo>
                    <a:cubicBezTo>
                      <a:pt x="108" y="0"/>
                      <a:pt x="1" y="1496"/>
                      <a:pt x="277" y="3321"/>
                    </a:cubicBezTo>
                    <a:cubicBezTo>
                      <a:pt x="526" y="5116"/>
                      <a:pt x="1048" y="6529"/>
                      <a:pt x="1139" y="6529"/>
                    </a:cubicBezTo>
                    <a:cubicBezTo>
                      <a:pt x="1140" y="6529"/>
                      <a:pt x="1141" y="6529"/>
                      <a:pt x="1142" y="6529"/>
                    </a:cubicBezTo>
                    <a:cubicBezTo>
                      <a:pt x="1226" y="6501"/>
                      <a:pt x="807" y="5078"/>
                      <a:pt x="528" y="3265"/>
                    </a:cubicBezTo>
                    <a:cubicBezTo>
                      <a:pt x="277" y="1479"/>
                      <a:pt x="277" y="1"/>
                      <a:pt x="193" y="1"/>
                    </a:cubicBezTo>
                    <a:cubicBezTo>
                      <a:pt x="193" y="0"/>
                      <a:pt x="192" y="0"/>
                      <a:pt x="19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713;p42"/>
              <p:cNvSpPr/>
              <p:nvPr/>
            </p:nvSpPr>
            <p:spPr>
              <a:xfrm>
                <a:off x="4766925" y="2799950"/>
                <a:ext cx="19550" cy="167425"/>
              </a:xfrm>
              <a:custGeom>
                <a:avLst/>
                <a:gdLst/>
                <a:ahLst/>
                <a:cxnLst/>
                <a:rect l="l" t="t" r="r" b="b"/>
                <a:pathLst>
                  <a:path w="782" h="6697" extrusionOk="0">
                    <a:moveTo>
                      <a:pt x="642" y="0"/>
                    </a:moveTo>
                    <a:cubicBezTo>
                      <a:pt x="530" y="0"/>
                      <a:pt x="503" y="1507"/>
                      <a:pt x="363" y="3348"/>
                    </a:cubicBezTo>
                    <a:cubicBezTo>
                      <a:pt x="196" y="5190"/>
                      <a:pt x="0" y="6696"/>
                      <a:pt x="56" y="6696"/>
                    </a:cubicBezTo>
                    <a:cubicBezTo>
                      <a:pt x="57" y="6696"/>
                      <a:pt x="58" y="6696"/>
                      <a:pt x="59" y="6696"/>
                    </a:cubicBezTo>
                    <a:cubicBezTo>
                      <a:pt x="146" y="6696"/>
                      <a:pt x="476" y="5228"/>
                      <a:pt x="642" y="3376"/>
                    </a:cubicBezTo>
                    <a:cubicBezTo>
                      <a:pt x="782" y="1507"/>
                      <a:pt x="698" y="0"/>
                      <a:pt x="64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714;p42"/>
              <p:cNvSpPr/>
              <p:nvPr/>
            </p:nvSpPr>
            <p:spPr>
              <a:xfrm>
                <a:off x="4044350" y="1453075"/>
                <a:ext cx="595175" cy="321900"/>
              </a:xfrm>
              <a:custGeom>
                <a:avLst/>
                <a:gdLst/>
                <a:ahLst/>
                <a:cxnLst/>
                <a:rect l="l" t="t" r="r" b="b"/>
                <a:pathLst>
                  <a:path w="23807" h="12876" extrusionOk="0">
                    <a:moveTo>
                      <a:pt x="8548" y="0"/>
                    </a:moveTo>
                    <a:cubicBezTo>
                      <a:pt x="7906" y="0"/>
                      <a:pt x="7298" y="165"/>
                      <a:pt x="6863" y="616"/>
                    </a:cubicBezTo>
                    <a:cubicBezTo>
                      <a:pt x="6333" y="1146"/>
                      <a:pt x="6166" y="1955"/>
                      <a:pt x="5552" y="2346"/>
                    </a:cubicBezTo>
                    <a:cubicBezTo>
                      <a:pt x="5245" y="2544"/>
                      <a:pt x="4906" y="2605"/>
                      <a:pt x="4552" y="2605"/>
                    </a:cubicBezTo>
                    <a:cubicBezTo>
                      <a:pt x="3985" y="2605"/>
                      <a:pt x="3378" y="2448"/>
                      <a:pt x="2798" y="2448"/>
                    </a:cubicBezTo>
                    <a:cubicBezTo>
                      <a:pt x="2721" y="2448"/>
                      <a:pt x="2643" y="2451"/>
                      <a:pt x="2567" y="2457"/>
                    </a:cubicBezTo>
                    <a:cubicBezTo>
                      <a:pt x="1562" y="2569"/>
                      <a:pt x="698" y="3238"/>
                      <a:pt x="363" y="4187"/>
                    </a:cubicBezTo>
                    <a:cubicBezTo>
                      <a:pt x="0" y="5136"/>
                      <a:pt x="140" y="6196"/>
                      <a:pt x="698" y="7033"/>
                    </a:cubicBezTo>
                    <a:cubicBezTo>
                      <a:pt x="1004" y="7507"/>
                      <a:pt x="1451" y="7926"/>
                      <a:pt x="1590" y="8456"/>
                    </a:cubicBezTo>
                    <a:cubicBezTo>
                      <a:pt x="1758" y="9209"/>
                      <a:pt x="1339" y="9906"/>
                      <a:pt x="1088" y="10604"/>
                    </a:cubicBezTo>
                    <a:cubicBezTo>
                      <a:pt x="809" y="11301"/>
                      <a:pt x="725" y="12194"/>
                      <a:pt x="1311" y="12668"/>
                    </a:cubicBezTo>
                    <a:cubicBezTo>
                      <a:pt x="1499" y="12811"/>
                      <a:pt x="1710" y="12875"/>
                      <a:pt x="1915" y="12875"/>
                    </a:cubicBezTo>
                    <a:cubicBezTo>
                      <a:pt x="2471" y="12875"/>
                      <a:pt x="2991" y="12407"/>
                      <a:pt x="2929" y="11776"/>
                    </a:cubicBezTo>
                    <a:lnTo>
                      <a:pt x="17549" y="10185"/>
                    </a:lnTo>
                    <a:cubicBezTo>
                      <a:pt x="17780" y="10235"/>
                      <a:pt x="17999" y="10258"/>
                      <a:pt x="18205" y="10258"/>
                    </a:cubicBezTo>
                    <a:cubicBezTo>
                      <a:pt x="19838" y="10258"/>
                      <a:pt x="20698" y="8836"/>
                      <a:pt x="21120" y="8316"/>
                    </a:cubicBezTo>
                    <a:cubicBezTo>
                      <a:pt x="23806" y="4970"/>
                      <a:pt x="21243" y="243"/>
                      <a:pt x="17299" y="243"/>
                    </a:cubicBezTo>
                    <a:cubicBezTo>
                      <a:pt x="16902" y="243"/>
                      <a:pt x="16491" y="291"/>
                      <a:pt x="16070" y="393"/>
                    </a:cubicBezTo>
                    <a:cubicBezTo>
                      <a:pt x="15149" y="616"/>
                      <a:pt x="14284" y="1090"/>
                      <a:pt x="13336" y="1146"/>
                    </a:cubicBezTo>
                    <a:cubicBezTo>
                      <a:pt x="13284" y="1149"/>
                      <a:pt x="13233" y="1150"/>
                      <a:pt x="13182" y="1150"/>
                    </a:cubicBezTo>
                    <a:cubicBezTo>
                      <a:pt x="12097" y="1150"/>
                      <a:pt x="11084" y="600"/>
                      <a:pt x="10072" y="253"/>
                    </a:cubicBezTo>
                    <a:cubicBezTo>
                      <a:pt x="9589" y="105"/>
                      <a:pt x="9058" y="0"/>
                      <a:pt x="854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715;p42"/>
              <p:cNvSpPr/>
              <p:nvPr/>
            </p:nvSpPr>
            <p:spPr>
              <a:xfrm>
                <a:off x="4019925" y="1552150"/>
                <a:ext cx="488250" cy="734800"/>
              </a:xfrm>
              <a:custGeom>
                <a:avLst/>
                <a:gdLst/>
                <a:ahLst/>
                <a:cxnLst/>
                <a:rect l="l" t="t" r="r" b="b"/>
                <a:pathLst>
                  <a:path w="19530" h="29392" extrusionOk="0">
                    <a:moveTo>
                      <a:pt x="5078" y="1"/>
                    </a:moveTo>
                    <a:lnTo>
                      <a:pt x="4799" y="1480"/>
                    </a:lnTo>
                    <a:lnTo>
                      <a:pt x="503" y="23715"/>
                    </a:lnTo>
                    <a:cubicBezTo>
                      <a:pt x="1" y="26310"/>
                      <a:pt x="1814" y="28793"/>
                      <a:pt x="4576" y="29295"/>
                    </a:cubicBezTo>
                    <a:cubicBezTo>
                      <a:pt x="4920" y="29360"/>
                      <a:pt x="5263" y="29392"/>
                      <a:pt x="5600" y="29392"/>
                    </a:cubicBezTo>
                    <a:cubicBezTo>
                      <a:pt x="8001" y="29392"/>
                      <a:pt x="10141" y="27803"/>
                      <a:pt x="10630" y="25529"/>
                    </a:cubicBezTo>
                    <a:cubicBezTo>
                      <a:pt x="11216" y="22794"/>
                      <a:pt x="11858" y="19949"/>
                      <a:pt x="11858" y="19949"/>
                    </a:cubicBezTo>
                    <a:cubicBezTo>
                      <a:pt x="11858" y="19949"/>
                      <a:pt x="11870" y="19949"/>
                      <a:pt x="11895" y="19949"/>
                    </a:cubicBezTo>
                    <a:cubicBezTo>
                      <a:pt x="12283" y="19949"/>
                      <a:pt x="15611" y="19826"/>
                      <a:pt x="17186" y="15652"/>
                    </a:cubicBezTo>
                    <a:cubicBezTo>
                      <a:pt x="18023" y="13448"/>
                      <a:pt x="18693" y="9682"/>
                      <a:pt x="19139" y="6585"/>
                    </a:cubicBezTo>
                    <a:cubicBezTo>
                      <a:pt x="19530" y="3795"/>
                      <a:pt x="17521" y="1256"/>
                      <a:pt x="14731" y="977"/>
                    </a:cubicBezTo>
                    <a:lnTo>
                      <a:pt x="50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716;p42"/>
              <p:cNvSpPr/>
              <p:nvPr/>
            </p:nvSpPr>
            <p:spPr>
              <a:xfrm>
                <a:off x="4415400" y="1754900"/>
                <a:ext cx="32100" cy="29050"/>
              </a:xfrm>
              <a:custGeom>
                <a:avLst/>
                <a:gdLst/>
                <a:ahLst/>
                <a:cxnLst/>
                <a:rect l="l" t="t" r="r" b="b"/>
                <a:pathLst>
                  <a:path w="1284" h="1162" extrusionOk="0">
                    <a:moveTo>
                      <a:pt x="630" y="1"/>
                    </a:moveTo>
                    <a:cubicBezTo>
                      <a:pt x="357" y="1"/>
                      <a:pt x="103" y="209"/>
                      <a:pt x="28" y="484"/>
                    </a:cubicBezTo>
                    <a:cubicBezTo>
                      <a:pt x="0" y="819"/>
                      <a:pt x="223" y="1098"/>
                      <a:pt x="530" y="1153"/>
                    </a:cubicBezTo>
                    <a:cubicBezTo>
                      <a:pt x="565" y="1159"/>
                      <a:pt x="600" y="1162"/>
                      <a:pt x="633" y="1162"/>
                    </a:cubicBezTo>
                    <a:cubicBezTo>
                      <a:pt x="926" y="1162"/>
                      <a:pt x="1178" y="954"/>
                      <a:pt x="1228" y="679"/>
                    </a:cubicBezTo>
                    <a:cubicBezTo>
                      <a:pt x="1284" y="344"/>
                      <a:pt x="1060" y="65"/>
                      <a:pt x="726" y="10"/>
                    </a:cubicBezTo>
                    <a:cubicBezTo>
                      <a:pt x="694" y="4"/>
                      <a:pt x="662" y="1"/>
                      <a:pt x="63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717;p42"/>
              <p:cNvSpPr/>
              <p:nvPr/>
            </p:nvSpPr>
            <p:spPr>
              <a:xfrm>
                <a:off x="4409125" y="1738600"/>
                <a:ext cx="60000" cy="22400"/>
              </a:xfrm>
              <a:custGeom>
                <a:avLst/>
                <a:gdLst/>
                <a:ahLst/>
                <a:cxnLst/>
                <a:rect l="l" t="t" r="r" b="b"/>
                <a:pathLst>
                  <a:path w="2400" h="896" extrusionOk="0">
                    <a:moveTo>
                      <a:pt x="955" y="1"/>
                    </a:moveTo>
                    <a:cubicBezTo>
                      <a:pt x="740" y="1"/>
                      <a:pt x="527" y="44"/>
                      <a:pt x="335" y="131"/>
                    </a:cubicBezTo>
                    <a:cubicBezTo>
                      <a:pt x="112" y="243"/>
                      <a:pt x="0" y="355"/>
                      <a:pt x="28" y="410"/>
                    </a:cubicBezTo>
                    <a:cubicBezTo>
                      <a:pt x="37" y="424"/>
                      <a:pt x="60" y="430"/>
                      <a:pt x="94" y="430"/>
                    </a:cubicBezTo>
                    <a:cubicBezTo>
                      <a:pt x="213" y="430"/>
                      <a:pt x="472" y="363"/>
                      <a:pt x="801" y="363"/>
                    </a:cubicBezTo>
                    <a:cubicBezTo>
                      <a:pt x="942" y="363"/>
                      <a:pt x="1095" y="376"/>
                      <a:pt x="1256" y="410"/>
                    </a:cubicBezTo>
                    <a:cubicBezTo>
                      <a:pt x="1814" y="537"/>
                      <a:pt x="2188" y="896"/>
                      <a:pt x="2314" y="896"/>
                    </a:cubicBezTo>
                    <a:cubicBezTo>
                      <a:pt x="2326" y="896"/>
                      <a:pt x="2336" y="892"/>
                      <a:pt x="2344" y="885"/>
                    </a:cubicBezTo>
                    <a:cubicBezTo>
                      <a:pt x="2400" y="885"/>
                      <a:pt x="2344" y="717"/>
                      <a:pt x="2176" y="522"/>
                    </a:cubicBezTo>
                    <a:cubicBezTo>
                      <a:pt x="1953" y="271"/>
                      <a:pt x="1674" y="104"/>
                      <a:pt x="1339" y="48"/>
                    </a:cubicBezTo>
                    <a:cubicBezTo>
                      <a:pt x="1214" y="16"/>
                      <a:pt x="1084" y="1"/>
                      <a:pt x="9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718;p42"/>
              <p:cNvSpPr/>
              <p:nvPr/>
            </p:nvSpPr>
            <p:spPr>
              <a:xfrm>
                <a:off x="4263350" y="1724225"/>
                <a:ext cx="32100" cy="29050"/>
              </a:xfrm>
              <a:custGeom>
                <a:avLst/>
                <a:gdLst/>
                <a:ahLst/>
                <a:cxnLst/>
                <a:rect l="l" t="t" r="r" b="b"/>
                <a:pathLst>
                  <a:path w="1284" h="1162" extrusionOk="0">
                    <a:moveTo>
                      <a:pt x="651" y="0"/>
                    </a:moveTo>
                    <a:cubicBezTo>
                      <a:pt x="358" y="0"/>
                      <a:pt x="106" y="208"/>
                      <a:pt x="56" y="483"/>
                    </a:cubicBezTo>
                    <a:cubicBezTo>
                      <a:pt x="0" y="818"/>
                      <a:pt x="224" y="1097"/>
                      <a:pt x="558" y="1153"/>
                    </a:cubicBezTo>
                    <a:cubicBezTo>
                      <a:pt x="590" y="1159"/>
                      <a:pt x="622" y="1161"/>
                      <a:pt x="654" y="1161"/>
                    </a:cubicBezTo>
                    <a:cubicBezTo>
                      <a:pt x="926" y="1161"/>
                      <a:pt x="1181" y="954"/>
                      <a:pt x="1256" y="679"/>
                    </a:cubicBezTo>
                    <a:cubicBezTo>
                      <a:pt x="1284" y="344"/>
                      <a:pt x="1060" y="65"/>
                      <a:pt x="754" y="9"/>
                    </a:cubicBezTo>
                    <a:cubicBezTo>
                      <a:pt x="719" y="3"/>
                      <a:pt x="684" y="0"/>
                      <a:pt x="65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719;p42"/>
              <p:cNvSpPr/>
              <p:nvPr/>
            </p:nvSpPr>
            <p:spPr>
              <a:xfrm>
                <a:off x="4253575" y="1709300"/>
                <a:ext cx="59325" cy="22400"/>
              </a:xfrm>
              <a:custGeom>
                <a:avLst/>
                <a:gdLst/>
                <a:ahLst/>
                <a:cxnLst/>
                <a:rect l="l" t="t" r="r" b="b"/>
                <a:pathLst>
                  <a:path w="2373" h="896" extrusionOk="0">
                    <a:moveTo>
                      <a:pt x="937" y="1"/>
                    </a:moveTo>
                    <a:cubicBezTo>
                      <a:pt x="730" y="1"/>
                      <a:pt x="527" y="44"/>
                      <a:pt x="336" y="132"/>
                    </a:cubicBezTo>
                    <a:cubicBezTo>
                      <a:pt x="84" y="243"/>
                      <a:pt x="1" y="355"/>
                      <a:pt x="1" y="411"/>
                    </a:cubicBezTo>
                    <a:cubicBezTo>
                      <a:pt x="10" y="425"/>
                      <a:pt x="33" y="430"/>
                      <a:pt x="66" y="430"/>
                    </a:cubicBezTo>
                    <a:cubicBezTo>
                      <a:pt x="185" y="430"/>
                      <a:pt x="445" y="364"/>
                      <a:pt x="774" y="364"/>
                    </a:cubicBezTo>
                    <a:cubicBezTo>
                      <a:pt x="914" y="364"/>
                      <a:pt x="1068" y="376"/>
                      <a:pt x="1228" y="411"/>
                    </a:cubicBezTo>
                    <a:cubicBezTo>
                      <a:pt x="1812" y="538"/>
                      <a:pt x="2165" y="896"/>
                      <a:pt x="2308" y="896"/>
                    </a:cubicBezTo>
                    <a:cubicBezTo>
                      <a:pt x="2322" y="896"/>
                      <a:pt x="2334" y="892"/>
                      <a:pt x="2344" y="885"/>
                    </a:cubicBezTo>
                    <a:cubicBezTo>
                      <a:pt x="2372" y="857"/>
                      <a:pt x="2344" y="718"/>
                      <a:pt x="2177" y="522"/>
                    </a:cubicBezTo>
                    <a:cubicBezTo>
                      <a:pt x="1954" y="271"/>
                      <a:pt x="1647" y="104"/>
                      <a:pt x="1312" y="48"/>
                    </a:cubicBezTo>
                    <a:cubicBezTo>
                      <a:pt x="1186" y="17"/>
                      <a:pt x="1061" y="1"/>
                      <a:pt x="9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720;p42"/>
              <p:cNvSpPr/>
              <p:nvPr/>
            </p:nvSpPr>
            <p:spPr>
              <a:xfrm>
                <a:off x="4344250" y="1727925"/>
                <a:ext cx="43975" cy="138825"/>
              </a:xfrm>
              <a:custGeom>
                <a:avLst/>
                <a:gdLst/>
                <a:ahLst/>
                <a:cxnLst/>
                <a:rect l="l" t="t" r="r" b="b"/>
                <a:pathLst>
                  <a:path w="1759" h="5553" extrusionOk="0">
                    <a:moveTo>
                      <a:pt x="839" y="0"/>
                    </a:moveTo>
                    <a:cubicBezTo>
                      <a:pt x="839" y="0"/>
                      <a:pt x="838" y="0"/>
                      <a:pt x="838" y="0"/>
                    </a:cubicBezTo>
                    <a:cubicBezTo>
                      <a:pt x="754" y="0"/>
                      <a:pt x="921" y="1535"/>
                      <a:pt x="1228" y="3432"/>
                    </a:cubicBezTo>
                    <a:cubicBezTo>
                      <a:pt x="1312" y="3906"/>
                      <a:pt x="1396" y="4353"/>
                      <a:pt x="1451" y="4771"/>
                    </a:cubicBezTo>
                    <a:cubicBezTo>
                      <a:pt x="1507" y="4911"/>
                      <a:pt x="1507" y="5106"/>
                      <a:pt x="1451" y="5273"/>
                    </a:cubicBezTo>
                    <a:cubicBezTo>
                      <a:pt x="1396" y="5357"/>
                      <a:pt x="1256" y="5357"/>
                      <a:pt x="1089" y="5357"/>
                    </a:cubicBezTo>
                    <a:cubicBezTo>
                      <a:pt x="876" y="5324"/>
                      <a:pt x="664" y="5311"/>
                      <a:pt x="451" y="5311"/>
                    </a:cubicBezTo>
                    <a:cubicBezTo>
                      <a:pt x="301" y="5311"/>
                      <a:pt x="151" y="5318"/>
                      <a:pt x="1" y="5329"/>
                    </a:cubicBezTo>
                    <a:cubicBezTo>
                      <a:pt x="363" y="5441"/>
                      <a:pt x="698" y="5524"/>
                      <a:pt x="1061" y="5552"/>
                    </a:cubicBezTo>
                    <a:lnTo>
                      <a:pt x="1340" y="5552"/>
                    </a:lnTo>
                    <a:cubicBezTo>
                      <a:pt x="1479" y="5552"/>
                      <a:pt x="1591" y="5469"/>
                      <a:pt x="1647" y="5385"/>
                    </a:cubicBezTo>
                    <a:cubicBezTo>
                      <a:pt x="1758" y="5162"/>
                      <a:pt x="1758" y="4939"/>
                      <a:pt x="1702" y="4715"/>
                    </a:cubicBezTo>
                    <a:cubicBezTo>
                      <a:pt x="1647" y="4297"/>
                      <a:pt x="1563" y="3851"/>
                      <a:pt x="1507" y="3404"/>
                    </a:cubicBezTo>
                    <a:cubicBezTo>
                      <a:pt x="1203" y="1524"/>
                      <a:pt x="899" y="0"/>
                      <a:pt x="8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721;p42"/>
              <p:cNvSpPr/>
              <p:nvPr/>
            </p:nvSpPr>
            <p:spPr>
              <a:xfrm>
                <a:off x="4171275" y="1977625"/>
                <a:ext cx="145100" cy="99750"/>
              </a:xfrm>
              <a:custGeom>
                <a:avLst/>
                <a:gdLst/>
                <a:ahLst/>
                <a:cxnLst/>
                <a:rect l="l" t="t" r="r" b="b"/>
                <a:pathLst>
                  <a:path w="5804" h="3990" extrusionOk="0">
                    <a:moveTo>
                      <a:pt x="1" y="0"/>
                    </a:moveTo>
                    <a:cubicBezTo>
                      <a:pt x="1" y="1"/>
                      <a:pt x="838" y="3460"/>
                      <a:pt x="5525" y="3990"/>
                    </a:cubicBezTo>
                    <a:lnTo>
                      <a:pt x="5804" y="2930"/>
                    </a:lnTo>
                    <a:cubicBezTo>
                      <a:pt x="3655" y="2511"/>
                      <a:pt x="1647" y="1507"/>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722;p42"/>
              <p:cNvSpPr/>
              <p:nvPr/>
            </p:nvSpPr>
            <p:spPr>
              <a:xfrm>
                <a:off x="4289850" y="1862450"/>
                <a:ext cx="48150" cy="53725"/>
              </a:xfrm>
              <a:custGeom>
                <a:avLst/>
                <a:gdLst/>
                <a:ahLst/>
                <a:cxnLst/>
                <a:rect l="l" t="t" r="r" b="b"/>
                <a:pathLst>
                  <a:path w="1926" h="2149" extrusionOk="0">
                    <a:moveTo>
                      <a:pt x="216" y="1"/>
                    </a:moveTo>
                    <a:cubicBezTo>
                      <a:pt x="180" y="1"/>
                      <a:pt x="82" y="164"/>
                      <a:pt x="56" y="422"/>
                    </a:cubicBezTo>
                    <a:cubicBezTo>
                      <a:pt x="0" y="813"/>
                      <a:pt x="140" y="1204"/>
                      <a:pt x="363" y="1511"/>
                    </a:cubicBezTo>
                    <a:cubicBezTo>
                      <a:pt x="642" y="1845"/>
                      <a:pt x="1005" y="2068"/>
                      <a:pt x="1395" y="2124"/>
                    </a:cubicBezTo>
                    <a:cubicBezTo>
                      <a:pt x="1491" y="2142"/>
                      <a:pt x="1575" y="2148"/>
                      <a:pt x="1646" y="2148"/>
                    </a:cubicBezTo>
                    <a:cubicBezTo>
                      <a:pt x="1805" y="2148"/>
                      <a:pt x="1898" y="2116"/>
                      <a:pt x="1898" y="2096"/>
                    </a:cubicBezTo>
                    <a:cubicBezTo>
                      <a:pt x="1926" y="2013"/>
                      <a:pt x="1172" y="1929"/>
                      <a:pt x="698" y="1315"/>
                    </a:cubicBezTo>
                    <a:cubicBezTo>
                      <a:pt x="196" y="701"/>
                      <a:pt x="335" y="4"/>
                      <a:pt x="224" y="4"/>
                    </a:cubicBezTo>
                    <a:cubicBezTo>
                      <a:pt x="222" y="2"/>
                      <a:pt x="219" y="1"/>
                      <a:pt x="21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723;p42"/>
              <p:cNvSpPr/>
              <p:nvPr/>
            </p:nvSpPr>
            <p:spPr>
              <a:xfrm>
                <a:off x="4254275" y="1650625"/>
                <a:ext cx="75350" cy="21350"/>
              </a:xfrm>
              <a:custGeom>
                <a:avLst/>
                <a:gdLst/>
                <a:ahLst/>
                <a:cxnLst/>
                <a:rect l="l" t="t" r="r" b="b"/>
                <a:pathLst>
                  <a:path w="3014" h="854" extrusionOk="0">
                    <a:moveTo>
                      <a:pt x="1303" y="0"/>
                    </a:moveTo>
                    <a:cubicBezTo>
                      <a:pt x="1003" y="0"/>
                      <a:pt x="702" y="54"/>
                      <a:pt x="419" y="163"/>
                    </a:cubicBezTo>
                    <a:cubicBezTo>
                      <a:pt x="140" y="303"/>
                      <a:pt x="1" y="414"/>
                      <a:pt x="29" y="498"/>
                    </a:cubicBezTo>
                    <a:cubicBezTo>
                      <a:pt x="112" y="665"/>
                      <a:pt x="726" y="609"/>
                      <a:pt x="1507" y="665"/>
                    </a:cubicBezTo>
                    <a:cubicBezTo>
                      <a:pt x="2072" y="728"/>
                      <a:pt x="2559" y="854"/>
                      <a:pt x="2802" y="854"/>
                    </a:cubicBezTo>
                    <a:cubicBezTo>
                      <a:pt x="2883" y="854"/>
                      <a:pt x="2937" y="840"/>
                      <a:pt x="2958" y="805"/>
                    </a:cubicBezTo>
                    <a:cubicBezTo>
                      <a:pt x="3014" y="721"/>
                      <a:pt x="2902" y="554"/>
                      <a:pt x="2651" y="386"/>
                    </a:cubicBezTo>
                    <a:cubicBezTo>
                      <a:pt x="2243" y="131"/>
                      <a:pt x="1773" y="0"/>
                      <a:pt x="13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724;p42"/>
              <p:cNvSpPr/>
              <p:nvPr/>
            </p:nvSpPr>
            <p:spPr>
              <a:xfrm>
                <a:off x="4417475" y="1691125"/>
                <a:ext cx="55825" cy="23625"/>
              </a:xfrm>
              <a:custGeom>
                <a:avLst/>
                <a:gdLst/>
                <a:ahLst/>
                <a:cxnLst/>
                <a:rect l="l" t="t" r="r" b="b"/>
                <a:pathLst>
                  <a:path w="2233" h="945" extrusionOk="0">
                    <a:moveTo>
                      <a:pt x="893" y="1"/>
                    </a:moveTo>
                    <a:cubicBezTo>
                      <a:pt x="707" y="1"/>
                      <a:pt x="522" y="38"/>
                      <a:pt x="336" y="105"/>
                    </a:cubicBezTo>
                    <a:cubicBezTo>
                      <a:pt x="113" y="189"/>
                      <a:pt x="1" y="329"/>
                      <a:pt x="57" y="412"/>
                    </a:cubicBezTo>
                    <a:cubicBezTo>
                      <a:pt x="113" y="580"/>
                      <a:pt x="559" y="552"/>
                      <a:pt x="1089" y="691"/>
                    </a:cubicBezTo>
                    <a:cubicBezTo>
                      <a:pt x="1518" y="782"/>
                      <a:pt x="1855" y="945"/>
                      <a:pt x="2043" y="945"/>
                    </a:cubicBezTo>
                    <a:cubicBezTo>
                      <a:pt x="2087" y="945"/>
                      <a:pt x="2123" y="936"/>
                      <a:pt x="2149" y="914"/>
                    </a:cubicBezTo>
                    <a:cubicBezTo>
                      <a:pt x="2233" y="859"/>
                      <a:pt x="2205" y="691"/>
                      <a:pt x="2038" y="496"/>
                    </a:cubicBezTo>
                    <a:cubicBezTo>
                      <a:pt x="1842" y="273"/>
                      <a:pt x="1563" y="105"/>
                      <a:pt x="1256" y="50"/>
                    </a:cubicBezTo>
                    <a:cubicBezTo>
                      <a:pt x="1135" y="17"/>
                      <a:pt x="1014" y="1"/>
                      <a:pt x="8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725;p42"/>
              <p:cNvSpPr/>
              <p:nvPr/>
            </p:nvSpPr>
            <p:spPr>
              <a:xfrm>
                <a:off x="4084100" y="1531225"/>
                <a:ext cx="441525" cy="210025"/>
              </a:xfrm>
              <a:custGeom>
                <a:avLst/>
                <a:gdLst/>
                <a:ahLst/>
                <a:cxnLst/>
                <a:rect l="l" t="t" r="r" b="b"/>
                <a:pathLst>
                  <a:path w="17661" h="8401" extrusionOk="0">
                    <a:moveTo>
                      <a:pt x="1897" y="1"/>
                    </a:moveTo>
                    <a:cubicBezTo>
                      <a:pt x="1897" y="1"/>
                      <a:pt x="0" y="7952"/>
                      <a:pt x="1563" y="8371"/>
                    </a:cubicBezTo>
                    <a:cubicBezTo>
                      <a:pt x="1641" y="8391"/>
                      <a:pt x="1717" y="8401"/>
                      <a:pt x="1790" y="8401"/>
                    </a:cubicBezTo>
                    <a:cubicBezTo>
                      <a:pt x="3206" y="8401"/>
                      <a:pt x="3711" y="4744"/>
                      <a:pt x="3711" y="4744"/>
                    </a:cubicBezTo>
                    <a:cubicBezTo>
                      <a:pt x="5859" y="4493"/>
                      <a:pt x="6333" y="2400"/>
                      <a:pt x="6919" y="2065"/>
                    </a:cubicBezTo>
                    <a:cubicBezTo>
                      <a:pt x="6997" y="2025"/>
                      <a:pt x="7106" y="2005"/>
                      <a:pt x="7240" y="2005"/>
                    </a:cubicBezTo>
                    <a:cubicBezTo>
                      <a:pt x="8113" y="2005"/>
                      <a:pt x="10069" y="2837"/>
                      <a:pt x="11690" y="4046"/>
                    </a:cubicBezTo>
                    <a:cubicBezTo>
                      <a:pt x="13370" y="5282"/>
                      <a:pt x="14963" y="5535"/>
                      <a:pt x="15986" y="5535"/>
                    </a:cubicBezTo>
                    <a:cubicBezTo>
                      <a:pt x="16695" y="5535"/>
                      <a:pt x="17130" y="5413"/>
                      <a:pt x="17130" y="5413"/>
                    </a:cubicBezTo>
                    <a:lnTo>
                      <a:pt x="17660" y="3265"/>
                    </a:lnTo>
                    <a:lnTo>
                      <a:pt x="14703" y="1870"/>
                    </a:lnTo>
                    <a:lnTo>
                      <a:pt x="10769" y="615"/>
                    </a:lnTo>
                    <a:lnTo>
                      <a:pt x="6333" y="670"/>
                    </a:lnTo>
                    <a:lnTo>
                      <a:pt x="189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726;p42"/>
              <p:cNvSpPr/>
              <p:nvPr/>
            </p:nvSpPr>
            <p:spPr>
              <a:xfrm>
                <a:off x="4135000" y="1500050"/>
                <a:ext cx="33525" cy="21450"/>
              </a:xfrm>
              <a:custGeom>
                <a:avLst/>
                <a:gdLst/>
                <a:ahLst/>
                <a:cxnLst/>
                <a:rect l="l" t="t" r="r" b="b"/>
                <a:pathLst>
                  <a:path w="1341" h="858" extrusionOk="0">
                    <a:moveTo>
                      <a:pt x="186" y="1"/>
                    </a:moveTo>
                    <a:cubicBezTo>
                      <a:pt x="72" y="1"/>
                      <a:pt x="1" y="24"/>
                      <a:pt x="1" y="48"/>
                    </a:cubicBezTo>
                    <a:cubicBezTo>
                      <a:pt x="1" y="132"/>
                      <a:pt x="336" y="188"/>
                      <a:pt x="670" y="383"/>
                    </a:cubicBezTo>
                    <a:cubicBezTo>
                      <a:pt x="1005" y="606"/>
                      <a:pt x="1201" y="857"/>
                      <a:pt x="1284" y="857"/>
                    </a:cubicBezTo>
                    <a:cubicBezTo>
                      <a:pt x="1340" y="829"/>
                      <a:pt x="1201" y="439"/>
                      <a:pt x="810" y="188"/>
                    </a:cubicBezTo>
                    <a:cubicBezTo>
                      <a:pt x="570" y="44"/>
                      <a:pt x="339"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727;p42"/>
              <p:cNvSpPr/>
              <p:nvPr/>
            </p:nvSpPr>
            <p:spPr>
              <a:xfrm>
                <a:off x="4165750" y="1474700"/>
                <a:ext cx="11125" cy="51700"/>
              </a:xfrm>
              <a:custGeom>
                <a:avLst/>
                <a:gdLst/>
                <a:ahLst/>
                <a:cxnLst/>
                <a:rect l="l" t="t" r="r" b="b"/>
                <a:pathLst>
                  <a:path w="445" h="2068" extrusionOk="0">
                    <a:moveTo>
                      <a:pt x="355" y="1"/>
                    </a:moveTo>
                    <a:cubicBezTo>
                      <a:pt x="291" y="1"/>
                      <a:pt x="81" y="413"/>
                      <a:pt x="54" y="1034"/>
                    </a:cubicBezTo>
                    <a:cubicBezTo>
                      <a:pt x="0" y="1656"/>
                      <a:pt x="260" y="2068"/>
                      <a:pt x="327" y="2068"/>
                    </a:cubicBezTo>
                    <a:cubicBezTo>
                      <a:pt x="330" y="2068"/>
                      <a:pt x="332" y="2067"/>
                      <a:pt x="333" y="2067"/>
                    </a:cubicBezTo>
                    <a:cubicBezTo>
                      <a:pt x="417" y="2039"/>
                      <a:pt x="250" y="1620"/>
                      <a:pt x="277" y="1062"/>
                    </a:cubicBezTo>
                    <a:cubicBezTo>
                      <a:pt x="333" y="476"/>
                      <a:pt x="445" y="30"/>
                      <a:pt x="361" y="2"/>
                    </a:cubicBezTo>
                    <a:cubicBezTo>
                      <a:pt x="359" y="1"/>
                      <a:pt x="357" y="1"/>
                      <a:pt x="3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728;p42"/>
              <p:cNvSpPr/>
              <p:nvPr/>
            </p:nvSpPr>
            <p:spPr>
              <a:xfrm>
                <a:off x="4045725" y="1689350"/>
                <a:ext cx="88625" cy="106800"/>
              </a:xfrm>
              <a:custGeom>
                <a:avLst/>
                <a:gdLst/>
                <a:ahLst/>
                <a:cxnLst/>
                <a:rect l="l" t="t" r="r" b="b"/>
                <a:pathLst>
                  <a:path w="3545" h="4272" extrusionOk="0">
                    <a:moveTo>
                      <a:pt x="2142" y="0"/>
                    </a:moveTo>
                    <a:cubicBezTo>
                      <a:pt x="1484" y="0"/>
                      <a:pt x="784" y="341"/>
                      <a:pt x="503" y="1627"/>
                    </a:cubicBezTo>
                    <a:cubicBezTo>
                      <a:pt x="1" y="3923"/>
                      <a:pt x="1979" y="4271"/>
                      <a:pt x="2572" y="4271"/>
                    </a:cubicBezTo>
                    <a:cubicBezTo>
                      <a:pt x="2671" y="4271"/>
                      <a:pt x="2731" y="4262"/>
                      <a:pt x="2735" y="4250"/>
                    </a:cubicBezTo>
                    <a:cubicBezTo>
                      <a:pt x="2763" y="4166"/>
                      <a:pt x="3544" y="427"/>
                      <a:pt x="3544" y="427"/>
                    </a:cubicBezTo>
                    <a:cubicBezTo>
                      <a:pt x="3515" y="398"/>
                      <a:pt x="2853" y="0"/>
                      <a:pt x="21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729;p42"/>
              <p:cNvSpPr/>
              <p:nvPr/>
            </p:nvSpPr>
            <p:spPr>
              <a:xfrm>
                <a:off x="4072250" y="1710400"/>
                <a:ext cx="32800" cy="58975"/>
              </a:xfrm>
              <a:custGeom>
                <a:avLst/>
                <a:gdLst/>
                <a:ahLst/>
                <a:cxnLst/>
                <a:rect l="l" t="t" r="r" b="b"/>
                <a:pathLst>
                  <a:path w="1312" h="2359" extrusionOk="0">
                    <a:moveTo>
                      <a:pt x="940" y="0"/>
                    </a:moveTo>
                    <a:cubicBezTo>
                      <a:pt x="716" y="0"/>
                      <a:pt x="521" y="132"/>
                      <a:pt x="418" y="311"/>
                    </a:cubicBezTo>
                    <a:cubicBezTo>
                      <a:pt x="251" y="506"/>
                      <a:pt x="140" y="729"/>
                      <a:pt x="84" y="1008"/>
                    </a:cubicBezTo>
                    <a:cubicBezTo>
                      <a:pt x="0" y="1538"/>
                      <a:pt x="167" y="2096"/>
                      <a:pt x="530" y="2292"/>
                    </a:cubicBezTo>
                    <a:cubicBezTo>
                      <a:pt x="607" y="2338"/>
                      <a:pt x="684" y="2358"/>
                      <a:pt x="765" y="2358"/>
                    </a:cubicBezTo>
                    <a:cubicBezTo>
                      <a:pt x="832" y="2358"/>
                      <a:pt x="901" y="2345"/>
                      <a:pt x="976" y="2320"/>
                    </a:cubicBezTo>
                    <a:cubicBezTo>
                      <a:pt x="1060" y="2292"/>
                      <a:pt x="1088" y="2236"/>
                      <a:pt x="1088" y="2236"/>
                    </a:cubicBezTo>
                    <a:lnTo>
                      <a:pt x="1088" y="2236"/>
                    </a:lnTo>
                    <a:cubicBezTo>
                      <a:pt x="1088" y="2236"/>
                      <a:pt x="1032" y="2236"/>
                      <a:pt x="949" y="2264"/>
                    </a:cubicBezTo>
                    <a:cubicBezTo>
                      <a:pt x="911" y="2271"/>
                      <a:pt x="876" y="2275"/>
                      <a:pt x="842" y="2275"/>
                    </a:cubicBezTo>
                    <a:cubicBezTo>
                      <a:pt x="749" y="2275"/>
                      <a:pt x="668" y="2249"/>
                      <a:pt x="586" y="2208"/>
                    </a:cubicBezTo>
                    <a:cubicBezTo>
                      <a:pt x="335" y="2041"/>
                      <a:pt x="195" y="1538"/>
                      <a:pt x="279" y="1036"/>
                    </a:cubicBezTo>
                    <a:cubicBezTo>
                      <a:pt x="335" y="813"/>
                      <a:pt x="418" y="590"/>
                      <a:pt x="558" y="422"/>
                    </a:cubicBezTo>
                    <a:cubicBezTo>
                      <a:pt x="642" y="255"/>
                      <a:pt x="809" y="143"/>
                      <a:pt x="976" y="116"/>
                    </a:cubicBezTo>
                    <a:cubicBezTo>
                      <a:pt x="1116" y="116"/>
                      <a:pt x="1200" y="199"/>
                      <a:pt x="1228" y="311"/>
                    </a:cubicBezTo>
                    <a:cubicBezTo>
                      <a:pt x="1255" y="395"/>
                      <a:pt x="1228" y="450"/>
                      <a:pt x="1228" y="450"/>
                    </a:cubicBezTo>
                    <a:cubicBezTo>
                      <a:pt x="1228" y="450"/>
                      <a:pt x="1311" y="422"/>
                      <a:pt x="1311" y="311"/>
                    </a:cubicBezTo>
                    <a:cubicBezTo>
                      <a:pt x="1311" y="227"/>
                      <a:pt x="1283" y="171"/>
                      <a:pt x="1228" y="116"/>
                    </a:cubicBezTo>
                    <a:cubicBezTo>
                      <a:pt x="1172" y="32"/>
                      <a:pt x="1088" y="4"/>
                      <a:pt x="1004" y="4"/>
                    </a:cubicBezTo>
                    <a:cubicBezTo>
                      <a:pt x="983" y="2"/>
                      <a:pt x="962" y="0"/>
                      <a:pt x="9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730;p42"/>
              <p:cNvSpPr/>
              <p:nvPr/>
            </p:nvSpPr>
            <p:spPr>
              <a:xfrm>
                <a:off x="4209650" y="1665100"/>
                <a:ext cx="146475" cy="147250"/>
              </a:xfrm>
              <a:custGeom>
                <a:avLst/>
                <a:gdLst/>
                <a:ahLst/>
                <a:cxnLst/>
                <a:rect l="l" t="t" r="r" b="b"/>
                <a:pathLst>
                  <a:path w="5859" h="5890" extrusionOk="0">
                    <a:moveTo>
                      <a:pt x="2971" y="0"/>
                    </a:moveTo>
                    <a:cubicBezTo>
                      <a:pt x="2638" y="0"/>
                      <a:pt x="2303" y="56"/>
                      <a:pt x="1981" y="170"/>
                    </a:cubicBezTo>
                    <a:cubicBezTo>
                      <a:pt x="1423" y="365"/>
                      <a:pt x="949" y="728"/>
                      <a:pt x="586" y="1202"/>
                    </a:cubicBezTo>
                    <a:cubicBezTo>
                      <a:pt x="223" y="1704"/>
                      <a:pt x="0" y="2318"/>
                      <a:pt x="0" y="2932"/>
                    </a:cubicBezTo>
                    <a:cubicBezTo>
                      <a:pt x="0" y="3574"/>
                      <a:pt x="223" y="4187"/>
                      <a:pt x="586" y="4690"/>
                    </a:cubicBezTo>
                    <a:cubicBezTo>
                      <a:pt x="1161" y="5478"/>
                      <a:pt x="2055" y="5889"/>
                      <a:pt x="2960" y="5889"/>
                    </a:cubicBezTo>
                    <a:cubicBezTo>
                      <a:pt x="3593" y="5889"/>
                      <a:pt x="4232" y="5689"/>
                      <a:pt x="4771" y="5275"/>
                    </a:cubicBezTo>
                    <a:cubicBezTo>
                      <a:pt x="5301" y="4857"/>
                      <a:pt x="5664" y="4271"/>
                      <a:pt x="5803" y="3629"/>
                    </a:cubicBezTo>
                    <a:cubicBezTo>
                      <a:pt x="5831" y="3462"/>
                      <a:pt x="5859" y="3295"/>
                      <a:pt x="5859" y="3099"/>
                    </a:cubicBezTo>
                    <a:cubicBezTo>
                      <a:pt x="5859" y="3044"/>
                      <a:pt x="5859" y="2988"/>
                      <a:pt x="5831" y="2932"/>
                    </a:cubicBezTo>
                    <a:cubicBezTo>
                      <a:pt x="5803" y="2932"/>
                      <a:pt x="5803" y="3183"/>
                      <a:pt x="5691" y="3602"/>
                    </a:cubicBezTo>
                    <a:cubicBezTo>
                      <a:pt x="5524" y="4215"/>
                      <a:pt x="5161" y="4745"/>
                      <a:pt x="4631" y="5108"/>
                    </a:cubicBezTo>
                    <a:cubicBezTo>
                      <a:pt x="4131" y="5484"/>
                      <a:pt x="3571" y="5653"/>
                      <a:pt x="3024" y="5653"/>
                    </a:cubicBezTo>
                    <a:cubicBezTo>
                      <a:pt x="1622" y="5653"/>
                      <a:pt x="307" y="4538"/>
                      <a:pt x="307" y="2932"/>
                    </a:cubicBezTo>
                    <a:cubicBezTo>
                      <a:pt x="307" y="1326"/>
                      <a:pt x="1622" y="211"/>
                      <a:pt x="3024" y="211"/>
                    </a:cubicBezTo>
                    <a:cubicBezTo>
                      <a:pt x="3571" y="211"/>
                      <a:pt x="4131" y="380"/>
                      <a:pt x="4631" y="756"/>
                    </a:cubicBezTo>
                    <a:cubicBezTo>
                      <a:pt x="5134" y="1118"/>
                      <a:pt x="5524" y="1649"/>
                      <a:pt x="5691" y="2234"/>
                    </a:cubicBezTo>
                    <a:cubicBezTo>
                      <a:pt x="5803" y="2681"/>
                      <a:pt x="5803" y="2932"/>
                      <a:pt x="5831" y="2932"/>
                    </a:cubicBezTo>
                    <a:cubicBezTo>
                      <a:pt x="5859" y="2876"/>
                      <a:pt x="5859" y="2820"/>
                      <a:pt x="5859" y="2765"/>
                    </a:cubicBezTo>
                    <a:cubicBezTo>
                      <a:pt x="5859" y="2597"/>
                      <a:pt x="5831" y="2430"/>
                      <a:pt x="5803" y="2262"/>
                    </a:cubicBezTo>
                    <a:cubicBezTo>
                      <a:pt x="5664" y="1593"/>
                      <a:pt x="5301" y="1035"/>
                      <a:pt x="4771" y="616"/>
                    </a:cubicBezTo>
                    <a:cubicBezTo>
                      <a:pt x="4255" y="211"/>
                      <a:pt x="3618" y="0"/>
                      <a:pt x="297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731;p42"/>
              <p:cNvSpPr/>
              <p:nvPr/>
            </p:nvSpPr>
            <p:spPr>
              <a:xfrm>
                <a:off x="4375650" y="1695150"/>
                <a:ext cx="151375" cy="147875"/>
              </a:xfrm>
              <a:custGeom>
                <a:avLst/>
                <a:gdLst/>
                <a:ahLst/>
                <a:cxnLst/>
                <a:rect l="l" t="t" r="r" b="b"/>
                <a:pathLst>
                  <a:path w="6055" h="5915" extrusionOk="0">
                    <a:moveTo>
                      <a:pt x="3214" y="237"/>
                    </a:moveTo>
                    <a:cubicBezTo>
                      <a:pt x="3764" y="237"/>
                      <a:pt x="4326" y="406"/>
                      <a:pt x="4827" y="781"/>
                    </a:cubicBezTo>
                    <a:cubicBezTo>
                      <a:pt x="5329" y="1144"/>
                      <a:pt x="5691" y="1674"/>
                      <a:pt x="5887" y="2288"/>
                    </a:cubicBezTo>
                    <a:cubicBezTo>
                      <a:pt x="5981" y="2664"/>
                      <a:pt x="5996" y="2901"/>
                      <a:pt x="6015" y="2967"/>
                    </a:cubicBezTo>
                    <a:lnTo>
                      <a:pt x="6015" y="2967"/>
                    </a:lnTo>
                    <a:cubicBezTo>
                      <a:pt x="5996" y="3022"/>
                      <a:pt x="5981" y="3275"/>
                      <a:pt x="5887" y="3627"/>
                    </a:cubicBezTo>
                    <a:cubicBezTo>
                      <a:pt x="5691" y="4241"/>
                      <a:pt x="5329" y="4771"/>
                      <a:pt x="4827" y="5134"/>
                    </a:cubicBezTo>
                    <a:cubicBezTo>
                      <a:pt x="4326" y="5509"/>
                      <a:pt x="3764" y="5678"/>
                      <a:pt x="3214" y="5678"/>
                    </a:cubicBezTo>
                    <a:cubicBezTo>
                      <a:pt x="1803" y="5678"/>
                      <a:pt x="474" y="4564"/>
                      <a:pt x="474" y="2957"/>
                    </a:cubicBezTo>
                    <a:cubicBezTo>
                      <a:pt x="474" y="1351"/>
                      <a:pt x="1803" y="237"/>
                      <a:pt x="3214" y="237"/>
                    </a:cubicBezTo>
                    <a:close/>
                    <a:moveTo>
                      <a:pt x="3156" y="0"/>
                    </a:moveTo>
                    <a:cubicBezTo>
                      <a:pt x="2250" y="0"/>
                      <a:pt x="1356" y="411"/>
                      <a:pt x="781" y="1200"/>
                    </a:cubicBezTo>
                    <a:cubicBezTo>
                      <a:pt x="0" y="2232"/>
                      <a:pt x="0" y="3683"/>
                      <a:pt x="781" y="4715"/>
                    </a:cubicBezTo>
                    <a:cubicBezTo>
                      <a:pt x="1356" y="5504"/>
                      <a:pt x="2250" y="5915"/>
                      <a:pt x="3156" y="5915"/>
                    </a:cubicBezTo>
                    <a:cubicBezTo>
                      <a:pt x="3788" y="5915"/>
                      <a:pt x="4427" y="5714"/>
                      <a:pt x="4966" y="5301"/>
                    </a:cubicBezTo>
                    <a:cubicBezTo>
                      <a:pt x="5468" y="4883"/>
                      <a:pt x="5831" y="4325"/>
                      <a:pt x="5970" y="3655"/>
                    </a:cubicBezTo>
                    <a:cubicBezTo>
                      <a:pt x="6026" y="3488"/>
                      <a:pt x="6026" y="3320"/>
                      <a:pt x="6026" y="3153"/>
                    </a:cubicBezTo>
                    <a:cubicBezTo>
                      <a:pt x="6026" y="3013"/>
                      <a:pt x="6054" y="2985"/>
                      <a:pt x="6026" y="2957"/>
                    </a:cubicBezTo>
                    <a:cubicBezTo>
                      <a:pt x="6026" y="2922"/>
                      <a:pt x="6026" y="2854"/>
                      <a:pt x="6026" y="2762"/>
                    </a:cubicBezTo>
                    <a:cubicBezTo>
                      <a:pt x="6026" y="2595"/>
                      <a:pt x="6026" y="2427"/>
                      <a:pt x="5970" y="2260"/>
                    </a:cubicBezTo>
                    <a:cubicBezTo>
                      <a:pt x="5831" y="1618"/>
                      <a:pt x="5468" y="1032"/>
                      <a:pt x="4966" y="614"/>
                    </a:cubicBezTo>
                    <a:cubicBezTo>
                      <a:pt x="4427" y="201"/>
                      <a:pt x="3788" y="0"/>
                      <a:pt x="315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732;p42"/>
              <p:cNvSpPr/>
              <p:nvPr/>
            </p:nvSpPr>
            <p:spPr>
              <a:xfrm>
                <a:off x="4136400" y="1695850"/>
                <a:ext cx="85125" cy="7000"/>
              </a:xfrm>
              <a:custGeom>
                <a:avLst/>
                <a:gdLst/>
                <a:ahLst/>
                <a:cxnLst/>
                <a:rect l="l" t="t" r="r" b="b"/>
                <a:pathLst>
                  <a:path w="3405" h="280" extrusionOk="0">
                    <a:moveTo>
                      <a:pt x="1703" y="0"/>
                    </a:moveTo>
                    <a:cubicBezTo>
                      <a:pt x="754" y="0"/>
                      <a:pt x="1" y="84"/>
                      <a:pt x="1" y="167"/>
                    </a:cubicBezTo>
                    <a:cubicBezTo>
                      <a:pt x="1" y="223"/>
                      <a:pt x="754" y="279"/>
                      <a:pt x="1703" y="279"/>
                    </a:cubicBezTo>
                    <a:cubicBezTo>
                      <a:pt x="2651" y="279"/>
                      <a:pt x="3404" y="223"/>
                      <a:pt x="3404" y="140"/>
                    </a:cubicBezTo>
                    <a:cubicBezTo>
                      <a:pt x="3404" y="56"/>
                      <a:pt x="2651" y="0"/>
                      <a:pt x="170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733;p42"/>
              <p:cNvSpPr/>
              <p:nvPr/>
            </p:nvSpPr>
            <p:spPr>
              <a:xfrm>
                <a:off x="4353325" y="1740675"/>
                <a:ext cx="31400" cy="15225"/>
              </a:xfrm>
              <a:custGeom>
                <a:avLst/>
                <a:gdLst/>
                <a:ahLst/>
                <a:cxnLst/>
                <a:rect l="l" t="t" r="r" b="b"/>
                <a:pathLst>
                  <a:path w="1256" h="609" extrusionOk="0">
                    <a:moveTo>
                      <a:pt x="541" y="0"/>
                    </a:moveTo>
                    <a:cubicBezTo>
                      <a:pt x="424" y="0"/>
                      <a:pt x="306" y="25"/>
                      <a:pt x="196" y="76"/>
                    </a:cubicBezTo>
                    <a:cubicBezTo>
                      <a:pt x="84" y="160"/>
                      <a:pt x="0" y="216"/>
                      <a:pt x="56" y="272"/>
                    </a:cubicBezTo>
                    <a:cubicBezTo>
                      <a:pt x="62" y="284"/>
                      <a:pt x="80" y="288"/>
                      <a:pt x="108" y="288"/>
                    </a:cubicBezTo>
                    <a:cubicBezTo>
                      <a:pt x="170" y="288"/>
                      <a:pt x="279" y="267"/>
                      <a:pt x="411" y="267"/>
                    </a:cubicBezTo>
                    <a:cubicBezTo>
                      <a:pt x="491" y="267"/>
                      <a:pt x="579" y="275"/>
                      <a:pt x="670" y="300"/>
                    </a:cubicBezTo>
                    <a:cubicBezTo>
                      <a:pt x="987" y="379"/>
                      <a:pt x="1154" y="609"/>
                      <a:pt x="1218" y="609"/>
                    </a:cubicBezTo>
                    <a:cubicBezTo>
                      <a:pt x="1222" y="609"/>
                      <a:pt x="1225" y="608"/>
                      <a:pt x="1228" y="606"/>
                    </a:cubicBezTo>
                    <a:cubicBezTo>
                      <a:pt x="1256" y="606"/>
                      <a:pt x="1256" y="495"/>
                      <a:pt x="1200" y="383"/>
                    </a:cubicBezTo>
                    <a:cubicBezTo>
                      <a:pt x="1064" y="131"/>
                      <a:pt x="807" y="0"/>
                      <a:pt x="5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734;p42"/>
              <p:cNvSpPr/>
              <p:nvPr/>
            </p:nvSpPr>
            <p:spPr>
              <a:xfrm>
                <a:off x="4227075" y="2569775"/>
                <a:ext cx="1021125" cy="613800"/>
              </a:xfrm>
              <a:custGeom>
                <a:avLst/>
                <a:gdLst/>
                <a:ahLst/>
                <a:cxnLst/>
                <a:rect l="l" t="t" r="r" b="b"/>
                <a:pathLst>
                  <a:path w="40845" h="24552" extrusionOk="0">
                    <a:moveTo>
                      <a:pt x="39506" y="1"/>
                    </a:moveTo>
                    <a:lnTo>
                      <a:pt x="25082" y="23073"/>
                    </a:lnTo>
                    <a:lnTo>
                      <a:pt x="1" y="22571"/>
                    </a:lnTo>
                    <a:lnTo>
                      <a:pt x="1" y="24329"/>
                    </a:lnTo>
                    <a:lnTo>
                      <a:pt x="26058" y="24552"/>
                    </a:lnTo>
                    <a:lnTo>
                      <a:pt x="40845" y="949"/>
                    </a:lnTo>
                    <a:lnTo>
                      <a:pt x="39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735;p42"/>
              <p:cNvSpPr/>
              <p:nvPr/>
            </p:nvSpPr>
            <p:spPr>
              <a:xfrm>
                <a:off x="4482350" y="2956875"/>
                <a:ext cx="209975" cy="172475"/>
              </a:xfrm>
              <a:custGeom>
                <a:avLst/>
                <a:gdLst/>
                <a:ahLst/>
                <a:cxnLst/>
                <a:rect l="l" t="t" r="r" b="b"/>
                <a:pathLst>
                  <a:path w="8399" h="6899" extrusionOk="0">
                    <a:moveTo>
                      <a:pt x="1898" y="1"/>
                    </a:moveTo>
                    <a:lnTo>
                      <a:pt x="1" y="5441"/>
                    </a:lnTo>
                    <a:lnTo>
                      <a:pt x="4660" y="6613"/>
                    </a:lnTo>
                    <a:cubicBezTo>
                      <a:pt x="4770" y="6640"/>
                      <a:pt x="4880" y="6653"/>
                      <a:pt x="4988" y="6653"/>
                    </a:cubicBezTo>
                    <a:cubicBezTo>
                      <a:pt x="5538" y="6653"/>
                      <a:pt x="6040" y="6312"/>
                      <a:pt x="6250" y="5776"/>
                    </a:cubicBezTo>
                    <a:lnTo>
                      <a:pt x="6864" y="4185"/>
                    </a:lnTo>
                    <a:cubicBezTo>
                      <a:pt x="7003" y="4967"/>
                      <a:pt x="7226" y="5748"/>
                      <a:pt x="7478" y="6501"/>
                    </a:cubicBezTo>
                    <a:cubicBezTo>
                      <a:pt x="7632" y="6743"/>
                      <a:pt x="7890" y="6898"/>
                      <a:pt x="8170" y="6898"/>
                    </a:cubicBezTo>
                    <a:cubicBezTo>
                      <a:pt x="8245" y="6898"/>
                      <a:pt x="8322" y="6887"/>
                      <a:pt x="8398" y="6864"/>
                    </a:cubicBezTo>
                    <a:lnTo>
                      <a:pt x="8398" y="3014"/>
                    </a:lnTo>
                    <a:lnTo>
                      <a:pt x="7143" y="1144"/>
                    </a:lnTo>
                    <a:lnTo>
                      <a:pt x="189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736;p42"/>
              <p:cNvSpPr/>
              <p:nvPr/>
            </p:nvSpPr>
            <p:spPr>
              <a:xfrm>
                <a:off x="3519150" y="2055050"/>
                <a:ext cx="816750" cy="1303600"/>
              </a:xfrm>
              <a:custGeom>
                <a:avLst/>
                <a:gdLst/>
                <a:ahLst/>
                <a:cxnLst/>
                <a:rect l="l" t="t" r="r" b="b"/>
                <a:pathLst>
                  <a:path w="32670" h="52144" extrusionOk="0">
                    <a:moveTo>
                      <a:pt x="19976" y="0"/>
                    </a:moveTo>
                    <a:cubicBezTo>
                      <a:pt x="19976" y="0"/>
                      <a:pt x="13057" y="1758"/>
                      <a:pt x="10964" y="4855"/>
                    </a:cubicBezTo>
                    <a:cubicBezTo>
                      <a:pt x="8872" y="7979"/>
                      <a:pt x="6501" y="13168"/>
                      <a:pt x="3962" y="23212"/>
                    </a:cubicBezTo>
                    <a:cubicBezTo>
                      <a:pt x="1730" y="32000"/>
                      <a:pt x="0" y="46006"/>
                      <a:pt x="2427" y="49298"/>
                    </a:cubicBezTo>
                    <a:cubicBezTo>
                      <a:pt x="4073" y="51558"/>
                      <a:pt x="5134" y="52143"/>
                      <a:pt x="5134" y="52143"/>
                    </a:cubicBezTo>
                    <a:lnTo>
                      <a:pt x="10490" y="50218"/>
                    </a:lnTo>
                    <a:cubicBezTo>
                      <a:pt x="15651" y="48377"/>
                      <a:pt x="20394" y="45504"/>
                      <a:pt x="24440" y="41821"/>
                    </a:cubicBezTo>
                    <a:lnTo>
                      <a:pt x="32670" y="34316"/>
                    </a:lnTo>
                    <a:lnTo>
                      <a:pt x="28318" y="30912"/>
                    </a:lnTo>
                    <a:cubicBezTo>
                      <a:pt x="28318" y="30912"/>
                      <a:pt x="31638" y="13029"/>
                      <a:pt x="30745" y="6780"/>
                    </a:cubicBezTo>
                    <a:cubicBezTo>
                      <a:pt x="29964" y="1311"/>
                      <a:pt x="19976" y="0"/>
                      <a:pt x="1997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737;p42"/>
              <p:cNvSpPr/>
              <p:nvPr/>
            </p:nvSpPr>
            <p:spPr>
              <a:xfrm>
                <a:off x="3722100" y="1912500"/>
                <a:ext cx="609625" cy="330800"/>
              </a:xfrm>
              <a:custGeom>
                <a:avLst/>
                <a:gdLst/>
                <a:ahLst/>
                <a:cxnLst/>
                <a:rect l="l" t="t" r="r" b="b"/>
                <a:pathLst>
                  <a:path w="24385" h="13232" extrusionOk="0">
                    <a:moveTo>
                      <a:pt x="10889" y="0"/>
                    </a:moveTo>
                    <a:cubicBezTo>
                      <a:pt x="10270" y="0"/>
                      <a:pt x="9661" y="132"/>
                      <a:pt x="9124" y="429"/>
                    </a:cubicBezTo>
                    <a:cubicBezTo>
                      <a:pt x="8036" y="1015"/>
                      <a:pt x="7366" y="2382"/>
                      <a:pt x="7812" y="3498"/>
                    </a:cubicBezTo>
                    <a:cubicBezTo>
                      <a:pt x="7683" y="3487"/>
                      <a:pt x="7554" y="3482"/>
                      <a:pt x="7426" y="3482"/>
                    </a:cubicBezTo>
                    <a:cubicBezTo>
                      <a:pt x="5265" y="3482"/>
                      <a:pt x="3329" y="4999"/>
                      <a:pt x="2065" y="6790"/>
                    </a:cubicBezTo>
                    <a:cubicBezTo>
                      <a:pt x="810" y="8548"/>
                      <a:pt x="1" y="11198"/>
                      <a:pt x="2316" y="12621"/>
                    </a:cubicBezTo>
                    <a:cubicBezTo>
                      <a:pt x="2955" y="12976"/>
                      <a:pt x="3654" y="13170"/>
                      <a:pt x="4378" y="13170"/>
                    </a:cubicBezTo>
                    <a:cubicBezTo>
                      <a:pt x="4509" y="13170"/>
                      <a:pt x="4640" y="13164"/>
                      <a:pt x="4771" y="13151"/>
                    </a:cubicBezTo>
                    <a:cubicBezTo>
                      <a:pt x="8426" y="12844"/>
                      <a:pt x="10993" y="11756"/>
                      <a:pt x="13671" y="11087"/>
                    </a:cubicBezTo>
                    <a:cubicBezTo>
                      <a:pt x="14363" y="10919"/>
                      <a:pt x="15060" y="10838"/>
                      <a:pt x="15754" y="10838"/>
                    </a:cubicBezTo>
                    <a:cubicBezTo>
                      <a:pt x="17944" y="10838"/>
                      <a:pt x="20094" y="11641"/>
                      <a:pt x="21874" y="13040"/>
                    </a:cubicBezTo>
                    <a:lnTo>
                      <a:pt x="21957" y="13095"/>
                    </a:lnTo>
                    <a:cubicBezTo>
                      <a:pt x="22125" y="13198"/>
                      <a:pt x="22357" y="13232"/>
                      <a:pt x="22593" y="13232"/>
                    </a:cubicBezTo>
                    <a:cubicBezTo>
                      <a:pt x="23064" y="13232"/>
                      <a:pt x="23547" y="13095"/>
                      <a:pt x="23547" y="13095"/>
                    </a:cubicBezTo>
                    <a:cubicBezTo>
                      <a:pt x="24384" y="12370"/>
                      <a:pt x="22487" y="8520"/>
                      <a:pt x="21985" y="7543"/>
                    </a:cubicBezTo>
                    <a:cubicBezTo>
                      <a:pt x="21483" y="6567"/>
                      <a:pt x="20562" y="5870"/>
                      <a:pt x="19697" y="5228"/>
                    </a:cubicBezTo>
                    <a:lnTo>
                      <a:pt x="15764" y="2243"/>
                    </a:lnTo>
                    <a:cubicBezTo>
                      <a:pt x="14843" y="1461"/>
                      <a:pt x="13783" y="820"/>
                      <a:pt x="12667" y="345"/>
                    </a:cubicBezTo>
                    <a:cubicBezTo>
                      <a:pt x="12103" y="125"/>
                      <a:pt x="11491" y="0"/>
                      <a:pt x="108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738;p42"/>
              <p:cNvSpPr/>
              <p:nvPr/>
            </p:nvSpPr>
            <p:spPr>
              <a:xfrm>
                <a:off x="3830225" y="2271250"/>
                <a:ext cx="703075" cy="852350"/>
              </a:xfrm>
              <a:custGeom>
                <a:avLst/>
                <a:gdLst/>
                <a:ahLst/>
                <a:cxnLst/>
                <a:rect l="l" t="t" r="r" b="b"/>
                <a:pathLst>
                  <a:path w="28123" h="34094" extrusionOk="0">
                    <a:moveTo>
                      <a:pt x="5385" y="1"/>
                    </a:moveTo>
                    <a:lnTo>
                      <a:pt x="809" y="21455"/>
                    </a:lnTo>
                    <a:cubicBezTo>
                      <a:pt x="0" y="25194"/>
                      <a:pt x="2092" y="28960"/>
                      <a:pt x="5691" y="30271"/>
                    </a:cubicBezTo>
                    <a:lnTo>
                      <a:pt x="25639" y="34094"/>
                    </a:lnTo>
                    <a:lnTo>
                      <a:pt x="28122" y="26672"/>
                    </a:lnTo>
                    <a:lnTo>
                      <a:pt x="11941" y="21623"/>
                    </a:lnTo>
                    <a:lnTo>
                      <a:pt x="16684" y="894"/>
                    </a:lnTo>
                    <a:lnTo>
                      <a:pt x="538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739;p42"/>
              <p:cNvSpPr/>
              <p:nvPr/>
            </p:nvSpPr>
            <p:spPr>
              <a:xfrm>
                <a:off x="3846250" y="2144300"/>
                <a:ext cx="691225" cy="982775"/>
              </a:xfrm>
              <a:custGeom>
                <a:avLst/>
                <a:gdLst/>
                <a:ahLst/>
                <a:cxnLst/>
                <a:rect l="l" t="t" r="r" b="b"/>
                <a:pathLst>
                  <a:path w="27649" h="39311" extrusionOk="0">
                    <a:moveTo>
                      <a:pt x="10334" y="0"/>
                    </a:moveTo>
                    <a:cubicBezTo>
                      <a:pt x="10303" y="0"/>
                      <a:pt x="10271" y="1"/>
                      <a:pt x="10240" y="1"/>
                    </a:cubicBezTo>
                    <a:cubicBezTo>
                      <a:pt x="8649" y="113"/>
                      <a:pt x="7171" y="866"/>
                      <a:pt x="6166" y="2094"/>
                    </a:cubicBezTo>
                    <a:cubicBezTo>
                      <a:pt x="5218" y="3210"/>
                      <a:pt x="4520" y="4521"/>
                      <a:pt x="4102" y="5916"/>
                    </a:cubicBezTo>
                    <a:cubicBezTo>
                      <a:pt x="3711" y="7199"/>
                      <a:pt x="3432" y="8483"/>
                      <a:pt x="3209" y="9794"/>
                    </a:cubicBezTo>
                    <a:cubicBezTo>
                      <a:pt x="2261" y="14788"/>
                      <a:pt x="1479" y="18833"/>
                      <a:pt x="949" y="21623"/>
                    </a:cubicBezTo>
                    <a:cubicBezTo>
                      <a:pt x="698" y="22990"/>
                      <a:pt x="503" y="24078"/>
                      <a:pt x="363" y="24831"/>
                    </a:cubicBezTo>
                    <a:lnTo>
                      <a:pt x="224" y="25668"/>
                    </a:lnTo>
                    <a:cubicBezTo>
                      <a:pt x="168" y="25864"/>
                      <a:pt x="168" y="25947"/>
                      <a:pt x="168" y="25947"/>
                    </a:cubicBezTo>
                    <a:cubicBezTo>
                      <a:pt x="168" y="25947"/>
                      <a:pt x="196" y="25864"/>
                      <a:pt x="252" y="25668"/>
                    </a:cubicBezTo>
                    <a:cubicBezTo>
                      <a:pt x="280" y="25473"/>
                      <a:pt x="336" y="25194"/>
                      <a:pt x="419" y="24831"/>
                    </a:cubicBezTo>
                    <a:lnTo>
                      <a:pt x="1061" y="21651"/>
                    </a:lnTo>
                    <a:cubicBezTo>
                      <a:pt x="1619" y="18833"/>
                      <a:pt x="2400" y="14816"/>
                      <a:pt x="3377" y="9850"/>
                    </a:cubicBezTo>
                    <a:cubicBezTo>
                      <a:pt x="3628" y="8538"/>
                      <a:pt x="3935" y="7255"/>
                      <a:pt x="4297" y="5972"/>
                    </a:cubicBezTo>
                    <a:cubicBezTo>
                      <a:pt x="4716" y="4605"/>
                      <a:pt x="5413" y="3349"/>
                      <a:pt x="6334" y="2261"/>
                    </a:cubicBezTo>
                    <a:cubicBezTo>
                      <a:pt x="7310" y="1089"/>
                      <a:pt x="8733" y="364"/>
                      <a:pt x="10268" y="280"/>
                    </a:cubicBezTo>
                    <a:cubicBezTo>
                      <a:pt x="10328" y="278"/>
                      <a:pt x="10388" y="277"/>
                      <a:pt x="10448" y="277"/>
                    </a:cubicBezTo>
                    <a:cubicBezTo>
                      <a:pt x="11999" y="277"/>
                      <a:pt x="13460" y="968"/>
                      <a:pt x="14480" y="2149"/>
                    </a:cubicBezTo>
                    <a:cubicBezTo>
                      <a:pt x="15010" y="2791"/>
                      <a:pt x="15401" y="3544"/>
                      <a:pt x="15596" y="4353"/>
                    </a:cubicBezTo>
                    <a:cubicBezTo>
                      <a:pt x="15680" y="4772"/>
                      <a:pt x="15736" y="5190"/>
                      <a:pt x="15736" y="5609"/>
                    </a:cubicBezTo>
                    <a:cubicBezTo>
                      <a:pt x="15680" y="6027"/>
                      <a:pt x="15708" y="6474"/>
                      <a:pt x="15624" y="6892"/>
                    </a:cubicBezTo>
                    <a:cubicBezTo>
                      <a:pt x="15373" y="8622"/>
                      <a:pt x="15010" y="10380"/>
                      <a:pt x="14648" y="12165"/>
                    </a:cubicBezTo>
                    <a:cubicBezTo>
                      <a:pt x="13867" y="15736"/>
                      <a:pt x="13002" y="19419"/>
                      <a:pt x="12053" y="23157"/>
                    </a:cubicBezTo>
                    <a:cubicBezTo>
                      <a:pt x="11746" y="24357"/>
                      <a:pt x="11439" y="25557"/>
                      <a:pt x="11160" y="26645"/>
                    </a:cubicBezTo>
                    <a:lnTo>
                      <a:pt x="11132" y="26784"/>
                    </a:lnTo>
                    <a:lnTo>
                      <a:pt x="11272" y="26812"/>
                    </a:lnTo>
                    <a:lnTo>
                      <a:pt x="27325" y="31822"/>
                    </a:lnTo>
                    <a:lnTo>
                      <a:pt x="27325" y="31822"/>
                    </a:lnTo>
                    <a:cubicBezTo>
                      <a:pt x="26434" y="34333"/>
                      <a:pt x="25596" y="36739"/>
                      <a:pt x="24810" y="39041"/>
                    </a:cubicBezTo>
                    <a:lnTo>
                      <a:pt x="24810" y="39041"/>
                    </a:lnTo>
                    <a:lnTo>
                      <a:pt x="5162" y="35433"/>
                    </a:lnTo>
                    <a:cubicBezTo>
                      <a:pt x="4130" y="35182"/>
                      <a:pt x="3125" y="34763"/>
                      <a:pt x="2233" y="34178"/>
                    </a:cubicBezTo>
                    <a:cubicBezTo>
                      <a:pt x="1591" y="33731"/>
                      <a:pt x="1033" y="33145"/>
                      <a:pt x="615" y="32476"/>
                    </a:cubicBezTo>
                    <a:lnTo>
                      <a:pt x="419" y="32057"/>
                    </a:lnTo>
                    <a:lnTo>
                      <a:pt x="280" y="31695"/>
                    </a:lnTo>
                    <a:lnTo>
                      <a:pt x="168" y="31388"/>
                    </a:lnTo>
                    <a:lnTo>
                      <a:pt x="112" y="31109"/>
                    </a:lnTo>
                    <a:cubicBezTo>
                      <a:pt x="57" y="30941"/>
                      <a:pt x="57" y="30830"/>
                      <a:pt x="29" y="30718"/>
                    </a:cubicBezTo>
                    <a:cubicBezTo>
                      <a:pt x="29" y="30690"/>
                      <a:pt x="1" y="30634"/>
                      <a:pt x="1" y="30606"/>
                    </a:cubicBezTo>
                    <a:cubicBezTo>
                      <a:pt x="1" y="30606"/>
                      <a:pt x="1" y="30662"/>
                      <a:pt x="1" y="30774"/>
                    </a:cubicBezTo>
                    <a:cubicBezTo>
                      <a:pt x="29" y="30858"/>
                      <a:pt x="29" y="30997"/>
                      <a:pt x="57" y="31137"/>
                    </a:cubicBezTo>
                    <a:lnTo>
                      <a:pt x="112" y="31416"/>
                    </a:lnTo>
                    <a:cubicBezTo>
                      <a:pt x="140" y="31527"/>
                      <a:pt x="168" y="31639"/>
                      <a:pt x="224" y="31750"/>
                    </a:cubicBezTo>
                    <a:cubicBezTo>
                      <a:pt x="252" y="31862"/>
                      <a:pt x="308" y="32001"/>
                      <a:pt x="336" y="32141"/>
                    </a:cubicBezTo>
                    <a:lnTo>
                      <a:pt x="559" y="32532"/>
                    </a:lnTo>
                    <a:cubicBezTo>
                      <a:pt x="977" y="33229"/>
                      <a:pt x="1507" y="33843"/>
                      <a:pt x="2177" y="34289"/>
                    </a:cubicBezTo>
                    <a:cubicBezTo>
                      <a:pt x="3070" y="34903"/>
                      <a:pt x="4074" y="35349"/>
                      <a:pt x="5134" y="35600"/>
                    </a:cubicBezTo>
                    <a:cubicBezTo>
                      <a:pt x="9905" y="36521"/>
                      <a:pt x="16684" y="37804"/>
                      <a:pt x="24859" y="39311"/>
                    </a:cubicBezTo>
                    <a:lnTo>
                      <a:pt x="24942" y="39311"/>
                    </a:lnTo>
                    <a:lnTo>
                      <a:pt x="24970" y="39227"/>
                    </a:lnTo>
                    <a:lnTo>
                      <a:pt x="27593" y="31806"/>
                    </a:lnTo>
                    <a:lnTo>
                      <a:pt x="27649" y="31667"/>
                    </a:lnTo>
                    <a:lnTo>
                      <a:pt x="27509" y="31639"/>
                    </a:lnTo>
                    <a:lnTo>
                      <a:pt x="11448" y="26599"/>
                    </a:lnTo>
                    <a:lnTo>
                      <a:pt x="11448" y="26599"/>
                    </a:lnTo>
                    <a:cubicBezTo>
                      <a:pt x="11740" y="25545"/>
                      <a:pt x="12009" y="24393"/>
                      <a:pt x="12304" y="23241"/>
                    </a:cubicBezTo>
                    <a:cubicBezTo>
                      <a:pt x="13253" y="19503"/>
                      <a:pt x="14146" y="15820"/>
                      <a:pt x="14899" y="12249"/>
                    </a:cubicBezTo>
                    <a:cubicBezTo>
                      <a:pt x="15289" y="10463"/>
                      <a:pt x="15624" y="8678"/>
                      <a:pt x="15875" y="6948"/>
                    </a:cubicBezTo>
                    <a:cubicBezTo>
                      <a:pt x="15959" y="6502"/>
                      <a:pt x="15959" y="6055"/>
                      <a:pt x="15987" y="5637"/>
                    </a:cubicBezTo>
                    <a:cubicBezTo>
                      <a:pt x="15987" y="5190"/>
                      <a:pt x="15931" y="4744"/>
                      <a:pt x="15847" y="4326"/>
                    </a:cubicBezTo>
                    <a:cubicBezTo>
                      <a:pt x="15652" y="3461"/>
                      <a:pt x="15234" y="2652"/>
                      <a:pt x="14676" y="1982"/>
                    </a:cubicBezTo>
                    <a:cubicBezTo>
                      <a:pt x="13580" y="722"/>
                      <a:pt x="12001" y="0"/>
                      <a:pt x="10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740;p42"/>
              <p:cNvSpPr/>
              <p:nvPr/>
            </p:nvSpPr>
            <p:spPr>
              <a:xfrm>
                <a:off x="4057600" y="2812100"/>
                <a:ext cx="72550" cy="69475"/>
              </a:xfrm>
              <a:custGeom>
                <a:avLst/>
                <a:gdLst/>
                <a:ahLst/>
                <a:cxnLst/>
                <a:rect l="l" t="t" r="r" b="b"/>
                <a:pathLst>
                  <a:path w="2902" h="2779" extrusionOk="0">
                    <a:moveTo>
                      <a:pt x="2649" y="0"/>
                    </a:moveTo>
                    <a:cubicBezTo>
                      <a:pt x="2545" y="0"/>
                      <a:pt x="2413" y="12"/>
                      <a:pt x="2260" y="44"/>
                    </a:cubicBezTo>
                    <a:cubicBezTo>
                      <a:pt x="1228" y="323"/>
                      <a:pt x="391" y="1105"/>
                      <a:pt x="112" y="2137"/>
                    </a:cubicBezTo>
                    <a:cubicBezTo>
                      <a:pt x="0" y="2527"/>
                      <a:pt x="28" y="2779"/>
                      <a:pt x="56" y="2779"/>
                    </a:cubicBezTo>
                    <a:cubicBezTo>
                      <a:pt x="112" y="2779"/>
                      <a:pt x="140" y="2555"/>
                      <a:pt x="279" y="2221"/>
                    </a:cubicBezTo>
                    <a:cubicBezTo>
                      <a:pt x="642" y="1300"/>
                      <a:pt x="1395" y="574"/>
                      <a:pt x="2316" y="268"/>
                    </a:cubicBezTo>
                    <a:cubicBezTo>
                      <a:pt x="2678" y="128"/>
                      <a:pt x="2902" y="100"/>
                      <a:pt x="2902" y="44"/>
                    </a:cubicBezTo>
                    <a:cubicBezTo>
                      <a:pt x="2902" y="27"/>
                      <a:pt x="2809" y="0"/>
                      <a:pt x="26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741;p42"/>
              <p:cNvSpPr/>
              <p:nvPr/>
            </p:nvSpPr>
            <p:spPr>
              <a:xfrm>
                <a:off x="3799525" y="2264275"/>
                <a:ext cx="366900" cy="842100"/>
              </a:xfrm>
              <a:custGeom>
                <a:avLst/>
                <a:gdLst/>
                <a:ahLst/>
                <a:cxnLst/>
                <a:rect l="l" t="t" r="r" b="b"/>
                <a:pathLst>
                  <a:path w="14676" h="33684" extrusionOk="0">
                    <a:moveTo>
                      <a:pt x="6166" y="1"/>
                    </a:moveTo>
                    <a:cubicBezTo>
                      <a:pt x="3767" y="7422"/>
                      <a:pt x="2316" y="15150"/>
                      <a:pt x="1340" y="22906"/>
                    </a:cubicBezTo>
                    <a:cubicBezTo>
                      <a:pt x="1144" y="24692"/>
                      <a:pt x="949" y="26505"/>
                      <a:pt x="1256" y="28291"/>
                    </a:cubicBezTo>
                    <a:cubicBezTo>
                      <a:pt x="1563" y="30076"/>
                      <a:pt x="2428" y="31806"/>
                      <a:pt x="3934" y="32810"/>
                    </a:cubicBezTo>
                    <a:cubicBezTo>
                      <a:pt x="4915" y="33426"/>
                      <a:pt x="6082" y="33683"/>
                      <a:pt x="7251" y="33683"/>
                    </a:cubicBezTo>
                    <a:cubicBezTo>
                      <a:pt x="7778" y="33683"/>
                      <a:pt x="8305" y="33631"/>
                      <a:pt x="8817" y="33536"/>
                    </a:cubicBezTo>
                    <a:cubicBezTo>
                      <a:pt x="10491" y="33229"/>
                      <a:pt x="13141" y="32866"/>
                      <a:pt x="14675" y="32141"/>
                    </a:cubicBezTo>
                    <a:lnTo>
                      <a:pt x="5748" y="30299"/>
                    </a:lnTo>
                    <a:cubicBezTo>
                      <a:pt x="5748" y="30299"/>
                      <a:pt x="1" y="29964"/>
                      <a:pt x="2484" y="18944"/>
                    </a:cubicBezTo>
                    <a:cubicBezTo>
                      <a:pt x="4938" y="7925"/>
                      <a:pt x="6166" y="2"/>
                      <a:pt x="6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742;p42"/>
              <p:cNvSpPr/>
              <p:nvPr/>
            </p:nvSpPr>
            <p:spPr>
              <a:xfrm>
                <a:off x="3762550" y="2098275"/>
                <a:ext cx="308325" cy="181150"/>
              </a:xfrm>
              <a:custGeom>
                <a:avLst/>
                <a:gdLst/>
                <a:ahLst/>
                <a:cxnLst/>
                <a:rect l="l" t="t" r="r" b="b"/>
                <a:pathLst>
                  <a:path w="12333" h="7246" extrusionOk="0">
                    <a:moveTo>
                      <a:pt x="12332" y="1"/>
                    </a:moveTo>
                    <a:lnTo>
                      <a:pt x="12332" y="1"/>
                    </a:lnTo>
                    <a:cubicBezTo>
                      <a:pt x="7813" y="308"/>
                      <a:pt x="3488" y="2037"/>
                      <a:pt x="29" y="4967"/>
                    </a:cubicBezTo>
                    <a:lnTo>
                      <a:pt x="29" y="4799"/>
                    </a:lnTo>
                    <a:lnTo>
                      <a:pt x="29" y="4799"/>
                    </a:lnTo>
                    <a:cubicBezTo>
                      <a:pt x="1" y="5692"/>
                      <a:pt x="85" y="6780"/>
                      <a:pt x="866" y="7143"/>
                    </a:cubicBezTo>
                    <a:cubicBezTo>
                      <a:pt x="1024" y="7214"/>
                      <a:pt x="1187" y="7246"/>
                      <a:pt x="1351" y="7246"/>
                    </a:cubicBezTo>
                    <a:cubicBezTo>
                      <a:pt x="2026" y="7246"/>
                      <a:pt x="2727" y="6716"/>
                      <a:pt x="3265" y="6222"/>
                    </a:cubicBezTo>
                    <a:cubicBezTo>
                      <a:pt x="5971" y="3711"/>
                      <a:pt x="9012" y="1619"/>
                      <a:pt x="123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743;p42"/>
              <p:cNvSpPr/>
              <p:nvPr/>
            </p:nvSpPr>
            <p:spPr>
              <a:xfrm>
                <a:off x="3758375" y="2093850"/>
                <a:ext cx="442225" cy="119550"/>
              </a:xfrm>
              <a:custGeom>
                <a:avLst/>
                <a:gdLst/>
                <a:ahLst/>
                <a:cxnLst/>
                <a:rect l="l" t="t" r="r" b="b"/>
                <a:pathLst>
                  <a:path w="17689" h="4782" extrusionOk="0">
                    <a:moveTo>
                      <a:pt x="11453" y="1"/>
                    </a:moveTo>
                    <a:cubicBezTo>
                      <a:pt x="10475" y="1"/>
                      <a:pt x="9495" y="148"/>
                      <a:pt x="8565" y="429"/>
                    </a:cubicBezTo>
                    <a:cubicBezTo>
                      <a:pt x="7366" y="820"/>
                      <a:pt x="6222" y="1322"/>
                      <a:pt x="5134" y="1963"/>
                    </a:cubicBezTo>
                    <a:lnTo>
                      <a:pt x="2483" y="3470"/>
                    </a:lnTo>
                    <a:cubicBezTo>
                      <a:pt x="1730" y="3916"/>
                      <a:pt x="1116" y="4223"/>
                      <a:pt x="670" y="4446"/>
                    </a:cubicBezTo>
                    <a:cubicBezTo>
                      <a:pt x="447" y="4530"/>
                      <a:pt x="224" y="4642"/>
                      <a:pt x="0" y="4781"/>
                    </a:cubicBezTo>
                    <a:cubicBezTo>
                      <a:pt x="252" y="4725"/>
                      <a:pt x="503" y="4642"/>
                      <a:pt x="726" y="4530"/>
                    </a:cubicBezTo>
                    <a:cubicBezTo>
                      <a:pt x="1368" y="4279"/>
                      <a:pt x="1981" y="3972"/>
                      <a:pt x="2595" y="3665"/>
                    </a:cubicBezTo>
                    <a:cubicBezTo>
                      <a:pt x="3348" y="3247"/>
                      <a:pt x="4241" y="2745"/>
                      <a:pt x="5245" y="2187"/>
                    </a:cubicBezTo>
                    <a:cubicBezTo>
                      <a:pt x="6334" y="1573"/>
                      <a:pt x="7477" y="1099"/>
                      <a:pt x="8649" y="708"/>
                    </a:cubicBezTo>
                    <a:cubicBezTo>
                      <a:pt x="9557" y="427"/>
                      <a:pt x="10499" y="280"/>
                      <a:pt x="11448" y="280"/>
                    </a:cubicBezTo>
                    <a:cubicBezTo>
                      <a:pt x="11724" y="280"/>
                      <a:pt x="12000" y="292"/>
                      <a:pt x="12276" y="317"/>
                    </a:cubicBezTo>
                    <a:cubicBezTo>
                      <a:pt x="13280" y="401"/>
                      <a:pt x="14257" y="624"/>
                      <a:pt x="15205" y="987"/>
                    </a:cubicBezTo>
                    <a:cubicBezTo>
                      <a:pt x="16767" y="1579"/>
                      <a:pt x="17575" y="2301"/>
                      <a:pt x="17655" y="2301"/>
                    </a:cubicBezTo>
                    <a:cubicBezTo>
                      <a:pt x="17658" y="2301"/>
                      <a:pt x="17660" y="2300"/>
                      <a:pt x="17661" y="2298"/>
                    </a:cubicBezTo>
                    <a:cubicBezTo>
                      <a:pt x="17688" y="2270"/>
                      <a:pt x="17633" y="2242"/>
                      <a:pt x="17521" y="2131"/>
                    </a:cubicBezTo>
                    <a:cubicBezTo>
                      <a:pt x="17382" y="2019"/>
                      <a:pt x="17242" y="1908"/>
                      <a:pt x="17075" y="1796"/>
                    </a:cubicBezTo>
                    <a:cubicBezTo>
                      <a:pt x="16517" y="1378"/>
                      <a:pt x="15931" y="1043"/>
                      <a:pt x="15289" y="792"/>
                    </a:cubicBezTo>
                    <a:cubicBezTo>
                      <a:pt x="14341" y="401"/>
                      <a:pt x="13336" y="150"/>
                      <a:pt x="12304" y="38"/>
                    </a:cubicBezTo>
                    <a:cubicBezTo>
                      <a:pt x="12021" y="13"/>
                      <a:pt x="11737" y="1"/>
                      <a:pt x="114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744;p42"/>
              <p:cNvSpPr/>
              <p:nvPr/>
            </p:nvSpPr>
            <p:spPr>
              <a:xfrm>
                <a:off x="3920200" y="2004825"/>
                <a:ext cx="349450" cy="174425"/>
              </a:xfrm>
              <a:custGeom>
                <a:avLst/>
                <a:gdLst/>
                <a:ahLst/>
                <a:cxnLst/>
                <a:rect l="l" t="t" r="r" b="b"/>
                <a:pathLst>
                  <a:path w="13978" h="6977" extrusionOk="0">
                    <a:moveTo>
                      <a:pt x="28" y="0"/>
                    </a:moveTo>
                    <a:cubicBezTo>
                      <a:pt x="0" y="56"/>
                      <a:pt x="893" y="168"/>
                      <a:pt x="2288" y="530"/>
                    </a:cubicBezTo>
                    <a:cubicBezTo>
                      <a:pt x="5915" y="1423"/>
                      <a:pt x="9290" y="3125"/>
                      <a:pt x="12220" y="5469"/>
                    </a:cubicBezTo>
                    <a:cubicBezTo>
                      <a:pt x="13285" y="6343"/>
                      <a:pt x="13922" y="6976"/>
                      <a:pt x="13975" y="6976"/>
                    </a:cubicBezTo>
                    <a:cubicBezTo>
                      <a:pt x="13976" y="6976"/>
                      <a:pt x="13977" y="6976"/>
                      <a:pt x="13977" y="6975"/>
                    </a:cubicBezTo>
                    <a:cubicBezTo>
                      <a:pt x="13866" y="6780"/>
                      <a:pt x="13726" y="6640"/>
                      <a:pt x="13587" y="6501"/>
                    </a:cubicBezTo>
                    <a:cubicBezTo>
                      <a:pt x="13168" y="6082"/>
                      <a:pt x="12750" y="5692"/>
                      <a:pt x="12331" y="5329"/>
                    </a:cubicBezTo>
                    <a:cubicBezTo>
                      <a:pt x="9458" y="2846"/>
                      <a:pt x="6026" y="1144"/>
                      <a:pt x="2316" y="335"/>
                    </a:cubicBezTo>
                    <a:cubicBezTo>
                      <a:pt x="1758" y="196"/>
                      <a:pt x="1200" y="112"/>
                      <a:pt x="642" y="56"/>
                    </a:cubicBezTo>
                    <a:cubicBezTo>
                      <a:pt x="419" y="0"/>
                      <a:pt x="223" y="0"/>
                      <a:pt x="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745;p42"/>
              <p:cNvSpPr/>
              <p:nvPr/>
            </p:nvSpPr>
            <p:spPr>
              <a:xfrm>
                <a:off x="4294025" y="2230800"/>
                <a:ext cx="47450" cy="382250"/>
              </a:xfrm>
              <a:custGeom>
                <a:avLst/>
                <a:gdLst/>
                <a:ahLst/>
                <a:cxnLst/>
                <a:rect l="l" t="t" r="r" b="b"/>
                <a:pathLst>
                  <a:path w="1898" h="15290" extrusionOk="0">
                    <a:moveTo>
                      <a:pt x="1154" y="10932"/>
                    </a:moveTo>
                    <a:cubicBezTo>
                      <a:pt x="1298" y="10932"/>
                      <a:pt x="1435" y="11011"/>
                      <a:pt x="1507" y="11132"/>
                    </a:cubicBezTo>
                    <a:cubicBezTo>
                      <a:pt x="1612" y="11237"/>
                      <a:pt x="1619" y="11414"/>
                      <a:pt x="1528" y="11528"/>
                    </a:cubicBezTo>
                    <a:lnTo>
                      <a:pt x="1528" y="11528"/>
                    </a:lnTo>
                    <a:cubicBezTo>
                      <a:pt x="1521" y="11528"/>
                      <a:pt x="1514" y="11528"/>
                      <a:pt x="1507" y="11528"/>
                    </a:cubicBezTo>
                    <a:cubicBezTo>
                      <a:pt x="1325" y="11528"/>
                      <a:pt x="1183" y="11449"/>
                      <a:pt x="1061" y="11328"/>
                    </a:cubicBezTo>
                    <a:cubicBezTo>
                      <a:pt x="988" y="11225"/>
                      <a:pt x="922" y="11122"/>
                      <a:pt x="872" y="11015"/>
                    </a:cubicBezTo>
                    <a:lnTo>
                      <a:pt x="872" y="11015"/>
                    </a:lnTo>
                    <a:cubicBezTo>
                      <a:pt x="940" y="10981"/>
                      <a:pt x="1012" y="10955"/>
                      <a:pt x="1089" y="10937"/>
                    </a:cubicBezTo>
                    <a:cubicBezTo>
                      <a:pt x="1111" y="10934"/>
                      <a:pt x="1132" y="10932"/>
                      <a:pt x="1154" y="10932"/>
                    </a:cubicBezTo>
                    <a:close/>
                    <a:moveTo>
                      <a:pt x="85" y="1"/>
                    </a:moveTo>
                    <a:cubicBezTo>
                      <a:pt x="57" y="252"/>
                      <a:pt x="57" y="475"/>
                      <a:pt x="85" y="726"/>
                    </a:cubicBezTo>
                    <a:cubicBezTo>
                      <a:pt x="85" y="1256"/>
                      <a:pt x="112" y="1898"/>
                      <a:pt x="140" y="2679"/>
                    </a:cubicBezTo>
                    <a:cubicBezTo>
                      <a:pt x="196" y="4353"/>
                      <a:pt x="308" y="6641"/>
                      <a:pt x="419" y="9179"/>
                    </a:cubicBezTo>
                    <a:cubicBezTo>
                      <a:pt x="475" y="9710"/>
                      <a:pt x="475" y="10212"/>
                      <a:pt x="531" y="10742"/>
                    </a:cubicBezTo>
                    <a:cubicBezTo>
                      <a:pt x="538" y="10810"/>
                      <a:pt x="549" y="10876"/>
                      <a:pt x="566" y="10941"/>
                    </a:cubicBezTo>
                    <a:lnTo>
                      <a:pt x="566" y="10941"/>
                    </a:lnTo>
                    <a:cubicBezTo>
                      <a:pt x="366" y="11106"/>
                      <a:pt x="218" y="11341"/>
                      <a:pt x="168" y="11607"/>
                    </a:cubicBezTo>
                    <a:cubicBezTo>
                      <a:pt x="57" y="12248"/>
                      <a:pt x="1" y="12918"/>
                      <a:pt x="85" y="13560"/>
                    </a:cubicBezTo>
                    <a:cubicBezTo>
                      <a:pt x="140" y="14118"/>
                      <a:pt x="196" y="14536"/>
                      <a:pt x="252" y="14843"/>
                    </a:cubicBezTo>
                    <a:cubicBezTo>
                      <a:pt x="280" y="14982"/>
                      <a:pt x="308" y="15122"/>
                      <a:pt x="364" y="15289"/>
                    </a:cubicBezTo>
                    <a:cubicBezTo>
                      <a:pt x="391" y="15289"/>
                      <a:pt x="308" y="14648"/>
                      <a:pt x="252" y="13532"/>
                    </a:cubicBezTo>
                    <a:cubicBezTo>
                      <a:pt x="196" y="12918"/>
                      <a:pt x="252" y="12276"/>
                      <a:pt x="391" y="11635"/>
                    </a:cubicBezTo>
                    <a:cubicBezTo>
                      <a:pt x="421" y="11456"/>
                      <a:pt x="514" y="11294"/>
                      <a:pt x="649" y="11169"/>
                    </a:cubicBezTo>
                    <a:lnTo>
                      <a:pt x="649" y="11169"/>
                    </a:lnTo>
                    <a:cubicBezTo>
                      <a:pt x="703" y="11283"/>
                      <a:pt x="776" y="11392"/>
                      <a:pt x="866" y="11495"/>
                    </a:cubicBezTo>
                    <a:cubicBezTo>
                      <a:pt x="1004" y="11680"/>
                      <a:pt x="1220" y="11788"/>
                      <a:pt x="1464" y="11788"/>
                    </a:cubicBezTo>
                    <a:cubicBezTo>
                      <a:pt x="1515" y="11788"/>
                      <a:pt x="1566" y="11784"/>
                      <a:pt x="1619" y="11774"/>
                    </a:cubicBezTo>
                    <a:lnTo>
                      <a:pt x="1675" y="11774"/>
                    </a:lnTo>
                    <a:cubicBezTo>
                      <a:pt x="1870" y="11551"/>
                      <a:pt x="1898" y="11216"/>
                      <a:pt x="1731" y="10993"/>
                    </a:cubicBezTo>
                    <a:cubicBezTo>
                      <a:pt x="1592" y="10808"/>
                      <a:pt x="1396" y="10700"/>
                      <a:pt x="1174" y="10700"/>
                    </a:cubicBezTo>
                    <a:cubicBezTo>
                      <a:pt x="1128" y="10700"/>
                      <a:pt x="1081" y="10704"/>
                      <a:pt x="1033" y="10714"/>
                    </a:cubicBezTo>
                    <a:cubicBezTo>
                      <a:pt x="951" y="10730"/>
                      <a:pt x="872" y="10757"/>
                      <a:pt x="796" y="10794"/>
                    </a:cubicBezTo>
                    <a:lnTo>
                      <a:pt x="796" y="10794"/>
                    </a:lnTo>
                    <a:cubicBezTo>
                      <a:pt x="790" y="10767"/>
                      <a:pt x="785" y="10741"/>
                      <a:pt x="782" y="10714"/>
                    </a:cubicBezTo>
                    <a:cubicBezTo>
                      <a:pt x="726" y="10240"/>
                      <a:pt x="726" y="9682"/>
                      <a:pt x="698" y="9152"/>
                    </a:cubicBezTo>
                    <a:cubicBezTo>
                      <a:pt x="559" y="6641"/>
                      <a:pt x="419" y="4325"/>
                      <a:pt x="308" y="2679"/>
                    </a:cubicBezTo>
                    <a:cubicBezTo>
                      <a:pt x="252" y="1898"/>
                      <a:pt x="196" y="1228"/>
                      <a:pt x="168" y="726"/>
                    </a:cubicBezTo>
                    <a:cubicBezTo>
                      <a:pt x="168" y="475"/>
                      <a:pt x="140" y="224"/>
                      <a:pt x="8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746;p42"/>
              <p:cNvSpPr/>
              <p:nvPr/>
            </p:nvSpPr>
            <p:spPr>
              <a:xfrm>
                <a:off x="3603525" y="3048950"/>
                <a:ext cx="482675" cy="282500"/>
              </a:xfrm>
              <a:custGeom>
                <a:avLst/>
                <a:gdLst/>
                <a:ahLst/>
                <a:cxnLst/>
                <a:rect l="l" t="t" r="r" b="b"/>
                <a:pathLst>
                  <a:path w="19307" h="11300" extrusionOk="0">
                    <a:moveTo>
                      <a:pt x="19307" y="0"/>
                    </a:moveTo>
                    <a:lnTo>
                      <a:pt x="19307" y="0"/>
                    </a:lnTo>
                    <a:cubicBezTo>
                      <a:pt x="19056" y="168"/>
                      <a:pt x="18833" y="363"/>
                      <a:pt x="18610" y="558"/>
                    </a:cubicBezTo>
                    <a:cubicBezTo>
                      <a:pt x="18163" y="893"/>
                      <a:pt x="17494" y="1395"/>
                      <a:pt x="16684" y="2009"/>
                    </a:cubicBezTo>
                    <a:cubicBezTo>
                      <a:pt x="14592" y="3599"/>
                      <a:pt x="12388" y="5078"/>
                      <a:pt x="10100" y="6417"/>
                    </a:cubicBezTo>
                    <a:cubicBezTo>
                      <a:pt x="7813" y="7756"/>
                      <a:pt x="5469" y="8956"/>
                      <a:pt x="3042" y="10016"/>
                    </a:cubicBezTo>
                    <a:cubicBezTo>
                      <a:pt x="2093" y="10435"/>
                      <a:pt x="1340" y="10741"/>
                      <a:pt x="810" y="10965"/>
                    </a:cubicBezTo>
                    <a:cubicBezTo>
                      <a:pt x="531" y="11048"/>
                      <a:pt x="252" y="11160"/>
                      <a:pt x="1" y="11299"/>
                    </a:cubicBezTo>
                    <a:cubicBezTo>
                      <a:pt x="280" y="11244"/>
                      <a:pt x="587" y="11160"/>
                      <a:pt x="838" y="11048"/>
                    </a:cubicBezTo>
                    <a:cubicBezTo>
                      <a:pt x="1396" y="10853"/>
                      <a:pt x="2177" y="10574"/>
                      <a:pt x="3098" y="10183"/>
                    </a:cubicBezTo>
                    <a:cubicBezTo>
                      <a:pt x="5581" y="9179"/>
                      <a:pt x="7952" y="8007"/>
                      <a:pt x="10240" y="6668"/>
                    </a:cubicBezTo>
                    <a:cubicBezTo>
                      <a:pt x="12528" y="5301"/>
                      <a:pt x="14732" y="3795"/>
                      <a:pt x="16824" y="2176"/>
                    </a:cubicBezTo>
                    <a:cubicBezTo>
                      <a:pt x="17633" y="1535"/>
                      <a:pt x="18247" y="1005"/>
                      <a:pt x="18665" y="614"/>
                    </a:cubicBezTo>
                    <a:cubicBezTo>
                      <a:pt x="18916" y="447"/>
                      <a:pt x="19112" y="223"/>
                      <a:pt x="193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747;p42"/>
              <p:cNvSpPr/>
              <p:nvPr/>
            </p:nvSpPr>
            <p:spPr>
              <a:xfrm>
                <a:off x="3653050" y="3309750"/>
                <a:ext cx="32800" cy="39875"/>
              </a:xfrm>
              <a:custGeom>
                <a:avLst/>
                <a:gdLst/>
                <a:ahLst/>
                <a:cxnLst/>
                <a:rect l="l" t="t" r="r" b="b"/>
                <a:pathLst>
                  <a:path w="1312" h="1595" extrusionOk="0">
                    <a:moveTo>
                      <a:pt x="65" y="1"/>
                    </a:moveTo>
                    <a:cubicBezTo>
                      <a:pt x="62" y="1"/>
                      <a:pt x="59" y="1"/>
                      <a:pt x="57" y="3"/>
                    </a:cubicBezTo>
                    <a:cubicBezTo>
                      <a:pt x="1" y="58"/>
                      <a:pt x="224" y="449"/>
                      <a:pt x="559" y="895"/>
                    </a:cubicBezTo>
                    <a:cubicBezTo>
                      <a:pt x="853" y="1296"/>
                      <a:pt x="1147" y="1595"/>
                      <a:pt x="1244" y="1595"/>
                    </a:cubicBezTo>
                    <a:cubicBezTo>
                      <a:pt x="1249" y="1595"/>
                      <a:pt x="1253" y="1594"/>
                      <a:pt x="1256" y="1593"/>
                    </a:cubicBezTo>
                    <a:cubicBezTo>
                      <a:pt x="1312" y="1537"/>
                      <a:pt x="1089" y="1146"/>
                      <a:pt x="754" y="700"/>
                    </a:cubicBezTo>
                    <a:cubicBezTo>
                      <a:pt x="460" y="299"/>
                      <a:pt x="141" y="1"/>
                      <a:pt x="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748;p42"/>
              <p:cNvSpPr/>
              <p:nvPr/>
            </p:nvSpPr>
            <p:spPr>
              <a:xfrm>
                <a:off x="3726300" y="3276275"/>
                <a:ext cx="39075" cy="40025"/>
              </a:xfrm>
              <a:custGeom>
                <a:avLst/>
                <a:gdLst/>
                <a:ahLst/>
                <a:cxnLst/>
                <a:rect l="l" t="t" r="r" b="b"/>
                <a:pathLst>
                  <a:path w="1563" h="1601" extrusionOk="0">
                    <a:moveTo>
                      <a:pt x="91" y="1"/>
                    </a:moveTo>
                    <a:cubicBezTo>
                      <a:pt x="88" y="1"/>
                      <a:pt x="86" y="1"/>
                      <a:pt x="84" y="2"/>
                    </a:cubicBezTo>
                    <a:cubicBezTo>
                      <a:pt x="0" y="30"/>
                      <a:pt x="223" y="477"/>
                      <a:pt x="614" y="951"/>
                    </a:cubicBezTo>
                    <a:cubicBezTo>
                      <a:pt x="994" y="1356"/>
                      <a:pt x="1396" y="1600"/>
                      <a:pt x="1489" y="1600"/>
                    </a:cubicBezTo>
                    <a:cubicBezTo>
                      <a:pt x="1498" y="1600"/>
                      <a:pt x="1504" y="1598"/>
                      <a:pt x="1507" y="1593"/>
                    </a:cubicBezTo>
                    <a:cubicBezTo>
                      <a:pt x="1562" y="1509"/>
                      <a:pt x="1228" y="1174"/>
                      <a:pt x="837" y="756"/>
                    </a:cubicBezTo>
                    <a:cubicBezTo>
                      <a:pt x="434" y="352"/>
                      <a:pt x="160" y="1"/>
                      <a:pt x="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749;p42"/>
              <p:cNvSpPr/>
              <p:nvPr/>
            </p:nvSpPr>
            <p:spPr>
              <a:xfrm>
                <a:off x="3818350" y="3232250"/>
                <a:ext cx="47450" cy="50500"/>
              </a:xfrm>
              <a:custGeom>
                <a:avLst/>
                <a:gdLst/>
                <a:ahLst/>
                <a:cxnLst/>
                <a:rect l="l" t="t" r="r" b="b"/>
                <a:pathLst>
                  <a:path w="1898" h="2020" extrusionOk="0">
                    <a:moveTo>
                      <a:pt x="71" y="1"/>
                    </a:moveTo>
                    <a:cubicBezTo>
                      <a:pt x="65" y="1"/>
                      <a:pt x="60" y="2"/>
                      <a:pt x="57" y="6"/>
                    </a:cubicBezTo>
                    <a:cubicBezTo>
                      <a:pt x="1" y="62"/>
                      <a:pt x="363" y="536"/>
                      <a:pt x="838" y="1094"/>
                    </a:cubicBezTo>
                    <a:cubicBezTo>
                      <a:pt x="1308" y="1642"/>
                      <a:pt x="1729" y="2020"/>
                      <a:pt x="1827" y="2020"/>
                    </a:cubicBezTo>
                    <a:cubicBezTo>
                      <a:pt x="1833" y="2020"/>
                      <a:pt x="1839" y="2018"/>
                      <a:pt x="1842" y="2014"/>
                    </a:cubicBezTo>
                    <a:cubicBezTo>
                      <a:pt x="1898" y="1959"/>
                      <a:pt x="1535" y="1484"/>
                      <a:pt x="1061" y="926"/>
                    </a:cubicBezTo>
                    <a:cubicBezTo>
                      <a:pt x="589" y="402"/>
                      <a:pt x="166"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750;p42"/>
              <p:cNvSpPr/>
              <p:nvPr/>
            </p:nvSpPr>
            <p:spPr>
              <a:xfrm>
                <a:off x="3922975" y="3168800"/>
                <a:ext cx="50250" cy="56750"/>
              </a:xfrm>
              <a:custGeom>
                <a:avLst/>
                <a:gdLst/>
                <a:ahLst/>
                <a:cxnLst/>
                <a:rect l="l" t="t" r="r" b="b"/>
                <a:pathLst>
                  <a:path w="2010" h="2270" extrusionOk="0">
                    <a:moveTo>
                      <a:pt x="69" y="0"/>
                    </a:moveTo>
                    <a:cubicBezTo>
                      <a:pt x="64" y="0"/>
                      <a:pt x="59" y="2"/>
                      <a:pt x="56" y="5"/>
                    </a:cubicBezTo>
                    <a:cubicBezTo>
                      <a:pt x="1" y="33"/>
                      <a:pt x="391" y="619"/>
                      <a:pt x="921" y="1233"/>
                    </a:cubicBezTo>
                    <a:cubicBezTo>
                      <a:pt x="1397" y="1813"/>
                      <a:pt x="1847" y="2269"/>
                      <a:pt x="1941" y="2269"/>
                    </a:cubicBezTo>
                    <a:cubicBezTo>
                      <a:pt x="1946" y="2269"/>
                      <a:pt x="1951" y="2268"/>
                      <a:pt x="1954" y="2265"/>
                    </a:cubicBezTo>
                    <a:cubicBezTo>
                      <a:pt x="2009" y="2237"/>
                      <a:pt x="1619" y="1651"/>
                      <a:pt x="1117" y="1037"/>
                    </a:cubicBezTo>
                    <a:cubicBezTo>
                      <a:pt x="615" y="456"/>
                      <a:pt x="163" y="0"/>
                      <a:pt x="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751;p42"/>
              <p:cNvSpPr/>
              <p:nvPr/>
            </p:nvSpPr>
            <p:spPr>
              <a:xfrm>
                <a:off x="4018525" y="3103900"/>
                <a:ext cx="54425" cy="47050"/>
              </a:xfrm>
              <a:custGeom>
                <a:avLst/>
                <a:gdLst/>
                <a:ahLst/>
                <a:cxnLst/>
                <a:rect l="l" t="t" r="r" b="b"/>
                <a:pathLst>
                  <a:path w="2177" h="1882" extrusionOk="0">
                    <a:moveTo>
                      <a:pt x="69" y="1"/>
                    </a:moveTo>
                    <a:cubicBezTo>
                      <a:pt x="63" y="1"/>
                      <a:pt x="58" y="3"/>
                      <a:pt x="57" y="6"/>
                    </a:cubicBezTo>
                    <a:cubicBezTo>
                      <a:pt x="1" y="62"/>
                      <a:pt x="419" y="536"/>
                      <a:pt x="977" y="1039"/>
                    </a:cubicBezTo>
                    <a:cubicBezTo>
                      <a:pt x="1523" y="1533"/>
                      <a:pt x="1997" y="1881"/>
                      <a:pt x="2104" y="1881"/>
                    </a:cubicBezTo>
                    <a:cubicBezTo>
                      <a:pt x="2111" y="1881"/>
                      <a:pt x="2117" y="1879"/>
                      <a:pt x="2121" y="1876"/>
                    </a:cubicBezTo>
                    <a:cubicBezTo>
                      <a:pt x="2177" y="1820"/>
                      <a:pt x="1731" y="1345"/>
                      <a:pt x="1173" y="843"/>
                    </a:cubicBezTo>
                    <a:cubicBezTo>
                      <a:pt x="627" y="349"/>
                      <a:pt x="153"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752;p42"/>
              <p:cNvSpPr/>
              <p:nvPr/>
            </p:nvSpPr>
            <p:spPr>
              <a:xfrm>
                <a:off x="4964300" y="2049225"/>
                <a:ext cx="67675" cy="61175"/>
              </a:xfrm>
              <a:custGeom>
                <a:avLst/>
                <a:gdLst/>
                <a:ahLst/>
                <a:cxnLst/>
                <a:rect l="l" t="t" r="r" b="b"/>
                <a:pathLst>
                  <a:path w="2707" h="2447" extrusionOk="0">
                    <a:moveTo>
                      <a:pt x="1348" y="1"/>
                    </a:moveTo>
                    <a:cubicBezTo>
                      <a:pt x="789" y="1"/>
                      <a:pt x="287" y="385"/>
                      <a:pt x="168" y="931"/>
                    </a:cubicBezTo>
                    <a:cubicBezTo>
                      <a:pt x="1" y="1600"/>
                      <a:pt x="419" y="2270"/>
                      <a:pt x="1061" y="2409"/>
                    </a:cubicBezTo>
                    <a:cubicBezTo>
                      <a:pt x="1161" y="2434"/>
                      <a:pt x="1262" y="2446"/>
                      <a:pt x="1360" y="2446"/>
                    </a:cubicBezTo>
                    <a:cubicBezTo>
                      <a:pt x="1919" y="2446"/>
                      <a:pt x="2421" y="2062"/>
                      <a:pt x="2540" y="1516"/>
                    </a:cubicBezTo>
                    <a:cubicBezTo>
                      <a:pt x="2707" y="847"/>
                      <a:pt x="2288" y="177"/>
                      <a:pt x="1647" y="38"/>
                    </a:cubicBezTo>
                    <a:cubicBezTo>
                      <a:pt x="1547" y="13"/>
                      <a:pt x="1446" y="1"/>
                      <a:pt x="134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753;p42"/>
              <p:cNvSpPr/>
              <p:nvPr/>
            </p:nvSpPr>
            <p:spPr>
              <a:xfrm>
                <a:off x="4900875" y="1978925"/>
                <a:ext cx="195825" cy="66725"/>
              </a:xfrm>
              <a:custGeom>
                <a:avLst/>
                <a:gdLst/>
                <a:ahLst/>
                <a:cxnLst/>
                <a:rect l="l" t="t" r="r" b="b"/>
                <a:pathLst>
                  <a:path w="7833" h="2669" extrusionOk="0">
                    <a:moveTo>
                      <a:pt x="3935" y="0"/>
                    </a:moveTo>
                    <a:cubicBezTo>
                      <a:pt x="2676" y="0"/>
                      <a:pt x="1418" y="496"/>
                      <a:pt x="473" y="1483"/>
                    </a:cubicBezTo>
                    <a:cubicBezTo>
                      <a:pt x="1" y="1977"/>
                      <a:pt x="454" y="2669"/>
                      <a:pt x="980" y="2669"/>
                    </a:cubicBezTo>
                    <a:cubicBezTo>
                      <a:pt x="1138" y="2669"/>
                      <a:pt x="1302" y="2607"/>
                      <a:pt x="1450" y="2459"/>
                    </a:cubicBezTo>
                    <a:cubicBezTo>
                      <a:pt x="2115" y="1737"/>
                      <a:pt x="3017" y="1374"/>
                      <a:pt x="3924" y="1374"/>
                    </a:cubicBezTo>
                    <a:cubicBezTo>
                      <a:pt x="4803" y="1374"/>
                      <a:pt x="5687" y="1716"/>
                      <a:pt x="6360" y="2403"/>
                    </a:cubicBezTo>
                    <a:cubicBezTo>
                      <a:pt x="6499" y="2549"/>
                      <a:pt x="6658" y="2610"/>
                      <a:pt x="6814" y="2610"/>
                    </a:cubicBezTo>
                    <a:cubicBezTo>
                      <a:pt x="7345" y="2610"/>
                      <a:pt x="7833" y="1902"/>
                      <a:pt x="7336" y="1427"/>
                    </a:cubicBezTo>
                    <a:cubicBezTo>
                      <a:pt x="6398" y="475"/>
                      <a:pt x="5166" y="0"/>
                      <a:pt x="393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754;p42"/>
              <p:cNvSpPr/>
              <p:nvPr/>
            </p:nvSpPr>
            <p:spPr>
              <a:xfrm>
                <a:off x="4795600" y="1797650"/>
                <a:ext cx="406525" cy="104925"/>
              </a:xfrm>
              <a:custGeom>
                <a:avLst/>
                <a:gdLst/>
                <a:ahLst/>
                <a:cxnLst/>
                <a:rect l="l" t="t" r="r" b="b"/>
                <a:pathLst>
                  <a:path w="16261" h="4197" extrusionOk="0">
                    <a:moveTo>
                      <a:pt x="8195" y="1"/>
                    </a:moveTo>
                    <a:cubicBezTo>
                      <a:pt x="8159" y="1"/>
                      <a:pt x="8124" y="1"/>
                      <a:pt x="8088" y="1"/>
                    </a:cubicBezTo>
                    <a:cubicBezTo>
                      <a:pt x="5214" y="1"/>
                      <a:pt x="2676" y="1173"/>
                      <a:pt x="527" y="3042"/>
                    </a:cubicBezTo>
                    <a:cubicBezTo>
                      <a:pt x="1" y="3481"/>
                      <a:pt x="492" y="4196"/>
                      <a:pt x="1052" y="4196"/>
                    </a:cubicBezTo>
                    <a:cubicBezTo>
                      <a:pt x="1204" y="4196"/>
                      <a:pt x="1361" y="4144"/>
                      <a:pt x="1504" y="4019"/>
                    </a:cubicBezTo>
                    <a:cubicBezTo>
                      <a:pt x="3345" y="2401"/>
                      <a:pt x="5577" y="1396"/>
                      <a:pt x="8060" y="1368"/>
                    </a:cubicBezTo>
                    <a:cubicBezTo>
                      <a:pt x="8097" y="1368"/>
                      <a:pt x="8133" y="1368"/>
                      <a:pt x="8170" y="1368"/>
                    </a:cubicBezTo>
                    <a:cubicBezTo>
                      <a:pt x="10614" y="1368"/>
                      <a:pt x="12969" y="2286"/>
                      <a:pt x="14784" y="3963"/>
                    </a:cubicBezTo>
                    <a:cubicBezTo>
                      <a:pt x="14925" y="4092"/>
                      <a:pt x="15083" y="4147"/>
                      <a:pt x="15236" y="4147"/>
                    </a:cubicBezTo>
                    <a:cubicBezTo>
                      <a:pt x="15777" y="4147"/>
                      <a:pt x="16260" y="3465"/>
                      <a:pt x="15760" y="2987"/>
                    </a:cubicBezTo>
                    <a:cubicBezTo>
                      <a:pt x="13694" y="1086"/>
                      <a:pt x="11002" y="1"/>
                      <a:pt x="81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755;p42"/>
              <p:cNvSpPr/>
              <p:nvPr/>
            </p:nvSpPr>
            <p:spPr>
              <a:xfrm>
                <a:off x="4838150" y="1886400"/>
                <a:ext cx="320025" cy="96075"/>
              </a:xfrm>
              <a:custGeom>
                <a:avLst/>
                <a:gdLst/>
                <a:ahLst/>
                <a:cxnLst/>
                <a:rect l="l" t="t" r="r" b="b"/>
                <a:pathLst>
                  <a:path w="12801" h="3843" extrusionOk="0">
                    <a:moveTo>
                      <a:pt x="6463" y="1"/>
                    </a:moveTo>
                    <a:cubicBezTo>
                      <a:pt x="4266" y="1"/>
                      <a:pt x="2073" y="887"/>
                      <a:pt x="471" y="2645"/>
                    </a:cubicBezTo>
                    <a:cubicBezTo>
                      <a:pt x="1" y="3137"/>
                      <a:pt x="465" y="3843"/>
                      <a:pt x="984" y="3843"/>
                    </a:cubicBezTo>
                    <a:cubicBezTo>
                      <a:pt x="1142" y="3843"/>
                      <a:pt x="1305" y="3777"/>
                      <a:pt x="1448" y="3621"/>
                    </a:cubicBezTo>
                    <a:cubicBezTo>
                      <a:pt x="2781" y="2132"/>
                      <a:pt x="4620" y="1385"/>
                      <a:pt x="6460" y="1385"/>
                    </a:cubicBezTo>
                    <a:cubicBezTo>
                      <a:pt x="8240" y="1385"/>
                      <a:pt x="10022" y="2083"/>
                      <a:pt x="11352" y="3482"/>
                    </a:cubicBezTo>
                    <a:cubicBezTo>
                      <a:pt x="11493" y="3630"/>
                      <a:pt x="11654" y="3692"/>
                      <a:pt x="11810" y="3692"/>
                    </a:cubicBezTo>
                    <a:cubicBezTo>
                      <a:pt x="12331" y="3692"/>
                      <a:pt x="12801" y="2999"/>
                      <a:pt x="12328" y="2505"/>
                    </a:cubicBezTo>
                    <a:cubicBezTo>
                      <a:pt x="10723" y="831"/>
                      <a:pt x="8591" y="1"/>
                      <a:pt x="6463"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2" name="Rectangle 531"/>
          <p:cNvSpPr/>
          <p:nvPr/>
        </p:nvSpPr>
        <p:spPr>
          <a:xfrm>
            <a:off x="274408" y="1025953"/>
            <a:ext cx="1973617" cy="400110"/>
          </a:xfrm>
          <a:prstGeom prst="rect">
            <a:avLst/>
          </a:prstGeom>
        </p:spPr>
        <p:txBody>
          <a:bodyPr wrap="none">
            <a:spAutoFit/>
          </a:bodyPr>
          <a:lstStyle/>
          <a:p>
            <a:pPr marL="342900" indent="-342900">
              <a:buFont typeface="Wingdings" panose="05000000000000000000" pitchFamily="2" charset="2"/>
              <a:buChar char="v"/>
            </a:pPr>
            <a:r>
              <a:rPr lang="en-IN" sz="2000" dirty="0" smtClean="0">
                <a:solidFill>
                  <a:schemeClr val="tx1"/>
                </a:solidFill>
                <a:latin typeface="Cambria" panose="02040503050406030204" pitchFamily="18" charset="0"/>
                <a:ea typeface="Cambria" panose="02040503050406030204" pitchFamily="18" charset="0"/>
              </a:rPr>
              <a:t>AES Working</a:t>
            </a:r>
            <a:endParaRPr lang="en-IN" sz="2000" dirty="0">
              <a:solidFill>
                <a:schemeClr val="tx1"/>
              </a:solidFill>
              <a:latin typeface="Cambria" panose="02040503050406030204" pitchFamily="18" charset="0"/>
              <a:ea typeface="Cambria" panose="02040503050406030204" pitchFamily="18" charset="0"/>
            </a:endParaRPr>
          </a:p>
        </p:txBody>
      </p:sp>
      <p:sp>
        <p:nvSpPr>
          <p:cNvPr id="4" name="Rectangle 3"/>
          <p:cNvSpPr/>
          <p:nvPr/>
        </p:nvSpPr>
        <p:spPr>
          <a:xfrm>
            <a:off x="366184" y="1445593"/>
            <a:ext cx="6583592" cy="3477875"/>
          </a:xfrm>
          <a:prstGeom prst="rect">
            <a:avLst/>
          </a:prstGeom>
        </p:spPr>
        <p:txBody>
          <a:bodyPr wrap="square">
            <a:spAutoFit/>
          </a:bodyPr>
          <a:lstStyle/>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The </a:t>
            </a:r>
            <a:r>
              <a:rPr lang="en-US" sz="2000" dirty="0">
                <a:solidFill>
                  <a:schemeClr val="tx1"/>
                </a:solidFill>
                <a:latin typeface="Cambria" panose="02040503050406030204" pitchFamily="18" charset="0"/>
                <a:ea typeface="Cambria" panose="02040503050406030204" pitchFamily="18" charset="0"/>
              </a:rPr>
              <a:t>number of rounds performed by the algorithm strictly depends on the size of key. </a:t>
            </a:r>
          </a:p>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The </a:t>
            </a:r>
            <a:r>
              <a:rPr lang="en-US" sz="2000" dirty="0">
                <a:solidFill>
                  <a:schemeClr val="tx1"/>
                </a:solidFill>
                <a:latin typeface="Cambria" panose="02040503050406030204" pitchFamily="18" charset="0"/>
                <a:ea typeface="Cambria" panose="02040503050406030204" pitchFamily="18" charset="0"/>
              </a:rPr>
              <a:t>following table gives overview of no. Of rounds performed with the input of varying key lengths</a:t>
            </a:r>
            <a:r>
              <a:rPr lang="en-US" sz="2000" dirty="0" smtClean="0">
                <a:solidFill>
                  <a:schemeClr val="tx1"/>
                </a:solidFill>
                <a:latin typeface="Cambria" panose="02040503050406030204" pitchFamily="18" charset="0"/>
                <a:ea typeface="Cambria" panose="02040503050406030204" pitchFamily="18" charset="0"/>
              </a:rPr>
              <a:t>:</a:t>
            </a:r>
          </a:p>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Key </a:t>
            </a:r>
            <a:r>
              <a:rPr lang="en-US" sz="2000" dirty="0">
                <a:solidFill>
                  <a:schemeClr val="tx1"/>
                </a:solidFill>
                <a:latin typeface="Cambria" panose="02040503050406030204" pitchFamily="18" charset="0"/>
                <a:ea typeface="Cambria" panose="02040503050406030204" pitchFamily="18" charset="0"/>
              </a:rPr>
              <a:t>Size(in bits) </a:t>
            </a:r>
            <a:r>
              <a:rPr lang="en-US" sz="2000" dirty="0" smtClean="0">
                <a:solidFill>
                  <a:schemeClr val="tx1"/>
                </a:solidFill>
                <a:latin typeface="Cambria" panose="02040503050406030204" pitchFamily="18" charset="0"/>
                <a:ea typeface="Cambria" panose="02040503050406030204" pitchFamily="18" charset="0"/>
              </a:rPr>
              <a:t>		Rounds </a:t>
            </a:r>
            <a:r>
              <a:rPr lang="en-US" sz="2000" dirty="0">
                <a:solidFill>
                  <a:schemeClr val="tx1"/>
                </a:solidFill>
                <a:latin typeface="Cambria" panose="02040503050406030204" pitchFamily="18" charset="0"/>
                <a:ea typeface="Cambria" panose="02040503050406030204" pitchFamily="18" charset="0"/>
              </a:rPr>
              <a:t>128</a:t>
            </a:r>
            <a:r>
              <a:rPr lang="en-US" sz="2000" dirty="0" smtClean="0">
                <a:solidFill>
                  <a:schemeClr val="tx1"/>
                </a:solidFill>
                <a:latin typeface="Cambria" panose="02040503050406030204" pitchFamily="18" charset="0"/>
                <a:ea typeface="Cambria" panose="02040503050406030204" pitchFamily="18" charset="0"/>
              </a:rPr>
              <a:t>...........................................................10 </a:t>
            </a:r>
            <a:r>
              <a:rPr lang="en-US" sz="2000" dirty="0">
                <a:solidFill>
                  <a:schemeClr val="tx1"/>
                </a:solidFill>
                <a:latin typeface="Cambria" panose="02040503050406030204" pitchFamily="18" charset="0"/>
                <a:ea typeface="Cambria" panose="02040503050406030204" pitchFamily="18" charset="0"/>
              </a:rPr>
              <a:t>192</a:t>
            </a:r>
            <a:r>
              <a:rPr lang="en-US" sz="2000" dirty="0" smtClean="0">
                <a:solidFill>
                  <a:schemeClr val="tx1"/>
                </a:solidFill>
                <a:latin typeface="Cambria" panose="02040503050406030204" pitchFamily="18" charset="0"/>
                <a:ea typeface="Cambria" panose="02040503050406030204" pitchFamily="18" charset="0"/>
              </a:rPr>
              <a:t>...........................................................12 </a:t>
            </a:r>
            <a:r>
              <a:rPr lang="en-US" sz="2000" dirty="0">
                <a:solidFill>
                  <a:schemeClr val="tx1"/>
                </a:solidFill>
                <a:latin typeface="Cambria" panose="02040503050406030204" pitchFamily="18" charset="0"/>
                <a:ea typeface="Cambria" panose="02040503050406030204" pitchFamily="18" charset="0"/>
              </a:rPr>
              <a:t>256</a:t>
            </a:r>
            <a:r>
              <a:rPr lang="en-US" sz="2000" dirty="0" smtClean="0">
                <a:solidFill>
                  <a:schemeClr val="tx1"/>
                </a:solidFill>
                <a:latin typeface="Cambria" panose="02040503050406030204" pitchFamily="18" charset="0"/>
                <a:ea typeface="Cambria" panose="02040503050406030204" pitchFamily="18" charset="0"/>
              </a:rPr>
              <a:t>...........................................................14 </a:t>
            </a:r>
          </a:p>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The </a:t>
            </a:r>
            <a:r>
              <a:rPr lang="en-US" sz="2000" dirty="0">
                <a:solidFill>
                  <a:schemeClr val="tx1"/>
                </a:solidFill>
                <a:latin typeface="Cambria" panose="02040503050406030204" pitchFamily="18" charset="0"/>
                <a:ea typeface="Cambria" panose="02040503050406030204" pitchFamily="18" charset="0"/>
              </a:rPr>
              <a:t>larger the number of keys the more secure will be the data. The time taken by s/w to encrypt will increase with no. of rounds.</a:t>
            </a:r>
            <a:endParaRPr lang="en-IN" sz="20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7095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25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2" dur="2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a:latin typeface="Cambria" panose="02040503050406030204" pitchFamily="18" charset="0"/>
                <a:ea typeface="Cambria" panose="02040503050406030204" pitchFamily="18" charset="0"/>
              </a:rPr>
              <a:t>Literature</a:t>
            </a:r>
          </a:p>
        </p:txBody>
      </p:sp>
      <p:sp>
        <p:nvSpPr>
          <p:cNvPr id="3" name="Rectangle 2"/>
          <p:cNvSpPr/>
          <p:nvPr/>
        </p:nvSpPr>
        <p:spPr>
          <a:xfrm>
            <a:off x="95540" y="1099737"/>
            <a:ext cx="5882640" cy="400110"/>
          </a:xfrm>
          <a:prstGeom prst="rect">
            <a:avLst/>
          </a:prstGeom>
        </p:spPr>
        <p:txBody>
          <a:bodyPr wrap="square">
            <a:spAutoFit/>
          </a:bodyPr>
          <a:lstStyle/>
          <a:p>
            <a:endParaRPr lang="en-IN" sz="2000" dirty="0">
              <a:solidFill>
                <a:schemeClr val="tx1"/>
              </a:solidFill>
              <a:latin typeface="Cambria" panose="02040503050406030204" pitchFamily="18" charset="0"/>
              <a:ea typeface="Cambria" panose="02040503050406030204" pitchFamily="18" charset="0"/>
            </a:endParaRPr>
          </a:p>
        </p:txBody>
      </p:sp>
      <p:grpSp>
        <p:nvGrpSpPr>
          <p:cNvPr id="260" name="Google Shape;2487;p42"/>
          <p:cNvGrpSpPr/>
          <p:nvPr/>
        </p:nvGrpSpPr>
        <p:grpSpPr>
          <a:xfrm>
            <a:off x="6980737" y="1499847"/>
            <a:ext cx="2107251" cy="2954366"/>
            <a:chOff x="6388923" y="1763938"/>
            <a:chExt cx="2119128" cy="2785685"/>
          </a:xfrm>
        </p:grpSpPr>
        <p:sp>
          <p:nvSpPr>
            <p:cNvPr id="261" name="Google Shape;2488;p42"/>
            <p:cNvSpPr/>
            <p:nvPr/>
          </p:nvSpPr>
          <p:spPr>
            <a:xfrm rot="5400000">
              <a:off x="6557211" y="2543488"/>
              <a:ext cx="7475" cy="344052"/>
            </a:xfrm>
            <a:custGeom>
              <a:avLst/>
              <a:gdLst/>
              <a:ahLst/>
              <a:cxnLst/>
              <a:rect l="l" t="t" r="r" b="b"/>
              <a:pathLst>
                <a:path w="280" h="26030" extrusionOk="0">
                  <a:moveTo>
                    <a:pt x="140" y="0"/>
                  </a:moveTo>
                  <a:cubicBezTo>
                    <a:pt x="84" y="0"/>
                    <a:pt x="1" y="5831"/>
                    <a:pt x="1" y="13029"/>
                  </a:cubicBezTo>
                  <a:cubicBezTo>
                    <a:pt x="1" y="20199"/>
                    <a:pt x="84" y="26030"/>
                    <a:pt x="140" y="26030"/>
                  </a:cubicBezTo>
                  <a:cubicBezTo>
                    <a:pt x="224" y="26030"/>
                    <a:pt x="280" y="20199"/>
                    <a:pt x="280" y="13029"/>
                  </a:cubicBezTo>
                  <a:cubicBezTo>
                    <a:pt x="280" y="5831"/>
                    <a:pt x="22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489;p42"/>
            <p:cNvGrpSpPr/>
            <p:nvPr/>
          </p:nvGrpSpPr>
          <p:grpSpPr>
            <a:xfrm>
              <a:off x="6563581" y="1763938"/>
              <a:ext cx="1944470" cy="2785685"/>
              <a:chOff x="3519150" y="1453075"/>
              <a:chExt cx="2803850" cy="4016850"/>
            </a:xfrm>
          </p:grpSpPr>
          <p:sp>
            <p:nvSpPr>
              <p:cNvPr id="263" name="Google Shape;2490;p42"/>
              <p:cNvSpPr/>
              <p:nvPr/>
            </p:nvSpPr>
            <p:spPr>
              <a:xfrm>
                <a:off x="5301875" y="3814175"/>
                <a:ext cx="1021125" cy="1459050"/>
              </a:xfrm>
              <a:custGeom>
                <a:avLst/>
                <a:gdLst/>
                <a:ahLst/>
                <a:cxnLst/>
                <a:rect l="l" t="t" r="r" b="b"/>
                <a:pathLst>
                  <a:path w="40845" h="58362" extrusionOk="0">
                    <a:moveTo>
                      <a:pt x="36334" y="1"/>
                    </a:moveTo>
                    <a:cubicBezTo>
                      <a:pt x="35149" y="1"/>
                      <a:pt x="33054" y="829"/>
                      <a:pt x="30690" y="5521"/>
                    </a:cubicBezTo>
                    <a:cubicBezTo>
                      <a:pt x="27063" y="12774"/>
                      <a:pt x="25696" y="16987"/>
                      <a:pt x="25696" y="16987"/>
                    </a:cubicBezTo>
                    <a:cubicBezTo>
                      <a:pt x="25696" y="16987"/>
                      <a:pt x="25155" y="17846"/>
                      <a:pt x="24433" y="17846"/>
                    </a:cubicBezTo>
                    <a:cubicBezTo>
                      <a:pt x="24199" y="17846"/>
                      <a:pt x="23947" y="17756"/>
                      <a:pt x="23687" y="17517"/>
                    </a:cubicBezTo>
                    <a:cubicBezTo>
                      <a:pt x="22713" y="16620"/>
                      <a:pt x="21410" y="14193"/>
                      <a:pt x="19842" y="14193"/>
                    </a:cubicBezTo>
                    <a:cubicBezTo>
                      <a:pt x="19703" y="14193"/>
                      <a:pt x="19562" y="14212"/>
                      <a:pt x="19419" y="14253"/>
                    </a:cubicBezTo>
                    <a:cubicBezTo>
                      <a:pt x="17577" y="14811"/>
                      <a:pt x="16991" y="16848"/>
                      <a:pt x="17382" y="19861"/>
                    </a:cubicBezTo>
                    <a:cubicBezTo>
                      <a:pt x="17745" y="22874"/>
                      <a:pt x="18330" y="29486"/>
                      <a:pt x="18386" y="30100"/>
                    </a:cubicBezTo>
                    <a:cubicBezTo>
                      <a:pt x="18429" y="30553"/>
                      <a:pt x="18239" y="31172"/>
                      <a:pt x="17764" y="31172"/>
                    </a:cubicBezTo>
                    <a:cubicBezTo>
                      <a:pt x="17624" y="31172"/>
                      <a:pt x="17460" y="31119"/>
                      <a:pt x="17270" y="30992"/>
                    </a:cubicBezTo>
                    <a:cubicBezTo>
                      <a:pt x="16612" y="30538"/>
                      <a:pt x="13328" y="27015"/>
                      <a:pt x="10880" y="27015"/>
                    </a:cubicBezTo>
                    <a:cubicBezTo>
                      <a:pt x="10321" y="27015"/>
                      <a:pt x="9805" y="27199"/>
                      <a:pt x="9375" y="27645"/>
                    </a:cubicBezTo>
                    <a:cubicBezTo>
                      <a:pt x="7031" y="30044"/>
                      <a:pt x="9459" y="38246"/>
                      <a:pt x="9710" y="39139"/>
                    </a:cubicBezTo>
                    <a:cubicBezTo>
                      <a:pt x="9989" y="40060"/>
                      <a:pt x="9793" y="40450"/>
                      <a:pt x="9375" y="40673"/>
                    </a:cubicBezTo>
                    <a:cubicBezTo>
                      <a:pt x="9352" y="40686"/>
                      <a:pt x="9326" y="40691"/>
                      <a:pt x="9298" y="40691"/>
                    </a:cubicBezTo>
                    <a:cubicBezTo>
                      <a:pt x="8799" y="40691"/>
                      <a:pt x="7430" y="38922"/>
                      <a:pt x="6111" y="37577"/>
                    </a:cubicBezTo>
                    <a:cubicBezTo>
                      <a:pt x="5118" y="36584"/>
                      <a:pt x="3909" y="35606"/>
                      <a:pt x="2842" y="35606"/>
                    </a:cubicBezTo>
                    <a:cubicBezTo>
                      <a:pt x="2379" y="35606"/>
                      <a:pt x="1943" y="35790"/>
                      <a:pt x="1563" y="36238"/>
                    </a:cubicBezTo>
                    <a:cubicBezTo>
                      <a:pt x="336" y="37744"/>
                      <a:pt x="1" y="43910"/>
                      <a:pt x="5943" y="53898"/>
                    </a:cubicBezTo>
                    <a:lnTo>
                      <a:pt x="9012" y="58361"/>
                    </a:lnTo>
                    <a:lnTo>
                      <a:pt x="14425" y="57999"/>
                    </a:lnTo>
                    <a:cubicBezTo>
                      <a:pt x="25975" y="56548"/>
                      <a:pt x="30634" y="52475"/>
                      <a:pt x="31052" y="50578"/>
                    </a:cubicBezTo>
                    <a:cubicBezTo>
                      <a:pt x="31471" y="48708"/>
                      <a:pt x="29211" y="48067"/>
                      <a:pt x="27202" y="47844"/>
                    </a:cubicBezTo>
                    <a:cubicBezTo>
                      <a:pt x="25222" y="47620"/>
                      <a:pt x="22850" y="47648"/>
                      <a:pt x="22766" y="47174"/>
                    </a:cubicBezTo>
                    <a:cubicBezTo>
                      <a:pt x="22683" y="46700"/>
                      <a:pt x="22878" y="46309"/>
                      <a:pt x="23743" y="45946"/>
                    </a:cubicBezTo>
                    <a:cubicBezTo>
                      <a:pt x="24608" y="45584"/>
                      <a:pt x="32559" y="42459"/>
                      <a:pt x="33033" y="39139"/>
                    </a:cubicBezTo>
                    <a:cubicBezTo>
                      <a:pt x="33480" y="35791"/>
                      <a:pt x="26449" y="35261"/>
                      <a:pt x="25501" y="34954"/>
                    </a:cubicBezTo>
                    <a:cubicBezTo>
                      <a:pt x="24580" y="34619"/>
                      <a:pt x="25054" y="33838"/>
                      <a:pt x="25556" y="33531"/>
                    </a:cubicBezTo>
                    <a:cubicBezTo>
                      <a:pt x="26031" y="33197"/>
                      <a:pt x="31638" y="29570"/>
                      <a:pt x="34233" y="28007"/>
                    </a:cubicBezTo>
                    <a:cubicBezTo>
                      <a:pt x="36827" y="26473"/>
                      <a:pt x="38083" y="24743"/>
                      <a:pt x="37385" y="22958"/>
                    </a:cubicBezTo>
                    <a:cubicBezTo>
                      <a:pt x="36716" y="21256"/>
                      <a:pt x="33619" y="21814"/>
                      <a:pt x="32196" y="21590"/>
                    </a:cubicBezTo>
                    <a:cubicBezTo>
                      <a:pt x="30773" y="21367"/>
                      <a:pt x="31387" y="19693"/>
                      <a:pt x="31387" y="19693"/>
                    </a:cubicBezTo>
                    <a:cubicBezTo>
                      <a:pt x="31387" y="19693"/>
                      <a:pt x="33842" y="16039"/>
                      <a:pt x="37330" y="8701"/>
                    </a:cubicBezTo>
                    <a:cubicBezTo>
                      <a:pt x="40845" y="1364"/>
                      <a:pt x="37302" y="164"/>
                      <a:pt x="37302" y="164"/>
                    </a:cubicBezTo>
                    <a:lnTo>
                      <a:pt x="37302" y="164"/>
                    </a:lnTo>
                    <a:lnTo>
                      <a:pt x="37358" y="248"/>
                    </a:lnTo>
                    <a:cubicBezTo>
                      <a:pt x="37358" y="248"/>
                      <a:pt x="36982" y="1"/>
                      <a:pt x="36334"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491;p42"/>
              <p:cNvSpPr/>
              <p:nvPr/>
            </p:nvSpPr>
            <p:spPr>
              <a:xfrm>
                <a:off x="5432300" y="3982875"/>
                <a:ext cx="721925" cy="1477975"/>
              </a:xfrm>
              <a:custGeom>
                <a:avLst/>
                <a:gdLst/>
                <a:ahLst/>
                <a:cxnLst/>
                <a:rect l="l" t="t" r="r" b="b"/>
                <a:pathLst>
                  <a:path w="28877" h="59119" extrusionOk="0">
                    <a:moveTo>
                      <a:pt x="28876" y="0"/>
                    </a:moveTo>
                    <a:lnTo>
                      <a:pt x="28793" y="140"/>
                    </a:lnTo>
                    <a:lnTo>
                      <a:pt x="28570" y="586"/>
                    </a:lnTo>
                    <a:lnTo>
                      <a:pt x="27733" y="2344"/>
                    </a:lnTo>
                    <a:cubicBezTo>
                      <a:pt x="27007" y="3850"/>
                      <a:pt x="25947" y="5998"/>
                      <a:pt x="24636" y="8677"/>
                    </a:cubicBezTo>
                    <a:cubicBezTo>
                      <a:pt x="22013" y="14061"/>
                      <a:pt x="18386" y="21455"/>
                      <a:pt x="14341" y="29601"/>
                    </a:cubicBezTo>
                    <a:cubicBezTo>
                      <a:pt x="10268" y="37748"/>
                      <a:pt x="6641" y="45169"/>
                      <a:pt x="4046" y="50525"/>
                    </a:cubicBezTo>
                    <a:cubicBezTo>
                      <a:pt x="2763" y="53232"/>
                      <a:pt x="1703" y="55408"/>
                      <a:pt x="1005" y="56914"/>
                    </a:cubicBezTo>
                    <a:lnTo>
                      <a:pt x="196" y="58672"/>
                    </a:lnTo>
                    <a:lnTo>
                      <a:pt x="1" y="59118"/>
                    </a:lnTo>
                    <a:cubicBezTo>
                      <a:pt x="57" y="59035"/>
                      <a:pt x="140" y="58867"/>
                      <a:pt x="224" y="58672"/>
                    </a:cubicBezTo>
                    <a:cubicBezTo>
                      <a:pt x="419" y="58253"/>
                      <a:pt x="726" y="57668"/>
                      <a:pt x="1089" y="56942"/>
                    </a:cubicBezTo>
                    <a:cubicBezTo>
                      <a:pt x="1814" y="55436"/>
                      <a:pt x="2875" y="53260"/>
                      <a:pt x="4158" y="50581"/>
                    </a:cubicBezTo>
                    <a:cubicBezTo>
                      <a:pt x="6780" y="45197"/>
                      <a:pt x="10435" y="37803"/>
                      <a:pt x="14481" y="29657"/>
                    </a:cubicBezTo>
                    <a:cubicBezTo>
                      <a:pt x="18526" y="21510"/>
                      <a:pt x="22181" y="14117"/>
                      <a:pt x="24775" y="8733"/>
                    </a:cubicBezTo>
                    <a:cubicBezTo>
                      <a:pt x="26059" y="6054"/>
                      <a:pt x="27119" y="3878"/>
                      <a:pt x="27816" y="2344"/>
                    </a:cubicBezTo>
                    <a:cubicBezTo>
                      <a:pt x="28151" y="1590"/>
                      <a:pt x="28430" y="1005"/>
                      <a:pt x="28625" y="614"/>
                    </a:cubicBezTo>
                    <a:cubicBezTo>
                      <a:pt x="28709" y="419"/>
                      <a:pt x="28793" y="251"/>
                      <a:pt x="28821" y="168"/>
                    </a:cubicBezTo>
                    <a:cubicBezTo>
                      <a:pt x="28876" y="56"/>
                      <a:pt x="28876" y="0"/>
                      <a:pt x="288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492;p42"/>
              <p:cNvSpPr/>
              <p:nvPr/>
            </p:nvSpPr>
            <p:spPr>
              <a:xfrm>
                <a:off x="5834050" y="4270925"/>
                <a:ext cx="62800" cy="239950"/>
              </a:xfrm>
              <a:custGeom>
                <a:avLst/>
                <a:gdLst/>
                <a:ahLst/>
                <a:cxnLst/>
                <a:rect l="l" t="t" r="r" b="b"/>
                <a:pathLst>
                  <a:path w="2512" h="9598" extrusionOk="0">
                    <a:moveTo>
                      <a:pt x="1" y="0"/>
                    </a:moveTo>
                    <a:cubicBezTo>
                      <a:pt x="1" y="140"/>
                      <a:pt x="29" y="252"/>
                      <a:pt x="84" y="391"/>
                    </a:cubicBezTo>
                    <a:cubicBezTo>
                      <a:pt x="140" y="670"/>
                      <a:pt x="224" y="1033"/>
                      <a:pt x="336" y="1423"/>
                    </a:cubicBezTo>
                    <a:cubicBezTo>
                      <a:pt x="559" y="2344"/>
                      <a:pt x="866" y="3488"/>
                      <a:pt x="1173" y="4827"/>
                    </a:cubicBezTo>
                    <a:cubicBezTo>
                      <a:pt x="1507" y="6166"/>
                      <a:pt x="1814" y="7366"/>
                      <a:pt x="2065" y="8231"/>
                    </a:cubicBezTo>
                    <a:cubicBezTo>
                      <a:pt x="2177" y="8649"/>
                      <a:pt x="2288" y="8984"/>
                      <a:pt x="2372" y="9235"/>
                    </a:cubicBezTo>
                    <a:cubicBezTo>
                      <a:pt x="2400" y="9347"/>
                      <a:pt x="2456" y="9486"/>
                      <a:pt x="2512" y="9598"/>
                    </a:cubicBezTo>
                    <a:cubicBezTo>
                      <a:pt x="2512" y="9458"/>
                      <a:pt x="2484" y="9319"/>
                      <a:pt x="2428" y="9207"/>
                    </a:cubicBezTo>
                    <a:cubicBezTo>
                      <a:pt x="2372" y="8928"/>
                      <a:pt x="2288" y="8566"/>
                      <a:pt x="2177" y="8175"/>
                    </a:cubicBezTo>
                    <a:lnTo>
                      <a:pt x="1368" y="4771"/>
                    </a:lnTo>
                    <a:cubicBezTo>
                      <a:pt x="1033" y="3432"/>
                      <a:pt x="726" y="2232"/>
                      <a:pt x="447" y="1368"/>
                    </a:cubicBezTo>
                    <a:cubicBezTo>
                      <a:pt x="336" y="949"/>
                      <a:pt x="224" y="614"/>
                      <a:pt x="140" y="363"/>
                    </a:cubicBezTo>
                    <a:cubicBezTo>
                      <a:pt x="112" y="224"/>
                      <a:pt x="57"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493;p42"/>
              <p:cNvSpPr/>
              <p:nvPr/>
            </p:nvSpPr>
            <p:spPr>
              <a:xfrm>
                <a:off x="5909375" y="4431325"/>
                <a:ext cx="274150" cy="81725"/>
              </a:xfrm>
              <a:custGeom>
                <a:avLst/>
                <a:gdLst/>
                <a:ahLst/>
                <a:cxnLst/>
                <a:rect l="l" t="t" r="r" b="b"/>
                <a:pathLst>
                  <a:path w="10966" h="3269" extrusionOk="0">
                    <a:moveTo>
                      <a:pt x="10934" y="0"/>
                    </a:moveTo>
                    <a:cubicBezTo>
                      <a:pt x="10837" y="0"/>
                      <a:pt x="8394" y="661"/>
                      <a:pt x="5441" y="1536"/>
                    </a:cubicBezTo>
                    <a:cubicBezTo>
                      <a:pt x="2428" y="2456"/>
                      <a:pt x="1" y="3210"/>
                      <a:pt x="1" y="3265"/>
                    </a:cubicBezTo>
                    <a:cubicBezTo>
                      <a:pt x="1" y="3268"/>
                      <a:pt x="4" y="3269"/>
                      <a:pt x="11" y="3269"/>
                    </a:cubicBezTo>
                    <a:cubicBezTo>
                      <a:pt x="188" y="3269"/>
                      <a:pt x="2597" y="2590"/>
                      <a:pt x="5497" y="1731"/>
                    </a:cubicBezTo>
                    <a:cubicBezTo>
                      <a:pt x="8510" y="838"/>
                      <a:pt x="10965" y="57"/>
                      <a:pt x="10937" y="1"/>
                    </a:cubicBezTo>
                    <a:cubicBezTo>
                      <a:pt x="10937" y="1"/>
                      <a:pt x="10936" y="0"/>
                      <a:pt x="109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494;p42"/>
              <p:cNvSpPr/>
              <p:nvPr/>
            </p:nvSpPr>
            <p:spPr>
              <a:xfrm>
                <a:off x="5739900" y="4807450"/>
                <a:ext cx="252500" cy="14975"/>
              </a:xfrm>
              <a:custGeom>
                <a:avLst/>
                <a:gdLst/>
                <a:ahLst/>
                <a:cxnLst/>
                <a:rect l="l" t="t" r="r" b="b"/>
                <a:pathLst>
                  <a:path w="10100" h="599" extrusionOk="0">
                    <a:moveTo>
                      <a:pt x="9891" y="1"/>
                    </a:moveTo>
                    <a:cubicBezTo>
                      <a:pt x="9821" y="1"/>
                      <a:pt x="9751" y="8"/>
                      <a:pt x="9681" y="22"/>
                    </a:cubicBezTo>
                    <a:lnTo>
                      <a:pt x="8621" y="105"/>
                    </a:lnTo>
                    <a:cubicBezTo>
                      <a:pt x="7701" y="189"/>
                      <a:pt x="6445" y="273"/>
                      <a:pt x="5050" y="357"/>
                    </a:cubicBezTo>
                    <a:cubicBezTo>
                      <a:pt x="3655" y="412"/>
                      <a:pt x="2400" y="440"/>
                      <a:pt x="1479" y="440"/>
                    </a:cubicBezTo>
                    <a:lnTo>
                      <a:pt x="391" y="440"/>
                    </a:lnTo>
                    <a:cubicBezTo>
                      <a:pt x="252" y="440"/>
                      <a:pt x="112" y="440"/>
                      <a:pt x="0" y="468"/>
                    </a:cubicBezTo>
                    <a:cubicBezTo>
                      <a:pt x="112" y="496"/>
                      <a:pt x="252" y="524"/>
                      <a:pt x="391" y="524"/>
                    </a:cubicBezTo>
                    <a:cubicBezTo>
                      <a:pt x="642" y="552"/>
                      <a:pt x="1005" y="580"/>
                      <a:pt x="1479" y="580"/>
                    </a:cubicBezTo>
                    <a:cubicBezTo>
                      <a:pt x="1860" y="591"/>
                      <a:pt x="2299" y="598"/>
                      <a:pt x="2782" y="598"/>
                    </a:cubicBezTo>
                    <a:cubicBezTo>
                      <a:pt x="3464" y="598"/>
                      <a:pt x="4233" y="585"/>
                      <a:pt x="5050" y="552"/>
                    </a:cubicBezTo>
                    <a:cubicBezTo>
                      <a:pt x="6445" y="496"/>
                      <a:pt x="7701" y="357"/>
                      <a:pt x="8621" y="245"/>
                    </a:cubicBezTo>
                    <a:cubicBezTo>
                      <a:pt x="9068" y="189"/>
                      <a:pt x="9458" y="133"/>
                      <a:pt x="9709" y="105"/>
                    </a:cubicBezTo>
                    <a:cubicBezTo>
                      <a:pt x="9821" y="78"/>
                      <a:pt x="9960" y="50"/>
                      <a:pt x="10100" y="22"/>
                    </a:cubicBezTo>
                    <a:cubicBezTo>
                      <a:pt x="10030" y="8"/>
                      <a:pt x="9960" y="1"/>
                      <a:pt x="98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495;p42"/>
              <p:cNvSpPr/>
              <p:nvPr/>
            </p:nvSpPr>
            <p:spPr>
              <a:xfrm>
                <a:off x="5623425" y="4614775"/>
                <a:ext cx="118600" cy="202300"/>
              </a:xfrm>
              <a:custGeom>
                <a:avLst/>
                <a:gdLst/>
                <a:ahLst/>
                <a:cxnLst/>
                <a:rect l="l" t="t" r="r" b="b"/>
                <a:pathLst>
                  <a:path w="4744" h="8092" extrusionOk="0">
                    <a:moveTo>
                      <a:pt x="0" y="1"/>
                    </a:moveTo>
                    <a:cubicBezTo>
                      <a:pt x="56" y="112"/>
                      <a:pt x="112" y="252"/>
                      <a:pt x="168" y="363"/>
                    </a:cubicBezTo>
                    <a:cubicBezTo>
                      <a:pt x="279" y="559"/>
                      <a:pt x="447" y="866"/>
                      <a:pt x="642" y="1228"/>
                    </a:cubicBezTo>
                    <a:cubicBezTo>
                      <a:pt x="1060" y="1982"/>
                      <a:pt x="1646" y="2986"/>
                      <a:pt x="2288" y="4102"/>
                    </a:cubicBezTo>
                    <a:cubicBezTo>
                      <a:pt x="2958" y="5218"/>
                      <a:pt x="3543" y="6222"/>
                      <a:pt x="3990" y="6920"/>
                    </a:cubicBezTo>
                    <a:cubicBezTo>
                      <a:pt x="4213" y="7282"/>
                      <a:pt x="4408" y="7589"/>
                      <a:pt x="4520" y="7785"/>
                    </a:cubicBezTo>
                    <a:cubicBezTo>
                      <a:pt x="4576" y="7896"/>
                      <a:pt x="4659" y="7980"/>
                      <a:pt x="4743" y="8091"/>
                    </a:cubicBezTo>
                    <a:cubicBezTo>
                      <a:pt x="4715" y="7952"/>
                      <a:pt x="4659" y="7840"/>
                      <a:pt x="4576" y="7729"/>
                    </a:cubicBezTo>
                    <a:cubicBezTo>
                      <a:pt x="4464" y="7533"/>
                      <a:pt x="4297" y="7227"/>
                      <a:pt x="4101" y="6864"/>
                    </a:cubicBezTo>
                    <a:cubicBezTo>
                      <a:pt x="3683" y="6111"/>
                      <a:pt x="3097" y="5106"/>
                      <a:pt x="2455" y="3990"/>
                    </a:cubicBezTo>
                    <a:cubicBezTo>
                      <a:pt x="1814" y="2874"/>
                      <a:pt x="1200" y="1870"/>
                      <a:pt x="754" y="1145"/>
                    </a:cubicBezTo>
                    <a:cubicBezTo>
                      <a:pt x="530" y="782"/>
                      <a:pt x="363" y="503"/>
                      <a:pt x="223" y="308"/>
                    </a:cubicBezTo>
                    <a:cubicBezTo>
                      <a:pt x="168" y="196"/>
                      <a:pt x="84" y="84"/>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496;p42"/>
              <p:cNvSpPr/>
              <p:nvPr/>
            </p:nvSpPr>
            <p:spPr>
              <a:xfrm>
                <a:off x="5439975" y="4866575"/>
                <a:ext cx="154175" cy="256700"/>
              </a:xfrm>
              <a:custGeom>
                <a:avLst/>
                <a:gdLst/>
                <a:ahLst/>
                <a:cxnLst/>
                <a:rect l="l" t="t" r="r" b="b"/>
                <a:pathLst>
                  <a:path w="6167" h="10268" extrusionOk="0">
                    <a:moveTo>
                      <a:pt x="1" y="0"/>
                    </a:moveTo>
                    <a:lnTo>
                      <a:pt x="1" y="0"/>
                    </a:lnTo>
                    <a:cubicBezTo>
                      <a:pt x="57" y="140"/>
                      <a:pt x="112" y="279"/>
                      <a:pt x="196" y="419"/>
                    </a:cubicBezTo>
                    <a:lnTo>
                      <a:pt x="838" y="1535"/>
                    </a:lnTo>
                    <a:cubicBezTo>
                      <a:pt x="1396" y="2483"/>
                      <a:pt x="2149" y="3767"/>
                      <a:pt x="2986" y="5190"/>
                    </a:cubicBezTo>
                    <a:cubicBezTo>
                      <a:pt x="3851" y="6612"/>
                      <a:pt x="4632" y="7868"/>
                      <a:pt x="5190" y="8789"/>
                    </a:cubicBezTo>
                    <a:lnTo>
                      <a:pt x="5888" y="9877"/>
                    </a:lnTo>
                    <a:cubicBezTo>
                      <a:pt x="5971" y="10016"/>
                      <a:pt x="6055" y="10156"/>
                      <a:pt x="6167" y="10267"/>
                    </a:cubicBezTo>
                    <a:cubicBezTo>
                      <a:pt x="6111" y="10128"/>
                      <a:pt x="6027" y="9988"/>
                      <a:pt x="5943" y="9849"/>
                    </a:cubicBezTo>
                    <a:lnTo>
                      <a:pt x="5302" y="8733"/>
                    </a:lnTo>
                    <a:cubicBezTo>
                      <a:pt x="4772" y="7784"/>
                      <a:pt x="4018" y="6501"/>
                      <a:pt x="3153" y="5078"/>
                    </a:cubicBezTo>
                    <a:cubicBezTo>
                      <a:pt x="2316" y="3683"/>
                      <a:pt x="1535" y="2400"/>
                      <a:pt x="949" y="1479"/>
                    </a:cubicBezTo>
                    <a:lnTo>
                      <a:pt x="252" y="391"/>
                    </a:lnTo>
                    <a:cubicBezTo>
                      <a:pt x="196" y="251"/>
                      <a:pt x="85"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497;p42"/>
              <p:cNvSpPr/>
              <p:nvPr/>
            </p:nvSpPr>
            <p:spPr>
              <a:xfrm>
                <a:off x="5592025" y="5092550"/>
                <a:ext cx="319475" cy="24450"/>
              </a:xfrm>
              <a:custGeom>
                <a:avLst/>
                <a:gdLst/>
                <a:ahLst/>
                <a:cxnLst/>
                <a:rect l="l" t="t" r="r" b="b"/>
                <a:pathLst>
                  <a:path w="12779" h="978" extrusionOk="0">
                    <a:moveTo>
                      <a:pt x="12779" y="1"/>
                    </a:moveTo>
                    <a:cubicBezTo>
                      <a:pt x="12611" y="1"/>
                      <a:pt x="12444" y="1"/>
                      <a:pt x="12276" y="29"/>
                    </a:cubicBezTo>
                    <a:lnTo>
                      <a:pt x="10909" y="196"/>
                    </a:lnTo>
                    <a:cubicBezTo>
                      <a:pt x="9765" y="308"/>
                      <a:pt x="8175" y="475"/>
                      <a:pt x="6390" y="586"/>
                    </a:cubicBezTo>
                    <a:cubicBezTo>
                      <a:pt x="4632" y="726"/>
                      <a:pt x="3014" y="782"/>
                      <a:pt x="1870" y="838"/>
                    </a:cubicBezTo>
                    <a:lnTo>
                      <a:pt x="503" y="893"/>
                    </a:lnTo>
                    <a:cubicBezTo>
                      <a:pt x="336" y="893"/>
                      <a:pt x="168" y="921"/>
                      <a:pt x="1" y="949"/>
                    </a:cubicBezTo>
                    <a:cubicBezTo>
                      <a:pt x="140" y="977"/>
                      <a:pt x="308" y="977"/>
                      <a:pt x="475" y="977"/>
                    </a:cubicBezTo>
                    <a:lnTo>
                      <a:pt x="1870" y="977"/>
                    </a:lnTo>
                    <a:cubicBezTo>
                      <a:pt x="3014" y="949"/>
                      <a:pt x="4604" y="893"/>
                      <a:pt x="6390" y="782"/>
                    </a:cubicBezTo>
                    <a:cubicBezTo>
                      <a:pt x="8175" y="642"/>
                      <a:pt x="9793" y="475"/>
                      <a:pt x="10937" y="308"/>
                    </a:cubicBezTo>
                    <a:cubicBezTo>
                      <a:pt x="11495" y="224"/>
                      <a:pt x="11969" y="168"/>
                      <a:pt x="12304" y="112"/>
                    </a:cubicBezTo>
                    <a:cubicBezTo>
                      <a:pt x="12472" y="84"/>
                      <a:pt x="12611" y="56"/>
                      <a:pt x="127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498;p42"/>
              <p:cNvSpPr/>
              <p:nvPr/>
            </p:nvSpPr>
            <p:spPr>
              <a:xfrm>
                <a:off x="3812775" y="3743625"/>
                <a:ext cx="1487750" cy="1632125"/>
              </a:xfrm>
              <a:custGeom>
                <a:avLst/>
                <a:gdLst/>
                <a:ahLst/>
                <a:cxnLst/>
                <a:rect l="l" t="t" r="r" b="b"/>
                <a:pathLst>
                  <a:path w="59510" h="65285" extrusionOk="0">
                    <a:moveTo>
                      <a:pt x="1" y="1"/>
                    </a:moveTo>
                    <a:lnTo>
                      <a:pt x="1" y="65285"/>
                    </a:lnTo>
                    <a:lnTo>
                      <a:pt x="59509" y="65285"/>
                    </a:lnTo>
                    <a:lnTo>
                      <a:pt x="5950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499;p42"/>
              <p:cNvSpPr/>
              <p:nvPr/>
            </p:nvSpPr>
            <p:spPr>
              <a:xfrm>
                <a:off x="3595875" y="4070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500;p42"/>
              <p:cNvSpPr/>
              <p:nvPr/>
            </p:nvSpPr>
            <p:spPr>
              <a:xfrm>
                <a:off x="3667700" y="4153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501;p42"/>
              <p:cNvSpPr/>
              <p:nvPr/>
            </p:nvSpPr>
            <p:spPr>
              <a:xfrm>
                <a:off x="3667700" y="4238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502;p42"/>
              <p:cNvSpPr/>
              <p:nvPr/>
            </p:nvSpPr>
            <p:spPr>
              <a:xfrm>
                <a:off x="3667700" y="4326025"/>
                <a:ext cx="320175" cy="48850"/>
              </a:xfrm>
              <a:custGeom>
                <a:avLst/>
                <a:gdLst/>
                <a:ahLst/>
                <a:cxnLst/>
                <a:rect l="l" t="t" r="r" b="b"/>
                <a:pathLst>
                  <a:path w="12807" h="1954" extrusionOk="0">
                    <a:moveTo>
                      <a:pt x="1" y="1"/>
                    </a:moveTo>
                    <a:lnTo>
                      <a:pt x="1" y="1953"/>
                    </a:lnTo>
                    <a:lnTo>
                      <a:pt x="12806" y="1953"/>
                    </a:lnTo>
                    <a:lnTo>
                      <a:pt x="12806"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503;p42"/>
              <p:cNvSpPr/>
              <p:nvPr/>
            </p:nvSpPr>
            <p:spPr>
              <a:xfrm>
                <a:off x="4071550" y="4164900"/>
                <a:ext cx="43250" cy="36975"/>
              </a:xfrm>
              <a:custGeom>
                <a:avLst/>
                <a:gdLst/>
                <a:ahLst/>
                <a:cxnLst/>
                <a:rect l="l" t="t" r="r" b="b"/>
                <a:pathLst>
                  <a:path w="1730" h="1479" extrusionOk="0">
                    <a:moveTo>
                      <a:pt x="1004" y="1"/>
                    </a:moveTo>
                    <a:cubicBezTo>
                      <a:pt x="335" y="1"/>
                      <a:pt x="0" y="782"/>
                      <a:pt x="474" y="1256"/>
                    </a:cubicBezTo>
                    <a:cubicBezTo>
                      <a:pt x="628" y="1410"/>
                      <a:pt x="814" y="1479"/>
                      <a:pt x="995" y="1479"/>
                    </a:cubicBezTo>
                    <a:cubicBezTo>
                      <a:pt x="1373" y="1479"/>
                      <a:pt x="1730" y="1179"/>
                      <a:pt x="1730" y="726"/>
                    </a:cubicBezTo>
                    <a:cubicBezTo>
                      <a:pt x="1730" y="336"/>
                      <a:pt x="1395" y="1"/>
                      <a:pt x="10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504;p42"/>
              <p:cNvSpPr/>
              <p:nvPr/>
            </p:nvSpPr>
            <p:spPr>
              <a:xfrm>
                <a:off x="41524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505;p42"/>
              <p:cNvSpPr/>
              <p:nvPr/>
            </p:nvSpPr>
            <p:spPr>
              <a:xfrm>
                <a:off x="4234050" y="4164900"/>
                <a:ext cx="43275" cy="36975"/>
              </a:xfrm>
              <a:custGeom>
                <a:avLst/>
                <a:gdLst/>
                <a:ahLst/>
                <a:cxnLst/>
                <a:rect l="l" t="t" r="r" b="b"/>
                <a:pathLst>
                  <a:path w="1731" h="1479" extrusionOk="0">
                    <a:moveTo>
                      <a:pt x="977" y="1"/>
                    </a:moveTo>
                    <a:cubicBezTo>
                      <a:pt x="335" y="1"/>
                      <a:pt x="1" y="782"/>
                      <a:pt x="475" y="1256"/>
                    </a:cubicBezTo>
                    <a:cubicBezTo>
                      <a:pt x="619" y="1410"/>
                      <a:pt x="802" y="1479"/>
                      <a:pt x="983" y="1479"/>
                    </a:cubicBezTo>
                    <a:cubicBezTo>
                      <a:pt x="1360" y="1479"/>
                      <a:pt x="1730" y="1179"/>
                      <a:pt x="1730" y="726"/>
                    </a:cubicBezTo>
                    <a:cubicBezTo>
                      <a:pt x="1702"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506;p42"/>
              <p:cNvSpPr/>
              <p:nvPr/>
            </p:nvSpPr>
            <p:spPr>
              <a:xfrm>
                <a:off x="4314950"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507;p42"/>
              <p:cNvSpPr/>
              <p:nvPr/>
            </p:nvSpPr>
            <p:spPr>
              <a:xfrm>
                <a:off x="4942675" y="4164900"/>
                <a:ext cx="43275" cy="36975"/>
              </a:xfrm>
              <a:custGeom>
                <a:avLst/>
                <a:gdLst/>
                <a:ahLst/>
                <a:cxnLst/>
                <a:rect l="l" t="t" r="r" b="b"/>
                <a:pathLst>
                  <a:path w="1731" h="1479" extrusionOk="0">
                    <a:moveTo>
                      <a:pt x="1005" y="1"/>
                    </a:moveTo>
                    <a:cubicBezTo>
                      <a:pt x="336" y="1"/>
                      <a:pt x="1" y="782"/>
                      <a:pt x="475" y="1256"/>
                    </a:cubicBezTo>
                    <a:cubicBezTo>
                      <a:pt x="629" y="1410"/>
                      <a:pt x="815" y="1479"/>
                      <a:pt x="996" y="1479"/>
                    </a:cubicBezTo>
                    <a:cubicBezTo>
                      <a:pt x="1374" y="1479"/>
                      <a:pt x="1731" y="1179"/>
                      <a:pt x="1731" y="726"/>
                    </a:cubicBezTo>
                    <a:cubicBezTo>
                      <a:pt x="1731" y="336"/>
                      <a:pt x="1396"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508;p42"/>
              <p:cNvSpPr/>
              <p:nvPr/>
            </p:nvSpPr>
            <p:spPr>
              <a:xfrm>
                <a:off x="50256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509;p42"/>
              <p:cNvSpPr/>
              <p:nvPr/>
            </p:nvSpPr>
            <p:spPr>
              <a:xfrm>
                <a:off x="4395875" y="4164900"/>
                <a:ext cx="43250" cy="36975"/>
              </a:xfrm>
              <a:custGeom>
                <a:avLst/>
                <a:gdLst/>
                <a:ahLst/>
                <a:cxnLst/>
                <a:rect l="l" t="t" r="r" b="b"/>
                <a:pathLst>
                  <a:path w="1730" h="1479" extrusionOk="0">
                    <a:moveTo>
                      <a:pt x="977" y="1"/>
                    </a:moveTo>
                    <a:cubicBezTo>
                      <a:pt x="335" y="1"/>
                      <a:pt x="0" y="782"/>
                      <a:pt x="474" y="1256"/>
                    </a:cubicBezTo>
                    <a:cubicBezTo>
                      <a:pt x="619" y="1410"/>
                      <a:pt x="802" y="1479"/>
                      <a:pt x="982"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510;p42"/>
              <p:cNvSpPr/>
              <p:nvPr/>
            </p:nvSpPr>
            <p:spPr>
              <a:xfrm>
                <a:off x="4794125" y="4164900"/>
                <a:ext cx="43275" cy="36975"/>
              </a:xfrm>
              <a:custGeom>
                <a:avLst/>
                <a:gdLst/>
                <a:ahLst/>
                <a:cxnLst/>
                <a:rect l="l" t="t" r="r" b="b"/>
                <a:pathLst>
                  <a:path w="1731" h="1479" extrusionOk="0">
                    <a:moveTo>
                      <a:pt x="977" y="1"/>
                    </a:moveTo>
                    <a:cubicBezTo>
                      <a:pt x="335" y="1"/>
                      <a:pt x="0" y="782"/>
                      <a:pt x="475" y="1256"/>
                    </a:cubicBezTo>
                    <a:cubicBezTo>
                      <a:pt x="619" y="1410"/>
                      <a:pt x="802" y="1479"/>
                      <a:pt x="983"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511;p42"/>
              <p:cNvSpPr/>
              <p:nvPr/>
            </p:nvSpPr>
            <p:spPr>
              <a:xfrm>
                <a:off x="4476775"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512;p42"/>
              <p:cNvSpPr/>
              <p:nvPr/>
            </p:nvSpPr>
            <p:spPr>
              <a:xfrm>
                <a:off x="4558375" y="4164900"/>
                <a:ext cx="42575" cy="36975"/>
              </a:xfrm>
              <a:custGeom>
                <a:avLst/>
                <a:gdLst/>
                <a:ahLst/>
                <a:cxnLst/>
                <a:rect l="l" t="t" r="r" b="b"/>
                <a:pathLst>
                  <a:path w="1703" h="1479" extrusionOk="0">
                    <a:moveTo>
                      <a:pt x="977" y="1"/>
                    </a:moveTo>
                    <a:cubicBezTo>
                      <a:pt x="307" y="1"/>
                      <a:pt x="1" y="782"/>
                      <a:pt x="447" y="1256"/>
                    </a:cubicBezTo>
                    <a:cubicBezTo>
                      <a:pt x="601" y="1410"/>
                      <a:pt x="786" y="1479"/>
                      <a:pt x="967" y="1479"/>
                    </a:cubicBezTo>
                    <a:cubicBezTo>
                      <a:pt x="1345" y="1479"/>
                      <a:pt x="1702" y="1179"/>
                      <a:pt x="1702" y="726"/>
                    </a:cubicBezTo>
                    <a:cubicBezTo>
                      <a:pt x="1702" y="336"/>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513;p42"/>
              <p:cNvSpPr/>
              <p:nvPr/>
            </p:nvSpPr>
            <p:spPr>
              <a:xfrm>
                <a:off x="47222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514;p42"/>
              <p:cNvSpPr/>
              <p:nvPr/>
            </p:nvSpPr>
            <p:spPr>
              <a:xfrm>
                <a:off x="5092650" y="4164900"/>
                <a:ext cx="43250" cy="36975"/>
              </a:xfrm>
              <a:custGeom>
                <a:avLst/>
                <a:gdLst/>
                <a:ahLst/>
                <a:cxnLst/>
                <a:rect l="l" t="t" r="r" b="b"/>
                <a:pathLst>
                  <a:path w="1730" h="1479" extrusionOk="0">
                    <a:moveTo>
                      <a:pt x="1005" y="1"/>
                    </a:moveTo>
                    <a:cubicBezTo>
                      <a:pt x="335" y="1"/>
                      <a:pt x="0" y="782"/>
                      <a:pt x="474"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515;p42"/>
              <p:cNvSpPr/>
              <p:nvPr/>
            </p:nvSpPr>
            <p:spPr>
              <a:xfrm>
                <a:off x="4639275" y="4164900"/>
                <a:ext cx="42575" cy="36975"/>
              </a:xfrm>
              <a:custGeom>
                <a:avLst/>
                <a:gdLst/>
                <a:ahLst/>
                <a:cxnLst/>
                <a:rect l="l" t="t" r="r" b="b"/>
                <a:pathLst>
                  <a:path w="1703" h="1479" extrusionOk="0">
                    <a:moveTo>
                      <a:pt x="977" y="1"/>
                    </a:moveTo>
                    <a:cubicBezTo>
                      <a:pt x="336" y="1"/>
                      <a:pt x="1" y="782"/>
                      <a:pt x="447" y="1256"/>
                    </a:cubicBezTo>
                    <a:cubicBezTo>
                      <a:pt x="601" y="1410"/>
                      <a:pt x="787" y="1479"/>
                      <a:pt x="968" y="1479"/>
                    </a:cubicBezTo>
                    <a:cubicBezTo>
                      <a:pt x="1346" y="1479"/>
                      <a:pt x="1703" y="1179"/>
                      <a:pt x="1703" y="726"/>
                    </a:cubicBezTo>
                    <a:cubicBezTo>
                      <a:pt x="1703" y="336"/>
                      <a:pt x="1396" y="1"/>
                      <a:pt x="97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516;p42"/>
              <p:cNvSpPr/>
              <p:nvPr/>
            </p:nvSpPr>
            <p:spPr>
              <a:xfrm>
                <a:off x="48708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517;p42"/>
              <p:cNvSpPr/>
              <p:nvPr/>
            </p:nvSpPr>
            <p:spPr>
              <a:xfrm>
                <a:off x="5098925" y="4253475"/>
                <a:ext cx="43250" cy="37000"/>
              </a:xfrm>
              <a:custGeom>
                <a:avLst/>
                <a:gdLst/>
                <a:ahLst/>
                <a:cxnLst/>
                <a:rect l="l" t="t" r="r" b="b"/>
                <a:pathLst>
                  <a:path w="1730"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518;p42"/>
              <p:cNvSpPr/>
              <p:nvPr/>
            </p:nvSpPr>
            <p:spPr>
              <a:xfrm>
                <a:off x="5018000" y="4253475"/>
                <a:ext cx="43275" cy="37000"/>
              </a:xfrm>
              <a:custGeom>
                <a:avLst/>
                <a:gdLst/>
                <a:ahLst/>
                <a:cxnLst/>
                <a:rect l="l" t="t" r="r" b="b"/>
                <a:pathLst>
                  <a:path w="1731" h="1480" extrusionOk="0">
                    <a:moveTo>
                      <a:pt x="732" y="1"/>
                    </a:moveTo>
                    <a:cubicBezTo>
                      <a:pt x="356" y="1"/>
                      <a:pt x="1" y="294"/>
                      <a:pt x="1" y="726"/>
                    </a:cubicBezTo>
                    <a:cubicBezTo>
                      <a:pt x="1" y="1145"/>
                      <a:pt x="336" y="1480"/>
                      <a:pt x="726" y="1480"/>
                    </a:cubicBezTo>
                    <a:cubicBezTo>
                      <a:pt x="1396" y="1480"/>
                      <a:pt x="1731"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519;p42"/>
              <p:cNvSpPr/>
              <p:nvPr/>
            </p:nvSpPr>
            <p:spPr>
              <a:xfrm>
                <a:off x="4937100" y="4253475"/>
                <a:ext cx="43275" cy="37000"/>
              </a:xfrm>
              <a:custGeom>
                <a:avLst/>
                <a:gdLst/>
                <a:ahLst/>
                <a:cxnLst/>
                <a:rect l="l" t="t" r="r" b="b"/>
                <a:pathLst>
                  <a:path w="1731" h="1480" extrusionOk="0">
                    <a:moveTo>
                      <a:pt x="732" y="1"/>
                    </a:moveTo>
                    <a:cubicBezTo>
                      <a:pt x="355" y="1"/>
                      <a:pt x="1" y="294"/>
                      <a:pt x="1" y="726"/>
                    </a:cubicBezTo>
                    <a:cubicBezTo>
                      <a:pt x="1" y="1145"/>
                      <a:pt x="336" y="1480"/>
                      <a:pt x="726" y="1480"/>
                    </a:cubicBezTo>
                    <a:cubicBezTo>
                      <a:pt x="1396" y="1480"/>
                      <a:pt x="1730"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520;p42"/>
              <p:cNvSpPr/>
              <p:nvPr/>
            </p:nvSpPr>
            <p:spPr>
              <a:xfrm>
                <a:off x="4856200" y="4253475"/>
                <a:ext cx="42575" cy="37000"/>
              </a:xfrm>
              <a:custGeom>
                <a:avLst/>
                <a:gdLst/>
                <a:ahLst/>
                <a:cxnLst/>
                <a:rect l="l" t="t" r="r" b="b"/>
                <a:pathLst>
                  <a:path w="1703" h="1480" extrusionOk="0">
                    <a:moveTo>
                      <a:pt x="732" y="1"/>
                    </a:moveTo>
                    <a:cubicBezTo>
                      <a:pt x="355" y="1"/>
                      <a:pt x="0" y="294"/>
                      <a:pt x="0" y="726"/>
                    </a:cubicBezTo>
                    <a:cubicBezTo>
                      <a:pt x="0" y="1145"/>
                      <a:pt x="335" y="1480"/>
                      <a:pt x="726" y="1480"/>
                    </a:cubicBezTo>
                    <a:cubicBezTo>
                      <a:pt x="1395"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521;p42"/>
              <p:cNvSpPr/>
              <p:nvPr/>
            </p:nvSpPr>
            <p:spPr>
              <a:xfrm>
                <a:off x="4227775" y="4253475"/>
                <a:ext cx="43275" cy="37000"/>
              </a:xfrm>
              <a:custGeom>
                <a:avLst/>
                <a:gdLst/>
                <a:ahLst/>
                <a:cxnLst/>
                <a:rect l="l" t="t" r="r" b="b"/>
                <a:pathLst>
                  <a:path w="1731"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522;p42"/>
              <p:cNvSpPr/>
              <p:nvPr/>
            </p:nvSpPr>
            <p:spPr>
              <a:xfrm>
                <a:off x="4145475" y="4253475"/>
                <a:ext cx="42575" cy="37000"/>
              </a:xfrm>
              <a:custGeom>
                <a:avLst/>
                <a:gdLst/>
                <a:ahLst/>
                <a:cxnLst/>
                <a:rect l="l" t="t" r="r" b="b"/>
                <a:pathLst>
                  <a:path w="1703" h="1480" extrusionOk="0">
                    <a:moveTo>
                      <a:pt x="732" y="1"/>
                    </a:moveTo>
                    <a:cubicBezTo>
                      <a:pt x="355" y="1"/>
                      <a:pt x="0" y="294"/>
                      <a:pt x="0" y="726"/>
                    </a:cubicBezTo>
                    <a:cubicBezTo>
                      <a:pt x="0" y="1145"/>
                      <a:pt x="307" y="1480"/>
                      <a:pt x="726" y="1480"/>
                    </a:cubicBezTo>
                    <a:cubicBezTo>
                      <a:pt x="1367"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523;p42"/>
              <p:cNvSpPr/>
              <p:nvPr/>
            </p:nvSpPr>
            <p:spPr>
              <a:xfrm>
                <a:off x="4775300" y="4253475"/>
                <a:ext cx="42550" cy="37000"/>
              </a:xfrm>
              <a:custGeom>
                <a:avLst/>
                <a:gdLst/>
                <a:ahLst/>
                <a:cxnLst/>
                <a:rect l="l" t="t" r="r" b="b"/>
                <a:pathLst>
                  <a:path w="1702" h="1480" extrusionOk="0">
                    <a:moveTo>
                      <a:pt x="731" y="1"/>
                    </a:moveTo>
                    <a:cubicBezTo>
                      <a:pt x="355" y="1"/>
                      <a:pt x="0" y="294"/>
                      <a:pt x="0" y="726"/>
                    </a:cubicBezTo>
                    <a:cubicBezTo>
                      <a:pt x="0" y="1145"/>
                      <a:pt x="307" y="1480"/>
                      <a:pt x="726" y="1480"/>
                    </a:cubicBezTo>
                    <a:cubicBezTo>
                      <a:pt x="1367" y="1480"/>
                      <a:pt x="1702" y="671"/>
                      <a:pt x="1256" y="224"/>
                    </a:cubicBezTo>
                    <a:cubicBezTo>
                      <a:pt x="1101" y="70"/>
                      <a:pt x="914" y="1"/>
                      <a:pt x="7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524;p42"/>
              <p:cNvSpPr/>
              <p:nvPr/>
            </p:nvSpPr>
            <p:spPr>
              <a:xfrm>
                <a:off x="4377025" y="4253475"/>
                <a:ext cx="42575" cy="37000"/>
              </a:xfrm>
              <a:custGeom>
                <a:avLst/>
                <a:gdLst/>
                <a:ahLst/>
                <a:cxnLst/>
                <a:rect l="l" t="t" r="r" b="b"/>
                <a:pathLst>
                  <a:path w="1703" h="1480" extrusionOk="0">
                    <a:moveTo>
                      <a:pt x="732" y="1"/>
                    </a:moveTo>
                    <a:cubicBezTo>
                      <a:pt x="356" y="1"/>
                      <a:pt x="1" y="294"/>
                      <a:pt x="1" y="726"/>
                    </a:cubicBezTo>
                    <a:cubicBezTo>
                      <a:pt x="1" y="1145"/>
                      <a:pt x="336" y="1480"/>
                      <a:pt x="726" y="1480"/>
                    </a:cubicBezTo>
                    <a:cubicBezTo>
                      <a:pt x="1396" y="1480"/>
                      <a:pt x="1703"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525;p42"/>
              <p:cNvSpPr/>
              <p:nvPr/>
            </p:nvSpPr>
            <p:spPr>
              <a:xfrm>
                <a:off x="4693675" y="4253475"/>
                <a:ext cx="43275" cy="37000"/>
              </a:xfrm>
              <a:custGeom>
                <a:avLst/>
                <a:gdLst/>
                <a:ahLst/>
                <a:cxnLst/>
                <a:rect l="l" t="t" r="r" b="b"/>
                <a:pathLst>
                  <a:path w="1731" h="1480" extrusionOk="0">
                    <a:moveTo>
                      <a:pt x="745" y="1"/>
                    </a:moveTo>
                    <a:cubicBezTo>
                      <a:pt x="368" y="1"/>
                      <a:pt x="1" y="294"/>
                      <a:pt x="1" y="726"/>
                    </a:cubicBezTo>
                    <a:cubicBezTo>
                      <a:pt x="1" y="1145"/>
                      <a:pt x="336" y="1480"/>
                      <a:pt x="754" y="1480"/>
                    </a:cubicBezTo>
                    <a:cubicBezTo>
                      <a:pt x="1396" y="1480"/>
                      <a:pt x="1731" y="671"/>
                      <a:pt x="1256" y="224"/>
                    </a:cubicBezTo>
                    <a:cubicBezTo>
                      <a:pt x="1111" y="70"/>
                      <a:pt x="927" y="1"/>
                      <a:pt x="74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526;p42"/>
              <p:cNvSpPr/>
              <p:nvPr/>
            </p:nvSpPr>
            <p:spPr>
              <a:xfrm>
                <a:off x="46127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1"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527;p42"/>
              <p:cNvSpPr/>
              <p:nvPr/>
            </p:nvSpPr>
            <p:spPr>
              <a:xfrm>
                <a:off x="44481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528;p42"/>
              <p:cNvSpPr/>
              <p:nvPr/>
            </p:nvSpPr>
            <p:spPr>
              <a:xfrm>
                <a:off x="4077825" y="4253475"/>
                <a:ext cx="43250" cy="37000"/>
              </a:xfrm>
              <a:custGeom>
                <a:avLst/>
                <a:gdLst/>
                <a:ahLst/>
                <a:cxnLst/>
                <a:rect l="l" t="t" r="r" b="b"/>
                <a:pathLst>
                  <a:path w="1730" h="1480" extrusionOk="0">
                    <a:moveTo>
                      <a:pt x="744" y="1"/>
                    </a:moveTo>
                    <a:cubicBezTo>
                      <a:pt x="368"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529;p42"/>
              <p:cNvSpPr/>
              <p:nvPr/>
            </p:nvSpPr>
            <p:spPr>
              <a:xfrm>
                <a:off x="4531875" y="4253475"/>
                <a:ext cx="43275" cy="37000"/>
              </a:xfrm>
              <a:custGeom>
                <a:avLst/>
                <a:gdLst/>
                <a:ahLst/>
                <a:cxnLst/>
                <a:rect l="l" t="t" r="r" b="b"/>
                <a:pathLst>
                  <a:path w="1731" h="1480" extrusionOk="0">
                    <a:moveTo>
                      <a:pt x="732" y="1"/>
                    </a:moveTo>
                    <a:cubicBezTo>
                      <a:pt x="355" y="1"/>
                      <a:pt x="0" y="294"/>
                      <a:pt x="0" y="726"/>
                    </a:cubicBezTo>
                    <a:cubicBezTo>
                      <a:pt x="0" y="1145"/>
                      <a:pt x="335" y="1480"/>
                      <a:pt x="726" y="1480"/>
                    </a:cubicBezTo>
                    <a:cubicBezTo>
                      <a:pt x="1395" y="1480"/>
                      <a:pt x="1730" y="671"/>
                      <a:pt x="1256" y="224"/>
                    </a:cubicBezTo>
                    <a:cubicBezTo>
                      <a:pt x="1101" y="70"/>
                      <a:pt x="914" y="1"/>
                      <a:pt x="7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530;p42"/>
              <p:cNvSpPr/>
              <p:nvPr/>
            </p:nvSpPr>
            <p:spPr>
              <a:xfrm>
                <a:off x="4299625" y="4253475"/>
                <a:ext cx="43250" cy="37000"/>
              </a:xfrm>
              <a:custGeom>
                <a:avLst/>
                <a:gdLst/>
                <a:ahLst/>
                <a:cxnLst/>
                <a:rect l="l" t="t" r="r" b="b"/>
                <a:pathLst>
                  <a:path w="1730" h="1480" extrusionOk="0">
                    <a:moveTo>
                      <a:pt x="744" y="1"/>
                    </a:moveTo>
                    <a:cubicBezTo>
                      <a:pt x="367"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531;p42"/>
              <p:cNvSpPr/>
              <p:nvPr/>
            </p:nvSpPr>
            <p:spPr>
              <a:xfrm>
                <a:off x="407782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532;p42"/>
              <p:cNvSpPr/>
              <p:nvPr/>
            </p:nvSpPr>
            <p:spPr>
              <a:xfrm>
                <a:off x="41587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533;p42"/>
              <p:cNvSpPr/>
              <p:nvPr/>
            </p:nvSpPr>
            <p:spPr>
              <a:xfrm>
                <a:off x="4240325" y="4332300"/>
                <a:ext cx="36300" cy="37000"/>
              </a:xfrm>
              <a:custGeom>
                <a:avLst/>
                <a:gdLst/>
                <a:ahLst/>
                <a:cxnLst/>
                <a:rect l="l" t="t" r="r" b="b"/>
                <a:pathLst>
                  <a:path w="1452" h="1480" extrusionOk="0">
                    <a:moveTo>
                      <a:pt x="726" y="1"/>
                    </a:moveTo>
                    <a:cubicBezTo>
                      <a:pt x="308" y="1"/>
                      <a:pt x="1" y="335"/>
                      <a:pt x="1" y="726"/>
                    </a:cubicBezTo>
                    <a:cubicBezTo>
                      <a:pt x="1" y="1144"/>
                      <a:pt x="308" y="1479"/>
                      <a:pt x="726" y="1479"/>
                    </a:cubicBezTo>
                    <a:cubicBezTo>
                      <a:pt x="1145" y="1479"/>
                      <a:pt x="1451" y="1144"/>
                      <a:pt x="1451" y="726"/>
                    </a:cubicBezTo>
                    <a:cubicBezTo>
                      <a:pt x="1451"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534;p42"/>
              <p:cNvSpPr/>
              <p:nvPr/>
            </p:nvSpPr>
            <p:spPr>
              <a:xfrm>
                <a:off x="4321225"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535;p42"/>
              <p:cNvSpPr/>
              <p:nvPr/>
            </p:nvSpPr>
            <p:spPr>
              <a:xfrm>
                <a:off x="494897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536;p42"/>
              <p:cNvSpPr/>
              <p:nvPr/>
            </p:nvSpPr>
            <p:spPr>
              <a:xfrm>
                <a:off x="5031950"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537;p42"/>
              <p:cNvSpPr/>
              <p:nvPr/>
            </p:nvSpPr>
            <p:spPr>
              <a:xfrm>
                <a:off x="4402150"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538;p42"/>
              <p:cNvSpPr/>
              <p:nvPr/>
            </p:nvSpPr>
            <p:spPr>
              <a:xfrm>
                <a:off x="4794125" y="4332300"/>
                <a:ext cx="43275" cy="36675"/>
              </a:xfrm>
              <a:custGeom>
                <a:avLst/>
                <a:gdLst/>
                <a:ahLst/>
                <a:cxnLst/>
                <a:rect l="l" t="t" r="r" b="b"/>
                <a:pathLst>
                  <a:path w="1731" h="1467" extrusionOk="0">
                    <a:moveTo>
                      <a:pt x="977" y="1"/>
                    </a:moveTo>
                    <a:cubicBezTo>
                      <a:pt x="335" y="1"/>
                      <a:pt x="0" y="782"/>
                      <a:pt x="447" y="1256"/>
                    </a:cubicBezTo>
                    <a:cubicBezTo>
                      <a:pt x="600" y="1400"/>
                      <a:pt x="789" y="1466"/>
                      <a:pt x="973" y="1466"/>
                    </a:cubicBezTo>
                    <a:cubicBezTo>
                      <a:pt x="1360" y="1466"/>
                      <a:pt x="1730" y="1179"/>
                      <a:pt x="1730" y="726"/>
                    </a:cubicBezTo>
                    <a:cubicBezTo>
                      <a:pt x="1730" y="335"/>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539;p42"/>
              <p:cNvSpPr/>
              <p:nvPr/>
            </p:nvSpPr>
            <p:spPr>
              <a:xfrm>
                <a:off x="4483050" y="4332300"/>
                <a:ext cx="37000" cy="37000"/>
              </a:xfrm>
              <a:custGeom>
                <a:avLst/>
                <a:gdLst/>
                <a:ahLst/>
                <a:cxnLst/>
                <a:rect l="l" t="t" r="r" b="b"/>
                <a:pathLst>
                  <a:path w="1480" h="1480" extrusionOk="0">
                    <a:moveTo>
                      <a:pt x="754" y="1"/>
                    </a:moveTo>
                    <a:cubicBezTo>
                      <a:pt x="335" y="1"/>
                      <a:pt x="1" y="335"/>
                      <a:pt x="1" y="726"/>
                    </a:cubicBezTo>
                    <a:cubicBezTo>
                      <a:pt x="1" y="1144"/>
                      <a:pt x="335" y="1479"/>
                      <a:pt x="754" y="1479"/>
                    </a:cubicBezTo>
                    <a:cubicBezTo>
                      <a:pt x="1144" y="1479"/>
                      <a:pt x="1479" y="1144"/>
                      <a:pt x="1479" y="726"/>
                    </a:cubicBezTo>
                    <a:cubicBezTo>
                      <a:pt x="1479" y="335"/>
                      <a:pt x="1144"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540;p42"/>
              <p:cNvSpPr/>
              <p:nvPr/>
            </p:nvSpPr>
            <p:spPr>
              <a:xfrm>
                <a:off x="4558375" y="4332300"/>
                <a:ext cx="42575" cy="36675"/>
              </a:xfrm>
              <a:custGeom>
                <a:avLst/>
                <a:gdLst/>
                <a:ahLst/>
                <a:cxnLst/>
                <a:rect l="l" t="t" r="r" b="b"/>
                <a:pathLst>
                  <a:path w="1703" h="1467" extrusionOk="0">
                    <a:moveTo>
                      <a:pt x="977" y="1"/>
                    </a:moveTo>
                    <a:cubicBezTo>
                      <a:pt x="307" y="1"/>
                      <a:pt x="1" y="782"/>
                      <a:pt x="447" y="1256"/>
                    </a:cubicBezTo>
                    <a:cubicBezTo>
                      <a:pt x="600" y="1400"/>
                      <a:pt x="786" y="1466"/>
                      <a:pt x="967" y="1466"/>
                    </a:cubicBezTo>
                    <a:cubicBezTo>
                      <a:pt x="1345" y="1466"/>
                      <a:pt x="1702" y="1179"/>
                      <a:pt x="1702" y="726"/>
                    </a:cubicBezTo>
                    <a:cubicBezTo>
                      <a:pt x="1702" y="335"/>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541;p42"/>
              <p:cNvSpPr/>
              <p:nvPr/>
            </p:nvSpPr>
            <p:spPr>
              <a:xfrm>
                <a:off x="4728550" y="4332300"/>
                <a:ext cx="37000" cy="37000"/>
              </a:xfrm>
              <a:custGeom>
                <a:avLst/>
                <a:gdLst/>
                <a:ahLst/>
                <a:cxnLst/>
                <a:rect l="l" t="t" r="r" b="b"/>
                <a:pathLst>
                  <a:path w="1480" h="1480" extrusionOk="0">
                    <a:moveTo>
                      <a:pt x="754" y="1"/>
                    </a:moveTo>
                    <a:cubicBezTo>
                      <a:pt x="336" y="1"/>
                      <a:pt x="1" y="335"/>
                      <a:pt x="1" y="726"/>
                    </a:cubicBezTo>
                    <a:cubicBezTo>
                      <a:pt x="1" y="1144"/>
                      <a:pt x="336" y="1479"/>
                      <a:pt x="754" y="1479"/>
                    </a:cubicBezTo>
                    <a:cubicBezTo>
                      <a:pt x="1145" y="1479"/>
                      <a:pt x="1480" y="1144"/>
                      <a:pt x="1480" y="726"/>
                    </a:cubicBezTo>
                    <a:cubicBezTo>
                      <a:pt x="1480" y="335"/>
                      <a:pt x="1145"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542;p42"/>
              <p:cNvSpPr/>
              <p:nvPr/>
            </p:nvSpPr>
            <p:spPr>
              <a:xfrm>
                <a:off x="5092650" y="4332300"/>
                <a:ext cx="43250" cy="36675"/>
              </a:xfrm>
              <a:custGeom>
                <a:avLst/>
                <a:gdLst/>
                <a:ahLst/>
                <a:cxnLst/>
                <a:rect l="l" t="t" r="r" b="b"/>
                <a:pathLst>
                  <a:path w="1730" h="1467" extrusionOk="0">
                    <a:moveTo>
                      <a:pt x="1005" y="1"/>
                    </a:moveTo>
                    <a:cubicBezTo>
                      <a:pt x="335" y="1"/>
                      <a:pt x="0" y="782"/>
                      <a:pt x="474" y="1256"/>
                    </a:cubicBezTo>
                    <a:cubicBezTo>
                      <a:pt x="628" y="1400"/>
                      <a:pt x="813" y="1466"/>
                      <a:pt x="994" y="1466"/>
                    </a:cubicBezTo>
                    <a:cubicBezTo>
                      <a:pt x="1372" y="1466"/>
                      <a:pt x="1730" y="1179"/>
                      <a:pt x="1730" y="726"/>
                    </a:cubicBezTo>
                    <a:cubicBezTo>
                      <a:pt x="1730" y="335"/>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543;p42"/>
              <p:cNvSpPr/>
              <p:nvPr/>
            </p:nvSpPr>
            <p:spPr>
              <a:xfrm>
                <a:off x="4645550" y="4332300"/>
                <a:ext cx="36300" cy="37000"/>
              </a:xfrm>
              <a:custGeom>
                <a:avLst/>
                <a:gdLst/>
                <a:ahLst/>
                <a:cxnLst/>
                <a:rect l="l" t="t" r="r" b="b"/>
                <a:pathLst>
                  <a:path w="1452" h="1480" extrusionOk="0">
                    <a:moveTo>
                      <a:pt x="726" y="1"/>
                    </a:moveTo>
                    <a:cubicBezTo>
                      <a:pt x="336" y="1"/>
                      <a:pt x="1" y="335"/>
                      <a:pt x="1" y="726"/>
                    </a:cubicBezTo>
                    <a:cubicBezTo>
                      <a:pt x="1" y="1144"/>
                      <a:pt x="336" y="1479"/>
                      <a:pt x="726" y="1479"/>
                    </a:cubicBezTo>
                    <a:cubicBezTo>
                      <a:pt x="1145" y="1479"/>
                      <a:pt x="1452" y="1144"/>
                      <a:pt x="1452" y="726"/>
                    </a:cubicBezTo>
                    <a:cubicBezTo>
                      <a:pt x="1452" y="335"/>
                      <a:pt x="1145" y="1"/>
                      <a:pt x="72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544;p42"/>
              <p:cNvSpPr/>
              <p:nvPr/>
            </p:nvSpPr>
            <p:spPr>
              <a:xfrm>
                <a:off x="48771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545;p42"/>
              <p:cNvSpPr/>
              <p:nvPr/>
            </p:nvSpPr>
            <p:spPr>
              <a:xfrm>
                <a:off x="3595875" y="4568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546;p42"/>
              <p:cNvSpPr/>
              <p:nvPr/>
            </p:nvSpPr>
            <p:spPr>
              <a:xfrm>
                <a:off x="4067350" y="4658725"/>
                <a:ext cx="43275" cy="36975"/>
              </a:xfrm>
              <a:custGeom>
                <a:avLst/>
                <a:gdLst/>
                <a:ahLst/>
                <a:cxnLst/>
                <a:rect l="l" t="t" r="r" b="b"/>
                <a:pathLst>
                  <a:path w="1731" h="1479" extrusionOk="0">
                    <a:moveTo>
                      <a:pt x="1005" y="0"/>
                    </a:moveTo>
                    <a:cubicBezTo>
                      <a:pt x="336" y="0"/>
                      <a:pt x="1" y="782"/>
                      <a:pt x="475" y="1256"/>
                    </a:cubicBezTo>
                    <a:cubicBezTo>
                      <a:pt x="629" y="1409"/>
                      <a:pt x="814" y="1478"/>
                      <a:pt x="995" y="1478"/>
                    </a:cubicBezTo>
                    <a:cubicBezTo>
                      <a:pt x="1373" y="1478"/>
                      <a:pt x="1730" y="1179"/>
                      <a:pt x="1730" y="726"/>
                    </a:cubicBezTo>
                    <a:cubicBezTo>
                      <a:pt x="1730"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547;p42"/>
              <p:cNvSpPr/>
              <p:nvPr/>
            </p:nvSpPr>
            <p:spPr>
              <a:xfrm>
                <a:off x="41489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548;p42"/>
              <p:cNvSpPr/>
              <p:nvPr/>
            </p:nvSpPr>
            <p:spPr>
              <a:xfrm>
                <a:off x="4229875" y="4658725"/>
                <a:ext cx="43250" cy="36975"/>
              </a:xfrm>
              <a:custGeom>
                <a:avLst/>
                <a:gdLst/>
                <a:ahLst/>
                <a:cxnLst/>
                <a:rect l="l" t="t" r="r" b="b"/>
                <a:pathLst>
                  <a:path w="1730" h="1479" extrusionOk="0">
                    <a:moveTo>
                      <a:pt x="977" y="0"/>
                    </a:moveTo>
                    <a:cubicBezTo>
                      <a:pt x="335" y="0"/>
                      <a:pt x="0" y="782"/>
                      <a:pt x="474" y="1256"/>
                    </a:cubicBezTo>
                    <a:cubicBezTo>
                      <a:pt x="619" y="1409"/>
                      <a:pt x="802"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549;p42"/>
              <p:cNvSpPr/>
              <p:nvPr/>
            </p:nvSpPr>
            <p:spPr>
              <a:xfrm>
                <a:off x="4310775"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550;p42"/>
              <p:cNvSpPr/>
              <p:nvPr/>
            </p:nvSpPr>
            <p:spPr>
              <a:xfrm>
                <a:off x="4939200" y="4658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9"/>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551;p42"/>
              <p:cNvSpPr/>
              <p:nvPr/>
            </p:nvSpPr>
            <p:spPr>
              <a:xfrm>
                <a:off x="5021500"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552;p42"/>
              <p:cNvSpPr/>
              <p:nvPr/>
            </p:nvSpPr>
            <p:spPr>
              <a:xfrm>
                <a:off x="4391675" y="4658675"/>
                <a:ext cx="43275" cy="36500"/>
              </a:xfrm>
              <a:custGeom>
                <a:avLst/>
                <a:gdLst/>
                <a:ahLst/>
                <a:cxnLst/>
                <a:rect l="l" t="t" r="r" b="b"/>
                <a:pathLst>
                  <a:path w="1731" h="1460" extrusionOk="0">
                    <a:moveTo>
                      <a:pt x="1047" y="1"/>
                    </a:moveTo>
                    <a:cubicBezTo>
                      <a:pt x="1033" y="1"/>
                      <a:pt x="1019" y="1"/>
                      <a:pt x="1005" y="2"/>
                    </a:cubicBezTo>
                    <a:cubicBezTo>
                      <a:pt x="336" y="2"/>
                      <a:pt x="1" y="784"/>
                      <a:pt x="475" y="1230"/>
                    </a:cubicBezTo>
                    <a:cubicBezTo>
                      <a:pt x="624" y="1388"/>
                      <a:pt x="813" y="1459"/>
                      <a:pt x="999" y="1459"/>
                    </a:cubicBezTo>
                    <a:cubicBezTo>
                      <a:pt x="1371" y="1459"/>
                      <a:pt x="1730" y="1174"/>
                      <a:pt x="1730" y="728"/>
                    </a:cubicBezTo>
                    <a:cubicBezTo>
                      <a:pt x="1730" y="351"/>
                      <a:pt x="1420" y="1"/>
                      <a:pt x="10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553;p42"/>
              <p:cNvSpPr/>
              <p:nvPr/>
            </p:nvSpPr>
            <p:spPr>
              <a:xfrm>
                <a:off x="4789950" y="4658725"/>
                <a:ext cx="43250" cy="36975"/>
              </a:xfrm>
              <a:custGeom>
                <a:avLst/>
                <a:gdLst/>
                <a:ahLst/>
                <a:cxnLst/>
                <a:rect l="l" t="t" r="r" b="b"/>
                <a:pathLst>
                  <a:path w="1730" h="1479" extrusionOk="0">
                    <a:moveTo>
                      <a:pt x="977" y="0"/>
                    </a:moveTo>
                    <a:cubicBezTo>
                      <a:pt x="335" y="0"/>
                      <a:pt x="0" y="782"/>
                      <a:pt x="474" y="1256"/>
                    </a:cubicBezTo>
                    <a:cubicBezTo>
                      <a:pt x="619" y="1409"/>
                      <a:pt x="801"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554;p42"/>
              <p:cNvSpPr/>
              <p:nvPr/>
            </p:nvSpPr>
            <p:spPr>
              <a:xfrm>
                <a:off x="4473275" y="4658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9"/>
                      <a:pt x="1703" y="726"/>
                    </a:cubicBezTo>
                    <a:cubicBezTo>
                      <a:pt x="1703" y="335"/>
                      <a:pt x="1368"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555;p42"/>
              <p:cNvSpPr/>
              <p:nvPr/>
            </p:nvSpPr>
            <p:spPr>
              <a:xfrm>
                <a:off x="4554200" y="4658725"/>
                <a:ext cx="43250" cy="36975"/>
              </a:xfrm>
              <a:custGeom>
                <a:avLst/>
                <a:gdLst/>
                <a:ahLst/>
                <a:cxnLst/>
                <a:rect l="l" t="t" r="r" b="b"/>
                <a:pathLst>
                  <a:path w="1730" h="1479" extrusionOk="0">
                    <a:moveTo>
                      <a:pt x="977" y="0"/>
                    </a:moveTo>
                    <a:cubicBezTo>
                      <a:pt x="335" y="0"/>
                      <a:pt x="0" y="782"/>
                      <a:pt x="447" y="1256"/>
                    </a:cubicBezTo>
                    <a:cubicBezTo>
                      <a:pt x="600" y="1409"/>
                      <a:pt x="789" y="1478"/>
                      <a:pt x="974" y="1478"/>
                    </a:cubicBezTo>
                    <a:cubicBezTo>
                      <a:pt x="1360" y="1478"/>
                      <a:pt x="1730" y="1179"/>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556;p42"/>
              <p:cNvSpPr/>
              <p:nvPr/>
            </p:nvSpPr>
            <p:spPr>
              <a:xfrm>
                <a:off x="4718800" y="4658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9"/>
                      <a:pt x="1702" y="726"/>
                    </a:cubicBezTo>
                    <a:cubicBezTo>
                      <a:pt x="1702" y="335"/>
                      <a:pt x="1367"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557;p42"/>
              <p:cNvSpPr/>
              <p:nvPr/>
            </p:nvSpPr>
            <p:spPr>
              <a:xfrm>
                <a:off x="5089350" y="4658700"/>
                <a:ext cx="43075" cy="36475"/>
              </a:xfrm>
              <a:custGeom>
                <a:avLst/>
                <a:gdLst/>
                <a:ahLst/>
                <a:cxnLst/>
                <a:rect l="l" t="t" r="r" b="b"/>
                <a:pathLst>
                  <a:path w="1723" h="1459" extrusionOk="0">
                    <a:moveTo>
                      <a:pt x="962" y="1"/>
                    </a:moveTo>
                    <a:cubicBezTo>
                      <a:pt x="316" y="1"/>
                      <a:pt x="0" y="763"/>
                      <a:pt x="439" y="1229"/>
                    </a:cubicBezTo>
                    <a:cubicBezTo>
                      <a:pt x="588" y="1387"/>
                      <a:pt x="777" y="1458"/>
                      <a:pt x="963" y="1458"/>
                    </a:cubicBezTo>
                    <a:cubicBezTo>
                      <a:pt x="1335" y="1458"/>
                      <a:pt x="1695" y="1173"/>
                      <a:pt x="1695" y="727"/>
                    </a:cubicBezTo>
                    <a:cubicBezTo>
                      <a:pt x="1722" y="336"/>
                      <a:pt x="1388" y="1"/>
                      <a:pt x="997" y="1"/>
                    </a:cubicBezTo>
                    <a:cubicBezTo>
                      <a:pt x="985" y="1"/>
                      <a:pt x="974" y="1"/>
                      <a:pt x="9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558;p42"/>
              <p:cNvSpPr/>
              <p:nvPr/>
            </p:nvSpPr>
            <p:spPr>
              <a:xfrm>
                <a:off x="4635100" y="4658725"/>
                <a:ext cx="43275" cy="36975"/>
              </a:xfrm>
              <a:custGeom>
                <a:avLst/>
                <a:gdLst/>
                <a:ahLst/>
                <a:cxnLst/>
                <a:rect l="l" t="t" r="r" b="b"/>
                <a:pathLst>
                  <a:path w="1731" h="1479" extrusionOk="0">
                    <a:moveTo>
                      <a:pt x="977" y="0"/>
                    </a:moveTo>
                    <a:cubicBezTo>
                      <a:pt x="335" y="0"/>
                      <a:pt x="0" y="782"/>
                      <a:pt x="447" y="1256"/>
                    </a:cubicBezTo>
                    <a:cubicBezTo>
                      <a:pt x="600" y="1409"/>
                      <a:pt x="786" y="1478"/>
                      <a:pt x="968" y="1478"/>
                    </a:cubicBezTo>
                    <a:cubicBezTo>
                      <a:pt x="1348" y="1478"/>
                      <a:pt x="1711" y="1179"/>
                      <a:pt x="1730" y="726"/>
                    </a:cubicBezTo>
                    <a:cubicBezTo>
                      <a:pt x="1730"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559;p42"/>
              <p:cNvSpPr/>
              <p:nvPr/>
            </p:nvSpPr>
            <p:spPr>
              <a:xfrm>
                <a:off x="48673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560;p42"/>
              <p:cNvSpPr/>
              <p:nvPr/>
            </p:nvSpPr>
            <p:spPr>
              <a:xfrm>
                <a:off x="5095425" y="4747300"/>
                <a:ext cx="42575" cy="37000"/>
              </a:xfrm>
              <a:custGeom>
                <a:avLst/>
                <a:gdLst/>
                <a:ahLst/>
                <a:cxnLst/>
                <a:rect l="l" t="t" r="r" b="b"/>
                <a:pathLst>
                  <a:path w="1703" h="1480" extrusionOk="0">
                    <a:moveTo>
                      <a:pt x="732" y="0"/>
                    </a:moveTo>
                    <a:cubicBezTo>
                      <a:pt x="356" y="0"/>
                      <a:pt x="1" y="294"/>
                      <a:pt x="1" y="726"/>
                    </a:cubicBezTo>
                    <a:cubicBezTo>
                      <a:pt x="1" y="1144"/>
                      <a:pt x="308"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561;p42"/>
              <p:cNvSpPr/>
              <p:nvPr/>
            </p:nvSpPr>
            <p:spPr>
              <a:xfrm>
                <a:off x="50138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562;p42"/>
              <p:cNvSpPr/>
              <p:nvPr/>
            </p:nvSpPr>
            <p:spPr>
              <a:xfrm>
                <a:off x="4932925"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563;p42"/>
              <p:cNvSpPr/>
              <p:nvPr/>
            </p:nvSpPr>
            <p:spPr>
              <a:xfrm>
                <a:off x="4852025" y="4747300"/>
                <a:ext cx="43250" cy="37000"/>
              </a:xfrm>
              <a:custGeom>
                <a:avLst/>
                <a:gdLst/>
                <a:ahLst/>
                <a:cxnLst/>
                <a:rect l="l" t="t" r="r" b="b"/>
                <a:pathLst>
                  <a:path w="1730" h="1480" extrusionOk="0">
                    <a:moveTo>
                      <a:pt x="745" y="0"/>
                    </a:moveTo>
                    <a:cubicBezTo>
                      <a:pt x="370" y="0"/>
                      <a:pt x="9" y="294"/>
                      <a:pt x="28" y="726"/>
                    </a:cubicBezTo>
                    <a:cubicBezTo>
                      <a:pt x="0" y="1144"/>
                      <a:pt x="335" y="1479"/>
                      <a:pt x="753" y="1479"/>
                    </a:cubicBezTo>
                    <a:cubicBezTo>
                      <a:pt x="1395" y="1479"/>
                      <a:pt x="1730" y="670"/>
                      <a:pt x="1256" y="224"/>
                    </a:cubicBezTo>
                    <a:cubicBezTo>
                      <a:pt x="1110" y="69"/>
                      <a:pt x="926" y="0"/>
                      <a:pt x="7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564;p42"/>
              <p:cNvSpPr/>
              <p:nvPr/>
            </p:nvSpPr>
            <p:spPr>
              <a:xfrm>
                <a:off x="4223600" y="4747300"/>
                <a:ext cx="43250" cy="37000"/>
              </a:xfrm>
              <a:custGeom>
                <a:avLst/>
                <a:gdLst/>
                <a:ahLst/>
                <a:cxnLst/>
                <a:rect l="l" t="t" r="r" b="b"/>
                <a:pathLst>
                  <a:path w="1730" h="1480" extrusionOk="0">
                    <a:moveTo>
                      <a:pt x="744" y="0"/>
                    </a:moveTo>
                    <a:cubicBezTo>
                      <a:pt x="368" y="0"/>
                      <a:pt x="0" y="294"/>
                      <a:pt x="0" y="726"/>
                    </a:cubicBezTo>
                    <a:cubicBezTo>
                      <a:pt x="0" y="1144"/>
                      <a:pt x="335" y="1479"/>
                      <a:pt x="753"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565;p42"/>
              <p:cNvSpPr/>
              <p:nvPr/>
            </p:nvSpPr>
            <p:spPr>
              <a:xfrm>
                <a:off x="4141300" y="4747300"/>
                <a:ext cx="43250" cy="37000"/>
              </a:xfrm>
              <a:custGeom>
                <a:avLst/>
                <a:gdLst/>
                <a:ahLst/>
                <a:cxnLst/>
                <a:rect l="l" t="t" r="r" b="b"/>
                <a:pathLst>
                  <a:path w="1730" h="1480" extrusionOk="0">
                    <a:moveTo>
                      <a:pt x="731" y="0"/>
                    </a:moveTo>
                    <a:cubicBezTo>
                      <a:pt x="355" y="0"/>
                      <a:pt x="0" y="294"/>
                      <a:pt x="0" y="726"/>
                    </a:cubicBezTo>
                    <a:cubicBezTo>
                      <a:pt x="0" y="1144"/>
                      <a:pt x="335" y="1479"/>
                      <a:pt x="725" y="1479"/>
                    </a:cubicBezTo>
                    <a:cubicBezTo>
                      <a:pt x="1395" y="1479"/>
                      <a:pt x="1730" y="670"/>
                      <a:pt x="1255" y="224"/>
                    </a:cubicBezTo>
                    <a:cubicBezTo>
                      <a:pt x="1101" y="69"/>
                      <a:pt x="913" y="0"/>
                      <a:pt x="7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566;p42"/>
              <p:cNvSpPr/>
              <p:nvPr/>
            </p:nvSpPr>
            <p:spPr>
              <a:xfrm>
                <a:off x="4771100" y="4747300"/>
                <a:ext cx="42575" cy="37000"/>
              </a:xfrm>
              <a:custGeom>
                <a:avLst/>
                <a:gdLst/>
                <a:ahLst/>
                <a:cxnLst/>
                <a:rect l="l" t="t" r="r" b="b"/>
                <a:pathLst>
                  <a:path w="1703" h="1480" extrusionOk="0">
                    <a:moveTo>
                      <a:pt x="732" y="0"/>
                    </a:moveTo>
                    <a:cubicBezTo>
                      <a:pt x="356" y="0"/>
                      <a:pt x="1" y="294"/>
                      <a:pt x="1" y="726"/>
                    </a:cubicBezTo>
                    <a:cubicBezTo>
                      <a:pt x="1" y="1144"/>
                      <a:pt x="336"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567;p42"/>
              <p:cNvSpPr/>
              <p:nvPr/>
            </p:nvSpPr>
            <p:spPr>
              <a:xfrm>
                <a:off x="4372850" y="4747300"/>
                <a:ext cx="43275" cy="37000"/>
              </a:xfrm>
              <a:custGeom>
                <a:avLst/>
                <a:gdLst/>
                <a:ahLst/>
                <a:cxnLst/>
                <a:rect l="l" t="t" r="r" b="b"/>
                <a:pathLst>
                  <a:path w="1731" h="1480" extrusionOk="0">
                    <a:moveTo>
                      <a:pt x="732" y="0"/>
                    </a:moveTo>
                    <a:cubicBezTo>
                      <a:pt x="355" y="0"/>
                      <a:pt x="0" y="294"/>
                      <a:pt x="0" y="726"/>
                    </a:cubicBezTo>
                    <a:cubicBezTo>
                      <a:pt x="0" y="1144"/>
                      <a:pt x="335" y="1479"/>
                      <a:pt x="726" y="1479"/>
                    </a:cubicBezTo>
                    <a:cubicBezTo>
                      <a:pt x="1395" y="1479"/>
                      <a:pt x="1730" y="670"/>
                      <a:pt x="1256" y="224"/>
                    </a:cubicBezTo>
                    <a:cubicBezTo>
                      <a:pt x="1101"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568;p42"/>
              <p:cNvSpPr/>
              <p:nvPr/>
            </p:nvSpPr>
            <p:spPr>
              <a:xfrm>
                <a:off x="4689725" y="4747300"/>
                <a:ext cx="43050" cy="37000"/>
              </a:xfrm>
              <a:custGeom>
                <a:avLst/>
                <a:gdLst/>
                <a:ahLst/>
                <a:cxnLst/>
                <a:rect l="l" t="t" r="r" b="b"/>
                <a:pathLst>
                  <a:path w="1722" h="1480" extrusionOk="0">
                    <a:moveTo>
                      <a:pt x="736" y="0"/>
                    </a:moveTo>
                    <a:cubicBezTo>
                      <a:pt x="362" y="0"/>
                      <a:pt x="1" y="294"/>
                      <a:pt x="19" y="726"/>
                    </a:cubicBezTo>
                    <a:cubicBezTo>
                      <a:pt x="19" y="1144"/>
                      <a:pt x="326" y="1479"/>
                      <a:pt x="745" y="1479"/>
                    </a:cubicBezTo>
                    <a:cubicBezTo>
                      <a:pt x="1387"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569;p42"/>
              <p:cNvSpPr/>
              <p:nvPr/>
            </p:nvSpPr>
            <p:spPr>
              <a:xfrm>
                <a:off x="4608600"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570;p42"/>
              <p:cNvSpPr/>
              <p:nvPr/>
            </p:nvSpPr>
            <p:spPr>
              <a:xfrm>
                <a:off x="4444225" y="4747300"/>
                <a:ext cx="43025" cy="37000"/>
              </a:xfrm>
              <a:custGeom>
                <a:avLst/>
                <a:gdLst/>
                <a:ahLst/>
                <a:cxnLst/>
                <a:rect l="l" t="t" r="r" b="b"/>
                <a:pathLst>
                  <a:path w="1721" h="1480" extrusionOk="0">
                    <a:moveTo>
                      <a:pt x="736" y="0"/>
                    </a:moveTo>
                    <a:cubicBezTo>
                      <a:pt x="362" y="0"/>
                      <a:pt x="0" y="294"/>
                      <a:pt x="19" y="726"/>
                    </a:cubicBezTo>
                    <a:cubicBezTo>
                      <a:pt x="19" y="1144"/>
                      <a:pt x="326" y="1479"/>
                      <a:pt x="744" y="1479"/>
                    </a:cubicBezTo>
                    <a:cubicBezTo>
                      <a:pt x="1386"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571;p42"/>
              <p:cNvSpPr/>
              <p:nvPr/>
            </p:nvSpPr>
            <p:spPr>
              <a:xfrm>
                <a:off x="4073850" y="4747300"/>
                <a:ext cx="43050" cy="37000"/>
              </a:xfrm>
              <a:custGeom>
                <a:avLst/>
                <a:gdLst/>
                <a:ahLst/>
                <a:cxnLst/>
                <a:rect l="l" t="t" r="r" b="b"/>
                <a:pathLst>
                  <a:path w="1722" h="1480" extrusionOk="0">
                    <a:moveTo>
                      <a:pt x="745" y="0"/>
                    </a:moveTo>
                    <a:cubicBezTo>
                      <a:pt x="362" y="0"/>
                      <a:pt x="1" y="294"/>
                      <a:pt x="20" y="726"/>
                    </a:cubicBezTo>
                    <a:cubicBezTo>
                      <a:pt x="20" y="1144"/>
                      <a:pt x="327" y="1479"/>
                      <a:pt x="745" y="1479"/>
                    </a:cubicBezTo>
                    <a:cubicBezTo>
                      <a:pt x="1387" y="1479"/>
                      <a:pt x="1722" y="670"/>
                      <a:pt x="1275" y="224"/>
                    </a:cubicBezTo>
                    <a:cubicBezTo>
                      <a:pt x="1120" y="69"/>
                      <a:pt x="930" y="0"/>
                      <a:pt x="74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572;p42"/>
              <p:cNvSpPr/>
              <p:nvPr/>
            </p:nvSpPr>
            <p:spPr>
              <a:xfrm>
                <a:off x="4527700" y="4747300"/>
                <a:ext cx="43250" cy="37000"/>
              </a:xfrm>
              <a:custGeom>
                <a:avLst/>
                <a:gdLst/>
                <a:ahLst/>
                <a:cxnLst/>
                <a:rect l="l" t="t" r="r" b="b"/>
                <a:pathLst>
                  <a:path w="1730" h="1480" extrusionOk="0">
                    <a:moveTo>
                      <a:pt x="731" y="0"/>
                    </a:moveTo>
                    <a:cubicBezTo>
                      <a:pt x="355" y="0"/>
                      <a:pt x="0" y="294"/>
                      <a:pt x="0" y="726"/>
                    </a:cubicBezTo>
                    <a:cubicBezTo>
                      <a:pt x="0" y="1144"/>
                      <a:pt x="335" y="1479"/>
                      <a:pt x="753" y="1479"/>
                    </a:cubicBezTo>
                    <a:cubicBezTo>
                      <a:pt x="1395" y="1479"/>
                      <a:pt x="1730" y="670"/>
                      <a:pt x="1255" y="224"/>
                    </a:cubicBezTo>
                    <a:cubicBezTo>
                      <a:pt x="1101" y="69"/>
                      <a:pt x="914" y="0"/>
                      <a:pt x="7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573;p42"/>
              <p:cNvSpPr/>
              <p:nvPr/>
            </p:nvSpPr>
            <p:spPr>
              <a:xfrm>
                <a:off x="42954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1" y="69"/>
                      <a:pt x="926" y="0"/>
                      <a:pt x="7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574;p42"/>
              <p:cNvSpPr/>
              <p:nvPr/>
            </p:nvSpPr>
            <p:spPr>
              <a:xfrm>
                <a:off x="4073625"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575;p42"/>
              <p:cNvSpPr/>
              <p:nvPr/>
            </p:nvSpPr>
            <p:spPr>
              <a:xfrm>
                <a:off x="4155225" y="4826125"/>
                <a:ext cx="36300" cy="36975"/>
              </a:xfrm>
              <a:custGeom>
                <a:avLst/>
                <a:gdLst/>
                <a:ahLst/>
                <a:cxnLst/>
                <a:rect l="l" t="t" r="r" b="b"/>
                <a:pathLst>
                  <a:path w="1452" h="1479" extrusionOk="0">
                    <a:moveTo>
                      <a:pt x="726" y="0"/>
                    </a:moveTo>
                    <a:cubicBezTo>
                      <a:pt x="308" y="0"/>
                      <a:pt x="1" y="335"/>
                      <a:pt x="1" y="726"/>
                    </a:cubicBezTo>
                    <a:cubicBezTo>
                      <a:pt x="1" y="1144"/>
                      <a:pt x="308" y="1479"/>
                      <a:pt x="726" y="1479"/>
                    </a:cubicBezTo>
                    <a:cubicBezTo>
                      <a:pt x="1145" y="1479"/>
                      <a:pt x="1452" y="1144"/>
                      <a:pt x="1452" y="726"/>
                    </a:cubicBezTo>
                    <a:cubicBezTo>
                      <a:pt x="1452" y="335"/>
                      <a:pt x="1145"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576;p42"/>
              <p:cNvSpPr/>
              <p:nvPr/>
            </p:nvSpPr>
            <p:spPr>
              <a:xfrm>
                <a:off x="4236150"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577;p42"/>
              <p:cNvSpPr/>
              <p:nvPr/>
            </p:nvSpPr>
            <p:spPr>
              <a:xfrm>
                <a:off x="4317050" y="4826125"/>
                <a:ext cx="37000" cy="36975"/>
              </a:xfrm>
              <a:custGeom>
                <a:avLst/>
                <a:gdLst/>
                <a:ahLst/>
                <a:cxnLst/>
                <a:rect l="l" t="t" r="r" b="b"/>
                <a:pathLst>
                  <a:path w="1480" h="1479" extrusionOk="0">
                    <a:moveTo>
                      <a:pt x="754" y="0"/>
                    </a:moveTo>
                    <a:cubicBezTo>
                      <a:pt x="335" y="0"/>
                      <a:pt x="1" y="335"/>
                      <a:pt x="1" y="726"/>
                    </a:cubicBezTo>
                    <a:cubicBezTo>
                      <a:pt x="1" y="1144"/>
                      <a:pt x="335" y="1479"/>
                      <a:pt x="754" y="1479"/>
                    </a:cubicBezTo>
                    <a:cubicBezTo>
                      <a:pt x="1144" y="1479"/>
                      <a:pt x="1479" y="1144"/>
                      <a:pt x="1479" y="726"/>
                    </a:cubicBezTo>
                    <a:cubicBezTo>
                      <a:pt x="1479" y="335"/>
                      <a:pt x="1144"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578;p42"/>
              <p:cNvSpPr/>
              <p:nvPr/>
            </p:nvSpPr>
            <p:spPr>
              <a:xfrm>
                <a:off x="4945475" y="4826125"/>
                <a:ext cx="36300" cy="36975"/>
              </a:xfrm>
              <a:custGeom>
                <a:avLst/>
                <a:gdLst/>
                <a:ahLst/>
                <a:cxnLst/>
                <a:rect l="l" t="t" r="r" b="b"/>
                <a:pathLst>
                  <a:path w="1452" h="1479" extrusionOk="0">
                    <a:moveTo>
                      <a:pt x="726" y="0"/>
                    </a:moveTo>
                    <a:cubicBezTo>
                      <a:pt x="307" y="0"/>
                      <a:pt x="1" y="335"/>
                      <a:pt x="1" y="726"/>
                    </a:cubicBezTo>
                    <a:cubicBezTo>
                      <a:pt x="1" y="1144"/>
                      <a:pt x="307" y="1479"/>
                      <a:pt x="726" y="1479"/>
                    </a:cubicBezTo>
                    <a:cubicBezTo>
                      <a:pt x="1144" y="1479"/>
                      <a:pt x="1451" y="1144"/>
                      <a:pt x="1451" y="726"/>
                    </a:cubicBezTo>
                    <a:cubicBezTo>
                      <a:pt x="1451"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579;p42"/>
              <p:cNvSpPr/>
              <p:nvPr/>
            </p:nvSpPr>
            <p:spPr>
              <a:xfrm>
                <a:off x="50277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580;p42"/>
              <p:cNvSpPr/>
              <p:nvPr/>
            </p:nvSpPr>
            <p:spPr>
              <a:xfrm>
                <a:off x="4397950"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581;p42"/>
              <p:cNvSpPr/>
              <p:nvPr/>
            </p:nvSpPr>
            <p:spPr>
              <a:xfrm>
                <a:off x="4796225"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582;p42"/>
              <p:cNvSpPr/>
              <p:nvPr/>
            </p:nvSpPr>
            <p:spPr>
              <a:xfrm>
                <a:off x="4478875" y="4826125"/>
                <a:ext cx="36975" cy="36975"/>
              </a:xfrm>
              <a:custGeom>
                <a:avLst/>
                <a:gdLst/>
                <a:ahLst/>
                <a:cxnLst/>
                <a:rect l="l" t="t" r="r" b="b"/>
                <a:pathLst>
                  <a:path w="1479" h="1479" extrusionOk="0">
                    <a:moveTo>
                      <a:pt x="753" y="0"/>
                    </a:moveTo>
                    <a:cubicBezTo>
                      <a:pt x="335" y="0"/>
                      <a:pt x="0" y="335"/>
                      <a:pt x="0" y="726"/>
                    </a:cubicBezTo>
                    <a:cubicBezTo>
                      <a:pt x="0" y="1144"/>
                      <a:pt x="335" y="1479"/>
                      <a:pt x="753" y="1479"/>
                    </a:cubicBezTo>
                    <a:cubicBezTo>
                      <a:pt x="1144" y="1479"/>
                      <a:pt x="1479" y="1144"/>
                      <a:pt x="1479" y="726"/>
                    </a:cubicBezTo>
                    <a:cubicBezTo>
                      <a:pt x="1479" y="335"/>
                      <a:pt x="1144" y="0"/>
                      <a:pt x="75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583;p42"/>
              <p:cNvSpPr/>
              <p:nvPr/>
            </p:nvSpPr>
            <p:spPr>
              <a:xfrm>
                <a:off x="4560475" y="4826125"/>
                <a:ext cx="36300" cy="36975"/>
              </a:xfrm>
              <a:custGeom>
                <a:avLst/>
                <a:gdLst/>
                <a:ahLst/>
                <a:cxnLst/>
                <a:rect l="l" t="t" r="r" b="b"/>
                <a:pathLst>
                  <a:path w="1452" h="1479" extrusionOk="0">
                    <a:moveTo>
                      <a:pt x="726" y="0"/>
                    </a:moveTo>
                    <a:cubicBezTo>
                      <a:pt x="335" y="0"/>
                      <a:pt x="0" y="335"/>
                      <a:pt x="0" y="726"/>
                    </a:cubicBezTo>
                    <a:cubicBezTo>
                      <a:pt x="0" y="1144"/>
                      <a:pt x="335" y="1479"/>
                      <a:pt x="726" y="1479"/>
                    </a:cubicBezTo>
                    <a:cubicBezTo>
                      <a:pt x="1144" y="1479"/>
                      <a:pt x="1451" y="1144"/>
                      <a:pt x="1451" y="726"/>
                    </a:cubicBezTo>
                    <a:cubicBezTo>
                      <a:pt x="1451" y="335"/>
                      <a:pt x="1144"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584;p42"/>
              <p:cNvSpPr/>
              <p:nvPr/>
            </p:nvSpPr>
            <p:spPr>
              <a:xfrm>
                <a:off x="4725075" y="4826125"/>
                <a:ext cx="36300" cy="36975"/>
              </a:xfrm>
              <a:custGeom>
                <a:avLst/>
                <a:gdLst/>
                <a:ahLst/>
                <a:cxnLst/>
                <a:rect l="l" t="t" r="r" b="b"/>
                <a:pathLst>
                  <a:path w="1452" h="1479" extrusionOk="0">
                    <a:moveTo>
                      <a:pt x="726" y="0"/>
                    </a:moveTo>
                    <a:cubicBezTo>
                      <a:pt x="307" y="0"/>
                      <a:pt x="0" y="335"/>
                      <a:pt x="0" y="726"/>
                    </a:cubicBezTo>
                    <a:cubicBezTo>
                      <a:pt x="0" y="1144"/>
                      <a:pt x="307" y="1479"/>
                      <a:pt x="726" y="1479"/>
                    </a:cubicBezTo>
                    <a:cubicBezTo>
                      <a:pt x="1116" y="1479"/>
                      <a:pt x="1451" y="1144"/>
                      <a:pt x="1451" y="726"/>
                    </a:cubicBezTo>
                    <a:cubicBezTo>
                      <a:pt x="1451" y="335"/>
                      <a:pt x="1116"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585;p42"/>
              <p:cNvSpPr/>
              <p:nvPr/>
            </p:nvSpPr>
            <p:spPr>
              <a:xfrm>
                <a:off x="5089150" y="4826125"/>
                <a:ext cx="42575" cy="36950"/>
              </a:xfrm>
              <a:custGeom>
                <a:avLst/>
                <a:gdLst/>
                <a:ahLst/>
                <a:cxnLst/>
                <a:rect l="l" t="t" r="r" b="b"/>
                <a:pathLst>
                  <a:path w="1703" h="1478" extrusionOk="0">
                    <a:moveTo>
                      <a:pt x="977" y="0"/>
                    </a:moveTo>
                    <a:cubicBezTo>
                      <a:pt x="308" y="0"/>
                      <a:pt x="1" y="781"/>
                      <a:pt x="447" y="1256"/>
                    </a:cubicBezTo>
                    <a:cubicBezTo>
                      <a:pt x="601" y="1409"/>
                      <a:pt x="786" y="1478"/>
                      <a:pt x="967" y="1478"/>
                    </a:cubicBezTo>
                    <a:cubicBezTo>
                      <a:pt x="1345" y="1478"/>
                      <a:pt x="1703" y="1178"/>
                      <a:pt x="1703" y="726"/>
                    </a:cubicBezTo>
                    <a:cubicBezTo>
                      <a:pt x="1703" y="335"/>
                      <a:pt x="1396"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586;p42"/>
              <p:cNvSpPr/>
              <p:nvPr/>
            </p:nvSpPr>
            <p:spPr>
              <a:xfrm>
                <a:off x="46413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587;p42"/>
              <p:cNvSpPr/>
              <p:nvPr/>
            </p:nvSpPr>
            <p:spPr>
              <a:xfrm>
                <a:off x="4873625" y="4826125"/>
                <a:ext cx="36300" cy="36975"/>
              </a:xfrm>
              <a:custGeom>
                <a:avLst/>
                <a:gdLst/>
                <a:ahLst/>
                <a:cxnLst/>
                <a:rect l="l" t="t" r="r" b="b"/>
                <a:pathLst>
                  <a:path w="1452" h="1479" extrusionOk="0">
                    <a:moveTo>
                      <a:pt x="726" y="0"/>
                    </a:moveTo>
                    <a:cubicBezTo>
                      <a:pt x="336" y="0"/>
                      <a:pt x="1" y="335"/>
                      <a:pt x="1" y="726"/>
                    </a:cubicBezTo>
                    <a:cubicBezTo>
                      <a:pt x="1" y="1144"/>
                      <a:pt x="336" y="1479"/>
                      <a:pt x="726" y="1479"/>
                    </a:cubicBezTo>
                    <a:cubicBezTo>
                      <a:pt x="1145" y="1479"/>
                      <a:pt x="1452" y="1144"/>
                      <a:pt x="1452" y="726"/>
                    </a:cubicBezTo>
                    <a:cubicBezTo>
                      <a:pt x="1452" y="335"/>
                      <a:pt x="1145"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588;p42"/>
              <p:cNvSpPr/>
              <p:nvPr/>
            </p:nvSpPr>
            <p:spPr>
              <a:xfrm>
                <a:off x="3667700" y="4651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589;p42"/>
              <p:cNvSpPr/>
              <p:nvPr/>
            </p:nvSpPr>
            <p:spPr>
              <a:xfrm>
                <a:off x="3667700" y="4736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590;p42"/>
              <p:cNvSpPr/>
              <p:nvPr/>
            </p:nvSpPr>
            <p:spPr>
              <a:xfrm>
                <a:off x="3667700" y="4824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591;p42"/>
              <p:cNvSpPr/>
              <p:nvPr/>
            </p:nvSpPr>
            <p:spPr>
              <a:xfrm>
                <a:off x="3595875" y="5066050"/>
                <a:ext cx="1625825" cy="403875"/>
              </a:xfrm>
              <a:custGeom>
                <a:avLst/>
                <a:gdLst/>
                <a:ahLst/>
                <a:cxnLst/>
                <a:rect l="l" t="t" r="r" b="b"/>
                <a:pathLst>
                  <a:path w="65033" h="16155" extrusionOk="0">
                    <a:moveTo>
                      <a:pt x="0" y="0"/>
                    </a:moveTo>
                    <a:lnTo>
                      <a:pt x="0" y="16154"/>
                    </a:lnTo>
                    <a:lnTo>
                      <a:pt x="65032" y="16154"/>
                    </a:lnTo>
                    <a:lnTo>
                      <a:pt x="65032"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592;p42"/>
              <p:cNvSpPr/>
              <p:nvPr/>
            </p:nvSpPr>
            <p:spPr>
              <a:xfrm>
                <a:off x="3667700" y="51490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593;p42"/>
              <p:cNvSpPr/>
              <p:nvPr/>
            </p:nvSpPr>
            <p:spPr>
              <a:xfrm>
                <a:off x="3667700" y="5234150"/>
                <a:ext cx="320175" cy="49525"/>
              </a:xfrm>
              <a:custGeom>
                <a:avLst/>
                <a:gdLst/>
                <a:ahLst/>
                <a:cxnLst/>
                <a:rect l="l" t="t" r="r" b="b"/>
                <a:pathLst>
                  <a:path w="12807" h="1981"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594;p42"/>
              <p:cNvSpPr/>
              <p:nvPr/>
            </p:nvSpPr>
            <p:spPr>
              <a:xfrm>
                <a:off x="3667700" y="5322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595;p42"/>
              <p:cNvSpPr/>
              <p:nvPr/>
            </p:nvSpPr>
            <p:spPr>
              <a:xfrm>
                <a:off x="4061775"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596;p42"/>
              <p:cNvSpPr/>
              <p:nvPr/>
            </p:nvSpPr>
            <p:spPr>
              <a:xfrm>
                <a:off x="4142675"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597;p42"/>
              <p:cNvSpPr/>
              <p:nvPr/>
            </p:nvSpPr>
            <p:spPr>
              <a:xfrm>
                <a:off x="4223600" y="5156725"/>
                <a:ext cx="43250" cy="36975"/>
              </a:xfrm>
              <a:custGeom>
                <a:avLst/>
                <a:gdLst/>
                <a:ahLst/>
                <a:cxnLst/>
                <a:rect l="l" t="t" r="r" b="b"/>
                <a:pathLst>
                  <a:path w="1730" h="1479" extrusionOk="0">
                    <a:moveTo>
                      <a:pt x="1004" y="0"/>
                    </a:moveTo>
                    <a:cubicBezTo>
                      <a:pt x="335" y="0"/>
                      <a:pt x="0" y="782"/>
                      <a:pt x="474" y="1256"/>
                    </a:cubicBezTo>
                    <a:cubicBezTo>
                      <a:pt x="628" y="1409"/>
                      <a:pt x="814" y="1478"/>
                      <a:pt x="995" y="1478"/>
                    </a:cubicBezTo>
                    <a:cubicBezTo>
                      <a:pt x="1373" y="1478"/>
                      <a:pt x="1730" y="1178"/>
                      <a:pt x="1730" y="726"/>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598;p42"/>
              <p:cNvSpPr/>
              <p:nvPr/>
            </p:nvSpPr>
            <p:spPr>
              <a:xfrm>
                <a:off x="4305200"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599;p42"/>
              <p:cNvSpPr/>
              <p:nvPr/>
            </p:nvSpPr>
            <p:spPr>
              <a:xfrm>
                <a:off x="4932925" y="5156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8"/>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600;p42"/>
              <p:cNvSpPr/>
              <p:nvPr/>
            </p:nvSpPr>
            <p:spPr>
              <a:xfrm>
                <a:off x="5015925"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601;p42"/>
              <p:cNvSpPr/>
              <p:nvPr/>
            </p:nvSpPr>
            <p:spPr>
              <a:xfrm>
                <a:off x="4386100"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602;p42"/>
              <p:cNvSpPr/>
              <p:nvPr/>
            </p:nvSpPr>
            <p:spPr>
              <a:xfrm>
                <a:off x="4784350" y="5156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8"/>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603;p42"/>
              <p:cNvSpPr/>
              <p:nvPr/>
            </p:nvSpPr>
            <p:spPr>
              <a:xfrm>
                <a:off x="4467000"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604;p42"/>
              <p:cNvSpPr/>
              <p:nvPr/>
            </p:nvSpPr>
            <p:spPr>
              <a:xfrm>
                <a:off x="4547925" y="5156725"/>
                <a:ext cx="43250" cy="36975"/>
              </a:xfrm>
              <a:custGeom>
                <a:avLst/>
                <a:gdLst/>
                <a:ahLst/>
                <a:cxnLst/>
                <a:rect l="l" t="t" r="r" b="b"/>
                <a:pathLst>
                  <a:path w="1730" h="1479" extrusionOk="0">
                    <a:moveTo>
                      <a:pt x="977" y="0"/>
                    </a:moveTo>
                    <a:cubicBezTo>
                      <a:pt x="335" y="0"/>
                      <a:pt x="0" y="782"/>
                      <a:pt x="446" y="1256"/>
                    </a:cubicBezTo>
                    <a:cubicBezTo>
                      <a:pt x="600" y="1409"/>
                      <a:pt x="786" y="1478"/>
                      <a:pt x="968" y="1478"/>
                    </a:cubicBezTo>
                    <a:cubicBezTo>
                      <a:pt x="1348" y="1478"/>
                      <a:pt x="1711"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605;p42"/>
              <p:cNvSpPr/>
              <p:nvPr/>
            </p:nvSpPr>
            <p:spPr>
              <a:xfrm>
                <a:off x="4712525" y="5156725"/>
                <a:ext cx="43250" cy="36975"/>
              </a:xfrm>
              <a:custGeom>
                <a:avLst/>
                <a:gdLst/>
                <a:ahLst/>
                <a:cxnLst/>
                <a:rect l="l" t="t" r="r" b="b"/>
                <a:pathLst>
                  <a:path w="1730" h="1479" extrusionOk="0">
                    <a:moveTo>
                      <a:pt x="977" y="0"/>
                    </a:moveTo>
                    <a:cubicBezTo>
                      <a:pt x="335" y="0"/>
                      <a:pt x="0"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606;p42"/>
              <p:cNvSpPr/>
              <p:nvPr/>
            </p:nvSpPr>
            <p:spPr>
              <a:xfrm>
                <a:off x="5082875" y="5156725"/>
                <a:ext cx="43275" cy="36975"/>
              </a:xfrm>
              <a:custGeom>
                <a:avLst/>
                <a:gdLst/>
                <a:ahLst/>
                <a:cxnLst/>
                <a:rect l="l" t="t" r="r" b="b"/>
                <a:pathLst>
                  <a:path w="1731" h="1479" extrusionOk="0">
                    <a:moveTo>
                      <a:pt x="1005" y="0"/>
                    </a:moveTo>
                    <a:cubicBezTo>
                      <a:pt x="335" y="0"/>
                      <a:pt x="1" y="782"/>
                      <a:pt x="475" y="1256"/>
                    </a:cubicBezTo>
                    <a:cubicBezTo>
                      <a:pt x="619" y="1409"/>
                      <a:pt x="802" y="1478"/>
                      <a:pt x="983" y="1478"/>
                    </a:cubicBezTo>
                    <a:cubicBezTo>
                      <a:pt x="1360" y="1478"/>
                      <a:pt x="1730" y="1178"/>
                      <a:pt x="1730" y="726"/>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607;p42"/>
              <p:cNvSpPr/>
              <p:nvPr/>
            </p:nvSpPr>
            <p:spPr>
              <a:xfrm>
                <a:off x="4629525" y="5156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8"/>
                      <a:pt x="1702" y="726"/>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608;p42"/>
              <p:cNvSpPr/>
              <p:nvPr/>
            </p:nvSpPr>
            <p:spPr>
              <a:xfrm>
                <a:off x="4861775" y="5156725"/>
                <a:ext cx="43275" cy="36975"/>
              </a:xfrm>
              <a:custGeom>
                <a:avLst/>
                <a:gdLst/>
                <a:ahLst/>
                <a:cxnLst/>
                <a:rect l="l" t="t" r="r" b="b"/>
                <a:pathLst>
                  <a:path w="1731" h="1479" extrusionOk="0">
                    <a:moveTo>
                      <a:pt x="977" y="0"/>
                    </a:moveTo>
                    <a:cubicBezTo>
                      <a:pt x="335" y="0"/>
                      <a:pt x="1" y="782"/>
                      <a:pt x="447" y="1256"/>
                    </a:cubicBezTo>
                    <a:cubicBezTo>
                      <a:pt x="601" y="1409"/>
                      <a:pt x="786" y="1478"/>
                      <a:pt x="968" y="1478"/>
                    </a:cubicBezTo>
                    <a:cubicBezTo>
                      <a:pt x="1348" y="1478"/>
                      <a:pt x="1712" y="1178"/>
                      <a:pt x="1730" y="726"/>
                    </a:cubicBezTo>
                    <a:cubicBezTo>
                      <a:pt x="1702"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609;p42"/>
              <p:cNvSpPr/>
              <p:nvPr/>
            </p:nvSpPr>
            <p:spPr>
              <a:xfrm>
                <a:off x="5089150" y="5245075"/>
                <a:ext cx="43275" cy="37225"/>
              </a:xfrm>
              <a:custGeom>
                <a:avLst/>
                <a:gdLst/>
                <a:ahLst/>
                <a:cxnLst/>
                <a:rect l="l" t="t" r="r" b="b"/>
                <a:pathLst>
                  <a:path w="1731" h="1489" extrusionOk="0">
                    <a:moveTo>
                      <a:pt x="749" y="1"/>
                    </a:moveTo>
                    <a:cubicBezTo>
                      <a:pt x="366" y="1"/>
                      <a:pt x="1" y="296"/>
                      <a:pt x="1" y="735"/>
                    </a:cubicBezTo>
                    <a:cubicBezTo>
                      <a:pt x="1" y="1153"/>
                      <a:pt x="335" y="1488"/>
                      <a:pt x="754" y="1488"/>
                    </a:cubicBezTo>
                    <a:cubicBezTo>
                      <a:pt x="1396" y="1460"/>
                      <a:pt x="1730"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610;p42"/>
              <p:cNvSpPr/>
              <p:nvPr/>
            </p:nvSpPr>
            <p:spPr>
              <a:xfrm>
                <a:off x="50082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88"/>
                      <a:pt x="1730" y="679"/>
                      <a:pt x="1256" y="205"/>
                    </a:cubicBezTo>
                    <a:cubicBezTo>
                      <a:pt x="1106" y="64"/>
                      <a:pt x="925"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611;p42"/>
              <p:cNvSpPr/>
              <p:nvPr/>
            </p:nvSpPr>
            <p:spPr>
              <a:xfrm>
                <a:off x="4927350" y="5245075"/>
                <a:ext cx="42550" cy="37225"/>
              </a:xfrm>
              <a:custGeom>
                <a:avLst/>
                <a:gdLst/>
                <a:ahLst/>
                <a:cxnLst/>
                <a:rect l="l" t="t" r="r" b="b"/>
                <a:pathLst>
                  <a:path w="1702" h="1489" extrusionOk="0">
                    <a:moveTo>
                      <a:pt x="748" y="1"/>
                    </a:moveTo>
                    <a:cubicBezTo>
                      <a:pt x="366" y="1"/>
                      <a:pt x="0" y="296"/>
                      <a:pt x="0" y="735"/>
                    </a:cubicBezTo>
                    <a:cubicBezTo>
                      <a:pt x="0" y="1153"/>
                      <a:pt x="335" y="1488"/>
                      <a:pt x="726" y="1488"/>
                    </a:cubicBezTo>
                    <a:cubicBezTo>
                      <a:pt x="1395"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612;p42"/>
              <p:cNvSpPr/>
              <p:nvPr/>
            </p:nvSpPr>
            <p:spPr>
              <a:xfrm>
                <a:off x="4845950"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2" y="679"/>
                      <a:pt x="1247" y="205"/>
                    </a:cubicBezTo>
                    <a:cubicBezTo>
                      <a:pt x="1106" y="64"/>
                      <a:pt x="929"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613;p42"/>
              <p:cNvSpPr/>
              <p:nvPr/>
            </p:nvSpPr>
            <p:spPr>
              <a:xfrm>
                <a:off x="42180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614;p42"/>
              <p:cNvSpPr/>
              <p:nvPr/>
            </p:nvSpPr>
            <p:spPr>
              <a:xfrm>
                <a:off x="4135225" y="5245075"/>
                <a:ext cx="43050" cy="37225"/>
              </a:xfrm>
              <a:custGeom>
                <a:avLst/>
                <a:gdLst/>
                <a:ahLst/>
                <a:cxnLst/>
                <a:rect l="l" t="t" r="r" b="b"/>
                <a:pathLst>
                  <a:path w="1722" h="1489" extrusionOk="0">
                    <a:moveTo>
                      <a:pt x="762" y="1"/>
                    </a:moveTo>
                    <a:cubicBezTo>
                      <a:pt x="373" y="1"/>
                      <a:pt x="1" y="296"/>
                      <a:pt x="20" y="735"/>
                    </a:cubicBezTo>
                    <a:cubicBezTo>
                      <a:pt x="20" y="1153"/>
                      <a:pt x="327" y="1488"/>
                      <a:pt x="745" y="1488"/>
                    </a:cubicBezTo>
                    <a:cubicBezTo>
                      <a:pt x="1387" y="1488"/>
                      <a:pt x="1722"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615;p42"/>
              <p:cNvSpPr/>
              <p:nvPr/>
            </p:nvSpPr>
            <p:spPr>
              <a:xfrm>
                <a:off x="4765050" y="5245075"/>
                <a:ext cx="43050" cy="37225"/>
              </a:xfrm>
              <a:custGeom>
                <a:avLst/>
                <a:gdLst/>
                <a:ahLst/>
                <a:cxnLst/>
                <a:rect l="l" t="t" r="r" b="b"/>
                <a:pathLst>
                  <a:path w="1722" h="1489" extrusionOk="0">
                    <a:moveTo>
                      <a:pt x="762" y="1"/>
                    </a:moveTo>
                    <a:cubicBezTo>
                      <a:pt x="373" y="1"/>
                      <a:pt x="0" y="296"/>
                      <a:pt x="20" y="735"/>
                    </a:cubicBezTo>
                    <a:cubicBezTo>
                      <a:pt x="20" y="1153"/>
                      <a:pt x="326" y="1488"/>
                      <a:pt x="745" y="1488"/>
                    </a:cubicBezTo>
                    <a:cubicBezTo>
                      <a:pt x="1387" y="1488"/>
                      <a:pt x="1721"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616;p42"/>
              <p:cNvSpPr/>
              <p:nvPr/>
            </p:nvSpPr>
            <p:spPr>
              <a:xfrm>
                <a:off x="4367275" y="5245075"/>
                <a:ext cx="42575" cy="37225"/>
              </a:xfrm>
              <a:custGeom>
                <a:avLst/>
                <a:gdLst/>
                <a:ahLst/>
                <a:cxnLst/>
                <a:rect l="l" t="t" r="r" b="b"/>
                <a:pathLst>
                  <a:path w="1703" h="1489" extrusionOk="0">
                    <a:moveTo>
                      <a:pt x="748" y="1"/>
                    </a:moveTo>
                    <a:cubicBezTo>
                      <a:pt x="366" y="1"/>
                      <a:pt x="0" y="296"/>
                      <a:pt x="0" y="735"/>
                    </a:cubicBezTo>
                    <a:cubicBezTo>
                      <a:pt x="0" y="1153"/>
                      <a:pt x="307" y="1488"/>
                      <a:pt x="726" y="1488"/>
                    </a:cubicBezTo>
                    <a:cubicBezTo>
                      <a:pt x="1367" y="1488"/>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617;p42"/>
              <p:cNvSpPr/>
              <p:nvPr/>
            </p:nvSpPr>
            <p:spPr>
              <a:xfrm>
                <a:off x="4683925" y="5245075"/>
                <a:ext cx="43275" cy="37225"/>
              </a:xfrm>
              <a:custGeom>
                <a:avLst/>
                <a:gdLst/>
                <a:ahLst/>
                <a:cxnLst/>
                <a:rect l="l" t="t" r="r" b="b"/>
                <a:pathLst>
                  <a:path w="1731" h="1489" extrusionOk="0">
                    <a:moveTo>
                      <a:pt x="749" y="1"/>
                    </a:moveTo>
                    <a:cubicBezTo>
                      <a:pt x="366" y="1"/>
                      <a:pt x="0" y="296"/>
                      <a:pt x="0" y="735"/>
                    </a:cubicBezTo>
                    <a:cubicBezTo>
                      <a:pt x="0" y="1153"/>
                      <a:pt x="335" y="1488"/>
                      <a:pt x="754" y="1488"/>
                    </a:cubicBezTo>
                    <a:cubicBezTo>
                      <a:pt x="1395" y="1460"/>
                      <a:pt x="1730" y="679"/>
                      <a:pt x="1256" y="205"/>
                    </a:cubicBezTo>
                    <a:cubicBezTo>
                      <a:pt x="1106" y="64"/>
                      <a:pt x="925"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618;p42"/>
              <p:cNvSpPr/>
              <p:nvPr/>
            </p:nvSpPr>
            <p:spPr>
              <a:xfrm>
                <a:off x="4603025" y="5245075"/>
                <a:ext cx="43250" cy="37225"/>
              </a:xfrm>
              <a:custGeom>
                <a:avLst/>
                <a:gdLst/>
                <a:ahLst/>
                <a:cxnLst/>
                <a:rect l="l" t="t" r="r" b="b"/>
                <a:pathLst>
                  <a:path w="1730" h="1489" extrusionOk="0">
                    <a:moveTo>
                      <a:pt x="748" y="1"/>
                    </a:moveTo>
                    <a:cubicBezTo>
                      <a:pt x="366" y="1"/>
                      <a:pt x="0" y="296"/>
                      <a:pt x="0" y="735"/>
                    </a:cubicBezTo>
                    <a:cubicBezTo>
                      <a:pt x="0" y="1153"/>
                      <a:pt x="335" y="1488"/>
                      <a:pt x="725" y="1488"/>
                    </a:cubicBezTo>
                    <a:cubicBezTo>
                      <a:pt x="1395" y="1460"/>
                      <a:pt x="1730" y="679"/>
                      <a:pt x="1256" y="205"/>
                    </a:cubicBezTo>
                    <a:cubicBezTo>
                      <a:pt x="1106" y="64"/>
                      <a:pt x="925"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619;p42"/>
              <p:cNvSpPr/>
              <p:nvPr/>
            </p:nvSpPr>
            <p:spPr>
              <a:xfrm>
                <a:off x="44384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620;p42"/>
              <p:cNvSpPr/>
              <p:nvPr/>
            </p:nvSpPr>
            <p:spPr>
              <a:xfrm>
                <a:off x="4067575"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1" y="679"/>
                      <a:pt x="1247" y="205"/>
                    </a:cubicBezTo>
                    <a:cubicBezTo>
                      <a:pt x="1106" y="64"/>
                      <a:pt x="929" y="1"/>
                      <a:pt x="75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621;p42"/>
              <p:cNvSpPr/>
              <p:nvPr/>
            </p:nvSpPr>
            <p:spPr>
              <a:xfrm>
                <a:off x="4522100" y="5245075"/>
                <a:ext cx="42575" cy="37225"/>
              </a:xfrm>
              <a:custGeom>
                <a:avLst/>
                <a:gdLst/>
                <a:ahLst/>
                <a:cxnLst/>
                <a:rect l="l" t="t" r="r" b="b"/>
                <a:pathLst>
                  <a:path w="1703" h="1489" extrusionOk="0">
                    <a:moveTo>
                      <a:pt x="749" y="1"/>
                    </a:moveTo>
                    <a:cubicBezTo>
                      <a:pt x="366" y="1"/>
                      <a:pt x="1" y="296"/>
                      <a:pt x="1" y="735"/>
                    </a:cubicBezTo>
                    <a:cubicBezTo>
                      <a:pt x="1" y="1153"/>
                      <a:pt x="308" y="1488"/>
                      <a:pt x="726" y="1488"/>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622;p42"/>
              <p:cNvSpPr/>
              <p:nvPr/>
            </p:nvSpPr>
            <p:spPr>
              <a:xfrm>
                <a:off x="42898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60"/>
                      <a:pt x="1730"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623;p42"/>
              <p:cNvSpPr/>
              <p:nvPr/>
            </p:nvSpPr>
            <p:spPr>
              <a:xfrm>
                <a:off x="4061775"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624;p42"/>
              <p:cNvSpPr/>
              <p:nvPr/>
            </p:nvSpPr>
            <p:spPr>
              <a:xfrm>
                <a:off x="4142675"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625;p42"/>
              <p:cNvSpPr/>
              <p:nvPr/>
            </p:nvSpPr>
            <p:spPr>
              <a:xfrm>
                <a:off x="4223600" y="5324125"/>
                <a:ext cx="43250" cy="36650"/>
              </a:xfrm>
              <a:custGeom>
                <a:avLst/>
                <a:gdLst/>
                <a:ahLst/>
                <a:cxnLst/>
                <a:rect l="l" t="t" r="r" b="b"/>
                <a:pathLst>
                  <a:path w="1730" h="1466" extrusionOk="0">
                    <a:moveTo>
                      <a:pt x="1004" y="0"/>
                    </a:moveTo>
                    <a:cubicBezTo>
                      <a:pt x="335" y="0"/>
                      <a:pt x="0" y="781"/>
                      <a:pt x="474" y="1256"/>
                    </a:cubicBezTo>
                    <a:cubicBezTo>
                      <a:pt x="628" y="1400"/>
                      <a:pt x="813" y="1466"/>
                      <a:pt x="994" y="1466"/>
                    </a:cubicBezTo>
                    <a:cubicBezTo>
                      <a:pt x="1372" y="1466"/>
                      <a:pt x="1730" y="1179"/>
                      <a:pt x="1730" y="725"/>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626;p42"/>
              <p:cNvSpPr/>
              <p:nvPr/>
            </p:nvSpPr>
            <p:spPr>
              <a:xfrm>
                <a:off x="4305200"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627;p42"/>
              <p:cNvSpPr/>
              <p:nvPr/>
            </p:nvSpPr>
            <p:spPr>
              <a:xfrm>
                <a:off x="4932925" y="5324125"/>
                <a:ext cx="43275" cy="36650"/>
              </a:xfrm>
              <a:custGeom>
                <a:avLst/>
                <a:gdLst/>
                <a:ahLst/>
                <a:cxnLst/>
                <a:rect l="l" t="t" r="r" b="b"/>
                <a:pathLst>
                  <a:path w="1731" h="1466" extrusionOk="0">
                    <a:moveTo>
                      <a:pt x="1005" y="0"/>
                    </a:moveTo>
                    <a:cubicBezTo>
                      <a:pt x="335" y="0"/>
                      <a:pt x="0" y="781"/>
                      <a:pt x="475" y="1256"/>
                    </a:cubicBezTo>
                    <a:cubicBezTo>
                      <a:pt x="619" y="1400"/>
                      <a:pt x="801" y="1466"/>
                      <a:pt x="982" y="1466"/>
                    </a:cubicBezTo>
                    <a:cubicBezTo>
                      <a:pt x="1360" y="1466"/>
                      <a:pt x="1730" y="1179"/>
                      <a:pt x="1730" y="725"/>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628;p42"/>
              <p:cNvSpPr/>
              <p:nvPr/>
            </p:nvSpPr>
            <p:spPr>
              <a:xfrm>
                <a:off x="5015925"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629;p42"/>
              <p:cNvSpPr/>
              <p:nvPr/>
            </p:nvSpPr>
            <p:spPr>
              <a:xfrm>
                <a:off x="4386100"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630;p42"/>
              <p:cNvSpPr/>
              <p:nvPr/>
            </p:nvSpPr>
            <p:spPr>
              <a:xfrm>
                <a:off x="4784350" y="5324125"/>
                <a:ext cx="42575" cy="36650"/>
              </a:xfrm>
              <a:custGeom>
                <a:avLst/>
                <a:gdLst/>
                <a:ahLst/>
                <a:cxnLst/>
                <a:rect l="l" t="t" r="r" b="b"/>
                <a:pathLst>
                  <a:path w="1703" h="1466" extrusionOk="0">
                    <a:moveTo>
                      <a:pt x="977" y="0"/>
                    </a:moveTo>
                    <a:cubicBezTo>
                      <a:pt x="308" y="0"/>
                      <a:pt x="1" y="781"/>
                      <a:pt x="447" y="1256"/>
                    </a:cubicBezTo>
                    <a:cubicBezTo>
                      <a:pt x="601" y="1400"/>
                      <a:pt x="786" y="1466"/>
                      <a:pt x="967" y="1466"/>
                    </a:cubicBezTo>
                    <a:cubicBezTo>
                      <a:pt x="1345" y="1466"/>
                      <a:pt x="1703" y="1179"/>
                      <a:pt x="1703" y="725"/>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631;p42"/>
              <p:cNvSpPr/>
              <p:nvPr/>
            </p:nvSpPr>
            <p:spPr>
              <a:xfrm>
                <a:off x="4467000"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632;p42"/>
              <p:cNvSpPr/>
              <p:nvPr/>
            </p:nvSpPr>
            <p:spPr>
              <a:xfrm>
                <a:off x="4547925" y="5324125"/>
                <a:ext cx="43250" cy="36650"/>
              </a:xfrm>
              <a:custGeom>
                <a:avLst/>
                <a:gdLst/>
                <a:ahLst/>
                <a:cxnLst/>
                <a:rect l="l" t="t" r="r" b="b"/>
                <a:pathLst>
                  <a:path w="1730" h="1466" extrusionOk="0">
                    <a:moveTo>
                      <a:pt x="977" y="0"/>
                    </a:moveTo>
                    <a:cubicBezTo>
                      <a:pt x="335" y="0"/>
                      <a:pt x="0" y="781"/>
                      <a:pt x="446" y="1256"/>
                    </a:cubicBezTo>
                    <a:cubicBezTo>
                      <a:pt x="600" y="1400"/>
                      <a:pt x="785" y="1466"/>
                      <a:pt x="967" y="1466"/>
                    </a:cubicBezTo>
                    <a:cubicBezTo>
                      <a:pt x="1347" y="1466"/>
                      <a:pt x="1711"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633;p42"/>
              <p:cNvSpPr/>
              <p:nvPr/>
            </p:nvSpPr>
            <p:spPr>
              <a:xfrm>
                <a:off x="4712525" y="5324125"/>
                <a:ext cx="43250" cy="36650"/>
              </a:xfrm>
              <a:custGeom>
                <a:avLst/>
                <a:gdLst/>
                <a:ahLst/>
                <a:cxnLst/>
                <a:rect l="l" t="t" r="r" b="b"/>
                <a:pathLst>
                  <a:path w="1730" h="1466" extrusionOk="0">
                    <a:moveTo>
                      <a:pt x="977" y="0"/>
                    </a:moveTo>
                    <a:cubicBezTo>
                      <a:pt x="335" y="0"/>
                      <a:pt x="0"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634;p42"/>
              <p:cNvSpPr/>
              <p:nvPr/>
            </p:nvSpPr>
            <p:spPr>
              <a:xfrm>
                <a:off x="5082875" y="5324125"/>
                <a:ext cx="43275" cy="36650"/>
              </a:xfrm>
              <a:custGeom>
                <a:avLst/>
                <a:gdLst/>
                <a:ahLst/>
                <a:cxnLst/>
                <a:rect l="l" t="t" r="r" b="b"/>
                <a:pathLst>
                  <a:path w="1731" h="1466" extrusionOk="0">
                    <a:moveTo>
                      <a:pt x="1005" y="0"/>
                    </a:moveTo>
                    <a:cubicBezTo>
                      <a:pt x="335" y="0"/>
                      <a:pt x="1" y="781"/>
                      <a:pt x="475" y="1256"/>
                    </a:cubicBezTo>
                    <a:cubicBezTo>
                      <a:pt x="619" y="1400"/>
                      <a:pt x="802" y="1466"/>
                      <a:pt x="982" y="1466"/>
                    </a:cubicBezTo>
                    <a:cubicBezTo>
                      <a:pt x="1360" y="1466"/>
                      <a:pt x="1730" y="1179"/>
                      <a:pt x="1730" y="725"/>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635;p42"/>
              <p:cNvSpPr/>
              <p:nvPr/>
            </p:nvSpPr>
            <p:spPr>
              <a:xfrm>
                <a:off x="4629525" y="5324125"/>
                <a:ext cx="42575" cy="36650"/>
              </a:xfrm>
              <a:custGeom>
                <a:avLst/>
                <a:gdLst/>
                <a:ahLst/>
                <a:cxnLst/>
                <a:rect l="l" t="t" r="r" b="b"/>
                <a:pathLst>
                  <a:path w="1703" h="1466" extrusionOk="0">
                    <a:moveTo>
                      <a:pt x="977" y="0"/>
                    </a:moveTo>
                    <a:cubicBezTo>
                      <a:pt x="307" y="0"/>
                      <a:pt x="0" y="781"/>
                      <a:pt x="447" y="1256"/>
                    </a:cubicBezTo>
                    <a:cubicBezTo>
                      <a:pt x="600" y="1400"/>
                      <a:pt x="786" y="1466"/>
                      <a:pt x="966" y="1466"/>
                    </a:cubicBezTo>
                    <a:cubicBezTo>
                      <a:pt x="1345" y="1466"/>
                      <a:pt x="1702" y="1179"/>
                      <a:pt x="1702" y="725"/>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636;p42"/>
              <p:cNvSpPr/>
              <p:nvPr/>
            </p:nvSpPr>
            <p:spPr>
              <a:xfrm>
                <a:off x="4861775" y="5324125"/>
                <a:ext cx="43275" cy="36650"/>
              </a:xfrm>
              <a:custGeom>
                <a:avLst/>
                <a:gdLst/>
                <a:ahLst/>
                <a:cxnLst/>
                <a:rect l="l" t="t" r="r" b="b"/>
                <a:pathLst>
                  <a:path w="1731" h="1466" extrusionOk="0">
                    <a:moveTo>
                      <a:pt x="977" y="0"/>
                    </a:moveTo>
                    <a:cubicBezTo>
                      <a:pt x="335" y="0"/>
                      <a:pt x="1" y="781"/>
                      <a:pt x="447" y="1256"/>
                    </a:cubicBezTo>
                    <a:cubicBezTo>
                      <a:pt x="600" y="1400"/>
                      <a:pt x="786" y="1466"/>
                      <a:pt x="968" y="1466"/>
                    </a:cubicBezTo>
                    <a:cubicBezTo>
                      <a:pt x="1348" y="1466"/>
                      <a:pt x="1711" y="1179"/>
                      <a:pt x="1730" y="725"/>
                    </a:cubicBezTo>
                    <a:cubicBezTo>
                      <a:pt x="1730"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637;p42"/>
              <p:cNvSpPr/>
              <p:nvPr/>
            </p:nvSpPr>
            <p:spPr>
              <a:xfrm>
                <a:off x="5221675" y="4070050"/>
                <a:ext cx="244850" cy="403875"/>
              </a:xfrm>
              <a:custGeom>
                <a:avLst/>
                <a:gdLst/>
                <a:ahLst/>
                <a:cxnLst/>
                <a:rect l="l" t="t" r="r" b="b"/>
                <a:pathLst>
                  <a:path w="9794" h="16155" extrusionOk="0">
                    <a:moveTo>
                      <a:pt x="9793" y="1"/>
                    </a:moveTo>
                    <a:lnTo>
                      <a:pt x="0" y="28"/>
                    </a:lnTo>
                    <a:lnTo>
                      <a:pt x="0" y="16154"/>
                    </a:lnTo>
                    <a:lnTo>
                      <a:pt x="9793" y="16126"/>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638;p42"/>
              <p:cNvSpPr/>
              <p:nvPr/>
            </p:nvSpPr>
            <p:spPr>
              <a:xfrm>
                <a:off x="5221675" y="3579025"/>
                <a:ext cx="244850" cy="404575"/>
              </a:xfrm>
              <a:custGeom>
                <a:avLst/>
                <a:gdLst/>
                <a:ahLst/>
                <a:cxnLst/>
                <a:rect l="l" t="t" r="r" b="b"/>
                <a:pathLst>
                  <a:path w="9794" h="16183" extrusionOk="0">
                    <a:moveTo>
                      <a:pt x="9793" y="1"/>
                    </a:moveTo>
                    <a:lnTo>
                      <a:pt x="0" y="29"/>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639;p42"/>
              <p:cNvSpPr/>
              <p:nvPr/>
            </p:nvSpPr>
            <p:spPr>
              <a:xfrm>
                <a:off x="5221675" y="4564575"/>
                <a:ext cx="244850" cy="403850"/>
              </a:xfrm>
              <a:custGeom>
                <a:avLst/>
                <a:gdLst/>
                <a:ahLst/>
                <a:cxnLst/>
                <a:rect l="l" t="t" r="r" b="b"/>
                <a:pathLst>
                  <a:path w="9794" h="16154" extrusionOk="0">
                    <a:moveTo>
                      <a:pt x="9793" y="0"/>
                    </a:moveTo>
                    <a:lnTo>
                      <a:pt x="0" y="28"/>
                    </a:lnTo>
                    <a:lnTo>
                      <a:pt x="0" y="16154"/>
                    </a:lnTo>
                    <a:lnTo>
                      <a:pt x="9793" y="16126"/>
                    </a:lnTo>
                    <a:lnTo>
                      <a:pt x="979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640;p42"/>
              <p:cNvSpPr/>
              <p:nvPr/>
            </p:nvSpPr>
            <p:spPr>
              <a:xfrm>
                <a:off x="5221675" y="5065350"/>
                <a:ext cx="244850" cy="404575"/>
              </a:xfrm>
              <a:custGeom>
                <a:avLst/>
                <a:gdLst/>
                <a:ahLst/>
                <a:cxnLst/>
                <a:rect l="l" t="t" r="r" b="b"/>
                <a:pathLst>
                  <a:path w="9794" h="16183" extrusionOk="0">
                    <a:moveTo>
                      <a:pt x="9793" y="1"/>
                    </a:moveTo>
                    <a:lnTo>
                      <a:pt x="0" y="28"/>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641;p42"/>
              <p:cNvSpPr/>
              <p:nvPr/>
            </p:nvSpPr>
            <p:spPr>
              <a:xfrm>
                <a:off x="3607725" y="3576250"/>
                <a:ext cx="1625825" cy="403150"/>
              </a:xfrm>
              <a:custGeom>
                <a:avLst/>
                <a:gdLst/>
                <a:ahLst/>
                <a:cxnLst/>
                <a:rect l="l" t="t" r="r" b="b"/>
                <a:pathLst>
                  <a:path w="65033" h="16126" extrusionOk="0">
                    <a:moveTo>
                      <a:pt x="0" y="0"/>
                    </a:moveTo>
                    <a:lnTo>
                      <a:pt x="0" y="16126"/>
                    </a:lnTo>
                    <a:lnTo>
                      <a:pt x="65033" y="16126"/>
                    </a:lnTo>
                    <a:lnTo>
                      <a:pt x="65033"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642;p42"/>
              <p:cNvSpPr/>
              <p:nvPr/>
            </p:nvSpPr>
            <p:spPr>
              <a:xfrm>
                <a:off x="3679550" y="3659250"/>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643;p42"/>
              <p:cNvSpPr/>
              <p:nvPr/>
            </p:nvSpPr>
            <p:spPr>
              <a:xfrm>
                <a:off x="3679550" y="3743625"/>
                <a:ext cx="320175" cy="49550"/>
              </a:xfrm>
              <a:custGeom>
                <a:avLst/>
                <a:gdLst/>
                <a:ahLst/>
                <a:cxnLst/>
                <a:rect l="l" t="t" r="r" b="b"/>
                <a:pathLst>
                  <a:path w="12807" h="1982" extrusionOk="0">
                    <a:moveTo>
                      <a:pt x="1" y="1"/>
                    </a:moveTo>
                    <a:lnTo>
                      <a:pt x="1" y="1982"/>
                    </a:lnTo>
                    <a:lnTo>
                      <a:pt x="12807" y="1982"/>
                    </a:lnTo>
                    <a:lnTo>
                      <a:pt x="1280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644;p42"/>
              <p:cNvSpPr/>
              <p:nvPr/>
            </p:nvSpPr>
            <p:spPr>
              <a:xfrm>
                <a:off x="3679550" y="3831525"/>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645;p42"/>
              <p:cNvSpPr/>
              <p:nvPr/>
            </p:nvSpPr>
            <p:spPr>
              <a:xfrm>
                <a:off x="4083400" y="3670400"/>
                <a:ext cx="43275" cy="37000"/>
              </a:xfrm>
              <a:custGeom>
                <a:avLst/>
                <a:gdLst/>
                <a:ahLst/>
                <a:cxnLst/>
                <a:rect l="l" t="t" r="r" b="b"/>
                <a:pathLst>
                  <a:path w="1731" h="1480" extrusionOk="0">
                    <a:moveTo>
                      <a:pt x="1005" y="0"/>
                    </a:moveTo>
                    <a:cubicBezTo>
                      <a:pt x="335" y="0"/>
                      <a:pt x="0" y="809"/>
                      <a:pt x="475" y="1256"/>
                    </a:cubicBezTo>
                    <a:cubicBezTo>
                      <a:pt x="620" y="1411"/>
                      <a:pt x="804" y="1479"/>
                      <a:pt x="986" y="1479"/>
                    </a:cubicBezTo>
                    <a:cubicBezTo>
                      <a:pt x="1363"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646;p42"/>
              <p:cNvSpPr/>
              <p:nvPr/>
            </p:nvSpPr>
            <p:spPr>
              <a:xfrm>
                <a:off x="4164300" y="3670400"/>
                <a:ext cx="43275" cy="37000"/>
              </a:xfrm>
              <a:custGeom>
                <a:avLst/>
                <a:gdLst/>
                <a:ahLst/>
                <a:cxnLst/>
                <a:rect l="l" t="t" r="r" b="b"/>
                <a:pathLst>
                  <a:path w="1731" h="1480" extrusionOk="0">
                    <a:moveTo>
                      <a:pt x="977" y="0"/>
                    </a:moveTo>
                    <a:cubicBezTo>
                      <a:pt x="335" y="0"/>
                      <a:pt x="1" y="809"/>
                      <a:pt x="447" y="1256"/>
                    </a:cubicBezTo>
                    <a:cubicBezTo>
                      <a:pt x="602" y="1411"/>
                      <a:pt x="792" y="1479"/>
                      <a:pt x="978" y="1479"/>
                    </a:cubicBezTo>
                    <a:cubicBezTo>
                      <a:pt x="1363" y="1479"/>
                      <a:pt x="1730" y="1186"/>
                      <a:pt x="1730" y="754"/>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647;p42"/>
              <p:cNvSpPr/>
              <p:nvPr/>
            </p:nvSpPr>
            <p:spPr>
              <a:xfrm>
                <a:off x="4245900" y="3670400"/>
                <a:ext cx="42575" cy="37000"/>
              </a:xfrm>
              <a:custGeom>
                <a:avLst/>
                <a:gdLst/>
                <a:ahLst/>
                <a:cxnLst/>
                <a:rect l="l" t="t" r="r" b="b"/>
                <a:pathLst>
                  <a:path w="1703" h="1480" extrusionOk="0">
                    <a:moveTo>
                      <a:pt x="977" y="0"/>
                    </a:moveTo>
                    <a:cubicBezTo>
                      <a:pt x="308" y="0"/>
                      <a:pt x="1" y="809"/>
                      <a:pt x="447" y="1256"/>
                    </a:cubicBezTo>
                    <a:cubicBezTo>
                      <a:pt x="602" y="1411"/>
                      <a:pt x="789" y="1479"/>
                      <a:pt x="971" y="1479"/>
                    </a:cubicBezTo>
                    <a:cubicBezTo>
                      <a:pt x="1348" y="1479"/>
                      <a:pt x="1703" y="1186"/>
                      <a:pt x="1703" y="754"/>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648;p42"/>
              <p:cNvSpPr/>
              <p:nvPr/>
            </p:nvSpPr>
            <p:spPr>
              <a:xfrm>
                <a:off x="4326825" y="3670400"/>
                <a:ext cx="43250" cy="37000"/>
              </a:xfrm>
              <a:custGeom>
                <a:avLst/>
                <a:gdLst/>
                <a:ahLst/>
                <a:cxnLst/>
                <a:rect l="l" t="t" r="r" b="b"/>
                <a:pathLst>
                  <a:path w="1730" h="1480" extrusionOk="0">
                    <a:moveTo>
                      <a:pt x="977" y="0"/>
                    </a:moveTo>
                    <a:cubicBezTo>
                      <a:pt x="335" y="0"/>
                      <a:pt x="0" y="809"/>
                      <a:pt x="447" y="1256"/>
                    </a:cubicBezTo>
                    <a:cubicBezTo>
                      <a:pt x="601" y="1411"/>
                      <a:pt x="791" y="1479"/>
                      <a:pt x="978" y="1479"/>
                    </a:cubicBezTo>
                    <a:cubicBezTo>
                      <a:pt x="1362"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649;p42"/>
              <p:cNvSpPr/>
              <p:nvPr/>
            </p:nvSpPr>
            <p:spPr>
              <a:xfrm>
                <a:off x="4954550" y="3670400"/>
                <a:ext cx="43250" cy="37000"/>
              </a:xfrm>
              <a:custGeom>
                <a:avLst/>
                <a:gdLst/>
                <a:ahLst/>
                <a:cxnLst/>
                <a:rect l="l" t="t" r="r" b="b"/>
                <a:pathLst>
                  <a:path w="1730" h="1480" extrusionOk="0">
                    <a:moveTo>
                      <a:pt x="1005" y="0"/>
                    </a:moveTo>
                    <a:cubicBezTo>
                      <a:pt x="335" y="0"/>
                      <a:pt x="0" y="809"/>
                      <a:pt x="474" y="1256"/>
                    </a:cubicBezTo>
                    <a:cubicBezTo>
                      <a:pt x="629" y="1411"/>
                      <a:pt x="816" y="1479"/>
                      <a:pt x="999" y="1479"/>
                    </a:cubicBezTo>
                    <a:cubicBezTo>
                      <a:pt x="1375"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650;p42"/>
              <p:cNvSpPr/>
              <p:nvPr/>
            </p:nvSpPr>
            <p:spPr>
              <a:xfrm>
                <a:off x="5037550" y="3670400"/>
                <a:ext cx="43250" cy="37000"/>
              </a:xfrm>
              <a:custGeom>
                <a:avLst/>
                <a:gdLst/>
                <a:ahLst/>
                <a:cxnLst/>
                <a:rect l="l" t="t" r="r" b="b"/>
                <a:pathLst>
                  <a:path w="1730" h="1480" extrusionOk="0">
                    <a:moveTo>
                      <a:pt x="977" y="0"/>
                    </a:moveTo>
                    <a:cubicBezTo>
                      <a:pt x="335" y="0"/>
                      <a:pt x="0" y="809"/>
                      <a:pt x="447" y="1256"/>
                    </a:cubicBezTo>
                    <a:cubicBezTo>
                      <a:pt x="601" y="1411"/>
                      <a:pt x="789" y="1479"/>
                      <a:pt x="972" y="1479"/>
                    </a:cubicBezTo>
                    <a:cubicBezTo>
                      <a:pt x="1350" y="1479"/>
                      <a:pt x="1711"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651;p42"/>
              <p:cNvSpPr/>
              <p:nvPr/>
            </p:nvSpPr>
            <p:spPr>
              <a:xfrm>
                <a:off x="4407725" y="3670400"/>
                <a:ext cx="43275" cy="37000"/>
              </a:xfrm>
              <a:custGeom>
                <a:avLst/>
                <a:gdLst/>
                <a:ahLst/>
                <a:cxnLst/>
                <a:rect l="l" t="t" r="r" b="b"/>
                <a:pathLst>
                  <a:path w="1731" h="1480" extrusionOk="0">
                    <a:moveTo>
                      <a:pt x="977" y="0"/>
                    </a:moveTo>
                    <a:cubicBezTo>
                      <a:pt x="335" y="0"/>
                      <a:pt x="0" y="809"/>
                      <a:pt x="475" y="1256"/>
                    </a:cubicBezTo>
                    <a:cubicBezTo>
                      <a:pt x="620" y="1411"/>
                      <a:pt x="804" y="1479"/>
                      <a:pt x="986" y="1479"/>
                    </a:cubicBezTo>
                    <a:cubicBezTo>
                      <a:pt x="1363"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652;p42"/>
              <p:cNvSpPr/>
              <p:nvPr/>
            </p:nvSpPr>
            <p:spPr>
              <a:xfrm>
                <a:off x="4805975" y="3670400"/>
                <a:ext cx="42575" cy="37000"/>
              </a:xfrm>
              <a:custGeom>
                <a:avLst/>
                <a:gdLst/>
                <a:ahLst/>
                <a:cxnLst/>
                <a:rect l="l" t="t" r="r" b="b"/>
                <a:pathLst>
                  <a:path w="1703" h="1480" extrusionOk="0">
                    <a:moveTo>
                      <a:pt x="977" y="0"/>
                    </a:moveTo>
                    <a:cubicBezTo>
                      <a:pt x="336" y="0"/>
                      <a:pt x="1" y="809"/>
                      <a:pt x="447" y="1256"/>
                    </a:cubicBezTo>
                    <a:cubicBezTo>
                      <a:pt x="602" y="1411"/>
                      <a:pt x="789" y="1479"/>
                      <a:pt x="971" y="1479"/>
                    </a:cubicBezTo>
                    <a:cubicBezTo>
                      <a:pt x="1348" y="1479"/>
                      <a:pt x="1703" y="1186"/>
                      <a:pt x="1703" y="754"/>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653;p42"/>
              <p:cNvSpPr/>
              <p:nvPr/>
            </p:nvSpPr>
            <p:spPr>
              <a:xfrm>
                <a:off x="4488625" y="3670400"/>
                <a:ext cx="43275" cy="37000"/>
              </a:xfrm>
              <a:custGeom>
                <a:avLst/>
                <a:gdLst/>
                <a:ahLst/>
                <a:cxnLst/>
                <a:rect l="l" t="t" r="r" b="b"/>
                <a:pathLst>
                  <a:path w="1731" h="1480" extrusionOk="0">
                    <a:moveTo>
                      <a:pt x="1005" y="0"/>
                    </a:moveTo>
                    <a:cubicBezTo>
                      <a:pt x="335" y="0"/>
                      <a:pt x="1" y="809"/>
                      <a:pt x="475" y="1256"/>
                    </a:cubicBezTo>
                    <a:cubicBezTo>
                      <a:pt x="621" y="1411"/>
                      <a:pt x="805" y="1479"/>
                      <a:pt x="987" y="1479"/>
                    </a:cubicBezTo>
                    <a:cubicBezTo>
                      <a:pt x="1363" y="1479"/>
                      <a:pt x="1730" y="1186"/>
                      <a:pt x="1730" y="754"/>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654;p42"/>
              <p:cNvSpPr/>
              <p:nvPr/>
            </p:nvSpPr>
            <p:spPr>
              <a:xfrm>
                <a:off x="4569525" y="3670400"/>
                <a:ext cx="43275" cy="37000"/>
              </a:xfrm>
              <a:custGeom>
                <a:avLst/>
                <a:gdLst/>
                <a:ahLst/>
                <a:cxnLst/>
                <a:rect l="l" t="t" r="r" b="b"/>
                <a:pathLst>
                  <a:path w="1731" h="1480" extrusionOk="0">
                    <a:moveTo>
                      <a:pt x="1005" y="0"/>
                    </a:moveTo>
                    <a:cubicBezTo>
                      <a:pt x="336" y="0"/>
                      <a:pt x="1" y="809"/>
                      <a:pt x="475" y="1256"/>
                    </a:cubicBezTo>
                    <a:cubicBezTo>
                      <a:pt x="630" y="1411"/>
                      <a:pt x="817" y="1479"/>
                      <a:pt x="999" y="1479"/>
                    </a:cubicBezTo>
                    <a:cubicBezTo>
                      <a:pt x="1376" y="1479"/>
                      <a:pt x="1731" y="1186"/>
                      <a:pt x="1731" y="754"/>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655;p42"/>
              <p:cNvSpPr/>
              <p:nvPr/>
            </p:nvSpPr>
            <p:spPr>
              <a:xfrm>
                <a:off x="4734150" y="3670400"/>
                <a:ext cx="43250" cy="37000"/>
              </a:xfrm>
              <a:custGeom>
                <a:avLst/>
                <a:gdLst/>
                <a:ahLst/>
                <a:cxnLst/>
                <a:rect l="l" t="t" r="r" b="b"/>
                <a:pathLst>
                  <a:path w="1730" h="1480" extrusionOk="0">
                    <a:moveTo>
                      <a:pt x="1004" y="0"/>
                    </a:moveTo>
                    <a:cubicBezTo>
                      <a:pt x="335" y="0"/>
                      <a:pt x="0" y="809"/>
                      <a:pt x="474" y="1256"/>
                    </a:cubicBezTo>
                    <a:cubicBezTo>
                      <a:pt x="620" y="1411"/>
                      <a:pt x="804" y="1479"/>
                      <a:pt x="986" y="1479"/>
                    </a:cubicBezTo>
                    <a:cubicBezTo>
                      <a:pt x="1362" y="1479"/>
                      <a:pt x="1730" y="1186"/>
                      <a:pt x="1730" y="754"/>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656;p42"/>
              <p:cNvSpPr/>
              <p:nvPr/>
            </p:nvSpPr>
            <p:spPr>
              <a:xfrm>
                <a:off x="5104500" y="3670400"/>
                <a:ext cx="43275" cy="37000"/>
              </a:xfrm>
              <a:custGeom>
                <a:avLst/>
                <a:gdLst/>
                <a:ahLst/>
                <a:cxnLst/>
                <a:rect l="l" t="t" r="r" b="b"/>
                <a:pathLst>
                  <a:path w="1731" h="1480" extrusionOk="0">
                    <a:moveTo>
                      <a:pt x="1005" y="0"/>
                    </a:moveTo>
                    <a:cubicBezTo>
                      <a:pt x="335" y="0"/>
                      <a:pt x="0" y="809"/>
                      <a:pt x="475" y="1256"/>
                    </a:cubicBezTo>
                    <a:cubicBezTo>
                      <a:pt x="629" y="1411"/>
                      <a:pt x="817" y="1479"/>
                      <a:pt x="999" y="1479"/>
                    </a:cubicBezTo>
                    <a:cubicBezTo>
                      <a:pt x="1375" y="1479"/>
                      <a:pt x="1730" y="1186"/>
                      <a:pt x="1730" y="754"/>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657;p42"/>
              <p:cNvSpPr/>
              <p:nvPr/>
            </p:nvSpPr>
            <p:spPr>
              <a:xfrm>
                <a:off x="4651150" y="3670400"/>
                <a:ext cx="42550" cy="37000"/>
              </a:xfrm>
              <a:custGeom>
                <a:avLst/>
                <a:gdLst/>
                <a:ahLst/>
                <a:cxnLst/>
                <a:rect l="l" t="t" r="r" b="b"/>
                <a:pathLst>
                  <a:path w="1702" h="1480" extrusionOk="0">
                    <a:moveTo>
                      <a:pt x="977" y="0"/>
                    </a:moveTo>
                    <a:cubicBezTo>
                      <a:pt x="335" y="0"/>
                      <a:pt x="0" y="809"/>
                      <a:pt x="447" y="1256"/>
                    </a:cubicBezTo>
                    <a:cubicBezTo>
                      <a:pt x="601" y="1411"/>
                      <a:pt x="789" y="1479"/>
                      <a:pt x="971" y="1479"/>
                    </a:cubicBezTo>
                    <a:cubicBezTo>
                      <a:pt x="1347" y="1479"/>
                      <a:pt x="1702" y="1186"/>
                      <a:pt x="1702" y="754"/>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658;p42"/>
              <p:cNvSpPr/>
              <p:nvPr/>
            </p:nvSpPr>
            <p:spPr>
              <a:xfrm>
                <a:off x="4882700" y="3670400"/>
                <a:ext cx="43275" cy="37000"/>
              </a:xfrm>
              <a:custGeom>
                <a:avLst/>
                <a:gdLst/>
                <a:ahLst/>
                <a:cxnLst/>
                <a:rect l="l" t="t" r="r" b="b"/>
                <a:pathLst>
                  <a:path w="1731" h="1480" extrusionOk="0">
                    <a:moveTo>
                      <a:pt x="1005" y="0"/>
                    </a:moveTo>
                    <a:cubicBezTo>
                      <a:pt x="335" y="0"/>
                      <a:pt x="1" y="809"/>
                      <a:pt x="475" y="1256"/>
                    </a:cubicBezTo>
                    <a:cubicBezTo>
                      <a:pt x="630" y="1411"/>
                      <a:pt x="817" y="1479"/>
                      <a:pt x="999" y="1479"/>
                    </a:cubicBezTo>
                    <a:cubicBezTo>
                      <a:pt x="1376" y="1479"/>
                      <a:pt x="1730" y="1186"/>
                      <a:pt x="1730" y="754"/>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659;p42"/>
              <p:cNvSpPr/>
              <p:nvPr/>
            </p:nvSpPr>
            <p:spPr>
              <a:xfrm>
                <a:off x="5110775"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6"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660;p42"/>
              <p:cNvSpPr/>
              <p:nvPr/>
            </p:nvSpPr>
            <p:spPr>
              <a:xfrm>
                <a:off x="5029875" y="3759300"/>
                <a:ext cx="43275" cy="36675"/>
              </a:xfrm>
              <a:custGeom>
                <a:avLst/>
                <a:gdLst/>
                <a:ahLst/>
                <a:cxnLst/>
                <a:rect l="l" t="t" r="r" b="b"/>
                <a:pathLst>
                  <a:path w="1731" h="1467" extrusionOk="0">
                    <a:moveTo>
                      <a:pt x="748" y="1"/>
                    </a:moveTo>
                    <a:cubicBezTo>
                      <a:pt x="371" y="1"/>
                      <a:pt x="0" y="288"/>
                      <a:pt x="0" y="741"/>
                    </a:cubicBezTo>
                    <a:cubicBezTo>
                      <a:pt x="0" y="1159"/>
                      <a:pt x="335" y="1466"/>
                      <a:pt x="726" y="1466"/>
                    </a:cubicBezTo>
                    <a:cubicBezTo>
                      <a:pt x="1395" y="1466"/>
                      <a:pt x="1730" y="685"/>
                      <a:pt x="1256" y="211"/>
                    </a:cubicBezTo>
                    <a:cubicBezTo>
                      <a:pt x="1111" y="66"/>
                      <a:pt x="929"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661;p42"/>
              <p:cNvSpPr/>
              <p:nvPr/>
            </p:nvSpPr>
            <p:spPr>
              <a:xfrm>
                <a:off x="4948975" y="3759450"/>
                <a:ext cx="43250" cy="36525"/>
              </a:xfrm>
              <a:custGeom>
                <a:avLst/>
                <a:gdLst/>
                <a:ahLst/>
                <a:cxnLst/>
                <a:rect l="l" t="t" r="r" b="b"/>
                <a:pathLst>
                  <a:path w="1730" h="1461" extrusionOk="0">
                    <a:moveTo>
                      <a:pt x="748" y="1"/>
                    </a:moveTo>
                    <a:cubicBezTo>
                      <a:pt x="365" y="1"/>
                      <a:pt x="0" y="296"/>
                      <a:pt x="0" y="735"/>
                    </a:cubicBezTo>
                    <a:cubicBezTo>
                      <a:pt x="0" y="1153"/>
                      <a:pt x="335" y="1460"/>
                      <a:pt x="725" y="1460"/>
                    </a:cubicBezTo>
                    <a:cubicBezTo>
                      <a:pt x="1395" y="1460"/>
                      <a:pt x="1730" y="679"/>
                      <a:pt x="1255"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662;p42"/>
              <p:cNvSpPr/>
              <p:nvPr/>
            </p:nvSpPr>
            <p:spPr>
              <a:xfrm>
                <a:off x="4868050"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663;p42"/>
              <p:cNvSpPr/>
              <p:nvPr/>
            </p:nvSpPr>
            <p:spPr>
              <a:xfrm>
                <a:off x="4239625" y="3759300"/>
                <a:ext cx="43275" cy="36675"/>
              </a:xfrm>
              <a:custGeom>
                <a:avLst/>
                <a:gdLst/>
                <a:ahLst/>
                <a:cxnLst/>
                <a:rect l="l" t="t" r="r" b="b"/>
                <a:pathLst>
                  <a:path w="1731" h="1467" extrusionOk="0">
                    <a:moveTo>
                      <a:pt x="749" y="1"/>
                    </a:moveTo>
                    <a:cubicBezTo>
                      <a:pt x="371" y="1"/>
                      <a:pt x="1" y="288"/>
                      <a:pt x="1" y="741"/>
                    </a:cubicBezTo>
                    <a:cubicBezTo>
                      <a:pt x="1" y="1159"/>
                      <a:pt x="336" y="1466"/>
                      <a:pt x="726" y="1466"/>
                    </a:cubicBezTo>
                    <a:cubicBezTo>
                      <a:pt x="1396" y="1466"/>
                      <a:pt x="1730" y="685"/>
                      <a:pt x="1256" y="211"/>
                    </a:cubicBezTo>
                    <a:cubicBezTo>
                      <a:pt x="1112" y="66"/>
                      <a:pt x="930"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664;p42"/>
              <p:cNvSpPr/>
              <p:nvPr/>
            </p:nvSpPr>
            <p:spPr>
              <a:xfrm>
                <a:off x="4157325"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665;p42"/>
              <p:cNvSpPr/>
              <p:nvPr/>
            </p:nvSpPr>
            <p:spPr>
              <a:xfrm>
                <a:off x="4786450"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5"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666;p42"/>
              <p:cNvSpPr/>
              <p:nvPr/>
            </p:nvSpPr>
            <p:spPr>
              <a:xfrm>
                <a:off x="4388900" y="3759450"/>
                <a:ext cx="42550" cy="36525"/>
              </a:xfrm>
              <a:custGeom>
                <a:avLst/>
                <a:gdLst/>
                <a:ahLst/>
                <a:cxnLst/>
                <a:rect l="l" t="t" r="r" b="b"/>
                <a:pathLst>
                  <a:path w="1702"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667;p42"/>
              <p:cNvSpPr/>
              <p:nvPr/>
            </p:nvSpPr>
            <p:spPr>
              <a:xfrm>
                <a:off x="4705550" y="3759300"/>
                <a:ext cx="43250" cy="36675"/>
              </a:xfrm>
              <a:custGeom>
                <a:avLst/>
                <a:gdLst/>
                <a:ahLst/>
                <a:cxnLst/>
                <a:rect l="l" t="t" r="r" b="b"/>
                <a:pathLst>
                  <a:path w="1730" h="1467" extrusionOk="0">
                    <a:moveTo>
                      <a:pt x="748" y="1"/>
                    </a:moveTo>
                    <a:cubicBezTo>
                      <a:pt x="371" y="1"/>
                      <a:pt x="0" y="288"/>
                      <a:pt x="0" y="741"/>
                    </a:cubicBezTo>
                    <a:cubicBezTo>
                      <a:pt x="0" y="1159"/>
                      <a:pt x="335" y="1466"/>
                      <a:pt x="754" y="1466"/>
                    </a:cubicBezTo>
                    <a:cubicBezTo>
                      <a:pt x="1395" y="1466"/>
                      <a:pt x="1730" y="685"/>
                      <a:pt x="1256" y="211"/>
                    </a:cubicBezTo>
                    <a:cubicBezTo>
                      <a:pt x="1111" y="66"/>
                      <a:pt x="929"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668;p42"/>
              <p:cNvSpPr/>
              <p:nvPr/>
            </p:nvSpPr>
            <p:spPr>
              <a:xfrm>
                <a:off x="4624625" y="3759450"/>
                <a:ext cx="43275" cy="36525"/>
              </a:xfrm>
              <a:custGeom>
                <a:avLst/>
                <a:gdLst/>
                <a:ahLst/>
                <a:cxnLst/>
                <a:rect l="l" t="t" r="r" b="b"/>
                <a:pathLst>
                  <a:path w="1731" h="1461" extrusionOk="0">
                    <a:moveTo>
                      <a:pt x="749" y="1"/>
                    </a:moveTo>
                    <a:cubicBezTo>
                      <a:pt x="366" y="1"/>
                      <a:pt x="1" y="296"/>
                      <a:pt x="1" y="735"/>
                    </a:cubicBezTo>
                    <a:cubicBezTo>
                      <a:pt x="1" y="1153"/>
                      <a:pt x="336" y="1460"/>
                      <a:pt x="726" y="1460"/>
                    </a:cubicBezTo>
                    <a:cubicBezTo>
                      <a:pt x="1396" y="1460"/>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669;p42"/>
              <p:cNvSpPr/>
              <p:nvPr/>
            </p:nvSpPr>
            <p:spPr>
              <a:xfrm>
                <a:off x="4460025" y="3759300"/>
                <a:ext cx="43275" cy="36675"/>
              </a:xfrm>
              <a:custGeom>
                <a:avLst/>
                <a:gdLst/>
                <a:ahLst/>
                <a:cxnLst/>
                <a:rect l="l" t="t" r="r" b="b"/>
                <a:pathLst>
                  <a:path w="1731" h="1467" extrusionOk="0">
                    <a:moveTo>
                      <a:pt x="737" y="1"/>
                    </a:moveTo>
                    <a:cubicBezTo>
                      <a:pt x="358" y="1"/>
                      <a:pt x="1" y="288"/>
                      <a:pt x="1" y="741"/>
                    </a:cubicBezTo>
                    <a:cubicBezTo>
                      <a:pt x="1" y="1159"/>
                      <a:pt x="336" y="1466"/>
                      <a:pt x="726" y="1466"/>
                    </a:cubicBezTo>
                    <a:cubicBezTo>
                      <a:pt x="1396" y="1466"/>
                      <a:pt x="1731" y="685"/>
                      <a:pt x="1256" y="211"/>
                    </a:cubicBezTo>
                    <a:cubicBezTo>
                      <a:pt x="1103" y="66"/>
                      <a:pt x="917" y="1"/>
                      <a:pt x="7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670;p42"/>
              <p:cNvSpPr/>
              <p:nvPr/>
            </p:nvSpPr>
            <p:spPr>
              <a:xfrm>
                <a:off x="4089675" y="3759450"/>
                <a:ext cx="43275" cy="36525"/>
              </a:xfrm>
              <a:custGeom>
                <a:avLst/>
                <a:gdLst/>
                <a:ahLst/>
                <a:cxnLst/>
                <a:rect l="l" t="t" r="r" b="b"/>
                <a:pathLst>
                  <a:path w="1731" h="1461" extrusionOk="0">
                    <a:moveTo>
                      <a:pt x="761" y="1"/>
                    </a:moveTo>
                    <a:cubicBezTo>
                      <a:pt x="379" y="1"/>
                      <a:pt x="0" y="296"/>
                      <a:pt x="0" y="735"/>
                    </a:cubicBezTo>
                    <a:cubicBezTo>
                      <a:pt x="0" y="1153"/>
                      <a:pt x="335" y="1460"/>
                      <a:pt x="754" y="1460"/>
                    </a:cubicBezTo>
                    <a:cubicBezTo>
                      <a:pt x="1395" y="1460"/>
                      <a:pt x="1730" y="679"/>
                      <a:pt x="1256" y="205"/>
                    </a:cubicBezTo>
                    <a:cubicBezTo>
                      <a:pt x="1115" y="64"/>
                      <a:pt x="938" y="1"/>
                      <a:pt x="7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671;p42"/>
              <p:cNvSpPr/>
              <p:nvPr/>
            </p:nvSpPr>
            <p:spPr>
              <a:xfrm>
                <a:off x="4543725" y="3759450"/>
                <a:ext cx="42575" cy="36525"/>
              </a:xfrm>
              <a:custGeom>
                <a:avLst/>
                <a:gdLst/>
                <a:ahLst/>
                <a:cxnLst/>
                <a:rect l="l" t="t" r="r" b="b"/>
                <a:pathLst>
                  <a:path w="1703" h="1461" extrusionOk="0">
                    <a:moveTo>
                      <a:pt x="749" y="1"/>
                    </a:moveTo>
                    <a:cubicBezTo>
                      <a:pt x="366" y="1"/>
                      <a:pt x="1" y="296"/>
                      <a:pt x="1" y="735"/>
                    </a:cubicBezTo>
                    <a:cubicBezTo>
                      <a:pt x="1" y="1153"/>
                      <a:pt x="335" y="1460"/>
                      <a:pt x="726" y="1460"/>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672;p42"/>
              <p:cNvSpPr/>
              <p:nvPr/>
            </p:nvSpPr>
            <p:spPr>
              <a:xfrm>
                <a:off x="4312175" y="3759450"/>
                <a:ext cx="42575" cy="36525"/>
              </a:xfrm>
              <a:custGeom>
                <a:avLst/>
                <a:gdLst/>
                <a:ahLst/>
                <a:cxnLst/>
                <a:rect l="l" t="t" r="r" b="b"/>
                <a:pathLst>
                  <a:path w="1703"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673;p42"/>
              <p:cNvSpPr/>
              <p:nvPr/>
            </p:nvSpPr>
            <p:spPr>
              <a:xfrm>
                <a:off x="4083400" y="3837800"/>
                <a:ext cx="43275" cy="36975"/>
              </a:xfrm>
              <a:custGeom>
                <a:avLst/>
                <a:gdLst/>
                <a:ahLst/>
                <a:cxnLst/>
                <a:rect l="l" t="t" r="r" b="b"/>
                <a:pathLst>
                  <a:path w="1731" h="1479" extrusionOk="0">
                    <a:moveTo>
                      <a:pt x="1005" y="0"/>
                    </a:moveTo>
                    <a:cubicBezTo>
                      <a:pt x="335" y="0"/>
                      <a:pt x="0" y="809"/>
                      <a:pt x="475" y="1256"/>
                    </a:cubicBezTo>
                    <a:cubicBezTo>
                      <a:pt x="620" y="1410"/>
                      <a:pt x="804" y="1479"/>
                      <a:pt x="986" y="1479"/>
                    </a:cubicBezTo>
                    <a:cubicBezTo>
                      <a:pt x="1363"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674;p42"/>
              <p:cNvSpPr/>
              <p:nvPr/>
            </p:nvSpPr>
            <p:spPr>
              <a:xfrm>
                <a:off x="4164300" y="3837800"/>
                <a:ext cx="43275" cy="36975"/>
              </a:xfrm>
              <a:custGeom>
                <a:avLst/>
                <a:gdLst/>
                <a:ahLst/>
                <a:cxnLst/>
                <a:rect l="l" t="t" r="r" b="b"/>
                <a:pathLst>
                  <a:path w="1731" h="1479" extrusionOk="0">
                    <a:moveTo>
                      <a:pt x="977" y="0"/>
                    </a:moveTo>
                    <a:cubicBezTo>
                      <a:pt x="335" y="0"/>
                      <a:pt x="1" y="809"/>
                      <a:pt x="475" y="1256"/>
                    </a:cubicBezTo>
                    <a:cubicBezTo>
                      <a:pt x="621" y="1410"/>
                      <a:pt x="805" y="1479"/>
                      <a:pt x="987" y="1479"/>
                    </a:cubicBezTo>
                    <a:cubicBezTo>
                      <a:pt x="1363" y="1479"/>
                      <a:pt x="1730" y="1186"/>
                      <a:pt x="1730" y="753"/>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675;p42"/>
              <p:cNvSpPr/>
              <p:nvPr/>
            </p:nvSpPr>
            <p:spPr>
              <a:xfrm>
                <a:off x="4245900" y="3837800"/>
                <a:ext cx="42575" cy="36975"/>
              </a:xfrm>
              <a:custGeom>
                <a:avLst/>
                <a:gdLst/>
                <a:ahLst/>
                <a:cxnLst/>
                <a:rect l="l" t="t" r="r" b="b"/>
                <a:pathLst>
                  <a:path w="1703" h="1479" extrusionOk="0">
                    <a:moveTo>
                      <a:pt x="977" y="0"/>
                    </a:moveTo>
                    <a:cubicBezTo>
                      <a:pt x="308" y="0"/>
                      <a:pt x="1" y="809"/>
                      <a:pt x="447" y="1256"/>
                    </a:cubicBezTo>
                    <a:cubicBezTo>
                      <a:pt x="602" y="1410"/>
                      <a:pt x="789" y="1479"/>
                      <a:pt x="971" y="1479"/>
                    </a:cubicBezTo>
                    <a:cubicBezTo>
                      <a:pt x="1348" y="1479"/>
                      <a:pt x="1703" y="1186"/>
                      <a:pt x="1703" y="753"/>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676;p42"/>
              <p:cNvSpPr/>
              <p:nvPr/>
            </p:nvSpPr>
            <p:spPr>
              <a:xfrm>
                <a:off x="4326825" y="3837800"/>
                <a:ext cx="43250" cy="36975"/>
              </a:xfrm>
              <a:custGeom>
                <a:avLst/>
                <a:gdLst/>
                <a:ahLst/>
                <a:cxnLst/>
                <a:rect l="l" t="t" r="r" b="b"/>
                <a:pathLst>
                  <a:path w="1730" h="1479" extrusionOk="0">
                    <a:moveTo>
                      <a:pt x="977" y="0"/>
                    </a:moveTo>
                    <a:cubicBezTo>
                      <a:pt x="335" y="0"/>
                      <a:pt x="0" y="809"/>
                      <a:pt x="474" y="1256"/>
                    </a:cubicBezTo>
                    <a:cubicBezTo>
                      <a:pt x="620" y="1410"/>
                      <a:pt x="804" y="1479"/>
                      <a:pt x="986" y="1479"/>
                    </a:cubicBezTo>
                    <a:cubicBezTo>
                      <a:pt x="1362" y="1479"/>
                      <a:pt x="1730" y="1186"/>
                      <a:pt x="1730" y="753"/>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677;p42"/>
              <p:cNvSpPr/>
              <p:nvPr/>
            </p:nvSpPr>
            <p:spPr>
              <a:xfrm>
                <a:off x="4954550" y="3837800"/>
                <a:ext cx="43250" cy="36975"/>
              </a:xfrm>
              <a:custGeom>
                <a:avLst/>
                <a:gdLst/>
                <a:ahLst/>
                <a:cxnLst/>
                <a:rect l="l" t="t" r="r" b="b"/>
                <a:pathLst>
                  <a:path w="1730" h="1479" extrusionOk="0">
                    <a:moveTo>
                      <a:pt x="1005" y="0"/>
                    </a:moveTo>
                    <a:cubicBezTo>
                      <a:pt x="335" y="0"/>
                      <a:pt x="0" y="809"/>
                      <a:pt x="474" y="1256"/>
                    </a:cubicBezTo>
                    <a:cubicBezTo>
                      <a:pt x="629" y="1410"/>
                      <a:pt x="816" y="1479"/>
                      <a:pt x="999" y="1479"/>
                    </a:cubicBezTo>
                    <a:cubicBezTo>
                      <a:pt x="1375"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678;p42"/>
              <p:cNvSpPr/>
              <p:nvPr/>
            </p:nvSpPr>
            <p:spPr>
              <a:xfrm>
                <a:off x="5037550" y="3837800"/>
                <a:ext cx="43250" cy="36975"/>
              </a:xfrm>
              <a:custGeom>
                <a:avLst/>
                <a:gdLst/>
                <a:ahLst/>
                <a:cxnLst/>
                <a:rect l="l" t="t" r="r" b="b"/>
                <a:pathLst>
                  <a:path w="1730" h="1479" extrusionOk="0">
                    <a:moveTo>
                      <a:pt x="977" y="0"/>
                    </a:moveTo>
                    <a:cubicBezTo>
                      <a:pt x="335" y="0"/>
                      <a:pt x="0" y="809"/>
                      <a:pt x="447" y="1256"/>
                    </a:cubicBezTo>
                    <a:cubicBezTo>
                      <a:pt x="601" y="1410"/>
                      <a:pt x="791" y="1479"/>
                      <a:pt x="978" y="1479"/>
                    </a:cubicBezTo>
                    <a:cubicBezTo>
                      <a:pt x="1362"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679;p42"/>
              <p:cNvSpPr/>
              <p:nvPr/>
            </p:nvSpPr>
            <p:spPr>
              <a:xfrm>
                <a:off x="4407725" y="3837800"/>
                <a:ext cx="43275" cy="36975"/>
              </a:xfrm>
              <a:custGeom>
                <a:avLst/>
                <a:gdLst/>
                <a:ahLst/>
                <a:cxnLst/>
                <a:rect l="l" t="t" r="r" b="b"/>
                <a:pathLst>
                  <a:path w="1731" h="1479" extrusionOk="0">
                    <a:moveTo>
                      <a:pt x="977" y="0"/>
                    </a:moveTo>
                    <a:cubicBezTo>
                      <a:pt x="335" y="0"/>
                      <a:pt x="0" y="809"/>
                      <a:pt x="475" y="1256"/>
                    </a:cubicBezTo>
                    <a:cubicBezTo>
                      <a:pt x="620" y="1410"/>
                      <a:pt x="804" y="1479"/>
                      <a:pt x="986" y="1479"/>
                    </a:cubicBezTo>
                    <a:cubicBezTo>
                      <a:pt x="1363"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680;p42"/>
              <p:cNvSpPr/>
              <p:nvPr/>
            </p:nvSpPr>
            <p:spPr>
              <a:xfrm>
                <a:off x="4805975" y="3837800"/>
                <a:ext cx="42575" cy="36975"/>
              </a:xfrm>
              <a:custGeom>
                <a:avLst/>
                <a:gdLst/>
                <a:ahLst/>
                <a:cxnLst/>
                <a:rect l="l" t="t" r="r" b="b"/>
                <a:pathLst>
                  <a:path w="1703" h="1479" extrusionOk="0">
                    <a:moveTo>
                      <a:pt x="977" y="0"/>
                    </a:moveTo>
                    <a:cubicBezTo>
                      <a:pt x="336" y="0"/>
                      <a:pt x="1" y="809"/>
                      <a:pt x="447" y="1256"/>
                    </a:cubicBezTo>
                    <a:cubicBezTo>
                      <a:pt x="602" y="1410"/>
                      <a:pt x="789" y="1479"/>
                      <a:pt x="971" y="1479"/>
                    </a:cubicBezTo>
                    <a:cubicBezTo>
                      <a:pt x="1348" y="1479"/>
                      <a:pt x="1703" y="1186"/>
                      <a:pt x="1703" y="753"/>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681;p42"/>
              <p:cNvSpPr/>
              <p:nvPr/>
            </p:nvSpPr>
            <p:spPr>
              <a:xfrm>
                <a:off x="4488625"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682;p42"/>
              <p:cNvSpPr/>
              <p:nvPr/>
            </p:nvSpPr>
            <p:spPr>
              <a:xfrm>
                <a:off x="4569525" y="3837800"/>
                <a:ext cx="43275" cy="36975"/>
              </a:xfrm>
              <a:custGeom>
                <a:avLst/>
                <a:gdLst/>
                <a:ahLst/>
                <a:cxnLst/>
                <a:rect l="l" t="t" r="r" b="b"/>
                <a:pathLst>
                  <a:path w="1731" h="1479" extrusionOk="0">
                    <a:moveTo>
                      <a:pt x="1005" y="0"/>
                    </a:moveTo>
                    <a:cubicBezTo>
                      <a:pt x="336" y="0"/>
                      <a:pt x="1" y="809"/>
                      <a:pt x="475" y="1256"/>
                    </a:cubicBezTo>
                    <a:cubicBezTo>
                      <a:pt x="630" y="1410"/>
                      <a:pt x="817" y="1479"/>
                      <a:pt x="999" y="1479"/>
                    </a:cubicBezTo>
                    <a:cubicBezTo>
                      <a:pt x="1376" y="1479"/>
                      <a:pt x="1731" y="1186"/>
                      <a:pt x="1731" y="753"/>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683;p42"/>
              <p:cNvSpPr/>
              <p:nvPr/>
            </p:nvSpPr>
            <p:spPr>
              <a:xfrm>
                <a:off x="4734150" y="3837800"/>
                <a:ext cx="43250" cy="36975"/>
              </a:xfrm>
              <a:custGeom>
                <a:avLst/>
                <a:gdLst/>
                <a:ahLst/>
                <a:cxnLst/>
                <a:rect l="l" t="t" r="r" b="b"/>
                <a:pathLst>
                  <a:path w="1730" h="1479" extrusionOk="0">
                    <a:moveTo>
                      <a:pt x="1004" y="0"/>
                    </a:moveTo>
                    <a:cubicBezTo>
                      <a:pt x="335" y="0"/>
                      <a:pt x="0" y="809"/>
                      <a:pt x="474" y="1256"/>
                    </a:cubicBezTo>
                    <a:cubicBezTo>
                      <a:pt x="629" y="1410"/>
                      <a:pt x="816" y="1479"/>
                      <a:pt x="999" y="1479"/>
                    </a:cubicBezTo>
                    <a:cubicBezTo>
                      <a:pt x="1375" y="1479"/>
                      <a:pt x="1730" y="1186"/>
                      <a:pt x="1730" y="753"/>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684;p42"/>
              <p:cNvSpPr/>
              <p:nvPr/>
            </p:nvSpPr>
            <p:spPr>
              <a:xfrm>
                <a:off x="5104500" y="3837800"/>
                <a:ext cx="43275" cy="36975"/>
              </a:xfrm>
              <a:custGeom>
                <a:avLst/>
                <a:gdLst/>
                <a:ahLst/>
                <a:cxnLst/>
                <a:rect l="l" t="t" r="r" b="b"/>
                <a:pathLst>
                  <a:path w="1731" h="1479" extrusionOk="0">
                    <a:moveTo>
                      <a:pt x="1005" y="0"/>
                    </a:moveTo>
                    <a:cubicBezTo>
                      <a:pt x="335" y="0"/>
                      <a:pt x="0" y="809"/>
                      <a:pt x="475" y="1256"/>
                    </a:cubicBezTo>
                    <a:cubicBezTo>
                      <a:pt x="629" y="1410"/>
                      <a:pt x="817" y="1479"/>
                      <a:pt x="999" y="1479"/>
                    </a:cubicBezTo>
                    <a:cubicBezTo>
                      <a:pt x="1375" y="1479"/>
                      <a:pt x="1730" y="1186"/>
                      <a:pt x="1730" y="753"/>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685;p42"/>
              <p:cNvSpPr/>
              <p:nvPr/>
            </p:nvSpPr>
            <p:spPr>
              <a:xfrm>
                <a:off x="4651150" y="3837800"/>
                <a:ext cx="42550" cy="36975"/>
              </a:xfrm>
              <a:custGeom>
                <a:avLst/>
                <a:gdLst/>
                <a:ahLst/>
                <a:cxnLst/>
                <a:rect l="l" t="t" r="r" b="b"/>
                <a:pathLst>
                  <a:path w="1702" h="1479" extrusionOk="0">
                    <a:moveTo>
                      <a:pt x="977" y="0"/>
                    </a:moveTo>
                    <a:cubicBezTo>
                      <a:pt x="307" y="0"/>
                      <a:pt x="0" y="809"/>
                      <a:pt x="447" y="1256"/>
                    </a:cubicBezTo>
                    <a:cubicBezTo>
                      <a:pt x="601" y="1410"/>
                      <a:pt x="789" y="1479"/>
                      <a:pt x="971" y="1479"/>
                    </a:cubicBezTo>
                    <a:cubicBezTo>
                      <a:pt x="1347" y="1479"/>
                      <a:pt x="1702" y="1186"/>
                      <a:pt x="1702" y="753"/>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686;p42"/>
              <p:cNvSpPr/>
              <p:nvPr/>
            </p:nvSpPr>
            <p:spPr>
              <a:xfrm>
                <a:off x="4882700"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687;p42"/>
              <p:cNvSpPr/>
              <p:nvPr/>
            </p:nvSpPr>
            <p:spPr>
              <a:xfrm>
                <a:off x="5107300" y="2816000"/>
                <a:ext cx="679350" cy="1002625"/>
              </a:xfrm>
              <a:custGeom>
                <a:avLst/>
                <a:gdLst/>
                <a:ahLst/>
                <a:cxnLst/>
                <a:rect l="l" t="t" r="r" b="b"/>
                <a:pathLst>
                  <a:path w="27174" h="40105" extrusionOk="0">
                    <a:moveTo>
                      <a:pt x="0" y="0"/>
                    </a:moveTo>
                    <a:lnTo>
                      <a:pt x="530" y="28"/>
                    </a:lnTo>
                    <a:lnTo>
                      <a:pt x="2678" y="56"/>
                    </a:lnTo>
                    <a:lnTo>
                      <a:pt x="10490" y="167"/>
                    </a:lnTo>
                    <a:lnTo>
                      <a:pt x="15875" y="223"/>
                    </a:lnTo>
                    <a:cubicBezTo>
                      <a:pt x="16184" y="237"/>
                      <a:pt x="16498" y="240"/>
                      <a:pt x="16817" y="240"/>
                    </a:cubicBezTo>
                    <a:cubicBezTo>
                      <a:pt x="17139" y="240"/>
                      <a:pt x="17464" y="237"/>
                      <a:pt x="17793" y="237"/>
                    </a:cubicBezTo>
                    <a:cubicBezTo>
                      <a:pt x="19170" y="237"/>
                      <a:pt x="20595" y="297"/>
                      <a:pt x="21957" y="921"/>
                    </a:cubicBezTo>
                    <a:cubicBezTo>
                      <a:pt x="24021" y="1813"/>
                      <a:pt x="25667" y="3543"/>
                      <a:pt x="26420" y="5691"/>
                    </a:cubicBezTo>
                    <a:cubicBezTo>
                      <a:pt x="26616" y="6249"/>
                      <a:pt x="26755" y="6835"/>
                      <a:pt x="26839" y="7421"/>
                    </a:cubicBezTo>
                    <a:cubicBezTo>
                      <a:pt x="26895" y="8007"/>
                      <a:pt x="26923" y="8621"/>
                      <a:pt x="26895" y="9235"/>
                    </a:cubicBezTo>
                    <a:lnTo>
                      <a:pt x="26895" y="12973"/>
                    </a:lnTo>
                    <a:lnTo>
                      <a:pt x="26895" y="27174"/>
                    </a:lnTo>
                    <a:cubicBezTo>
                      <a:pt x="26867" y="28262"/>
                      <a:pt x="26923" y="29322"/>
                      <a:pt x="26867" y="30354"/>
                    </a:cubicBezTo>
                    <a:cubicBezTo>
                      <a:pt x="26839" y="31331"/>
                      <a:pt x="26644" y="32307"/>
                      <a:pt x="26281" y="33256"/>
                    </a:cubicBezTo>
                    <a:cubicBezTo>
                      <a:pt x="25165" y="36380"/>
                      <a:pt x="22598" y="38752"/>
                      <a:pt x="19390" y="39617"/>
                    </a:cubicBezTo>
                    <a:cubicBezTo>
                      <a:pt x="18393" y="39872"/>
                      <a:pt x="17396" y="40011"/>
                      <a:pt x="16378" y="40011"/>
                    </a:cubicBezTo>
                    <a:cubicBezTo>
                      <a:pt x="16285" y="40011"/>
                      <a:pt x="16191" y="40010"/>
                      <a:pt x="16098" y="40007"/>
                    </a:cubicBezTo>
                    <a:lnTo>
                      <a:pt x="13950" y="40035"/>
                    </a:lnTo>
                    <a:lnTo>
                      <a:pt x="13224" y="40035"/>
                    </a:lnTo>
                    <a:lnTo>
                      <a:pt x="13419" y="40063"/>
                    </a:lnTo>
                    <a:lnTo>
                      <a:pt x="13977" y="40063"/>
                    </a:lnTo>
                    <a:lnTo>
                      <a:pt x="16098" y="40091"/>
                    </a:lnTo>
                    <a:cubicBezTo>
                      <a:pt x="16284" y="40100"/>
                      <a:pt x="16471" y="40105"/>
                      <a:pt x="16658" y="40105"/>
                    </a:cubicBezTo>
                    <a:cubicBezTo>
                      <a:pt x="17593" y="40105"/>
                      <a:pt x="18539" y="39989"/>
                      <a:pt x="19446" y="39756"/>
                    </a:cubicBezTo>
                    <a:cubicBezTo>
                      <a:pt x="22710" y="38891"/>
                      <a:pt x="25360" y="36464"/>
                      <a:pt x="26504" y="33312"/>
                    </a:cubicBezTo>
                    <a:cubicBezTo>
                      <a:pt x="26867" y="32363"/>
                      <a:pt x="27090" y="31359"/>
                      <a:pt x="27118" y="30326"/>
                    </a:cubicBezTo>
                    <a:cubicBezTo>
                      <a:pt x="27174" y="29294"/>
                      <a:pt x="27146" y="28234"/>
                      <a:pt x="27174" y="27146"/>
                    </a:cubicBezTo>
                    <a:lnTo>
                      <a:pt x="27174" y="12945"/>
                    </a:lnTo>
                    <a:lnTo>
                      <a:pt x="27174" y="9235"/>
                    </a:lnTo>
                    <a:cubicBezTo>
                      <a:pt x="27174" y="8593"/>
                      <a:pt x="27146" y="7979"/>
                      <a:pt x="27090" y="7393"/>
                    </a:cubicBezTo>
                    <a:cubicBezTo>
                      <a:pt x="27006" y="6779"/>
                      <a:pt x="26867" y="6194"/>
                      <a:pt x="26671" y="5608"/>
                    </a:cubicBezTo>
                    <a:cubicBezTo>
                      <a:pt x="25862" y="3404"/>
                      <a:pt x="24188" y="1618"/>
                      <a:pt x="22040" y="697"/>
                    </a:cubicBezTo>
                    <a:cubicBezTo>
                      <a:pt x="21036" y="279"/>
                      <a:pt x="19976" y="28"/>
                      <a:pt x="18888" y="28"/>
                    </a:cubicBezTo>
                    <a:lnTo>
                      <a:pt x="15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688;p42"/>
              <p:cNvSpPr/>
              <p:nvPr/>
            </p:nvSpPr>
            <p:spPr>
              <a:xfrm>
                <a:off x="5126825" y="3240750"/>
                <a:ext cx="289475" cy="278325"/>
              </a:xfrm>
              <a:custGeom>
                <a:avLst/>
                <a:gdLst/>
                <a:ahLst/>
                <a:cxnLst/>
                <a:rect l="l" t="t" r="r" b="b"/>
                <a:pathLst>
                  <a:path w="11579" h="11133" extrusionOk="0">
                    <a:moveTo>
                      <a:pt x="6724" y="1"/>
                    </a:moveTo>
                    <a:lnTo>
                      <a:pt x="0" y="5943"/>
                    </a:lnTo>
                    <a:lnTo>
                      <a:pt x="3990" y="11132"/>
                    </a:lnTo>
                    <a:lnTo>
                      <a:pt x="11578" y="7784"/>
                    </a:lnTo>
                    <a:lnTo>
                      <a:pt x="67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689;p42"/>
              <p:cNvSpPr/>
              <p:nvPr/>
            </p:nvSpPr>
            <p:spPr>
              <a:xfrm>
                <a:off x="5186100" y="3404650"/>
                <a:ext cx="65600" cy="93500"/>
              </a:xfrm>
              <a:custGeom>
                <a:avLst/>
                <a:gdLst/>
                <a:ahLst/>
                <a:cxnLst/>
                <a:rect l="l" t="t" r="r" b="b"/>
                <a:pathLst>
                  <a:path w="2624" h="3740" extrusionOk="0">
                    <a:moveTo>
                      <a:pt x="1" y="1"/>
                    </a:moveTo>
                    <a:lnTo>
                      <a:pt x="112" y="2568"/>
                    </a:lnTo>
                    <a:lnTo>
                      <a:pt x="2623" y="3739"/>
                    </a:lnTo>
                    <a:lnTo>
                      <a:pt x="2484" y="1117"/>
                    </a:lnTo>
                    <a:lnTo>
                      <a:pt x="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690;p42"/>
              <p:cNvSpPr/>
              <p:nvPr/>
            </p:nvSpPr>
            <p:spPr>
              <a:xfrm>
                <a:off x="5245400" y="3368400"/>
                <a:ext cx="65575" cy="94175"/>
              </a:xfrm>
              <a:custGeom>
                <a:avLst/>
                <a:gdLst/>
                <a:ahLst/>
                <a:cxnLst/>
                <a:rect l="l" t="t" r="r" b="b"/>
                <a:pathLst>
                  <a:path w="2623" h="3767" extrusionOk="0">
                    <a:moveTo>
                      <a:pt x="0" y="0"/>
                    </a:moveTo>
                    <a:lnTo>
                      <a:pt x="112" y="2595"/>
                    </a:lnTo>
                    <a:lnTo>
                      <a:pt x="2623" y="3766"/>
                    </a:lnTo>
                    <a:lnTo>
                      <a:pt x="2511"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691;p42"/>
              <p:cNvSpPr/>
              <p:nvPr/>
            </p:nvSpPr>
            <p:spPr>
              <a:xfrm>
                <a:off x="5306075" y="3332825"/>
                <a:ext cx="65575" cy="93475"/>
              </a:xfrm>
              <a:custGeom>
                <a:avLst/>
                <a:gdLst/>
                <a:ahLst/>
                <a:cxnLst/>
                <a:rect l="l" t="t" r="r" b="b"/>
                <a:pathLst>
                  <a:path w="2623" h="3739" extrusionOk="0">
                    <a:moveTo>
                      <a:pt x="0" y="0"/>
                    </a:moveTo>
                    <a:lnTo>
                      <a:pt x="112" y="2567"/>
                    </a:lnTo>
                    <a:lnTo>
                      <a:pt x="2623" y="3739"/>
                    </a:lnTo>
                    <a:lnTo>
                      <a:pt x="2483"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692;p42"/>
              <p:cNvSpPr/>
              <p:nvPr/>
            </p:nvSpPr>
            <p:spPr>
              <a:xfrm>
                <a:off x="5216100" y="3398975"/>
                <a:ext cx="364775" cy="191925"/>
              </a:xfrm>
              <a:custGeom>
                <a:avLst/>
                <a:gdLst/>
                <a:ahLst/>
                <a:cxnLst/>
                <a:rect l="l" t="t" r="r" b="b"/>
                <a:pathLst>
                  <a:path w="14591" h="7677" extrusionOk="0">
                    <a:moveTo>
                      <a:pt x="13999" y="0"/>
                    </a:moveTo>
                    <a:cubicBezTo>
                      <a:pt x="12591" y="0"/>
                      <a:pt x="8314" y="1344"/>
                      <a:pt x="8314" y="1344"/>
                    </a:cubicBezTo>
                    <a:lnTo>
                      <a:pt x="7421" y="33"/>
                    </a:lnTo>
                    <a:lnTo>
                      <a:pt x="0" y="4747"/>
                    </a:lnTo>
                    <a:lnTo>
                      <a:pt x="1730" y="7677"/>
                    </a:lnTo>
                    <a:lnTo>
                      <a:pt x="2232" y="7426"/>
                    </a:lnTo>
                    <a:cubicBezTo>
                      <a:pt x="4380" y="6338"/>
                      <a:pt x="13141" y="1679"/>
                      <a:pt x="14285" y="451"/>
                    </a:cubicBezTo>
                    <a:cubicBezTo>
                      <a:pt x="14591" y="125"/>
                      <a:pt x="14428" y="0"/>
                      <a:pt x="139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693;p42"/>
              <p:cNvSpPr/>
              <p:nvPr/>
            </p:nvSpPr>
            <p:spPr>
              <a:xfrm>
                <a:off x="5226550" y="3519775"/>
                <a:ext cx="101175" cy="68350"/>
              </a:xfrm>
              <a:custGeom>
                <a:avLst/>
                <a:gdLst/>
                <a:ahLst/>
                <a:cxnLst/>
                <a:rect l="l" t="t" r="r" b="b"/>
                <a:pathLst>
                  <a:path w="4047" h="2734" extrusionOk="0">
                    <a:moveTo>
                      <a:pt x="1647" y="0"/>
                    </a:moveTo>
                    <a:cubicBezTo>
                      <a:pt x="1058" y="0"/>
                      <a:pt x="479" y="222"/>
                      <a:pt x="1" y="613"/>
                    </a:cubicBezTo>
                    <a:lnTo>
                      <a:pt x="1284" y="2733"/>
                    </a:lnTo>
                    <a:lnTo>
                      <a:pt x="4046" y="1171"/>
                    </a:lnTo>
                    <a:cubicBezTo>
                      <a:pt x="3572" y="585"/>
                      <a:pt x="2902" y="194"/>
                      <a:pt x="2149" y="55"/>
                    </a:cubicBezTo>
                    <a:cubicBezTo>
                      <a:pt x="1982" y="18"/>
                      <a:pt x="1814" y="0"/>
                      <a:pt x="1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694;p42"/>
              <p:cNvSpPr/>
              <p:nvPr/>
            </p:nvSpPr>
            <p:spPr>
              <a:xfrm>
                <a:off x="5257950" y="3399425"/>
                <a:ext cx="321275" cy="191475"/>
              </a:xfrm>
              <a:custGeom>
                <a:avLst/>
                <a:gdLst/>
                <a:ahLst/>
                <a:cxnLst/>
                <a:rect l="l" t="t" r="r" b="b"/>
                <a:pathLst>
                  <a:path w="12851" h="7659" extrusionOk="0">
                    <a:moveTo>
                      <a:pt x="12329" y="0"/>
                    </a:moveTo>
                    <a:cubicBezTo>
                      <a:pt x="11580" y="0"/>
                      <a:pt x="10267" y="321"/>
                      <a:pt x="10267" y="321"/>
                    </a:cubicBezTo>
                    <a:cubicBezTo>
                      <a:pt x="9821" y="600"/>
                      <a:pt x="10155" y="1688"/>
                      <a:pt x="10155" y="1688"/>
                    </a:cubicBezTo>
                    <a:lnTo>
                      <a:pt x="0" y="7491"/>
                    </a:lnTo>
                    <a:lnTo>
                      <a:pt x="84" y="7659"/>
                    </a:lnTo>
                    <a:cubicBezTo>
                      <a:pt x="4101" y="5790"/>
                      <a:pt x="12750" y="740"/>
                      <a:pt x="12834" y="210"/>
                    </a:cubicBezTo>
                    <a:cubicBezTo>
                      <a:pt x="12850" y="55"/>
                      <a:pt x="12638" y="0"/>
                      <a:pt x="12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695;p42"/>
              <p:cNvSpPr/>
              <p:nvPr/>
            </p:nvSpPr>
            <p:spPr>
              <a:xfrm>
                <a:off x="5254450" y="3401175"/>
                <a:ext cx="322250" cy="186950"/>
              </a:xfrm>
              <a:custGeom>
                <a:avLst/>
                <a:gdLst/>
                <a:ahLst/>
                <a:cxnLst/>
                <a:rect l="l" t="t" r="r" b="b"/>
                <a:pathLst>
                  <a:path w="12890" h="7478" extrusionOk="0">
                    <a:moveTo>
                      <a:pt x="12890" y="0"/>
                    </a:moveTo>
                    <a:lnTo>
                      <a:pt x="12890" y="0"/>
                    </a:lnTo>
                    <a:cubicBezTo>
                      <a:pt x="12834" y="28"/>
                      <a:pt x="12778" y="56"/>
                      <a:pt x="12751" y="84"/>
                    </a:cubicBezTo>
                    <a:cubicBezTo>
                      <a:pt x="12806" y="56"/>
                      <a:pt x="12834" y="28"/>
                      <a:pt x="12890" y="0"/>
                    </a:cubicBezTo>
                    <a:close/>
                    <a:moveTo>
                      <a:pt x="12751" y="84"/>
                    </a:moveTo>
                    <a:lnTo>
                      <a:pt x="12388" y="307"/>
                    </a:lnTo>
                    <a:lnTo>
                      <a:pt x="11021" y="1116"/>
                    </a:lnTo>
                    <a:cubicBezTo>
                      <a:pt x="9877" y="1814"/>
                      <a:pt x="8287" y="2790"/>
                      <a:pt x="6501" y="3795"/>
                    </a:cubicBezTo>
                    <a:cubicBezTo>
                      <a:pt x="4716" y="4827"/>
                      <a:pt x="3098" y="5748"/>
                      <a:pt x="1898" y="6389"/>
                    </a:cubicBezTo>
                    <a:lnTo>
                      <a:pt x="503" y="7170"/>
                    </a:lnTo>
                    <a:lnTo>
                      <a:pt x="140" y="7394"/>
                    </a:lnTo>
                    <a:cubicBezTo>
                      <a:pt x="84" y="7421"/>
                      <a:pt x="57" y="7449"/>
                      <a:pt x="1" y="7477"/>
                    </a:cubicBezTo>
                    <a:cubicBezTo>
                      <a:pt x="57" y="7449"/>
                      <a:pt x="112" y="7449"/>
                      <a:pt x="140" y="7421"/>
                    </a:cubicBezTo>
                    <a:lnTo>
                      <a:pt x="531" y="7226"/>
                    </a:lnTo>
                    <a:lnTo>
                      <a:pt x="1954" y="6473"/>
                    </a:lnTo>
                    <a:cubicBezTo>
                      <a:pt x="3153" y="5831"/>
                      <a:pt x="4771" y="4938"/>
                      <a:pt x="6557" y="3906"/>
                    </a:cubicBezTo>
                    <a:cubicBezTo>
                      <a:pt x="8343" y="2874"/>
                      <a:pt x="9933" y="1897"/>
                      <a:pt x="11077" y="1200"/>
                    </a:cubicBezTo>
                    <a:lnTo>
                      <a:pt x="12416" y="335"/>
                    </a:lnTo>
                    <a:lnTo>
                      <a:pt x="12751" y="84"/>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696;p42"/>
              <p:cNvSpPr/>
              <p:nvPr/>
            </p:nvSpPr>
            <p:spPr>
              <a:xfrm>
                <a:off x="5506950" y="3404650"/>
                <a:ext cx="7700" cy="40475"/>
              </a:xfrm>
              <a:custGeom>
                <a:avLst/>
                <a:gdLst/>
                <a:ahLst/>
                <a:cxnLst/>
                <a:rect l="l" t="t" r="r" b="b"/>
                <a:pathLst>
                  <a:path w="308" h="1619" extrusionOk="0">
                    <a:moveTo>
                      <a:pt x="307" y="1"/>
                    </a:moveTo>
                    <a:cubicBezTo>
                      <a:pt x="112" y="224"/>
                      <a:pt x="28" y="503"/>
                      <a:pt x="28" y="782"/>
                    </a:cubicBezTo>
                    <a:cubicBezTo>
                      <a:pt x="0" y="1089"/>
                      <a:pt x="84" y="1368"/>
                      <a:pt x="251" y="1619"/>
                    </a:cubicBezTo>
                    <a:cubicBezTo>
                      <a:pt x="195" y="1340"/>
                      <a:pt x="140" y="1061"/>
                      <a:pt x="140" y="810"/>
                    </a:cubicBezTo>
                    <a:cubicBezTo>
                      <a:pt x="168" y="531"/>
                      <a:pt x="223" y="252"/>
                      <a:pt x="3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697;p42"/>
              <p:cNvSpPr/>
              <p:nvPr/>
            </p:nvSpPr>
            <p:spPr>
              <a:xfrm>
                <a:off x="5439275" y="3426975"/>
                <a:ext cx="3525" cy="21650"/>
              </a:xfrm>
              <a:custGeom>
                <a:avLst/>
                <a:gdLst/>
                <a:ahLst/>
                <a:cxnLst/>
                <a:rect l="l" t="t" r="r" b="b"/>
                <a:pathLst>
                  <a:path w="141" h="866" extrusionOk="0">
                    <a:moveTo>
                      <a:pt x="113" y="1"/>
                    </a:moveTo>
                    <a:cubicBezTo>
                      <a:pt x="29" y="280"/>
                      <a:pt x="1" y="586"/>
                      <a:pt x="57" y="865"/>
                    </a:cubicBezTo>
                    <a:cubicBezTo>
                      <a:pt x="85" y="865"/>
                      <a:pt x="140" y="698"/>
                      <a:pt x="140" y="447"/>
                    </a:cubicBezTo>
                    <a:cubicBezTo>
                      <a:pt x="140" y="196"/>
                      <a:pt x="140" y="1"/>
                      <a:pt x="1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698;p42"/>
              <p:cNvSpPr/>
              <p:nvPr/>
            </p:nvSpPr>
            <p:spPr>
              <a:xfrm>
                <a:off x="5420450" y="3432550"/>
                <a:ext cx="7000" cy="17475"/>
              </a:xfrm>
              <a:custGeom>
                <a:avLst/>
                <a:gdLst/>
                <a:ahLst/>
                <a:cxnLst/>
                <a:rect l="l" t="t" r="r" b="b"/>
                <a:pathLst>
                  <a:path w="280" h="699" extrusionOk="0">
                    <a:moveTo>
                      <a:pt x="252" y="1"/>
                    </a:moveTo>
                    <a:cubicBezTo>
                      <a:pt x="224" y="1"/>
                      <a:pt x="140" y="140"/>
                      <a:pt x="84" y="336"/>
                    </a:cubicBezTo>
                    <a:cubicBezTo>
                      <a:pt x="29" y="559"/>
                      <a:pt x="1" y="670"/>
                      <a:pt x="29" y="698"/>
                    </a:cubicBezTo>
                    <a:cubicBezTo>
                      <a:pt x="56" y="698"/>
                      <a:pt x="112" y="559"/>
                      <a:pt x="168" y="336"/>
                    </a:cubicBezTo>
                    <a:cubicBezTo>
                      <a:pt x="252" y="140"/>
                      <a:pt x="280" y="1"/>
                      <a:pt x="25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699;p42"/>
              <p:cNvSpPr/>
              <p:nvPr/>
            </p:nvSpPr>
            <p:spPr>
              <a:xfrm>
                <a:off x="5400225" y="3426275"/>
                <a:ext cx="20950" cy="11875"/>
              </a:xfrm>
              <a:custGeom>
                <a:avLst/>
                <a:gdLst/>
                <a:ahLst/>
                <a:cxnLst/>
                <a:rect l="l" t="t" r="r" b="b"/>
                <a:pathLst>
                  <a:path w="838" h="475" extrusionOk="0">
                    <a:moveTo>
                      <a:pt x="810" y="1"/>
                    </a:moveTo>
                    <a:cubicBezTo>
                      <a:pt x="810" y="1"/>
                      <a:pt x="614" y="57"/>
                      <a:pt x="391" y="196"/>
                    </a:cubicBezTo>
                    <a:cubicBezTo>
                      <a:pt x="168" y="308"/>
                      <a:pt x="1" y="419"/>
                      <a:pt x="29" y="475"/>
                    </a:cubicBezTo>
                    <a:cubicBezTo>
                      <a:pt x="168" y="419"/>
                      <a:pt x="308" y="363"/>
                      <a:pt x="447" y="280"/>
                    </a:cubicBezTo>
                    <a:cubicBezTo>
                      <a:pt x="670" y="168"/>
                      <a:pt x="838" y="29"/>
                      <a:pt x="8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700;p42"/>
              <p:cNvSpPr/>
              <p:nvPr/>
            </p:nvSpPr>
            <p:spPr>
              <a:xfrm>
                <a:off x="5389775" y="3415125"/>
                <a:ext cx="23725" cy="11875"/>
              </a:xfrm>
              <a:custGeom>
                <a:avLst/>
                <a:gdLst/>
                <a:ahLst/>
                <a:cxnLst/>
                <a:rect l="l" t="t" r="r" b="b"/>
                <a:pathLst>
                  <a:path w="949" h="475" extrusionOk="0">
                    <a:moveTo>
                      <a:pt x="949" y="0"/>
                    </a:moveTo>
                    <a:lnTo>
                      <a:pt x="949" y="0"/>
                    </a:lnTo>
                    <a:cubicBezTo>
                      <a:pt x="781" y="56"/>
                      <a:pt x="642" y="140"/>
                      <a:pt x="474" y="251"/>
                    </a:cubicBezTo>
                    <a:cubicBezTo>
                      <a:pt x="307" y="307"/>
                      <a:pt x="168" y="363"/>
                      <a:pt x="0" y="475"/>
                    </a:cubicBezTo>
                    <a:cubicBezTo>
                      <a:pt x="195" y="475"/>
                      <a:pt x="363" y="419"/>
                      <a:pt x="530" y="335"/>
                    </a:cubicBezTo>
                    <a:cubicBezTo>
                      <a:pt x="698" y="279"/>
                      <a:pt x="837" y="168"/>
                      <a:pt x="9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701;p42"/>
              <p:cNvSpPr/>
              <p:nvPr/>
            </p:nvSpPr>
            <p:spPr>
              <a:xfrm>
                <a:off x="5437625" y="3394200"/>
                <a:ext cx="30275" cy="36300"/>
              </a:xfrm>
              <a:custGeom>
                <a:avLst/>
                <a:gdLst/>
                <a:ahLst/>
                <a:cxnLst/>
                <a:rect l="l" t="t" r="r" b="b"/>
                <a:pathLst>
                  <a:path w="1211" h="1452" extrusionOk="0">
                    <a:moveTo>
                      <a:pt x="988" y="112"/>
                    </a:moveTo>
                    <a:cubicBezTo>
                      <a:pt x="1099" y="112"/>
                      <a:pt x="1127" y="224"/>
                      <a:pt x="1071" y="335"/>
                    </a:cubicBezTo>
                    <a:cubicBezTo>
                      <a:pt x="1016" y="419"/>
                      <a:pt x="932" y="530"/>
                      <a:pt x="848" y="614"/>
                    </a:cubicBezTo>
                    <a:cubicBezTo>
                      <a:pt x="737" y="754"/>
                      <a:pt x="597" y="921"/>
                      <a:pt x="458" y="1061"/>
                    </a:cubicBezTo>
                    <a:cubicBezTo>
                      <a:pt x="315" y="1160"/>
                      <a:pt x="194" y="1238"/>
                      <a:pt x="114" y="1290"/>
                    </a:cubicBezTo>
                    <a:lnTo>
                      <a:pt x="114" y="1290"/>
                    </a:lnTo>
                    <a:cubicBezTo>
                      <a:pt x="98" y="1166"/>
                      <a:pt x="103" y="1037"/>
                      <a:pt x="123" y="921"/>
                    </a:cubicBezTo>
                    <a:cubicBezTo>
                      <a:pt x="151" y="726"/>
                      <a:pt x="234" y="558"/>
                      <a:pt x="374" y="391"/>
                    </a:cubicBezTo>
                    <a:cubicBezTo>
                      <a:pt x="541" y="224"/>
                      <a:pt x="764" y="112"/>
                      <a:pt x="988" y="112"/>
                    </a:cubicBezTo>
                    <a:close/>
                    <a:moveTo>
                      <a:pt x="1016" y="0"/>
                    </a:moveTo>
                    <a:cubicBezTo>
                      <a:pt x="513" y="28"/>
                      <a:pt x="123" y="419"/>
                      <a:pt x="39" y="893"/>
                    </a:cubicBezTo>
                    <a:cubicBezTo>
                      <a:pt x="39" y="1033"/>
                      <a:pt x="39" y="1200"/>
                      <a:pt x="67" y="1312"/>
                    </a:cubicBezTo>
                    <a:cubicBezTo>
                      <a:pt x="68" y="1314"/>
                      <a:pt x="69" y="1317"/>
                      <a:pt x="71" y="1319"/>
                    </a:cubicBezTo>
                    <a:lnTo>
                      <a:pt x="71" y="1319"/>
                    </a:lnTo>
                    <a:cubicBezTo>
                      <a:pt x="23" y="1351"/>
                      <a:pt x="0" y="1367"/>
                      <a:pt x="11" y="1367"/>
                    </a:cubicBezTo>
                    <a:cubicBezTo>
                      <a:pt x="34" y="1360"/>
                      <a:pt x="57" y="1351"/>
                      <a:pt x="80" y="1342"/>
                    </a:cubicBezTo>
                    <a:lnTo>
                      <a:pt x="80" y="1342"/>
                    </a:lnTo>
                    <a:cubicBezTo>
                      <a:pt x="97" y="1387"/>
                      <a:pt x="105" y="1428"/>
                      <a:pt x="151" y="1451"/>
                    </a:cubicBezTo>
                    <a:cubicBezTo>
                      <a:pt x="137" y="1410"/>
                      <a:pt x="127" y="1368"/>
                      <a:pt x="119" y="1324"/>
                    </a:cubicBezTo>
                    <a:lnTo>
                      <a:pt x="119" y="1324"/>
                    </a:lnTo>
                    <a:cubicBezTo>
                      <a:pt x="250" y="1263"/>
                      <a:pt x="376" y="1176"/>
                      <a:pt x="485" y="1088"/>
                    </a:cubicBezTo>
                    <a:cubicBezTo>
                      <a:pt x="653" y="977"/>
                      <a:pt x="792" y="837"/>
                      <a:pt x="932" y="670"/>
                    </a:cubicBezTo>
                    <a:cubicBezTo>
                      <a:pt x="1016" y="586"/>
                      <a:pt x="1099" y="475"/>
                      <a:pt x="1155" y="391"/>
                    </a:cubicBezTo>
                    <a:cubicBezTo>
                      <a:pt x="1211" y="307"/>
                      <a:pt x="1211" y="224"/>
                      <a:pt x="1211" y="168"/>
                    </a:cubicBezTo>
                    <a:cubicBezTo>
                      <a:pt x="1183" y="56"/>
                      <a:pt x="1099" y="0"/>
                      <a:pt x="1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702;p42"/>
              <p:cNvSpPr/>
              <p:nvPr/>
            </p:nvSpPr>
            <p:spPr>
              <a:xfrm>
                <a:off x="5412775" y="3409375"/>
                <a:ext cx="28625" cy="18775"/>
              </a:xfrm>
              <a:custGeom>
                <a:avLst/>
                <a:gdLst/>
                <a:ahLst/>
                <a:cxnLst/>
                <a:rect l="l" t="t" r="r" b="b"/>
                <a:pathLst>
                  <a:path w="1145" h="751" extrusionOk="0">
                    <a:moveTo>
                      <a:pt x="377" y="0"/>
                    </a:moveTo>
                    <a:cubicBezTo>
                      <a:pt x="287" y="0"/>
                      <a:pt x="196" y="21"/>
                      <a:pt x="112" y="63"/>
                    </a:cubicBezTo>
                    <a:cubicBezTo>
                      <a:pt x="1" y="147"/>
                      <a:pt x="1" y="286"/>
                      <a:pt x="85" y="370"/>
                    </a:cubicBezTo>
                    <a:cubicBezTo>
                      <a:pt x="140" y="454"/>
                      <a:pt x="196" y="509"/>
                      <a:pt x="280" y="537"/>
                    </a:cubicBezTo>
                    <a:cubicBezTo>
                      <a:pt x="419" y="621"/>
                      <a:pt x="559" y="677"/>
                      <a:pt x="698" y="705"/>
                    </a:cubicBezTo>
                    <a:cubicBezTo>
                      <a:pt x="764" y="737"/>
                      <a:pt x="839" y="751"/>
                      <a:pt x="918" y="751"/>
                    </a:cubicBezTo>
                    <a:cubicBezTo>
                      <a:pt x="973" y="751"/>
                      <a:pt x="1031" y="744"/>
                      <a:pt x="1089" y="733"/>
                    </a:cubicBezTo>
                    <a:cubicBezTo>
                      <a:pt x="1089" y="733"/>
                      <a:pt x="949" y="705"/>
                      <a:pt x="726" y="649"/>
                    </a:cubicBezTo>
                    <a:cubicBezTo>
                      <a:pt x="587" y="593"/>
                      <a:pt x="447" y="537"/>
                      <a:pt x="336" y="454"/>
                    </a:cubicBezTo>
                    <a:cubicBezTo>
                      <a:pt x="224" y="398"/>
                      <a:pt x="57" y="230"/>
                      <a:pt x="168" y="147"/>
                    </a:cubicBezTo>
                    <a:cubicBezTo>
                      <a:pt x="231" y="122"/>
                      <a:pt x="299" y="108"/>
                      <a:pt x="368" y="108"/>
                    </a:cubicBezTo>
                    <a:cubicBezTo>
                      <a:pt x="453" y="108"/>
                      <a:pt x="538" y="128"/>
                      <a:pt x="615" y="175"/>
                    </a:cubicBezTo>
                    <a:cubicBezTo>
                      <a:pt x="726" y="230"/>
                      <a:pt x="838" y="314"/>
                      <a:pt x="921" y="398"/>
                    </a:cubicBezTo>
                    <a:cubicBezTo>
                      <a:pt x="1005" y="509"/>
                      <a:pt x="1089" y="621"/>
                      <a:pt x="1145" y="733"/>
                    </a:cubicBezTo>
                    <a:cubicBezTo>
                      <a:pt x="1145" y="593"/>
                      <a:pt x="1089" y="454"/>
                      <a:pt x="1005" y="342"/>
                    </a:cubicBezTo>
                    <a:cubicBezTo>
                      <a:pt x="894" y="230"/>
                      <a:pt x="782" y="119"/>
                      <a:pt x="642" y="63"/>
                    </a:cubicBezTo>
                    <a:cubicBezTo>
                      <a:pt x="559" y="21"/>
                      <a:pt x="468" y="0"/>
                      <a:pt x="3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703;p42"/>
              <p:cNvSpPr/>
              <p:nvPr/>
            </p:nvSpPr>
            <p:spPr>
              <a:xfrm>
                <a:off x="5228650" y="3517975"/>
                <a:ext cx="98375" cy="30400"/>
              </a:xfrm>
              <a:custGeom>
                <a:avLst/>
                <a:gdLst/>
                <a:ahLst/>
                <a:cxnLst/>
                <a:rect l="l" t="t" r="r" b="b"/>
                <a:pathLst>
                  <a:path w="3935" h="1216" extrusionOk="0">
                    <a:moveTo>
                      <a:pt x="1705" y="1"/>
                    </a:moveTo>
                    <a:cubicBezTo>
                      <a:pt x="1309" y="1"/>
                      <a:pt x="908" y="88"/>
                      <a:pt x="531" y="266"/>
                    </a:cubicBezTo>
                    <a:cubicBezTo>
                      <a:pt x="391" y="322"/>
                      <a:pt x="252" y="434"/>
                      <a:pt x="112" y="518"/>
                    </a:cubicBezTo>
                    <a:cubicBezTo>
                      <a:pt x="84" y="545"/>
                      <a:pt x="28" y="573"/>
                      <a:pt x="0" y="629"/>
                    </a:cubicBezTo>
                    <a:cubicBezTo>
                      <a:pt x="0" y="631"/>
                      <a:pt x="2" y="632"/>
                      <a:pt x="4" y="632"/>
                    </a:cubicBezTo>
                    <a:cubicBezTo>
                      <a:pt x="30" y="632"/>
                      <a:pt x="223" y="477"/>
                      <a:pt x="558" y="322"/>
                    </a:cubicBezTo>
                    <a:cubicBezTo>
                      <a:pt x="913" y="170"/>
                      <a:pt x="1290" y="95"/>
                      <a:pt x="1664" y="95"/>
                    </a:cubicBezTo>
                    <a:cubicBezTo>
                      <a:pt x="2318" y="95"/>
                      <a:pt x="2963" y="325"/>
                      <a:pt x="3460" y="769"/>
                    </a:cubicBezTo>
                    <a:cubicBezTo>
                      <a:pt x="3767" y="1020"/>
                      <a:pt x="3906" y="1215"/>
                      <a:pt x="3934" y="1215"/>
                    </a:cubicBezTo>
                    <a:cubicBezTo>
                      <a:pt x="3906" y="1159"/>
                      <a:pt x="3878" y="1103"/>
                      <a:pt x="3851" y="1048"/>
                    </a:cubicBezTo>
                    <a:cubicBezTo>
                      <a:pt x="3739" y="936"/>
                      <a:pt x="3627" y="824"/>
                      <a:pt x="3516" y="713"/>
                    </a:cubicBezTo>
                    <a:cubicBezTo>
                      <a:pt x="3011" y="243"/>
                      <a:pt x="2364" y="1"/>
                      <a:pt x="17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704;p42"/>
              <p:cNvSpPr/>
              <p:nvPr/>
            </p:nvSpPr>
            <p:spPr>
              <a:xfrm>
                <a:off x="5340950" y="3485525"/>
                <a:ext cx="55125" cy="31450"/>
              </a:xfrm>
              <a:custGeom>
                <a:avLst/>
                <a:gdLst/>
                <a:ahLst/>
                <a:cxnLst/>
                <a:rect l="l" t="t" r="r" b="b"/>
                <a:pathLst>
                  <a:path w="2205" h="1258" extrusionOk="0">
                    <a:moveTo>
                      <a:pt x="2198" y="0"/>
                    </a:moveTo>
                    <a:cubicBezTo>
                      <a:pt x="2136" y="0"/>
                      <a:pt x="1676" y="297"/>
                      <a:pt x="1088" y="644"/>
                    </a:cubicBezTo>
                    <a:cubicBezTo>
                      <a:pt x="474" y="979"/>
                      <a:pt x="0" y="1230"/>
                      <a:pt x="0" y="1258"/>
                    </a:cubicBezTo>
                    <a:cubicBezTo>
                      <a:pt x="391" y="1118"/>
                      <a:pt x="781" y="951"/>
                      <a:pt x="1172" y="728"/>
                    </a:cubicBezTo>
                    <a:cubicBezTo>
                      <a:pt x="1535" y="532"/>
                      <a:pt x="1897" y="281"/>
                      <a:pt x="2204" y="2"/>
                    </a:cubicBezTo>
                    <a:cubicBezTo>
                      <a:pt x="2203" y="1"/>
                      <a:pt x="2201" y="0"/>
                      <a:pt x="219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705;p42"/>
              <p:cNvSpPr/>
              <p:nvPr/>
            </p:nvSpPr>
            <p:spPr>
              <a:xfrm>
                <a:off x="5303975" y="3538175"/>
                <a:ext cx="11875" cy="8225"/>
              </a:xfrm>
              <a:custGeom>
                <a:avLst/>
                <a:gdLst/>
                <a:ahLst/>
                <a:cxnLst/>
                <a:rect l="l" t="t" r="r" b="b"/>
                <a:pathLst>
                  <a:path w="475" h="329" extrusionOk="0">
                    <a:moveTo>
                      <a:pt x="42" y="1"/>
                    </a:moveTo>
                    <a:cubicBezTo>
                      <a:pt x="16" y="1"/>
                      <a:pt x="1" y="7"/>
                      <a:pt x="1" y="16"/>
                    </a:cubicBezTo>
                    <a:cubicBezTo>
                      <a:pt x="1" y="44"/>
                      <a:pt x="84" y="100"/>
                      <a:pt x="196" y="184"/>
                    </a:cubicBezTo>
                    <a:cubicBezTo>
                      <a:pt x="317" y="256"/>
                      <a:pt x="396" y="329"/>
                      <a:pt x="433" y="329"/>
                    </a:cubicBezTo>
                    <a:cubicBezTo>
                      <a:pt x="438" y="329"/>
                      <a:pt x="443" y="327"/>
                      <a:pt x="447" y="323"/>
                    </a:cubicBezTo>
                    <a:cubicBezTo>
                      <a:pt x="475" y="323"/>
                      <a:pt x="419" y="184"/>
                      <a:pt x="280" y="100"/>
                    </a:cubicBezTo>
                    <a:cubicBezTo>
                      <a:pt x="187" y="26"/>
                      <a:pt x="94"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706;p42"/>
              <p:cNvSpPr/>
              <p:nvPr/>
            </p:nvSpPr>
            <p:spPr>
              <a:xfrm>
                <a:off x="5279575" y="3528700"/>
                <a:ext cx="11175" cy="4150"/>
              </a:xfrm>
              <a:custGeom>
                <a:avLst/>
                <a:gdLst/>
                <a:ahLst/>
                <a:cxnLst/>
                <a:rect l="l" t="t" r="r" b="b"/>
                <a:pathLst>
                  <a:path w="447" h="166" extrusionOk="0">
                    <a:moveTo>
                      <a:pt x="96" y="1"/>
                    </a:moveTo>
                    <a:cubicBezTo>
                      <a:pt x="37" y="1"/>
                      <a:pt x="0" y="17"/>
                      <a:pt x="0" y="33"/>
                    </a:cubicBezTo>
                    <a:cubicBezTo>
                      <a:pt x="0" y="61"/>
                      <a:pt x="84" y="89"/>
                      <a:pt x="223" y="144"/>
                    </a:cubicBezTo>
                    <a:cubicBezTo>
                      <a:pt x="279" y="158"/>
                      <a:pt x="335" y="165"/>
                      <a:pt x="377" y="165"/>
                    </a:cubicBezTo>
                    <a:cubicBezTo>
                      <a:pt x="419" y="165"/>
                      <a:pt x="446" y="158"/>
                      <a:pt x="446" y="144"/>
                    </a:cubicBezTo>
                    <a:cubicBezTo>
                      <a:pt x="446" y="89"/>
                      <a:pt x="363" y="61"/>
                      <a:pt x="251" y="33"/>
                    </a:cubicBezTo>
                    <a:cubicBezTo>
                      <a:pt x="192" y="9"/>
                      <a:pt x="138" y="1"/>
                      <a:pt x="9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707;p42"/>
              <p:cNvSpPr/>
              <p:nvPr/>
            </p:nvSpPr>
            <p:spPr>
              <a:xfrm>
                <a:off x="5254450" y="3528525"/>
                <a:ext cx="13275" cy="4625"/>
              </a:xfrm>
              <a:custGeom>
                <a:avLst/>
                <a:gdLst/>
                <a:ahLst/>
                <a:cxnLst/>
                <a:rect l="l" t="t" r="r" b="b"/>
                <a:pathLst>
                  <a:path w="531" h="185" extrusionOk="0">
                    <a:moveTo>
                      <a:pt x="373" y="1"/>
                    </a:moveTo>
                    <a:cubicBezTo>
                      <a:pt x="338" y="1"/>
                      <a:pt x="297" y="4"/>
                      <a:pt x="252" y="12"/>
                    </a:cubicBezTo>
                    <a:cubicBezTo>
                      <a:pt x="84" y="40"/>
                      <a:pt x="1" y="151"/>
                      <a:pt x="29" y="179"/>
                    </a:cubicBezTo>
                    <a:cubicBezTo>
                      <a:pt x="29" y="183"/>
                      <a:pt x="31" y="185"/>
                      <a:pt x="35" y="185"/>
                    </a:cubicBezTo>
                    <a:cubicBezTo>
                      <a:pt x="61" y="185"/>
                      <a:pt x="160" y="123"/>
                      <a:pt x="280" y="123"/>
                    </a:cubicBezTo>
                    <a:cubicBezTo>
                      <a:pt x="419" y="96"/>
                      <a:pt x="531" y="123"/>
                      <a:pt x="531" y="68"/>
                    </a:cubicBezTo>
                    <a:cubicBezTo>
                      <a:pt x="531" y="27"/>
                      <a:pt x="471" y="1"/>
                      <a:pt x="3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708;p42"/>
              <p:cNvSpPr/>
              <p:nvPr/>
            </p:nvSpPr>
            <p:spPr>
              <a:xfrm>
                <a:off x="5238425" y="3535500"/>
                <a:ext cx="7000" cy="2700"/>
              </a:xfrm>
              <a:custGeom>
                <a:avLst/>
                <a:gdLst/>
                <a:ahLst/>
                <a:cxnLst/>
                <a:rect l="l" t="t" r="r" b="b"/>
                <a:pathLst>
                  <a:path w="280" h="108" extrusionOk="0">
                    <a:moveTo>
                      <a:pt x="205" y="0"/>
                    </a:moveTo>
                    <a:cubicBezTo>
                      <a:pt x="186" y="0"/>
                      <a:pt x="164" y="4"/>
                      <a:pt x="140" y="12"/>
                    </a:cubicBezTo>
                    <a:cubicBezTo>
                      <a:pt x="56" y="12"/>
                      <a:pt x="0" y="40"/>
                      <a:pt x="0" y="68"/>
                    </a:cubicBezTo>
                    <a:cubicBezTo>
                      <a:pt x="0" y="87"/>
                      <a:pt x="28" y="107"/>
                      <a:pt x="74" y="107"/>
                    </a:cubicBezTo>
                    <a:cubicBezTo>
                      <a:pt x="93" y="107"/>
                      <a:pt x="115" y="104"/>
                      <a:pt x="140" y="96"/>
                    </a:cubicBezTo>
                    <a:cubicBezTo>
                      <a:pt x="223" y="96"/>
                      <a:pt x="279" y="68"/>
                      <a:pt x="279" y="40"/>
                    </a:cubicBezTo>
                    <a:cubicBezTo>
                      <a:pt x="279" y="20"/>
                      <a:pt x="251" y="0"/>
                      <a:pt x="2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709;p42"/>
              <p:cNvSpPr/>
              <p:nvPr/>
            </p:nvSpPr>
            <p:spPr>
              <a:xfrm>
                <a:off x="3867875" y="2519550"/>
                <a:ext cx="1507975" cy="914425"/>
              </a:xfrm>
              <a:custGeom>
                <a:avLst/>
                <a:gdLst/>
                <a:ahLst/>
                <a:cxnLst/>
                <a:rect l="l" t="t" r="r" b="b"/>
                <a:pathLst>
                  <a:path w="60319" h="36577" extrusionOk="0">
                    <a:moveTo>
                      <a:pt x="36660" y="1"/>
                    </a:moveTo>
                    <a:cubicBezTo>
                      <a:pt x="34037" y="1"/>
                      <a:pt x="31526" y="1061"/>
                      <a:pt x="29685" y="2930"/>
                    </a:cubicBezTo>
                    <a:lnTo>
                      <a:pt x="1" y="30941"/>
                    </a:lnTo>
                    <a:lnTo>
                      <a:pt x="21399" y="31220"/>
                    </a:lnTo>
                    <a:lnTo>
                      <a:pt x="36046" y="17968"/>
                    </a:lnTo>
                    <a:lnTo>
                      <a:pt x="50693" y="36577"/>
                    </a:lnTo>
                    <a:lnTo>
                      <a:pt x="60318" y="31025"/>
                    </a:lnTo>
                    <a:lnTo>
                      <a:pt x="45141" y="4911"/>
                    </a:lnTo>
                    <a:cubicBezTo>
                      <a:pt x="43383" y="1870"/>
                      <a:pt x="40147" y="1"/>
                      <a:pt x="3666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710;p42"/>
              <p:cNvSpPr/>
              <p:nvPr/>
            </p:nvSpPr>
            <p:spPr>
              <a:xfrm>
                <a:off x="3623750" y="3183550"/>
                <a:ext cx="1375450" cy="392700"/>
              </a:xfrm>
              <a:custGeom>
                <a:avLst/>
                <a:gdLst/>
                <a:ahLst/>
                <a:cxnLst/>
                <a:rect l="l" t="t" r="r" b="b"/>
                <a:pathLst>
                  <a:path w="55018" h="15708" extrusionOk="0">
                    <a:moveTo>
                      <a:pt x="15206" y="1"/>
                    </a:moveTo>
                    <a:cubicBezTo>
                      <a:pt x="14062" y="1"/>
                      <a:pt x="12946" y="252"/>
                      <a:pt x="11914" y="726"/>
                    </a:cubicBezTo>
                    <a:lnTo>
                      <a:pt x="1033" y="5776"/>
                    </a:lnTo>
                    <a:cubicBezTo>
                      <a:pt x="894" y="6167"/>
                      <a:pt x="1" y="15708"/>
                      <a:pt x="12862" y="15708"/>
                    </a:cubicBezTo>
                    <a:lnTo>
                      <a:pt x="47150" y="15708"/>
                    </a:lnTo>
                    <a:cubicBezTo>
                      <a:pt x="51502" y="15708"/>
                      <a:pt x="55018" y="12193"/>
                      <a:pt x="55018" y="7868"/>
                    </a:cubicBezTo>
                    <a:cubicBezTo>
                      <a:pt x="55018" y="3516"/>
                      <a:pt x="51502" y="1"/>
                      <a:pt x="47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711;p42"/>
              <p:cNvSpPr/>
              <p:nvPr/>
            </p:nvSpPr>
            <p:spPr>
              <a:xfrm>
                <a:off x="4087575" y="3180075"/>
                <a:ext cx="790975" cy="7000"/>
              </a:xfrm>
              <a:custGeom>
                <a:avLst/>
                <a:gdLst/>
                <a:ahLst/>
                <a:cxnLst/>
                <a:rect l="l" t="t" r="r" b="b"/>
                <a:pathLst>
                  <a:path w="31639" h="280" extrusionOk="0">
                    <a:moveTo>
                      <a:pt x="15820" y="0"/>
                    </a:moveTo>
                    <a:cubicBezTo>
                      <a:pt x="7087" y="0"/>
                      <a:pt x="1" y="56"/>
                      <a:pt x="1" y="140"/>
                    </a:cubicBezTo>
                    <a:cubicBezTo>
                      <a:pt x="1" y="224"/>
                      <a:pt x="7087" y="279"/>
                      <a:pt x="15820" y="279"/>
                    </a:cubicBezTo>
                    <a:cubicBezTo>
                      <a:pt x="24552" y="279"/>
                      <a:pt x="31638" y="224"/>
                      <a:pt x="31638" y="140"/>
                    </a:cubicBezTo>
                    <a:cubicBezTo>
                      <a:pt x="31638" y="56"/>
                      <a:pt x="24552" y="0"/>
                      <a:pt x="158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712;p42"/>
              <p:cNvSpPr/>
              <p:nvPr/>
            </p:nvSpPr>
            <p:spPr>
              <a:xfrm>
                <a:off x="4741175" y="2805525"/>
                <a:ext cx="30650" cy="163250"/>
              </a:xfrm>
              <a:custGeom>
                <a:avLst/>
                <a:gdLst/>
                <a:ahLst/>
                <a:cxnLst/>
                <a:rect l="l" t="t" r="r" b="b"/>
                <a:pathLst>
                  <a:path w="1226" h="6530" extrusionOk="0">
                    <a:moveTo>
                      <a:pt x="191" y="0"/>
                    </a:moveTo>
                    <a:cubicBezTo>
                      <a:pt x="108" y="0"/>
                      <a:pt x="1" y="1496"/>
                      <a:pt x="277" y="3321"/>
                    </a:cubicBezTo>
                    <a:cubicBezTo>
                      <a:pt x="526" y="5116"/>
                      <a:pt x="1048" y="6529"/>
                      <a:pt x="1139" y="6529"/>
                    </a:cubicBezTo>
                    <a:cubicBezTo>
                      <a:pt x="1140" y="6529"/>
                      <a:pt x="1141" y="6529"/>
                      <a:pt x="1142" y="6529"/>
                    </a:cubicBezTo>
                    <a:cubicBezTo>
                      <a:pt x="1226" y="6501"/>
                      <a:pt x="807" y="5078"/>
                      <a:pt x="528" y="3265"/>
                    </a:cubicBezTo>
                    <a:cubicBezTo>
                      <a:pt x="277" y="1479"/>
                      <a:pt x="277" y="1"/>
                      <a:pt x="193" y="1"/>
                    </a:cubicBezTo>
                    <a:cubicBezTo>
                      <a:pt x="193" y="0"/>
                      <a:pt x="192" y="0"/>
                      <a:pt x="19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713;p42"/>
              <p:cNvSpPr/>
              <p:nvPr/>
            </p:nvSpPr>
            <p:spPr>
              <a:xfrm>
                <a:off x="4766925" y="2799950"/>
                <a:ext cx="19550" cy="167425"/>
              </a:xfrm>
              <a:custGeom>
                <a:avLst/>
                <a:gdLst/>
                <a:ahLst/>
                <a:cxnLst/>
                <a:rect l="l" t="t" r="r" b="b"/>
                <a:pathLst>
                  <a:path w="782" h="6697" extrusionOk="0">
                    <a:moveTo>
                      <a:pt x="642" y="0"/>
                    </a:moveTo>
                    <a:cubicBezTo>
                      <a:pt x="530" y="0"/>
                      <a:pt x="503" y="1507"/>
                      <a:pt x="363" y="3348"/>
                    </a:cubicBezTo>
                    <a:cubicBezTo>
                      <a:pt x="196" y="5190"/>
                      <a:pt x="0" y="6696"/>
                      <a:pt x="56" y="6696"/>
                    </a:cubicBezTo>
                    <a:cubicBezTo>
                      <a:pt x="57" y="6696"/>
                      <a:pt x="58" y="6696"/>
                      <a:pt x="59" y="6696"/>
                    </a:cubicBezTo>
                    <a:cubicBezTo>
                      <a:pt x="146" y="6696"/>
                      <a:pt x="476" y="5228"/>
                      <a:pt x="642" y="3376"/>
                    </a:cubicBezTo>
                    <a:cubicBezTo>
                      <a:pt x="782" y="1507"/>
                      <a:pt x="698" y="0"/>
                      <a:pt x="64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714;p42"/>
              <p:cNvSpPr/>
              <p:nvPr/>
            </p:nvSpPr>
            <p:spPr>
              <a:xfrm>
                <a:off x="4044350" y="1453075"/>
                <a:ext cx="595175" cy="321900"/>
              </a:xfrm>
              <a:custGeom>
                <a:avLst/>
                <a:gdLst/>
                <a:ahLst/>
                <a:cxnLst/>
                <a:rect l="l" t="t" r="r" b="b"/>
                <a:pathLst>
                  <a:path w="23807" h="12876" extrusionOk="0">
                    <a:moveTo>
                      <a:pt x="8548" y="0"/>
                    </a:moveTo>
                    <a:cubicBezTo>
                      <a:pt x="7906" y="0"/>
                      <a:pt x="7298" y="165"/>
                      <a:pt x="6863" y="616"/>
                    </a:cubicBezTo>
                    <a:cubicBezTo>
                      <a:pt x="6333" y="1146"/>
                      <a:pt x="6166" y="1955"/>
                      <a:pt x="5552" y="2346"/>
                    </a:cubicBezTo>
                    <a:cubicBezTo>
                      <a:pt x="5245" y="2544"/>
                      <a:pt x="4906" y="2605"/>
                      <a:pt x="4552" y="2605"/>
                    </a:cubicBezTo>
                    <a:cubicBezTo>
                      <a:pt x="3985" y="2605"/>
                      <a:pt x="3378" y="2448"/>
                      <a:pt x="2798" y="2448"/>
                    </a:cubicBezTo>
                    <a:cubicBezTo>
                      <a:pt x="2721" y="2448"/>
                      <a:pt x="2643" y="2451"/>
                      <a:pt x="2567" y="2457"/>
                    </a:cubicBezTo>
                    <a:cubicBezTo>
                      <a:pt x="1562" y="2569"/>
                      <a:pt x="698" y="3238"/>
                      <a:pt x="363" y="4187"/>
                    </a:cubicBezTo>
                    <a:cubicBezTo>
                      <a:pt x="0" y="5136"/>
                      <a:pt x="140" y="6196"/>
                      <a:pt x="698" y="7033"/>
                    </a:cubicBezTo>
                    <a:cubicBezTo>
                      <a:pt x="1004" y="7507"/>
                      <a:pt x="1451" y="7926"/>
                      <a:pt x="1590" y="8456"/>
                    </a:cubicBezTo>
                    <a:cubicBezTo>
                      <a:pt x="1758" y="9209"/>
                      <a:pt x="1339" y="9906"/>
                      <a:pt x="1088" y="10604"/>
                    </a:cubicBezTo>
                    <a:cubicBezTo>
                      <a:pt x="809" y="11301"/>
                      <a:pt x="725" y="12194"/>
                      <a:pt x="1311" y="12668"/>
                    </a:cubicBezTo>
                    <a:cubicBezTo>
                      <a:pt x="1499" y="12811"/>
                      <a:pt x="1710" y="12875"/>
                      <a:pt x="1915" y="12875"/>
                    </a:cubicBezTo>
                    <a:cubicBezTo>
                      <a:pt x="2471" y="12875"/>
                      <a:pt x="2991" y="12407"/>
                      <a:pt x="2929" y="11776"/>
                    </a:cubicBezTo>
                    <a:lnTo>
                      <a:pt x="17549" y="10185"/>
                    </a:lnTo>
                    <a:cubicBezTo>
                      <a:pt x="17780" y="10235"/>
                      <a:pt x="17999" y="10258"/>
                      <a:pt x="18205" y="10258"/>
                    </a:cubicBezTo>
                    <a:cubicBezTo>
                      <a:pt x="19838" y="10258"/>
                      <a:pt x="20698" y="8836"/>
                      <a:pt x="21120" y="8316"/>
                    </a:cubicBezTo>
                    <a:cubicBezTo>
                      <a:pt x="23806" y="4970"/>
                      <a:pt x="21243" y="243"/>
                      <a:pt x="17299" y="243"/>
                    </a:cubicBezTo>
                    <a:cubicBezTo>
                      <a:pt x="16902" y="243"/>
                      <a:pt x="16491" y="291"/>
                      <a:pt x="16070" y="393"/>
                    </a:cubicBezTo>
                    <a:cubicBezTo>
                      <a:pt x="15149" y="616"/>
                      <a:pt x="14284" y="1090"/>
                      <a:pt x="13336" y="1146"/>
                    </a:cubicBezTo>
                    <a:cubicBezTo>
                      <a:pt x="13284" y="1149"/>
                      <a:pt x="13233" y="1150"/>
                      <a:pt x="13182" y="1150"/>
                    </a:cubicBezTo>
                    <a:cubicBezTo>
                      <a:pt x="12097" y="1150"/>
                      <a:pt x="11084" y="600"/>
                      <a:pt x="10072" y="253"/>
                    </a:cubicBezTo>
                    <a:cubicBezTo>
                      <a:pt x="9589" y="105"/>
                      <a:pt x="9058" y="0"/>
                      <a:pt x="854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715;p42"/>
              <p:cNvSpPr/>
              <p:nvPr/>
            </p:nvSpPr>
            <p:spPr>
              <a:xfrm>
                <a:off x="4019925" y="1552150"/>
                <a:ext cx="488250" cy="734800"/>
              </a:xfrm>
              <a:custGeom>
                <a:avLst/>
                <a:gdLst/>
                <a:ahLst/>
                <a:cxnLst/>
                <a:rect l="l" t="t" r="r" b="b"/>
                <a:pathLst>
                  <a:path w="19530" h="29392" extrusionOk="0">
                    <a:moveTo>
                      <a:pt x="5078" y="1"/>
                    </a:moveTo>
                    <a:lnTo>
                      <a:pt x="4799" y="1480"/>
                    </a:lnTo>
                    <a:lnTo>
                      <a:pt x="503" y="23715"/>
                    </a:lnTo>
                    <a:cubicBezTo>
                      <a:pt x="1" y="26310"/>
                      <a:pt x="1814" y="28793"/>
                      <a:pt x="4576" y="29295"/>
                    </a:cubicBezTo>
                    <a:cubicBezTo>
                      <a:pt x="4920" y="29360"/>
                      <a:pt x="5263" y="29392"/>
                      <a:pt x="5600" y="29392"/>
                    </a:cubicBezTo>
                    <a:cubicBezTo>
                      <a:pt x="8001" y="29392"/>
                      <a:pt x="10141" y="27803"/>
                      <a:pt x="10630" y="25529"/>
                    </a:cubicBezTo>
                    <a:cubicBezTo>
                      <a:pt x="11216" y="22794"/>
                      <a:pt x="11858" y="19949"/>
                      <a:pt x="11858" y="19949"/>
                    </a:cubicBezTo>
                    <a:cubicBezTo>
                      <a:pt x="11858" y="19949"/>
                      <a:pt x="11870" y="19949"/>
                      <a:pt x="11895" y="19949"/>
                    </a:cubicBezTo>
                    <a:cubicBezTo>
                      <a:pt x="12283" y="19949"/>
                      <a:pt x="15611" y="19826"/>
                      <a:pt x="17186" y="15652"/>
                    </a:cubicBezTo>
                    <a:cubicBezTo>
                      <a:pt x="18023" y="13448"/>
                      <a:pt x="18693" y="9682"/>
                      <a:pt x="19139" y="6585"/>
                    </a:cubicBezTo>
                    <a:cubicBezTo>
                      <a:pt x="19530" y="3795"/>
                      <a:pt x="17521" y="1256"/>
                      <a:pt x="14731" y="977"/>
                    </a:cubicBezTo>
                    <a:lnTo>
                      <a:pt x="50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716;p42"/>
              <p:cNvSpPr/>
              <p:nvPr/>
            </p:nvSpPr>
            <p:spPr>
              <a:xfrm>
                <a:off x="4415400" y="1754900"/>
                <a:ext cx="32100" cy="29050"/>
              </a:xfrm>
              <a:custGeom>
                <a:avLst/>
                <a:gdLst/>
                <a:ahLst/>
                <a:cxnLst/>
                <a:rect l="l" t="t" r="r" b="b"/>
                <a:pathLst>
                  <a:path w="1284" h="1162" extrusionOk="0">
                    <a:moveTo>
                      <a:pt x="630" y="1"/>
                    </a:moveTo>
                    <a:cubicBezTo>
                      <a:pt x="357" y="1"/>
                      <a:pt x="103" y="209"/>
                      <a:pt x="28" y="484"/>
                    </a:cubicBezTo>
                    <a:cubicBezTo>
                      <a:pt x="0" y="819"/>
                      <a:pt x="223" y="1098"/>
                      <a:pt x="530" y="1153"/>
                    </a:cubicBezTo>
                    <a:cubicBezTo>
                      <a:pt x="565" y="1159"/>
                      <a:pt x="600" y="1162"/>
                      <a:pt x="633" y="1162"/>
                    </a:cubicBezTo>
                    <a:cubicBezTo>
                      <a:pt x="926" y="1162"/>
                      <a:pt x="1178" y="954"/>
                      <a:pt x="1228" y="679"/>
                    </a:cubicBezTo>
                    <a:cubicBezTo>
                      <a:pt x="1284" y="344"/>
                      <a:pt x="1060" y="65"/>
                      <a:pt x="726" y="10"/>
                    </a:cubicBezTo>
                    <a:cubicBezTo>
                      <a:pt x="694" y="4"/>
                      <a:pt x="662" y="1"/>
                      <a:pt x="63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717;p42"/>
              <p:cNvSpPr/>
              <p:nvPr/>
            </p:nvSpPr>
            <p:spPr>
              <a:xfrm>
                <a:off x="4409125" y="1738600"/>
                <a:ext cx="60000" cy="22400"/>
              </a:xfrm>
              <a:custGeom>
                <a:avLst/>
                <a:gdLst/>
                <a:ahLst/>
                <a:cxnLst/>
                <a:rect l="l" t="t" r="r" b="b"/>
                <a:pathLst>
                  <a:path w="2400" h="896" extrusionOk="0">
                    <a:moveTo>
                      <a:pt x="955" y="1"/>
                    </a:moveTo>
                    <a:cubicBezTo>
                      <a:pt x="740" y="1"/>
                      <a:pt x="527" y="44"/>
                      <a:pt x="335" y="131"/>
                    </a:cubicBezTo>
                    <a:cubicBezTo>
                      <a:pt x="112" y="243"/>
                      <a:pt x="0" y="355"/>
                      <a:pt x="28" y="410"/>
                    </a:cubicBezTo>
                    <a:cubicBezTo>
                      <a:pt x="37" y="424"/>
                      <a:pt x="60" y="430"/>
                      <a:pt x="94" y="430"/>
                    </a:cubicBezTo>
                    <a:cubicBezTo>
                      <a:pt x="213" y="430"/>
                      <a:pt x="472" y="363"/>
                      <a:pt x="801" y="363"/>
                    </a:cubicBezTo>
                    <a:cubicBezTo>
                      <a:pt x="942" y="363"/>
                      <a:pt x="1095" y="376"/>
                      <a:pt x="1256" y="410"/>
                    </a:cubicBezTo>
                    <a:cubicBezTo>
                      <a:pt x="1814" y="537"/>
                      <a:pt x="2188" y="896"/>
                      <a:pt x="2314" y="896"/>
                    </a:cubicBezTo>
                    <a:cubicBezTo>
                      <a:pt x="2326" y="896"/>
                      <a:pt x="2336" y="892"/>
                      <a:pt x="2344" y="885"/>
                    </a:cubicBezTo>
                    <a:cubicBezTo>
                      <a:pt x="2400" y="885"/>
                      <a:pt x="2344" y="717"/>
                      <a:pt x="2176" y="522"/>
                    </a:cubicBezTo>
                    <a:cubicBezTo>
                      <a:pt x="1953" y="271"/>
                      <a:pt x="1674" y="104"/>
                      <a:pt x="1339" y="48"/>
                    </a:cubicBezTo>
                    <a:cubicBezTo>
                      <a:pt x="1214" y="16"/>
                      <a:pt x="1084" y="1"/>
                      <a:pt x="9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718;p42"/>
              <p:cNvSpPr/>
              <p:nvPr/>
            </p:nvSpPr>
            <p:spPr>
              <a:xfrm>
                <a:off x="4263350" y="1724225"/>
                <a:ext cx="32100" cy="29050"/>
              </a:xfrm>
              <a:custGeom>
                <a:avLst/>
                <a:gdLst/>
                <a:ahLst/>
                <a:cxnLst/>
                <a:rect l="l" t="t" r="r" b="b"/>
                <a:pathLst>
                  <a:path w="1284" h="1162" extrusionOk="0">
                    <a:moveTo>
                      <a:pt x="651" y="0"/>
                    </a:moveTo>
                    <a:cubicBezTo>
                      <a:pt x="358" y="0"/>
                      <a:pt x="106" y="208"/>
                      <a:pt x="56" y="483"/>
                    </a:cubicBezTo>
                    <a:cubicBezTo>
                      <a:pt x="0" y="818"/>
                      <a:pt x="224" y="1097"/>
                      <a:pt x="558" y="1153"/>
                    </a:cubicBezTo>
                    <a:cubicBezTo>
                      <a:pt x="590" y="1159"/>
                      <a:pt x="622" y="1161"/>
                      <a:pt x="654" y="1161"/>
                    </a:cubicBezTo>
                    <a:cubicBezTo>
                      <a:pt x="926" y="1161"/>
                      <a:pt x="1181" y="954"/>
                      <a:pt x="1256" y="679"/>
                    </a:cubicBezTo>
                    <a:cubicBezTo>
                      <a:pt x="1284" y="344"/>
                      <a:pt x="1060" y="65"/>
                      <a:pt x="754" y="9"/>
                    </a:cubicBezTo>
                    <a:cubicBezTo>
                      <a:pt x="719" y="3"/>
                      <a:pt x="684" y="0"/>
                      <a:pt x="65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719;p42"/>
              <p:cNvSpPr/>
              <p:nvPr/>
            </p:nvSpPr>
            <p:spPr>
              <a:xfrm>
                <a:off x="4253575" y="1709300"/>
                <a:ext cx="59325" cy="22400"/>
              </a:xfrm>
              <a:custGeom>
                <a:avLst/>
                <a:gdLst/>
                <a:ahLst/>
                <a:cxnLst/>
                <a:rect l="l" t="t" r="r" b="b"/>
                <a:pathLst>
                  <a:path w="2373" h="896" extrusionOk="0">
                    <a:moveTo>
                      <a:pt x="937" y="1"/>
                    </a:moveTo>
                    <a:cubicBezTo>
                      <a:pt x="730" y="1"/>
                      <a:pt x="527" y="44"/>
                      <a:pt x="336" y="132"/>
                    </a:cubicBezTo>
                    <a:cubicBezTo>
                      <a:pt x="84" y="243"/>
                      <a:pt x="1" y="355"/>
                      <a:pt x="1" y="411"/>
                    </a:cubicBezTo>
                    <a:cubicBezTo>
                      <a:pt x="10" y="425"/>
                      <a:pt x="33" y="430"/>
                      <a:pt x="66" y="430"/>
                    </a:cubicBezTo>
                    <a:cubicBezTo>
                      <a:pt x="185" y="430"/>
                      <a:pt x="445" y="364"/>
                      <a:pt x="774" y="364"/>
                    </a:cubicBezTo>
                    <a:cubicBezTo>
                      <a:pt x="914" y="364"/>
                      <a:pt x="1068" y="376"/>
                      <a:pt x="1228" y="411"/>
                    </a:cubicBezTo>
                    <a:cubicBezTo>
                      <a:pt x="1812" y="538"/>
                      <a:pt x="2165" y="896"/>
                      <a:pt x="2308" y="896"/>
                    </a:cubicBezTo>
                    <a:cubicBezTo>
                      <a:pt x="2322" y="896"/>
                      <a:pt x="2334" y="892"/>
                      <a:pt x="2344" y="885"/>
                    </a:cubicBezTo>
                    <a:cubicBezTo>
                      <a:pt x="2372" y="857"/>
                      <a:pt x="2344" y="718"/>
                      <a:pt x="2177" y="522"/>
                    </a:cubicBezTo>
                    <a:cubicBezTo>
                      <a:pt x="1954" y="271"/>
                      <a:pt x="1647" y="104"/>
                      <a:pt x="1312" y="48"/>
                    </a:cubicBezTo>
                    <a:cubicBezTo>
                      <a:pt x="1186" y="17"/>
                      <a:pt x="1061" y="1"/>
                      <a:pt x="9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720;p42"/>
              <p:cNvSpPr/>
              <p:nvPr/>
            </p:nvSpPr>
            <p:spPr>
              <a:xfrm>
                <a:off x="4344250" y="1727925"/>
                <a:ext cx="43975" cy="138825"/>
              </a:xfrm>
              <a:custGeom>
                <a:avLst/>
                <a:gdLst/>
                <a:ahLst/>
                <a:cxnLst/>
                <a:rect l="l" t="t" r="r" b="b"/>
                <a:pathLst>
                  <a:path w="1759" h="5553" extrusionOk="0">
                    <a:moveTo>
                      <a:pt x="839" y="0"/>
                    </a:moveTo>
                    <a:cubicBezTo>
                      <a:pt x="839" y="0"/>
                      <a:pt x="838" y="0"/>
                      <a:pt x="838" y="0"/>
                    </a:cubicBezTo>
                    <a:cubicBezTo>
                      <a:pt x="754" y="0"/>
                      <a:pt x="921" y="1535"/>
                      <a:pt x="1228" y="3432"/>
                    </a:cubicBezTo>
                    <a:cubicBezTo>
                      <a:pt x="1312" y="3906"/>
                      <a:pt x="1396" y="4353"/>
                      <a:pt x="1451" y="4771"/>
                    </a:cubicBezTo>
                    <a:cubicBezTo>
                      <a:pt x="1507" y="4911"/>
                      <a:pt x="1507" y="5106"/>
                      <a:pt x="1451" y="5273"/>
                    </a:cubicBezTo>
                    <a:cubicBezTo>
                      <a:pt x="1396" y="5357"/>
                      <a:pt x="1256" y="5357"/>
                      <a:pt x="1089" y="5357"/>
                    </a:cubicBezTo>
                    <a:cubicBezTo>
                      <a:pt x="876" y="5324"/>
                      <a:pt x="664" y="5311"/>
                      <a:pt x="451" y="5311"/>
                    </a:cubicBezTo>
                    <a:cubicBezTo>
                      <a:pt x="301" y="5311"/>
                      <a:pt x="151" y="5318"/>
                      <a:pt x="1" y="5329"/>
                    </a:cubicBezTo>
                    <a:cubicBezTo>
                      <a:pt x="363" y="5441"/>
                      <a:pt x="698" y="5524"/>
                      <a:pt x="1061" y="5552"/>
                    </a:cubicBezTo>
                    <a:lnTo>
                      <a:pt x="1340" y="5552"/>
                    </a:lnTo>
                    <a:cubicBezTo>
                      <a:pt x="1479" y="5552"/>
                      <a:pt x="1591" y="5469"/>
                      <a:pt x="1647" y="5385"/>
                    </a:cubicBezTo>
                    <a:cubicBezTo>
                      <a:pt x="1758" y="5162"/>
                      <a:pt x="1758" y="4939"/>
                      <a:pt x="1702" y="4715"/>
                    </a:cubicBezTo>
                    <a:cubicBezTo>
                      <a:pt x="1647" y="4297"/>
                      <a:pt x="1563" y="3851"/>
                      <a:pt x="1507" y="3404"/>
                    </a:cubicBezTo>
                    <a:cubicBezTo>
                      <a:pt x="1203" y="1524"/>
                      <a:pt x="899" y="0"/>
                      <a:pt x="8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721;p42"/>
              <p:cNvSpPr/>
              <p:nvPr/>
            </p:nvSpPr>
            <p:spPr>
              <a:xfrm>
                <a:off x="4171275" y="1977625"/>
                <a:ext cx="145100" cy="99750"/>
              </a:xfrm>
              <a:custGeom>
                <a:avLst/>
                <a:gdLst/>
                <a:ahLst/>
                <a:cxnLst/>
                <a:rect l="l" t="t" r="r" b="b"/>
                <a:pathLst>
                  <a:path w="5804" h="3990" extrusionOk="0">
                    <a:moveTo>
                      <a:pt x="1" y="0"/>
                    </a:moveTo>
                    <a:cubicBezTo>
                      <a:pt x="1" y="1"/>
                      <a:pt x="838" y="3460"/>
                      <a:pt x="5525" y="3990"/>
                    </a:cubicBezTo>
                    <a:lnTo>
                      <a:pt x="5804" y="2930"/>
                    </a:lnTo>
                    <a:cubicBezTo>
                      <a:pt x="3655" y="2511"/>
                      <a:pt x="1647" y="1507"/>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722;p42"/>
              <p:cNvSpPr/>
              <p:nvPr/>
            </p:nvSpPr>
            <p:spPr>
              <a:xfrm>
                <a:off x="4289850" y="1862450"/>
                <a:ext cx="48150" cy="53725"/>
              </a:xfrm>
              <a:custGeom>
                <a:avLst/>
                <a:gdLst/>
                <a:ahLst/>
                <a:cxnLst/>
                <a:rect l="l" t="t" r="r" b="b"/>
                <a:pathLst>
                  <a:path w="1926" h="2149" extrusionOk="0">
                    <a:moveTo>
                      <a:pt x="216" y="1"/>
                    </a:moveTo>
                    <a:cubicBezTo>
                      <a:pt x="180" y="1"/>
                      <a:pt x="82" y="164"/>
                      <a:pt x="56" y="422"/>
                    </a:cubicBezTo>
                    <a:cubicBezTo>
                      <a:pt x="0" y="813"/>
                      <a:pt x="140" y="1204"/>
                      <a:pt x="363" y="1511"/>
                    </a:cubicBezTo>
                    <a:cubicBezTo>
                      <a:pt x="642" y="1845"/>
                      <a:pt x="1005" y="2068"/>
                      <a:pt x="1395" y="2124"/>
                    </a:cubicBezTo>
                    <a:cubicBezTo>
                      <a:pt x="1491" y="2142"/>
                      <a:pt x="1575" y="2148"/>
                      <a:pt x="1646" y="2148"/>
                    </a:cubicBezTo>
                    <a:cubicBezTo>
                      <a:pt x="1805" y="2148"/>
                      <a:pt x="1898" y="2116"/>
                      <a:pt x="1898" y="2096"/>
                    </a:cubicBezTo>
                    <a:cubicBezTo>
                      <a:pt x="1926" y="2013"/>
                      <a:pt x="1172" y="1929"/>
                      <a:pt x="698" y="1315"/>
                    </a:cubicBezTo>
                    <a:cubicBezTo>
                      <a:pt x="196" y="701"/>
                      <a:pt x="335" y="4"/>
                      <a:pt x="224" y="4"/>
                    </a:cubicBezTo>
                    <a:cubicBezTo>
                      <a:pt x="222" y="2"/>
                      <a:pt x="219" y="1"/>
                      <a:pt x="21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723;p42"/>
              <p:cNvSpPr/>
              <p:nvPr/>
            </p:nvSpPr>
            <p:spPr>
              <a:xfrm>
                <a:off x="4254275" y="1650625"/>
                <a:ext cx="75350" cy="21350"/>
              </a:xfrm>
              <a:custGeom>
                <a:avLst/>
                <a:gdLst/>
                <a:ahLst/>
                <a:cxnLst/>
                <a:rect l="l" t="t" r="r" b="b"/>
                <a:pathLst>
                  <a:path w="3014" h="854" extrusionOk="0">
                    <a:moveTo>
                      <a:pt x="1303" y="0"/>
                    </a:moveTo>
                    <a:cubicBezTo>
                      <a:pt x="1003" y="0"/>
                      <a:pt x="702" y="54"/>
                      <a:pt x="419" y="163"/>
                    </a:cubicBezTo>
                    <a:cubicBezTo>
                      <a:pt x="140" y="303"/>
                      <a:pt x="1" y="414"/>
                      <a:pt x="29" y="498"/>
                    </a:cubicBezTo>
                    <a:cubicBezTo>
                      <a:pt x="112" y="665"/>
                      <a:pt x="726" y="609"/>
                      <a:pt x="1507" y="665"/>
                    </a:cubicBezTo>
                    <a:cubicBezTo>
                      <a:pt x="2072" y="728"/>
                      <a:pt x="2559" y="854"/>
                      <a:pt x="2802" y="854"/>
                    </a:cubicBezTo>
                    <a:cubicBezTo>
                      <a:pt x="2883" y="854"/>
                      <a:pt x="2937" y="840"/>
                      <a:pt x="2958" y="805"/>
                    </a:cubicBezTo>
                    <a:cubicBezTo>
                      <a:pt x="3014" y="721"/>
                      <a:pt x="2902" y="554"/>
                      <a:pt x="2651" y="386"/>
                    </a:cubicBezTo>
                    <a:cubicBezTo>
                      <a:pt x="2243" y="131"/>
                      <a:pt x="1773" y="0"/>
                      <a:pt x="13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724;p42"/>
              <p:cNvSpPr/>
              <p:nvPr/>
            </p:nvSpPr>
            <p:spPr>
              <a:xfrm>
                <a:off x="4417475" y="1691125"/>
                <a:ext cx="55825" cy="23625"/>
              </a:xfrm>
              <a:custGeom>
                <a:avLst/>
                <a:gdLst/>
                <a:ahLst/>
                <a:cxnLst/>
                <a:rect l="l" t="t" r="r" b="b"/>
                <a:pathLst>
                  <a:path w="2233" h="945" extrusionOk="0">
                    <a:moveTo>
                      <a:pt x="893" y="1"/>
                    </a:moveTo>
                    <a:cubicBezTo>
                      <a:pt x="707" y="1"/>
                      <a:pt x="522" y="38"/>
                      <a:pt x="336" y="105"/>
                    </a:cubicBezTo>
                    <a:cubicBezTo>
                      <a:pt x="113" y="189"/>
                      <a:pt x="1" y="329"/>
                      <a:pt x="57" y="412"/>
                    </a:cubicBezTo>
                    <a:cubicBezTo>
                      <a:pt x="113" y="580"/>
                      <a:pt x="559" y="552"/>
                      <a:pt x="1089" y="691"/>
                    </a:cubicBezTo>
                    <a:cubicBezTo>
                      <a:pt x="1518" y="782"/>
                      <a:pt x="1855" y="945"/>
                      <a:pt x="2043" y="945"/>
                    </a:cubicBezTo>
                    <a:cubicBezTo>
                      <a:pt x="2087" y="945"/>
                      <a:pt x="2123" y="936"/>
                      <a:pt x="2149" y="914"/>
                    </a:cubicBezTo>
                    <a:cubicBezTo>
                      <a:pt x="2233" y="859"/>
                      <a:pt x="2205" y="691"/>
                      <a:pt x="2038" y="496"/>
                    </a:cubicBezTo>
                    <a:cubicBezTo>
                      <a:pt x="1842" y="273"/>
                      <a:pt x="1563" y="105"/>
                      <a:pt x="1256" y="50"/>
                    </a:cubicBezTo>
                    <a:cubicBezTo>
                      <a:pt x="1135" y="17"/>
                      <a:pt x="1014" y="1"/>
                      <a:pt x="8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725;p42"/>
              <p:cNvSpPr/>
              <p:nvPr/>
            </p:nvSpPr>
            <p:spPr>
              <a:xfrm>
                <a:off x="4084100" y="1531225"/>
                <a:ext cx="441525" cy="210025"/>
              </a:xfrm>
              <a:custGeom>
                <a:avLst/>
                <a:gdLst/>
                <a:ahLst/>
                <a:cxnLst/>
                <a:rect l="l" t="t" r="r" b="b"/>
                <a:pathLst>
                  <a:path w="17661" h="8401" extrusionOk="0">
                    <a:moveTo>
                      <a:pt x="1897" y="1"/>
                    </a:moveTo>
                    <a:cubicBezTo>
                      <a:pt x="1897" y="1"/>
                      <a:pt x="0" y="7952"/>
                      <a:pt x="1563" y="8371"/>
                    </a:cubicBezTo>
                    <a:cubicBezTo>
                      <a:pt x="1641" y="8391"/>
                      <a:pt x="1717" y="8401"/>
                      <a:pt x="1790" y="8401"/>
                    </a:cubicBezTo>
                    <a:cubicBezTo>
                      <a:pt x="3206" y="8401"/>
                      <a:pt x="3711" y="4744"/>
                      <a:pt x="3711" y="4744"/>
                    </a:cubicBezTo>
                    <a:cubicBezTo>
                      <a:pt x="5859" y="4493"/>
                      <a:pt x="6333" y="2400"/>
                      <a:pt x="6919" y="2065"/>
                    </a:cubicBezTo>
                    <a:cubicBezTo>
                      <a:pt x="6997" y="2025"/>
                      <a:pt x="7106" y="2005"/>
                      <a:pt x="7240" y="2005"/>
                    </a:cubicBezTo>
                    <a:cubicBezTo>
                      <a:pt x="8113" y="2005"/>
                      <a:pt x="10069" y="2837"/>
                      <a:pt x="11690" y="4046"/>
                    </a:cubicBezTo>
                    <a:cubicBezTo>
                      <a:pt x="13370" y="5282"/>
                      <a:pt x="14963" y="5535"/>
                      <a:pt x="15986" y="5535"/>
                    </a:cubicBezTo>
                    <a:cubicBezTo>
                      <a:pt x="16695" y="5535"/>
                      <a:pt x="17130" y="5413"/>
                      <a:pt x="17130" y="5413"/>
                    </a:cubicBezTo>
                    <a:lnTo>
                      <a:pt x="17660" y="3265"/>
                    </a:lnTo>
                    <a:lnTo>
                      <a:pt x="14703" y="1870"/>
                    </a:lnTo>
                    <a:lnTo>
                      <a:pt x="10769" y="615"/>
                    </a:lnTo>
                    <a:lnTo>
                      <a:pt x="6333" y="670"/>
                    </a:lnTo>
                    <a:lnTo>
                      <a:pt x="189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726;p42"/>
              <p:cNvSpPr/>
              <p:nvPr/>
            </p:nvSpPr>
            <p:spPr>
              <a:xfrm>
                <a:off x="4135000" y="1500050"/>
                <a:ext cx="33525" cy="21450"/>
              </a:xfrm>
              <a:custGeom>
                <a:avLst/>
                <a:gdLst/>
                <a:ahLst/>
                <a:cxnLst/>
                <a:rect l="l" t="t" r="r" b="b"/>
                <a:pathLst>
                  <a:path w="1341" h="858" extrusionOk="0">
                    <a:moveTo>
                      <a:pt x="186" y="1"/>
                    </a:moveTo>
                    <a:cubicBezTo>
                      <a:pt x="72" y="1"/>
                      <a:pt x="1" y="24"/>
                      <a:pt x="1" y="48"/>
                    </a:cubicBezTo>
                    <a:cubicBezTo>
                      <a:pt x="1" y="132"/>
                      <a:pt x="336" y="188"/>
                      <a:pt x="670" y="383"/>
                    </a:cubicBezTo>
                    <a:cubicBezTo>
                      <a:pt x="1005" y="606"/>
                      <a:pt x="1201" y="857"/>
                      <a:pt x="1284" y="857"/>
                    </a:cubicBezTo>
                    <a:cubicBezTo>
                      <a:pt x="1340" y="829"/>
                      <a:pt x="1201" y="439"/>
                      <a:pt x="810" y="188"/>
                    </a:cubicBezTo>
                    <a:cubicBezTo>
                      <a:pt x="570" y="44"/>
                      <a:pt x="339"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727;p42"/>
              <p:cNvSpPr/>
              <p:nvPr/>
            </p:nvSpPr>
            <p:spPr>
              <a:xfrm>
                <a:off x="4165750" y="1474700"/>
                <a:ext cx="11125" cy="51700"/>
              </a:xfrm>
              <a:custGeom>
                <a:avLst/>
                <a:gdLst/>
                <a:ahLst/>
                <a:cxnLst/>
                <a:rect l="l" t="t" r="r" b="b"/>
                <a:pathLst>
                  <a:path w="445" h="2068" extrusionOk="0">
                    <a:moveTo>
                      <a:pt x="355" y="1"/>
                    </a:moveTo>
                    <a:cubicBezTo>
                      <a:pt x="291" y="1"/>
                      <a:pt x="81" y="413"/>
                      <a:pt x="54" y="1034"/>
                    </a:cubicBezTo>
                    <a:cubicBezTo>
                      <a:pt x="0" y="1656"/>
                      <a:pt x="260" y="2068"/>
                      <a:pt x="327" y="2068"/>
                    </a:cubicBezTo>
                    <a:cubicBezTo>
                      <a:pt x="330" y="2068"/>
                      <a:pt x="332" y="2067"/>
                      <a:pt x="333" y="2067"/>
                    </a:cubicBezTo>
                    <a:cubicBezTo>
                      <a:pt x="417" y="2039"/>
                      <a:pt x="250" y="1620"/>
                      <a:pt x="277" y="1062"/>
                    </a:cubicBezTo>
                    <a:cubicBezTo>
                      <a:pt x="333" y="476"/>
                      <a:pt x="445" y="30"/>
                      <a:pt x="361" y="2"/>
                    </a:cubicBezTo>
                    <a:cubicBezTo>
                      <a:pt x="359" y="1"/>
                      <a:pt x="357" y="1"/>
                      <a:pt x="3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728;p42"/>
              <p:cNvSpPr/>
              <p:nvPr/>
            </p:nvSpPr>
            <p:spPr>
              <a:xfrm>
                <a:off x="4045725" y="1689350"/>
                <a:ext cx="88625" cy="106800"/>
              </a:xfrm>
              <a:custGeom>
                <a:avLst/>
                <a:gdLst/>
                <a:ahLst/>
                <a:cxnLst/>
                <a:rect l="l" t="t" r="r" b="b"/>
                <a:pathLst>
                  <a:path w="3545" h="4272" extrusionOk="0">
                    <a:moveTo>
                      <a:pt x="2142" y="0"/>
                    </a:moveTo>
                    <a:cubicBezTo>
                      <a:pt x="1484" y="0"/>
                      <a:pt x="784" y="341"/>
                      <a:pt x="503" y="1627"/>
                    </a:cubicBezTo>
                    <a:cubicBezTo>
                      <a:pt x="1" y="3923"/>
                      <a:pt x="1979" y="4271"/>
                      <a:pt x="2572" y="4271"/>
                    </a:cubicBezTo>
                    <a:cubicBezTo>
                      <a:pt x="2671" y="4271"/>
                      <a:pt x="2731" y="4262"/>
                      <a:pt x="2735" y="4250"/>
                    </a:cubicBezTo>
                    <a:cubicBezTo>
                      <a:pt x="2763" y="4166"/>
                      <a:pt x="3544" y="427"/>
                      <a:pt x="3544" y="427"/>
                    </a:cubicBezTo>
                    <a:cubicBezTo>
                      <a:pt x="3515" y="398"/>
                      <a:pt x="2853" y="0"/>
                      <a:pt x="21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729;p42"/>
              <p:cNvSpPr/>
              <p:nvPr/>
            </p:nvSpPr>
            <p:spPr>
              <a:xfrm>
                <a:off x="4072250" y="1710400"/>
                <a:ext cx="32800" cy="58975"/>
              </a:xfrm>
              <a:custGeom>
                <a:avLst/>
                <a:gdLst/>
                <a:ahLst/>
                <a:cxnLst/>
                <a:rect l="l" t="t" r="r" b="b"/>
                <a:pathLst>
                  <a:path w="1312" h="2359" extrusionOk="0">
                    <a:moveTo>
                      <a:pt x="940" y="0"/>
                    </a:moveTo>
                    <a:cubicBezTo>
                      <a:pt x="716" y="0"/>
                      <a:pt x="521" y="132"/>
                      <a:pt x="418" y="311"/>
                    </a:cubicBezTo>
                    <a:cubicBezTo>
                      <a:pt x="251" y="506"/>
                      <a:pt x="140" y="729"/>
                      <a:pt x="84" y="1008"/>
                    </a:cubicBezTo>
                    <a:cubicBezTo>
                      <a:pt x="0" y="1538"/>
                      <a:pt x="167" y="2096"/>
                      <a:pt x="530" y="2292"/>
                    </a:cubicBezTo>
                    <a:cubicBezTo>
                      <a:pt x="607" y="2338"/>
                      <a:pt x="684" y="2358"/>
                      <a:pt x="765" y="2358"/>
                    </a:cubicBezTo>
                    <a:cubicBezTo>
                      <a:pt x="832" y="2358"/>
                      <a:pt x="901" y="2345"/>
                      <a:pt x="976" y="2320"/>
                    </a:cubicBezTo>
                    <a:cubicBezTo>
                      <a:pt x="1060" y="2292"/>
                      <a:pt x="1088" y="2236"/>
                      <a:pt x="1088" y="2236"/>
                    </a:cubicBezTo>
                    <a:lnTo>
                      <a:pt x="1088" y="2236"/>
                    </a:lnTo>
                    <a:cubicBezTo>
                      <a:pt x="1088" y="2236"/>
                      <a:pt x="1032" y="2236"/>
                      <a:pt x="949" y="2264"/>
                    </a:cubicBezTo>
                    <a:cubicBezTo>
                      <a:pt x="911" y="2271"/>
                      <a:pt x="876" y="2275"/>
                      <a:pt x="842" y="2275"/>
                    </a:cubicBezTo>
                    <a:cubicBezTo>
                      <a:pt x="749" y="2275"/>
                      <a:pt x="668" y="2249"/>
                      <a:pt x="586" y="2208"/>
                    </a:cubicBezTo>
                    <a:cubicBezTo>
                      <a:pt x="335" y="2041"/>
                      <a:pt x="195" y="1538"/>
                      <a:pt x="279" y="1036"/>
                    </a:cubicBezTo>
                    <a:cubicBezTo>
                      <a:pt x="335" y="813"/>
                      <a:pt x="418" y="590"/>
                      <a:pt x="558" y="422"/>
                    </a:cubicBezTo>
                    <a:cubicBezTo>
                      <a:pt x="642" y="255"/>
                      <a:pt x="809" y="143"/>
                      <a:pt x="976" y="116"/>
                    </a:cubicBezTo>
                    <a:cubicBezTo>
                      <a:pt x="1116" y="116"/>
                      <a:pt x="1200" y="199"/>
                      <a:pt x="1228" y="311"/>
                    </a:cubicBezTo>
                    <a:cubicBezTo>
                      <a:pt x="1255" y="395"/>
                      <a:pt x="1228" y="450"/>
                      <a:pt x="1228" y="450"/>
                    </a:cubicBezTo>
                    <a:cubicBezTo>
                      <a:pt x="1228" y="450"/>
                      <a:pt x="1311" y="422"/>
                      <a:pt x="1311" y="311"/>
                    </a:cubicBezTo>
                    <a:cubicBezTo>
                      <a:pt x="1311" y="227"/>
                      <a:pt x="1283" y="171"/>
                      <a:pt x="1228" y="116"/>
                    </a:cubicBezTo>
                    <a:cubicBezTo>
                      <a:pt x="1172" y="32"/>
                      <a:pt x="1088" y="4"/>
                      <a:pt x="1004" y="4"/>
                    </a:cubicBezTo>
                    <a:cubicBezTo>
                      <a:pt x="983" y="2"/>
                      <a:pt x="962" y="0"/>
                      <a:pt x="9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730;p42"/>
              <p:cNvSpPr/>
              <p:nvPr/>
            </p:nvSpPr>
            <p:spPr>
              <a:xfrm>
                <a:off x="4209650" y="1665100"/>
                <a:ext cx="146475" cy="147250"/>
              </a:xfrm>
              <a:custGeom>
                <a:avLst/>
                <a:gdLst/>
                <a:ahLst/>
                <a:cxnLst/>
                <a:rect l="l" t="t" r="r" b="b"/>
                <a:pathLst>
                  <a:path w="5859" h="5890" extrusionOk="0">
                    <a:moveTo>
                      <a:pt x="2971" y="0"/>
                    </a:moveTo>
                    <a:cubicBezTo>
                      <a:pt x="2638" y="0"/>
                      <a:pt x="2303" y="56"/>
                      <a:pt x="1981" y="170"/>
                    </a:cubicBezTo>
                    <a:cubicBezTo>
                      <a:pt x="1423" y="365"/>
                      <a:pt x="949" y="728"/>
                      <a:pt x="586" y="1202"/>
                    </a:cubicBezTo>
                    <a:cubicBezTo>
                      <a:pt x="223" y="1704"/>
                      <a:pt x="0" y="2318"/>
                      <a:pt x="0" y="2932"/>
                    </a:cubicBezTo>
                    <a:cubicBezTo>
                      <a:pt x="0" y="3574"/>
                      <a:pt x="223" y="4187"/>
                      <a:pt x="586" y="4690"/>
                    </a:cubicBezTo>
                    <a:cubicBezTo>
                      <a:pt x="1161" y="5478"/>
                      <a:pt x="2055" y="5889"/>
                      <a:pt x="2960" y="5889"/>
                    </a:cubicBezTo>
                    <a:cubicBezTo>
                      <a:pt x="3593" y="5889"/>
                      <a:pt x="4232" y="5689"/>
                      <a:pt x="4771" y="5275"/>
                    </a:cubicBezTo>
                    <a:cubicBezTo>
                      <a:pt x="5301" y="4857"/>
                      <a:pt x="5664" y="4271"/>
                      <a:pt x="5803" y="3629"/>
                    </a:cubicBezTo>
                    <a:cubicBezTo>
                      <a:pt x="5831" y="3462"/>
                      <a:pt x="5859" y="3295"/>
                      <a:pt x="5859" y="3099"/>
                    </a:cubicBezTo>
                    <a:cubicBezTo>
                      <a:pt x="5859" y="3044"/>
                      <a:pt x="5859" y="2988"/>
                      <a:pt x="5831" y="2932"/>
                    </a:cubicBezTo>
                    <a:cubicBezTo>
                      <a:pt x="5803" y="2932"/>
                      <a:pt x="5803" y="3183"/>
                      <a:pt x="5691" y="3602"/>
                    </a:cubicBezTo>
                    <a:cubicBezTo>
                      <a:pt x="5524" y="4215"/>
                      <a:pt x="5161" y="4745"/>
                      <a:pt x="4631" y="5108"/>
                    </a:cubicBezTo>
                    <a:cubicBezTo>
                      <a:pt x="4131" y="5484"/>
                      <a:pt x="3571" y="5653"/>
                      <a:pt x="3024" y="5653"/>
                    </a:cubicBezTo>
                    <a:cubicBezTo>
                      <a:pt x="1622" y="5653"/>
                      <a:pt x="307" y="4538"/>
                      <a:pt x="307" y="2932"/>
                    </a:cubicBezTo>
                    <a:cubicBezTo>
                      <a:pt x="307" y="1326"/>
                      <a:pt x="1622" y="211"/>
                      <a:pt x="3024" y="211"/>
                    </a:cubicBezTo>
                    <a:cubicBezTo>
                      <a:pt x="3571" y="211"/>
                      <a:pt x="4131" y="380"/>
                      <a:pt x="4631" y="756"/>
                    </a:cubicBezTo>
                    <a:cubicBezTo>
                      <a:pt x="5134" y="1118"/>
                      <a:pt x="5524" y="1649"/>
                      <a:pt x="5691" y="2234"/>
                    </a:cubicBezTo>
                    <a:cubicBezTo>
                      <a:pt x="5803" y="2681"/>
                      <a:pt x="5803" y="2932"/>
                      <a:pt x="5831" y="2932"/>
                    </a:cubicBezTo>
                    <a:cubicBezTo>
                      <a:pt x="5859" y="2876"/>
                      <a:pt x="5859" y="2820"/>
                      <a:pt x="5859" y="2765"/>
                    </a:cubicBezTo>
                    <a:cubicBezTo>
                      <a:pt x="5859" y="2597"/>
                      <a:pt x="5831" y="2430"/>
                      <a:pt x="5803" y="2262"/>
                    </a:cubicBezTo>
                    <a:cubicBezTo>
                      <a:pt x="5664" y="1593"/>
                      <a:pt x="5301" y="1035"/>
                      <a:pt x="4771" y="616"/>
                    </a:cubicBezTo>
                    <a:cubicBezTo>
                      <a:pt x="4255" y="211"/>
                      <a:pt x="3618" y="0"/>
                      <a:pt x="297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731;p42"/>
              <p:cNvSpPr/>
              <p:nvPr/>
            </p:nvSpPr>
            <p:spPr>
              <a:xfrm>
                <a:off x="4375650" y="1695150"/>
                <a:ext cx="151375" cy="147875"/>
              </a:xfrm>
              <a:custGeom>
                <a:avLst/>
                <a:gdLst/>
                <a:ahLst/>
                <a:cxnLst/>
                <a:rect l="l" t="t" r="r" b="b"/>
                <a:pathLst>
                  <a:path w="6055" h="5915" extrusionOk="0">
                    <a:moveTo>
                      <a:pt x="3214" y="237"/>
                    </a:moveTo>
                    <a:cubicBezTo>
                      <a:pt x="3764" y="237"/>
                      <a:pt x="4326" y="406"/>
                      <a:pt x="4827" y="781"/>
                    </a:cubicBezTo>
                    <a:cubicBezTo>
                      <a:pt x="5329" y="1144"/>
                      <a:pt x="5691" y="1674"/>
                      <a:pt x="5887" y="2288"/>
                    </a:cubicBezTo>
                    <a:cubicBezTo>
                      <a:pt x="5981" y="2664"/>
                      <a:pt x="5996" y="2901"/>
                      <a:pt x="6015" y="2967"/>
                    </a:cubicBezTo>
                    <a:lnTo>
                      <a:pt x="6015" y="2967"/>
                    </a:lnTo>
                    <a:cubicBezTo>
                      <a:pt x="5996" y="3022"/>
                      <a:pt x="5981" y="3275"/>
                      <a:pt x="5887" y="3627"/>
                    </a:cubicBezTo>
                    <a:cubicBezTo>
                      <a:pt x="5691" y="4241"/>
                      <a:pt x="5329" y="4771"/>
                      <a:pt x="4827" y="5134"/>
                    </a:cubicBezTo>
                    <a:cubicBezTo>
                      <a:pt x="4326" y="5509"/>
                      <a:pt x="3764" y="5678"/>
                      <a:pt x="3214" y="5678"/>
                    </a:cubicBezTo>
                    <a:cubicBezTo>
                      <a:pt x="1803" y="5678"/>
                      <a:pt x="474" y="4564"/>
                      <a:pt x="474" y="2957"/>
                    </a:cubicBezTo>
                    <a:cubicBezTo>
                      <a:pt x="474" y="1351"/>
                      <a:pt x="1803" y="237"/>
                      <a:pt x="3214" y="237"/>
                    </a:cubicBezTo>
                    <a:close/>
                    <a:moveTo>
                      <a:pt x="3156" y="0"/>
                    </a:moveTo>
                    <a:cubicBezTo>
                      <a:pt x="2250" y="0"/>
                      <a:pt x="1356" y="411"/>
                      <a:pt x="781" y="1200"/>
                    </a:cubicBezTo>
                    <a:cubicBezTo>
                      <a:pt x="0" y="2232"/>
                      <a:pt x="0" y="3683"/>
                      <a:pt x="781" y="4715"/>
                    </a:cubicBezTo>
                    <a:cubicBezTo>
                      <a:pt x="1356" y="5504"/>
                      <a:pt x="2250" y="5915"/>
                      <a:pt x="3156" y="5915"/>
                    </a:cubicBezTo>
                    <a:cubicBezTo>
                      <a:pt x="3788" y="5915"/>
                      <a:pt x="4427" y="5714"/>
                      <a:pt x="4966" y="5301"/>
                    </a:cubicBezTo>
                    <a:cubicBezTo>
                      <a:pt x="5468" y="4883"/>
                      <a:pt x="5831" y="4325"/>
                      <a:pt x="5970" y="3655"/>
                    </a:cubicBezTo>
                    <a:cubicBezTo>
                      <a:pt x="6026" y="3488"/>
                      <a:pt x="6026" y="3320"/>
                      <a:pt x="6026" y="3153"/>
                    </a:cubicBezTo>
                    <a:cubicBezTo>
                      <a:pt x="6026" y="3013"/>
                      <a:pt x="6054" y="2985"/>
                      <a:pt x="6026" y="2957"/>
                    </a:cubicBezTo>
                    <a:cubicBezTo>
                      <a:pt x="6026" y="2922"/>
                      <a:pt x="6026" y="2854"/>
                      <a:pt x="6026" y="2762"/>
                    </a:cubicBezTo>
                    <a:cubicBezTo>
                      <a:pt x="6026" y="2595"/>
                      <a:pt x="6026" y="2427"/>
                      <a:pt x="5970" y="2260"/>
                    </a:cubicBezTo>
                    <a:cubicBezTo>
                      <a:pt x="5831" y="1618"/>
                      <a:pt x="5468" y="1032"/>
                      <a:pt x="4966" y="614"/>
                    </a:cubicBezTo>
                    <a:cubicBezTo>
                      <a:pt x="4427" y="201"/>
                      <a:pt x="3788" y="0"/>
                      <a:pt x="315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732;p42"/>
              <p:cNvSpPr/>
              <p:nvPr/>
            </p:nvSpPr>
            <p:spPr>
              <a:xfrm>
                <a:off x="4136400" y="1695850"/>
                <a:ext cx="85125" cy="7000"/>
              </a:xfrm>
              <a:custGeom>
                <a:avLst/>
                <a:gdLst/>
                <a:ahLst/>
                <a:cxnLst/>
                <a:rect l="l" t="t" r="r" b="b"/>
                <a:pathLst>
                  <a:path w="3405" h="280" extrusionOk="0">
                    <a:moveTo>
                      <a:pt x="1703" y="0"/>
                    </a:moveTo>
                    <a:cubicBezTo>
                      <a:pt x="754" y="0"/>
                      <a:pt x="1" y="84"/>
                      <a:pt x="1" y="167"/>
                    </a:cubicBezTo>
                    <a:cubicBezTo>
                      <a:pt x="1" y="223"/>
                      <a:pt x="754" y="279"/>
                      <a:pt x="1703" y="279"/>
                    </a:cubicBezTo>
                    <a:cubicBezTo>
                      <a:pt x="2651" y="279"/>
                      <a:pt x="3404" y="223"/>
                      <a:pt x="3404" y="140"/>
                    </a:cubicBezTo>
                    <a:cubicBezTo>
                      <a:pt x="3404" y="56"/>
                      <a:pt x="2651" y="0"/>
                      <a:pt x="170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733;p42"/>
              <p:cNvSpPr/>
              <p:nvPr/>
            </p:nvSpPr>
            <p:spPr>
              <a:xfrm>
                <a:off x="4353325" y="1740675"/>
                <a:ext cx="31400" cy="15225"/>
              </a:xfrm>
              <a:custGeom>
                <a:avLst/>
                <a:gdLst/>
                <a:ahLst/>
                <a:cxnLst/>
                <a:rect l="l" t="t" r="r" b="b"/>
                <a:pathLst>
                  <a:path w="1256" h="609" extrusionOk="0">
                    <a:moveTo>
                      <a:pt x="541" y="0"/>
                    </a:moveTo>
                    <a:cubicBezTo>
                      <a:pt x="424" y="0"/>
                      <a:pt x="306" y="25"/>
                      <a:pt x="196" y="76"/>
                    </a:cubicBezTo>
                    <a:cubicBezTo>
                      <a:pt x="84" y="160"/>
                      <a:pt x="0" y="216"/>
                      <a:pt x="56" y="272"/>
                    </a:cubicBezTo>
                    <a:cubicBezTo>
                      <a:pt x="62" y="284"/>
                      <a:pt x="80" y="288"/>
                      <a:pt x="108" y="288"/>
                    </a:cubicBezTo>
                    <a:cubicBezTo>
                      <a:pt x="170" y="288"/>
                      <a:pt x="279" y="267"/>
                      <a:pt x="411" y="267"/>
                    </a:cubicBezTo>
                    <a:cubicBezTo>
                      <a:pt x="491" y="267"/>
                      <a:pt x="579" y="275"/>
                      <a:pt x="670" y="300"/>
                    </a:cubicBezTo>
                    <a:cubicBezTo>
                      <a:pt x="987" y="379"/>
                      <a:pt x="1154" y="609"/>
                      <a:pt x="1218" y="609"/>
                    </a:cubicBezTo>
                    <a:cubicBezTo>
                      <a:pt x="1222" y="609"/>
                      <a:pt x="1225" y="608"/>
                      <a:pt x="1228" y="606"/>
                    </a:cubicBezTo>
                    <a:cubicBezTo>
                      <a:pt x="1256" y="606"/>
                      <a:pt x="1256" y="495"/>
                      <a:pt x="1200" y="383"/>
                    </a:cubicBezTo>
                    <a:cubicBezTo>
                      <a:pt x="1064" y="131"/>
                      <a:pt x="807" y="0"/>
                      <a:pt x="5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734;p42"/>
              <p:cNvSpPr/>
              <p:nvPr/>
            </p:nvSpPr>
            <p:spPr>
              <a:xfrm>
                <a:off x="4227075" y="2569775"/>
                <a:ext cx="1021125" cy="613800"/>
              </a:xfrm>
              <a:custGeom>
                <a:avLst/>
                <a:gdLst/>
                <a:ahLst/>
                <a:cxnLst/>
                <a:rect l="l" t="t" r="r" b="b"/>
                <a:pathLst>
                  <a:path w="40845" h="24552" extrusionOk="0">
                    <a:moveTo>
                      <a:pt x="39506" y="1"/>
                    </a:moveTo>
                    <a:lnTo>
                      <a:pt x="25082" y="23073"/>
                    </a:lnTo>
                    <a:lnTo>
                      <a:pt x="1" y="22571"/>
                    </a:lnTo>
                    <a:lnTo>
                      <a:pt x="1" y="24329"/>
                    </a:lnTo>
                    <a:lnTo>
                      <a:pt x="26058" y="24552"/>
                    </a:lnTo>
                    <a:lnTo>
                      <a:pt x="40845" y="949"/>
                    </a:lnTo>
                    <a:lnTo>
                      <a:pt x="39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735;p42"/>
              <p:cNvSpPr/>
              <p:nvPr/>
            </p:nvSpPr>
            <p:spPr>
              <a:xfrm>
                <a:off x="4482350" y="2956875"/>
                <a:ext cx="209975" cy="172475"/>
              </a:xfrm>
              <a:custGeom>
                <a:avLst/>
                <a:gdLst/>
                <a:ahLst/>
                <a:cxnLst/>
                <a:rect l="l" t="t" r="r" b="b"/>
                <a:pathLst>
                  <a:path w="8399" h="6899" extrusionOk="0">
                    <a:moveTo>
                      <a:pt x="1898" y="1"/>
                    </a:moveTo>
                    <a:lnTo>
                      <a:pt x="1" y="5441"/>
                    </a:lnTo>
                    <a:lnTo>
                      <a:pt x="4660" y="6613"/>
                    </a:lnTo>
                    <a:cubicBezTo>
                      <a:pt x="4770" y="6640"/>
                      <a:pt x="4880" y="6653"/>
                      <a:pt x="4988" y="6653"/>
                    </a:cubicBezTo>
                    <a:cubicBezTo>
                      <a:pt x="5538" y="6653"/>
                      <a:pt x="6040" y="6312"/>
                      <a:pt x="6250" y="5776"/>
                    </a:cubicBezTo>
                    <a:lnTo>
                      <a:pt x="6864" y="4185"/>
                    </a:lnTo>
                    <a:cubicBezTo>
                      <a:pt x="7003" y="4967"/>
                      <a:pt x="7226" y="5748"/>
                      <a:pt x="7478" y="6501"/>
                    </a:cubicBezTo>
                    <a:cubicBezTo>
                      <a:pt x="7632" y="6743"/>
                      <a:pt x="7890" y="6898"/>
                      <a:pt x="8170" y="6898"/>
                    </a:cubicBezTo>
                    <a:cubicBezTo>
                      <a:pt x="8245" y="6898"/>
                      <a:pt x="8322" y="6887"/>
                      <a:pt x="8398" y="6864"/>
                    </a:cubicBezTo>
                    <a:lnTo>
                      <a:pt x="8398" y="3014"/>
                    </a:lnTo>
                    <a:lnTo>
                      <a:pt x="7143" y="1144"/>
                    </a:lnTo>
                    <a:lnTo>
                      <a:pt x="189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736;p42"/>
              <p:cNvSpPr/>
              <p:nvPr/>
            </p:nvSpPr>
            <p:spPr>
              <a:xfrm>
                <a:off x="3519150" y="2055050"/>
                <a:ext cx="816750" cy="1303600"/>
              </a:xfrm>
              <a:custGeom>
                <a:avLst/>
                <a:gdLst/>
                <a:ahLst/>
                <a:cxnLst/>
                <a:rect l="l" t="t" r="r" b="b"/>
                <a:pathLst>
                  <a:path w="32670" h="52144" extrusionOk="0">
                    <a:moveTo>
                      <a:pt x="19976" y="0"/>
                    </a:moveTo>
                    <a:cubicBezTo>
                      <a:pt x="19976" y="0"/>
                      <a:pt x="13057" y="1758"/>
                      <a:pt x="10964" y="4855"/>
                    </a:cubicBezTo>
                    <a:cubicBezTo>
                      <a:pt x="8872" y="7979"/>
                      <a:pt x="6501" y="13168"/>
                      <a:pt x="3962" y="23212"/>
                    </a:cubicBezTo>
                    <a:cubicBezTo>
                      <a:pt x="1730" y="32000"/>
                      <a:pt x="0" y="46006"/>
                      <a:pt x="2427" y="49298"/>
                    </a:cubicBezTo>
                    <a:cubicBezTo>
                      <a:pt x="4073" y="51558"/>
                      <a:pt x="5134" y="52143"/>
                      <a:pt x="5134" y="52143"/>
                    </a:cubicBezTo>
                    <a:lnTo>
                      <a:pt x="10490" y="50218"/>
                    </a:lnTo>
                    <a:cubicBezTo>
                      <a:pt x="15651" y="48377"/>
                      <a:pt x="20394" y="45504"/>
                      <a:pt x="24440" y="41821"/>
                    </a:cubicBezTo>
                    <a:lnTo>
                      <a:pt x="32670" y="34316"/>
                    </a:lnTo>
                    <a:lnTo>
                      <a:pt x="28318" y="30912"/>
                    </a:lnTo>
                    <a:cubicBezTo>
                      <a:pt x="28318" y="30912"/>
                      <a:pt x="31638" y="13029"/>
                      <a:pt x="30745" y="6780"/>
                    </a:cubicBezTo>
                    <a:cubicBezTo>
                      <a:pt x="29964" y="1311"/>
                      <a:pt x="19976" y="0"/>
                      <a:pt x="1997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737;p42"/>
              <p:cNvSpPr/>
              <p:nvPr/>
            </p:nvSpPr>
            <p:spPr>
              <a:xfrm>
                <a:off x="3722100" y="1912500"/>
                <a:ext cx="609625" cy="330800"/>
              </a:xfrm>
              <a:custGeom>
                <a:avLst/>
                <a:gdLst/>
                <a:ahLst/>
                <a:cxnLst/>
                <a:rect l="l" t="t" r="r" b="b"/>
                <a:pathLst>
                  <a:path w="24385" h="13232" extrusionOk="0">
                    <a:moveTo>
                      <a:pt x="10889" y="0"/>
                    </a:moveTo>
                    <a:cubicBezTo>
                      <a:pt x="10270" y="0"/>
                      <a:pt x="9661" y="132"/>
                      <a:pt x="9124" y="429"/>
                    </a:cubicBezTo>
                    <a:cubicBezTo>
                      <a:pt x="8036" y="1015"/>
                      <a:pt x="7366" y="2382"/>
                      <a:pt x="7812" y="3498"/>
                    </a:cubicBezTo>
                    <a:cubicBezTo>
                      <a:pt x="7683" y="3487"/>
                      <a:pt x="7554" y="3482"/>
                      <a:pt x="7426" y="3482"/>
                    </a:cubicBezTo>
                    <a:cubicBezTo>
                      <a:pt x="5265" y="3482"/>
                      <a:pt x="3329" y="4999"/>
                      <a:pt x="2065" y="6790"/>
                    </a:cubicBezTo>
                    <a:cubicBezTo>
                      <a:pt x="810" y="8548"/>
                      <a:pt x="1" y="11198"/>
                      <a:pt x="2316" y="12621"/>
                    </a:cubicBezTo>
                    <a:cubicBezTo>
                      <a:pt x="2955" y="12976"/>
                      <a:pt x="3654" y="13170"/>
                      <a:pt x="4378" y="13170"/>
                    </a:cubicBezTo>
                    <a:cubicBezTo>
                      <a:pt x="4509" y="13170"/>
                      <a:pt x="4640" y="13164"/>
                      <a:pt x="4771" y="13151"/>
                    </a:cubicBezTo>
                    <a:cubicBezTo>
                      <a:pt x="8426" y="12844"/>
                      <a:pt x="10993" y="11756"/>
                      <a:pt x="13671" y="11087"/>
                    </a:cubicBezTo>
                    <a:cubicBezTo>
                      <a:pt x="14363" y="10919"/>
                      <a:pt x="15060" y="10838"/>
                      <a:pt x="15754" y="10838"/>
                    </a:cubicBezTo>
                    <a:cubicBezTo>
                      <a:pt x="17944" y="10838"/>
                      <a:pt x="20094" y="11641"/>
                      <a:pt x="21874" y="13040"/>
                    </a:cubicBezTo>
                    <a:lnTo>
                      <a:pt x="21957" y="13095"/>
                    </a:lnTo>
                    <a:cubicBezTo>
                      <a:pt x="22125" y="13198"/>
                      <a:pt x="22357" y="13232"/>
                      <a:pt x="22593" y="13232"/>
                    </a:cubicBezTo>
                    <a:cubicBezTo>
                      <a:pt x="23064" y="13232"/>
                      <a:pt x="23547" y="13095"/>
                      <a:pt x="23547" y="13095"/>
                    </a:cubicBezTo>
                    <a:cubicBezTo>
                      <a:pt x="24384" y="12370"/>
                      <a:pt x="22487" y="8520"/>
                      <a:pt x="21985" y="7543"/>
                    </a:cubicBezTo>
                    <a:cubicBezTo>
                      <a:pt x="21483" y="6567"/>
                      <a:pt x="20562" y="5870"/>
                      <a:pt x="19697" y="5228"/>
                    </a:cubicBezTo>
                    <a:lnTo>
                      <a:pt x="15764" y="2243"/>
                    </a:lnTo>
                    <a:cubicBezTo>
                      <a:pt x="14843" y="1461"/>
                      <a:pt x="13783" y="820"/>
                      <a:pt x="12667" y="345"/>
                    </a:cubicBezTo>
                    <a:cubicBezTo>
                      <a:pt x="12103" y="125"/>
                      <a:pt x="11491" y="0"/>
                      <a:pt x="108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738;p42"/>
              <p:cNvSpPr/>
              <p:nvPr/>
            </p:nvSpPr>
            <p:spPr>
              <a:xfrm>
                <a:off x="3830225" y="2271250"/>
                <a:ext cx="703075" cy="852350"/>
              </a:xfrm>
              <a:custGeom>
                <a:avLst/>
                <a:gdLst/>
                <a:ahLst/>
                <a:cxnLst/>
                <a:rect l="l" t="t" r="r" b="b"/>
                <a:pathLst>
                  <a:path w="28123" h="34094" extrusionOk="0">
                    <a:moveTo>
                      <a:pt x="5385" y="1"/>
                    </a:moveTo>
                    <a:lnTo>
                      <a:pt x="809" y="21455"/>
                    </a:lnTo>
                    <a:cubicBezTo>
                      <a:pt x="0" y="25194"/>
                      <a:pt x="2092" y="28960"/>
                      <a:pt x="5691" y="30271"/>
                    </a:cubicBezTo>
                    <a:lnTo>
                      <a:pt x="25639" y="34094"/>
                    </a:lnTo>
                    <a:lnTo>
                      <a:pt x="28122" y="26672"/>
                    </a:lnTo>
                    <a:lnTo>
                      <a:pt x="11941" y="21623"/>
                    </a:lnTo>
                    <a:lnTo>
                      <a:pt x="16684" y="894"/>
                    </a:lnTo>
                    <a:lnTo>
                      <a:pt x="538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739;p42"/>
              <p:cNvSpPr/>
              <p:nvPr/>
            </p:nvSpPr>
            <p:spPr>
              <a:xfrm>
                <a:off x="3846250" y="2144300"/>
                <a:ext cx="691225" cy="982775"/>
              </a:xfrm>
              <a:custGeom>
                <a:avLst/>
                <a:gdLst/>
                <a:ahLst/>
                <a:cxnLst/>
                <a:rect l="l" t="t" r="r" b="b"/>
                <a:pathLst>
                  <a:path w="27649" h="39311" extrusionOk="0">
                    <a:moveTo>
                      <a:pt x="10334" y="0"/>
                    </a:moveTo>
                    <a:cubicBezTo>
                      <a:pt x="10303" y="0"/>
                      <a:pt x="10271" y="1"/>
                      <a:pt x="10240" y="1"/>
                    </a:cubicBezTo>
                    <a:cubicBezTo>
                      <a:pt x="8649" y="113"/>
                      <a:pt x="7171" y="866"/>
                      <a:pt x="6166" y="2094"/>
                    </a:cubicBezTo>
                    <a:cubicBezTo>
                      <a:pt x="5218" y="3210"/>
                      <a:pt x="4520" y="4521"/>
                      <a:pt x="4102" y="5916"/>
                    </a:cubicBezTo>
                    <a:cubicBezTo>
                      <a:pt x="3711" y="7199"/>
                      <a:pt x="3432" y="8483"/>
                      <a:pt x="3209" y="9794"/>
                    </a:cubicBezTo>
                    <a:cubicBezTo>
                      <a:pt x="2261" y="14788"/>
                      <a:pt x="1479" y="18833"/>
                      <a:pt x="949" y="21623"/>
                    </a:cubicBezTo>
                    <a:cubicBezTo>
                      <a:pt x="698" y="22990"/>
                      <a:pt x="503" y="24078"/>
                      <a:pt x="363" y="24831"/>
                    </a:cubicBezTo>
                    <a:lnTo>
                      <a:pt x="224" y="25668"/>
                    </a:lnTo>
                    <a:cubicBezTo>
                      <a:pt x="168" y="25864"/>
                      <a:pt x="168" y="25947"/>
                      <a:pt x="168" y="25947"/>
                    </a:cubicBezTo>
                    <a:cubicBezTo>
                      <a:pt x="168" y="25947"/>
                      <a:pt x="196" y="25864"/>
                      <a:pt x="252" y="25668"/>
                    </a:cubicBezTo>
                    <a:cubicBezTo>
                      <a:pt x="280" y="25473"/>
                      <a:pt x="336" y="25194"/>
                      <a:pt x="419" y="24831"/>
                    </a:cubicBezTo>
                    <a:lnTo>
                      <a:pt x="1061" y="21651"/>
                    </a:lnTo>
                    <a:cubicBezTo>
                      <a:pt x="1619" y="18833"/>
                      <a:pt x="2400" y="14816"/>
                      <a:pt x="3377" y="9850"/>
                    </a:cubicBezTo>
                    <a:cubicBezTo>
                      <a:pt x="3628" y="8538"/>
                      <a:pt x="3935" y="7255"/>
                      <a:pt x="4297" y="5972"/>
                    </a:cubicBezTo>
                    <a:cubicBezTo>
                      <a:pt x="4716" y="4605"/>
                      <a:pt x="5413" y="3349"/>
                      <a:pt x="6334" y="2261"/>
                    </a:cubicBezTo>
                    <a:cubicBezTo>
                      <a:pt x="7310" y="1089"/>
                      <a:pt x="8733" y="364"/>
                      <a:pt x="10268" y="280"/>
                    </a:cubicBezTo>
                    <a:cubicBezTo>
                      <a:pt x="10328" y="278"/>
                      <a:pt x="10388" y="277"/>
                      <a:pt x="10448" y="277"/>
                    </a:cubicBezTo>
                    <a:cubicBezTo>
                      <a:pt x="11999" y="277"/>
                      <a:pt x="13460" y="968"/>
                      <a:pt x="14480" y="2149"/>
                    </a:cubicBezTo>
                    <a:cubicBezTo>
                      <a:pt x="15010" y="2791"/>
                      <a:pt x="15401" y="3544"/>
                      <a:pt x="15596" y="4353"/>
                    </a:cubicBezTo>
                    <a:cubicBezTo>
                      <a:pt x="15680" y="4772"/>
                      <a:pt x="15736" y="5190"/>
                      <a:pt x="15736" y="5609"/>
                    </a:cubicBezTo>
                    <a:cubicBezTo>
                      <a:pt x="15680" y="6027"/>
                      <a:pt x="15708" y="6474"/>
                      <a:pt x="15624" y="6892"/>
                    </a:cubicBezTo>
                    <a:cubicBezTo>
                      <a:pt x="15373" y="8622"/>
                      <a:pt x="15010" y="10380"/>
                      <a:pt x="14648" y="12165"/>
                    </a:cubicBezTo>
                    <a:cubicBezTo>
                      <a:pt x="13867" y="15736"/>
                      <a:pt x="13002" y="19419"/>
                      <a:pt x="12053" y="23157"/>
                    </a:cubicBezTo>
                    <a:cubicBezTo>
                      <a:pt x="11746" y="24357"/>
                      <a:pt x="11439" y="25557"/>
                      <a:pt x="11160" y="26645"/>
                    </a:cubicBezTo>
                    <a:lnTo>
                      <a:pt x="11132" y="26784"/>
                    </a:lnTo>
                    <a:lnTo>
                      <a:pt x="11272" y="26812"/>
                    </a:lnTo>
                    <a:lnTo>
                      <a:pt x="27325" y="31822"/>
                    </a:lnTo>
                    <a:lnTo>
                      <a:pt x="27325" y="31822"/>
                    </a:lnTo>
                    <a:cubicBezTo>
                      <a:pt x="26434" y="34333"/>
                      <a:pt x="25596" y="36739"/>
                      <a:pt x="24810" y="39041"/>
                    </a:cubicBezTo>
                    <a:lnTo>
                      <a:pt x="24810" y="39041"/>
                    </a:lnTo>
                    <a:lnTo>
                      <a:pt x="5162" y="35433"/>
                    </a:lnTo>
                    <a:cubicBezTo>
                      <a:pt x="4130" y="35182"/>
                      <a:pt x="3125" y="34763"/>
                      <a:pt x="2233" y="34178"/>
                    </a:cubicBezTo>
                    <a:cubicBezTo>
                      <a:pt x="1591" y="33731"/>
                      <a:pt x="1033" y="33145"/>
                      <a:pt x="615" y="32476"/>
                    </a:cubicBezTo>
                    <a:lnTo>
                      <a:pt x="419" y="32057"/>
                    </a:lnTo>
                    <a:lnTo>
                      <a:pt x="280" y="31695"/>
                    </a:lnTo>
                    <a:lnTo>
                      <a:pt x="168" y="31388"/>
                    </a:lnTo>
                    <a:lnTo>
                      <a:pt x="112" y="31109"/>
                    </a:lnTo>
                    <a:cubicBezTo>
                      <a:pt x="57" y="30941"/>
                      <a:pt x="57" y="30830"/>
                      <a:pt x="29" y="30718"/>
                    </a:cubicBezTo>
                    <a:cubicBezTo>
                      <a:pt x="29" y="30690"/>
                      <a:pt x="1" y="30634"/>
                      <a:pt x="1" y="30606"/>
                    </a:cubicBezTo>
                    <a:cubicBezTo>
                      <a:pt x="1" y="30606"/>
                      <a:pt x="1" y="30662"/>
                      <a:pt x="1" y="30774"/>
                    </a:cubicBezTo>
                    <a:cubicBezTo>
                      <a:pt x="29" y="30858"/>
                      <a:pt x="29" y="30997"/>
                      <a:pt x="57" y="31137"/>
                    </a:cubicBezTo>
                    <a:lnTo>
                      <a:pt x="112" y="31416"/>
                    </a:lnTo>
                    <a:cubicBezTo>
                      <a:pt x="140" y="31527"/>
                      <a:pt x="168" y="31639"/>
                      <a:pt x="224" y="31750"/>
                    </a:cubicBezTo>
                    <a:cubicBezTo>
                      <a:pt x="252" y="31862"/>
                      <a:pt x="308" y="32001"/>
                      <a:pt x="336" y="32141"/>
                    </a:cubicBezTo>
                    <a:lnTo>
                      <a:pt x="559" y="32532"/>
                    </a:lnTo>
                    <a:cubicBezTo>
                      <a:pt x="977" y="33229"/>
                      <a:pt x="1507" y="33843"/>
                      <a:pt x="2177" y="34289"/>
                    </a:cubicBezTo>
                    <a:cubicBezTo>
                      <a:pt x="3070" y="34903"/>
                      <a:pt x="4074" y="35349"/>
                      <a:pt x="5134" y="35600"/>
                    </a:cubicBezTo>
                    <a:cubicBezTo>
                      <a:pt x="9905" y="36521"/>
                      <a:pt x="16684" y="37804"/>
                      <a:pt x="24859" y="39311"/>
                    </a:cubicBezTo>
                    <a:lnTo>
                      <a:pt x="24942" y="39311"/>
                    </a:lnTo>
                    <a:lnTo>
                      <a:pt x="24970" y="39227"/>
                    </a:lnTo>
                    <a:lnTo>
                      <a:pt x="27593" y="31806"/>
                    </a:lnTo>
                    <a:lnTo>
                      <a:pt x="27649" y="31667"/>
                    </a:lnTo>
                    <a:lnTo>
                      <a:pt x="27509" y="31639"/>
                    </a:lnTo>
                    <a:lnTo>
                      <a:pt x="11448" y="26599"/>
                    </a:lnTo>
                    <a:lnTo>
                      <a:pt x="11448" y="26599"/>
                    </a:lnTo>
                    <a:cubicBezTo>
                      <a:pt x="11740" y="25545"/>
                      <a:pt x="12009" y="24393"/>
                      <a:pt x="12304" y="23241"/>
                    </a:cubicBezTo>
                    <a:cubicBezTo>
                      <a:pt x="13253" y="19503"/>
                      <a:pt x="14146" y="15820"/>
                      <a:pt x="14899" y="12249"/>
                    </a:cubicBezTo>
                    <a:cubicBezTo>
                      <a:pt x="15289" y="10463"/>
                      <a:pt x="15624" y="8678"/>
                      <a:pt x="15875" y="6948"/>
                    </a:cubicBezTo>
                    <a:cubicBezTo>
                      <a:pt x="15959" y="6502"/>
                      <a:pt x="15959" y="6055"/>
                      <a:pt x="15987" y="5637"/>
                    </a:cubicBezTo>
                    <a:cubicBezTo>
                      <a:pt x="15987" y="5190"/>
                      <a:pt x="15931" y="4744"/>
                      <a:pt x="15847" y="4326"/>
                    </a:cubicBezTo>
                    <a:cubicBezTo>
                      <a:pt x="15652" y="3461"/>
                      <a:pt x="15234" y="2652"/>
                      <a:pt x="14676" y="1982"/>
                    </a:cubicBezTo>
                    <a:cubicBezTo>
                      <a:pt x="13580" y="722"/>
                      <a:pt x="12001" y="0"/>
                      <a:pt x="10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740;p42"/>
              <p:cNvSpPr/>
              <p:nvPr/>
            </p:nvSpPr>
            <p:spPr>
              <a:xfrm>
                <a:off x="4057600" y="2812100"/>
                <a:ext cx="72550" cy="69475"/>
              </a:xfrm>
              <a:custGeom>
                <a:avLst/>
                <a:gdLst/>
                <a:ahLst/>
                <a:cxnLst/>
                <a:rect l="l" t="t" r="r" b="b"/>
                <a:pathLst>
                  <a:path w="2902" h="2779" extrusionOk="0">
                    <a:moveTo>
                      <a:pt x="2649" y="0"/>
                    </a:moveTo>
                    <a:cubicBezTo>
                      <a:pt x="2545" y="0"/>
                      <a:pt x="2413" y="12"/>
                      <a:pt x="2260" y="44"/>
                    </a:cubicBezTo>
                    <a:cubicBezTo>
                      <a:pt x="1228" y="323"/>
                      <a:pt x="391" y="1105"/>
                      <a:pt x="112" y="2137"/>
                    </a:cubicBezTo>
                    <a:cubicBezTo>
                      <a:pt x="0" y="2527"/>
                      <a:pt x="28" y="2779"/>
                      <a:pt x="56" y="2779"/>
                    </a:cubicBezTo>
                    <a:cubicBezTo>
                      <a:pt x="112" y="2779"/>
                      <a:pt x="140" y="2555"/>
                      <a:pt x="279" y="2221"/>
                    </a:cubicBezTo>
                    <a:cubicBezTo>
                      <a:pt x="642" y="1300"/>
                      <a:pt x="1395" y="574"/>
                      <a:pt x="2316" y="268"/>
                    </a:cubicBezTo>
                    <a:cubicBezTo>
                      <a:pt x="2678" y="128"/>
                      <a:pt x="2902" y="100"/>
                      <a:pt x="2902" y="44"/>
                    </a:cubicBezTo>
                    <a:cubicBezTo>
                      <a:pt x="2902" y="27"/>
                      <a:pt x="2809" y="0"/>
                      <a:pt x="26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741;p42"/>
              <p:cNvSpPr/>
              <p:nvPr/>
            </p:nvSpPr>
            <p:spPr>
              <a:xfrm>
                <a:off x="3799525" y="2264275"/>
                <a:ext cx="366900" cy="842100"/>
              </a:xfrm>
              <a:custGeom>
                <a:avLst/>
                <a:gdLst/>
                <a:ahLst/>
                <a:cxnLst/>
                <a:rect l="l" t="t" r="r" b="b"/>
                <a:pathLst>
                  <a:path w="14676" h="33684" extrusionOk="0">
                    <a:moveTo>
                      <a:pt x="6166" y="1"/>
                    </a:moveTo>
                    <a:cubicBezTo>
                      <a:pt x="3767" y="7422"/>
                      <a:pt x="2316" y="15150"/>
                      <a:pt x="1340" y="22906"/>
                    </a:cubicBezTo>
                    <a:cubicBezTo>
                      <a:pt x="1144" y="24692"/>
                      <a:pt x="949" y="26505"/>
                      <a:pt x="1256" y="28291"/>
                    </a:cubicBezTo>
                    <a:cubicBezTo>
                      <a:pt x="1563" y="30076"/>
                      <a:pt x="2428" y="31806"/>
                      <a:pt x="3934" y="32810"/>
                    </a:cubicBezTo>
                    <a:cubicBezTo>
                      <a:pt x="4915" y="33426"/>
                      <a:pt x="6082" y="33683"/>
                      <a:pt x="7251" y="33683"/>
                    </a:cubicBezTo>
                    <a:cubicBezTo>
                      <a:pt x="7778" y="33683"/>
                      <a:pt x="8305" y="33631"/>
                      <a:pt x="8817" y="33536"/>
                    </a:cubicBezTo>
                    <a:cubicBezTo>
                      <a:pt x="10491" y="33229"/>
                      <a:pt x="13141" y="32866"/>
                      <a:pt x="14675" y="32141"/>
                    </a:cubicBezTo>
                    <a:lnTo>
                      <a:pt x="5748" y="30299"/>
                    </a:lnTo>
                    <a:cubicBezTo>
                      <a:pt x="5748" y="30299"/>
                      <a:pt x="1" y="29964"/>
                      <a:pt x="2484" y="18944"/>
                    </a:cubicBezTo>
                    <a:cubicBezTo>
                      <a:pt x="4938" y="7925"/>
                      <a:pt x="6166" y="2"/>
                      <a:pt x="6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742;p42"/>
              <p:cNvSpPr/>
              <p:nvPr/>
            </p:nvSpPr>
            <p:spPr>
              <a:xfrm>
                <a:off x="3762550" y="2098275"/>
                <a:ext cx="308325" cy="181150"/>
              </a:xfrm>
              <a:custGeom>
                <a:avLst/>
                <a:gdLst/>
                <a:ahLst/>
                <a:cxnLst/>
                <a:rect l="l" t="t" r="r" b="b"/>
                <a:pathLst>
                  <a:path w="12333" h="7246" extrusionOk="0">
                    <a:moveTo>
                      <a:pt x="12332" y="1"/>
                    </a:moveTo>
                    <a:lnTo>
                      <a:pt x="12332" y="1"/>
                    </a:lnTo>
                    <a:cubicBezTo>
                      <a:pt x="7813" y="308"/>
                      <a:pt x="3488" y="2037"/>
                      <a:pt x="29" y="4967"/>
                    </a:cubicBezTo>
                    <a:lnTo>
                      <a:pt x="29" y="4799"/>
                    </a:lnTo>
                    <a:lnTo>
                      <a:pt x="29" y="4799"/>
                    </a:lnTo>
                    <a:cubicBezTo>
                      <a:pt x="1" y="5692"/>
                      <a:pt x="85" y="6780"/>
                      <a:pt x="866" y="7143"/>
                    </a:cubicBezTo>
                    <a:cubicBezTo>
                      <a:pt x="1024" y="7214"/>
                      <a:pt x="1187" y="7246"/>
                      <a:pt x="1351" y="7246"/>
                    </a:cubicBezTo>
                    <a:cubicBezTo>
                      <a:pt x="2026" y="7246"/>
                      <a:pt x="2727" y="6716"/>
                      <a:pt x="3265" y="6222"/>
                    </a:cubicBezTo>
                    <a:cubicBezTo>
                      <a:pt x="5971" y="3711"/>
                      <a:pt x="9012" y="1619"/>
                      <a:pt x="123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743;p42"/>
              <p:cNvSpPr/>
              <p:nvPr/>
            </p:nvSpPr>
            <p:spPr>
              <a:xfrm>
                <a:off x="3758375" y="2093850"/>
                <a:ext cx="442225" cy="119550"/>
              </a:xfrm>
              <a:custGeom>
                <a:avLst/>
                <a:gdLst/>
                <a:ahLst/>
                <a:cxnLst/>
                <a:rect l="l" t="t" r="r" b="b"/>
                <a:pathLst>
                  <a:path w="17689" h="4782" extrusionOk="0">
                    <a:moveTo>
                      <a:pt x="11453" y="1"/>
                    </a:moveTo>
                    <a:cubicBezTo>
                      <a:pt x="10475" y="1"/>
                      <a:pt x="9495" y="148"/>
                      <a:pt x="8565" y="429"/>
                    </a:cubicBezTo>
                    <a:cubicBezTo>
                      <a:pt x="7366" y="820"/>
                      <a:pt x="6222" y="1322"/>
                      <a:pt x="5134" y="1963"/>
                    </a:cubicBezTo>
                    <a:lnTo>
                      <a:pt x="2483" y="3470"/>
                    </a:lnTo>
                    <a:cubicBezTo>
                      <a:pt x="1730" y="3916"/>
                      <a:pt x="1116" y="4223"/>
                      <a:pt x="670" y="4446"/>
                    </a:cubicBezTo>
                    <a:cubicBezTo>
                      <a:pt x="447" y="4530"/>
                      <a:pt x="224" y="4642"/>
                      <a:pt x="0" y="4781"/>
                    </a:cubicBezTo>
                    <a:cubicBezTo>
                      <a:pt x="252" y="4725"/>
                      <a:pt x="503" y="4642"/>
                      <a:pt x="726" y="4530"/>
                    </a:cubicBezTo>
                    <a:cubicBezTo>
                      <a:pt x="1368" y="4279"/>
                      <a:pt x="1981" y="3972"/>
                      <a:pt x="2595" y="3665"/>
                    </a:cubicBezTo>
                    <a:cubicBezTo>
                      <a:pt x="3348" y="3247"/>
                      <a:pt x="4241" y="2745"/>
                      <a:pt x="5245" y="2187"/>
                    </a:cubicBezTo>
                    <a:cubicBezTo>
                      <a:pt x="6334" y="1573"/>
                      <a:pt x="7477" y="1099"/>
                      <a:pt x="8649" y="708"/>
                    </a:cubicBezTo>
                    <a:cubicBezTo>
                      <a:pt x="9557" y="427"/>
                      <a:pt x="10499" y="280"/>
                      <a:pt x="11448" y="280"/>
                    </a:cubicBezTo>
                    <a:cubicBezTo>
                      <a:pt x="11724" y="280"/>
                      <a:pt x="12000" y="292"/>
                      <a:pt x="12276" y="317"/>
                    </a:cubicBezTo>
                    <a:cubicBezTo>
                      <a:pt x="13280" y="401"/>
                      <a:pt x="14257" y="624"/>
                      <a:pt x="15205" y="987"/>
                    </a:cubicBezTo>
                    <a:cubicBezTo>
                      <a:pt x="16767" y="1579"/>
                      <a:pt x="17575" y="2301"/>
                      <a:pt x="17655" y="2301"/>
                    </a:cubicBezTo>
                    <a:cubicBezTo>
                      <a:pt x="17658" y="2301"/>
                      <a:pt x="17660" y="2300"/>
                      <a:pt x="17661" y="2298"/>
                    </a:cubicBezTo>
                    <a:cubicBezTo>
                      <a:pt x="17688" y="2270"/>
                      <a:pt x="17633" y="2242"/>
                      <a:pt x="17521" y="2131"/>
                    </a:cubicBezTo>
                    <a:cubicBezTo>
                      <a:pt x="17382" y="2019"/>
                      <a:pt x="17242" y="1908"/>
                      <a:pt x="17075" y="1796"/>
                    </a:cubicBezTo>
                    <a:cubicBezTo>
                      <a:pt x="16517" y="1378"/>
                      <a:pt x="15931" y="1043"/>
                      <a:pt x="15289" y="792"/>
                    </a:cubicBezTo>
                    <a:cubicBezTo>
                      <a:pt x="14341" y="401"/>
                      <a:pt x="13336" y="150"/>
                      <a:pt x="12304" y="38"/>
                    </a:cubicBezTo>
                    <a:cubicBezTo>
                      <a:pt x="12021" y="13"/>
                      <a:pt x="11737" y="1"/>
                      <a:pt x="114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744;p42"/>
              <p:cNvSpPr/>
              <p:nvPr/>
            </p:nvSpPr>
            <p:spPr>
              <a:xfrm>
                <a:off x="3920200" y="2004825"/>
                <a:ext cx="349450" cy="174425"/>
              </a:xfrm>
              <a:custGeom>
                <a:avLst/>
                <a:gdLst/>
                <a:ahLst/>
                <a:cxnLst/>
                <a:rect l="l" t="t" r="r" b="b"/>
                <a:pathLst>
                  <a:path w="13978" h="6977" extrusionOk="0">
                    <a:moveTo>
                      <a:pt x="28" y="0"/>
                    </a:moveTo>
                    <a:cubicBezTo>
                      <a:pt x="0" y="56"/>
                      <a:pt x="893" y="168"/>
                      <a:pt x="2288" y="530"/>
                    </a:cubicBezTo>
                    <a:cubicBezTo>
                      <a:pt x="5915" y="1423"/>
                      <a:pt x="9290" y="3125"/>
                      <a:pt x="12220" y="5469"/>
                    </a:cubicBezTo>
                    <a:cubicBezTo>
                      <a:pt x="13285" y="6343"/>
                      <a:pt x="13922" y="6976"/>
                      <a:pt x="13975" y="6976"/>
                    </a:cubicBezTo>
                    <a:cubicBezTo>
                      <a:pt x="13976" y="6976"/>
                      <a:pt x="13977" y="6976"/>
                      <a:pt x="13977" y="6975"/>
                    </a:cubicBezTo>
                    <a:cubicBezTo>
                      <a:pt x="13866" y="6780"/>
                      <a:pt x="13726" y="6640"/>
                      <a:pt x="13587" y="6501"/>
                    </a:cubicBezTo>
                    <a:cubicBezTo>
                      <a:pt x="13168" y="6082"/>
                      <a:pt x="12750" y="5692"/>
                      <a:pt x="12331" y="5329"/>
                    </a:cubicBezTo>
                    <a:cubicBezTo>
                      <a:pt x="9458" y="2846"/>
                      <a:pt x="6026" y="1144"/>
                      <a:pt x="2316" y="335"/>
                    </a:cubicBezTo>
                    <a:cubicBezTo>
                      <a:pt x="1758" y="196"/>
                      <a:pt x="1200" y="112"/>
                      <a:pt x="642" y="56"/>
                    </a:cubicBezTo>
                    <a:cubicBezTo>
                      <a:pt x="419" y="0"/>
                      <a:pt x="223" y="0"/>
                      <a:pt x="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745;p42"/>
              <p:cNvSpPr/>
              <p:nvPr/>
            </p:nvSpPr>
            <p:spPr>
              <a:xfrm>
                <a:off x="4294025" y="2230800"/>
                <a:ext cx="47450" cy="382250"/>
              </a:xfrm>
              <a:custGeom>
                <a:avLst/>
                <a:gdLst/>
                <a:ahLst/>
                <a:cxnLst/>
                <a:rect l="l" t="t" r="r" b="b"/>
                <a:pathLst>
                  <a:path w="1898" h="15290" extrusionOk="0">
                    <a:moveTo>
                      <a:pt x="1154" y="10932"/>
                    </a:moveTo>
                    <a:cubicBezTo>
                      <a:pt x="1298" y="10932"/>
                      <a:pt x="1435" y="11011"/>
                      <a:pt x="1507" y="11132"/>
                    </a:cubicBezTo>
                    <a:cubicBezTo>
                      <a:pt x="1612" y="11237"/>
                      <a:pt x="1619" y="11414"/>
                      <a:pt x="1528" y="11528"/>
                    </a:cubicBezTo>
                    <a:lnTo>
                      <a:pt x="1528" y="11528"/>
                    </a:lnTo>
                    <a:cubicBezTo>
                      <a:pt x="1521" y="11528"/>
                      <a:pt x="1514" y="11528"/>
                      <a:pt x="1507" y="11528"/>
                    </a:cubicBezTo>
                    <a:cubicBezTo>
                      <a:pt x="1325" y="11528"/>
                      <a:pt x="1183" y="11449"/>
                      <a:pt x="1061" y="11328"/>
                    </a:cubicBezTo>
                    <a:cubicBezTo>
                      <a:pt x="988" y="11225"/>
                      <a:pt x="922" y="11122"/>
                      <a:pt x="872" y="11015"/>
                    </a:cubicBezTo>
                    <a:lnTo>
                      <a:pt x="872" y="11015"/>
                    </a:lnTo>
                    <a:cubicBezTo>
                      <a:pt x="940" y="10981"/>
                      <a:pt x="1012" y="10955"/>
                      <a:pt x="1089" y="10937"/>
                    </a:cubicBezTo>
                    <a:cubicBezTo>
                      <a:pt x="1111" y="10934"/>
                      <a:pt x="1132" y="10932"/>
                      <a:pt x="1154" y="10932"/>
                    </a:cubicBezTo>
                    <a:close/>
                    <a:moveTo>
                      <a:pt x="85" y="1"/>
                    </a:moveTo>
                    <a:cubicBezTo>
                      <a:pt x="57" y="252"/>
                      <a:pt x="57" y="475"/>
                      <a:pt x="85" y="726"/>
                    </a:cubicBezTo>
                    <a:cubicBezTo>
                      <a:pt x="85" y="1256"/>
                      <a:pt x="112" y="1898"/>
                      <a:pt x="140" y="2679"/>
                    </a:cubicBezTo>
                    <a:cubicBezTo>
                      <a:pt x="196" y="4353"/>
                      <a:pt x="308" y="6641"/>
                      <a:pt x="419" y="9179"/>
                    </a:cubicBezTo>
                    <a:cubicBezTo>
                      <a:pt x="475" y="9710"/>
                      <a:pt x="475" y="10212"/>
                      <a:pt x="531" y="10742"/>
                    </a:cubicBezTo>
                    <a:cubicBezTo>
                      <a:pt x="538" y="10810"/>
                      <a:pt x="549" y="10876"/>
                      <a:pt x="566" y="10941"/>
                    </a:cubicBezTo>
                    <a:lnTo>
                      <a:pt x="566" y="10941"/>
                    </a:lnTo>
                    <a:cubicBezTo>
                      <a:pt x="366" y="11106"/>
                      <a:pt x="218" y="11341"/>
                      <a:pt x="168" y="11607"/>
                    </a:cubicBezTo>
                    <a:cubicBezTo>
                      <a:pt x="57" y="12248"/>
                      <a:pt x="1" y="12918"/>
                      <a:pt x="85" y="13560"/>
                    </a:cubicBezTo>
                    <a:cubicBezTo>
                      <a:pt x="140" y="14118"/>
                      <a:pt x="196" y="14536"/>
                      <a:pt x="252" y="14843"/>
                    </a:cubicBezTo>
                    <a:cubicBezTo>
                      <a:pt x="280" y="14982"/>
                      <a:pt x="308" y="15122"/>
                      <a:pt x="364" y="15289"/>
                    </a:cubicBezTo>
                    <a:cubicBezTo>
                      <a:pt x="391" y="15289"/>
                      <a:pt x="308" y="14648"/>
                      <a:pt x="252" y="13532"/>
                    </a:cubicBezTo>
                    <a:cubicBezTo>
                      <a:pt x="196" y="12918"/>
                      <a:pt x="252" y="12276"/>
                      <a:pt x="391" y="11635"/>
                    </a:cubicBezTo>
                    <a:cubicBezTo>
                      <a:pt x="421" y="11456"/>
                      <a:pt x="514" y="11294"/>
                      <a:pt x="649" y="11169"/>
                    </a:cubicBezTo>
                    <a:lnTo>
                      <a:pt x="649" y="11169"/>
                    </a:lnTo>
                    <a:cubicBezTo>
                      <a:pt x="703" y="11283"/>
                      <a:pt x="776" y="11392"/>
                      <a:pt x="866" y="11495"/>
                    </a:cubicBezTo>
                    <a:cubicBezTo>
                      <a:pt x="1004" y="11680"/>
                      <a:pt x="1220" y="11788"/>
                      <a:pt x="1464" y="11788"/>
                    </a:cubicBezTo>
                    <a:cubicBezTo>
                      <a:pt x="1515" y="11788"/>
                      <a:pt x="1566" y="11784"/>
                      <a:pt x="1619" y="11774"/>
                    </a:cubicBezTo>
                    <a:lnTo>
                      <a:pt x="1675" y="11774"/>
                    </a:lnTo>
                    <a:cubicBezTo>
                      <a:pt x="1870" y="11551"/>
                      <a:pt x="1898" y="11216"/>
                      <a:pt x="1731" y="10993"/>
                    </a:cubicBezTo>
                    <a:cubicBezTo>
                      <a:pt x="1592" y="10808"/>
                      <a:pt x="1396" y="10700"/>
                      <a:pt x="1174" y="10700"/>
                    </a:cubicBezTo>
                    <a:cubicBezTo>
                      <a:pt x="1128" y="10700"/>
                      <a:pt x="1081" y="10704"/>
                      <a:pt x="1033" y="10714"/>
                    </a:cubicBezTo>
                    <a:cubicBezTo>
                      <a:pt x="951" y="10730"/>
                      <a:pt x="872" y="10757"/>
                      <a:pt x="796" y="10794"/>
                    </a:cubicBezTo>
                    <a:lnTo>
                      <a:pt x="796" y="10794"/>
                    </a:lnTo>
                    <a:cubicBezTo>
                      <a:pt x="790" y="10767"/>
                      <a:pt x="785" y="10741"/>
                      <a:pt x="782" y="10714"/>
                    </a:cubicBezTo>
                    <a:cubicBezTo>
                      <a:pt x="726" y="10240"/>
                      <a:pt x="726" y="9682"/>
                      <a:pt x="698" y="9152"/>
                    </a:cubicBezTo>
                    <a:cubicBezTo>
                      <a:pt x="559" y="6641"/>
                      <a:pt x="419" y="4325"/>
                      <a:pt x="308" y="2679"/>
                    </a:cubicBezTo>
                    <a:cubicBezTo>
                      <a:pt x="252" y="1898"/>
                      <a:pt x="196" y="1228"/>
                      <a:pt x="168" y="726"/>
                    </a:cubicBezTo>
                    <a:cubicBezTo>
                      <a:pt x="168" y="475"/>
                      <a:pt x="140" y="224"/>
                      <a:pt x="8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746;p42"/>
              <p:cNvSpPr/>
              <p:nvPr/>
            </p:nvSpPr>
            <p:spPr>
              <a:xfrm>
                <a:off x="3603525" y="3048950"/>
                <a:ext cx="482675" cy="282500"/>
              </a:xfrm>
              <a:custGeom>
                <a:avLst/>
                <a:gdLst/>
                <a:ahLst/>
                <a:cxnLst/>
                <a:rect l="l" t="t" r="r" b="b"/>
                <a:pathLst>
                  <a:path w="19307" h="11300" extrusionOk="0">
                    <a:moveTo>
                      <a:pt x="19307" y="0"/>
                    </a:moveTo>
                    <a:lnTo>
                      <a:pt x="19307" y="0"/>
                    </a:lnTo>
                    <a:cubicBezTo>
                      <a:pt x="19056" y="168"/>
                      <a:pt x="18833" y="363"/>
                      <a:pt x="18610" y="558"/>
                    </a:cubicBezTo>
                    <a:cubicBezTo>
                      <a:pt x="18163" y="893"/>
                      <a:pt x="17494" y="1395"/>
                      <a:pt x="16684" y="2009"/>
                    </a:cubicBezTo>
                    <a:cubicBezTo>
                      <a:pt x="14592" y="3599"/>
                      <a:pt x="12388" y="5078"/>
                      <a:pt x="10100" y="6417"/>
                    </a:cubicBezTo>
                    <a:cubicBezTo>
                      <a:pt x="7813" y="7756"/>
                      <a:pt x="5469" y="8956"/>
                      <a:pt x="3042" y="10016"/>
                    </a:cubicBezTo>
                    <a:cubicBezTo>
                      <a:pt x="2093" y="10435"/>
                      <a:pt x="1340" y="10741"/>
                      <a:pt x="810" y="10965"/>
                    </a:cubicBezTo>
                    <a:cubicBezTo>
                      <a:pt x="531" y="11048"/>
                      <a:pt x="252" y="11160"/>
                      <a:pt x="1" y="11299"/>
                    </a:cubicBezTo>
                    <a:cubicBezTo>
                      <a:pt x="280" y="11244"/>
                      <a:pt x="587" y="11160"/>
                      <a:pt x="838" y="11048"/>
                    </a:cubicBezTo>
                    <a:cubicBezTo>
                      <a:pt x="1396" y="10853"/>
                      <a:pt x="2177" y="10574"/>
                      <a:pt x="3098" y="10183"/>
                    </a:cubicBezTo>
                    <a:cubicBezTo>
                      <a:pt x="5581" y="9179"/>
                      <a:pt x="7952" y="8007"/>
                      <a:pt x="10240" y="6668"/>
                    </a:cubicBezTo>
                    <a:cubicBezTo>
                      <a:pt x="12528" y="5301"/>
                      <a:pt x="14732" y="3795"/>
                      <a:pt x="16824" y="2176"/>
                    </a:cubicBezTo>
                    <a:cubicBezTo>
                      <a:pt x="17633" y="1535"/>
                      <a:pt x="18247" y="1005"/>
                      <a:pt x="18665" y="614"/>
                    </a:cubicBezTo>
                    <a:cubicBezTo>
                      <a:pt x="18916" y="447"/>
                      <a:pt x="19112" y="223"/>
                      <a:pt x="193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747;p42"/>
              <p:cNvSpPr/>
              <p:nvPr/>
            </p:nvSpPr>
            <p:spPr>
              <a:xfrm>
                <a:off x="3653050" y="3309750"/>
                <a:ext cx="32800" cy="39875"/>
              </a:xfrm>
              <a:custGeom>
                <a:avLst/>
                <a:gdLst/>
                <a:ahLst/>
                <a:cxnLst/>
                <a:rect l="l" t="t" r="r" b="b"/>
                <a:pathLst>
                  <a:path w="1312" h="1595" extrusionOk="0">
                    <a:moveTo>
                      <a:pt x="65" y="1"/>
                    </a:moveTo>
                    <a:cubicBezTo>
                      <a:pt x="62" y="1"/>
                      <a:pt x="59" y="1"/>
                      <a:pt x="57" y="3"/>
                    </a:cubicBezTo>
                    <a:cubicBezTo>
                      <a:pt x="1" y="58"/>
                      <a:pt x="224" y="449"/>
                      <a:pt x="559" y="895"/>
                    </a:cubicBezTo>
                    <a:cubicBezTo>
                      <a:pt x="853" y="1296"/>
                      <a:pt x="1147" y="1595"/>
                      <a:pt x="1244" y="1595"/>
                    </a:cubicBezTo>
                    <a:cubicBezTo>
                      <a:pt x="1249" y="1595"/>
                      <a:pt x="1253" y="1594"/>
                      <a:pt x="1256" y="1593"/>
                    </a:cubicBezTo>
                    <a:cubicBezTo>
                      <a:pt x="1312" y="1537"/>
                      <a:pt x="1089" y="1146"/>
                      <a:pt x="754" y="700"/>
                    </a:cubicBezTo>
                    <a:cubicBezTo>
                      <a:pt x="460" y="299"/>
                      <a:pt x="141" y="1"/>
                      <a:pt x="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748;p42"/>
              <p:cNvSpPr/>
              <p:nvPr/>
            </p:nvSpPr>
            <p:spPr>
              <a:xfrm>
                <a:off x="3726300" y="3276275"/>
                <a:ext cx="39075" cy="40025"/>
              </a:xfrm>
              <a:custGeom>
                <a:avLst/>
                <a:gdLst/>
                <a:ahLst/>
                <a:cxnLst/>
                <a:rect l="l" t="t" r="r" b="b"/>
                <a:pathLst>
                  <a:path w="1563" h="1601" extrusionOk="0">
                    <a:moveTo>
                      <a:pt x="91" y="1"/>
                    </a:moveTo>
                    <a:cubicBezTo>
                      <a:pt x="88" y="1"/>
                      <a:pt x="86" y="1"/>
                      <a:pt x="84" y="2"/>
                    </a:cubicBezTo>
                    <a:cubicBezTo>
                      <a:pt x="0" y="30"/>
                      <a:pt x="223" y="477"/>
                      <a:pt x="614" y="951"/>
                    </a:cubicBezTo>
                    <a:cubicBezTo>
                      <a:pt x="994" y="1356"/>
                      <a:pt x="1396" y="1600"/>
                      <a:pt x="1489" y="1600"/>
                    </a:cubicBezTo>
                    <a:cubicBezTo>
                      <a:pt x="1498" y="1600"/>
                      <a:pt x="1504" y="1598"/>
                      <a:pt x="1507" y="1593"/>
                    </a:cubicBezTo>
                    <a:cubicBezTo>
                      <a:pt x="1562" y="1509"/>
                      <a:pt x="1228" y="1174"/>
                      <a:pt x="837" y="756"/>
                    </a:cubicBezTo>
                    <a:cubicBezTo>
                      <a:pt x="434" y="352"/>
                      <a:pt x="160" y="1"/>
                      <a:pt x="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749;p42"/>
              <p:cNvSpPr/>
              <p:nvPr/>
            </p:nvSpPr>
            <p:spPr>
              <a:xfrm>
                <a:off x="3818350" y="3232250"/>
                <a:ext cx="47450" cy="50500"/>
              </a:xfrm>
              <a:custGeom>
                <a:avLst/>
                <a:gdLst/>
                <a:ahLst/>
                <a:cxnLst/>
                <a:rect l="l" t="t" r="r" b="b"/>
                <a:pathLst>
                  <a:path w="1898" h="2020" extrusionOk="0">
                    <a:moveTo>
                      <a:pt x="71" y="1"/>
                    </a:moveTo>
                    <a:cubicBezTo>
                      <a:pt x="65" y="1"/>
                      <a:pt x="60" y="2"/>
                      <a:pt x="57" y="6"/>
                    </a:cubicBezTo>
                    <a:cubicBezTo>
                      <a:pt x="1" y="62"/>
                      <a:pt x="363" y="536"/>
                      <a:pt x="838" y="1094"/>
                    </a:cubicBezTo>
                    <a:cubicBezTo>
                      <a:pt x="1308" y="1642"/>
                      <a:pt x="1729" y="2020"/>
                      <a:pt x="1827" y="2020"/>
                    </a:cubicBezTo>
                    <a:cubicBezTo>
                      <a:pt x="1833" y="2020"/>
                      <a:pt x="1839" y="2018"/>
                      <a:pt x="1842" y="2014"/>
                    </a:cubicBezTo>
                    <a:cubicBezTo>
                      <a:pt x="1898" y="1959"/>
                      <a:pt x="1535" y="1484"/>
                      <a:pt x="1061" y="926"/>
                    </a:cubicBezTo>
                    <a:cubicBezTo>
                      <a:pt x="589" y="402"/>
                      <a:pt x="166"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750;p42"/>
              <p:cNvSpPr/>
              <p:nvPr/>
            </p:nvSpPr>
            <p:spPr>
              <a:xfrm>
                <a:off x="3922975" y="3168800"/>
                <a:ext cx="50250" cy="56750"/>
              </a:xfrm>
              <a:custGeom>
                <a:avLst/>
                <a:gdLst/>
                <a:ahLst/>
                <a:cxnLst/>
                <a:rect l="l" t="t" r="r" b="b"/>
                <a:pathLst>
                  <a:path w="2010" h="2270" extrusionOk="0">
                    <a:moveTo>
                      <a:pt x="69" y="0"/>
                    </a:moveTo>
                    <a:cubicBezTo>
                      <a:pt x="64" y="0"/>
                      <a:pt x="59" y="2"/>
                      <a:pt x="56" y="5"/>
                    </a:cubicBezTo>
                    <a:cubicBezTo>
                      <a:pt x="1" y="33"/>
                      <a:pt x="391" y="619"/>
                      <a:pt x="921" y="1233"/>
                    </a:cubicBezTo>
                    <a:cubicBezTo>
                      <a:pt x="1397" y="1813"/>
                      <a:pt x="1847" y="2269"/>
                      <a:pt x="1941" y="2269"/>
                    </a:cubicBezTo>
                    <a:cubicBezTo>
                      <a:pt x="1946" y="2269"/>
                      <a:pt x="1951" y="2268"/>
                      <a:pt x="1954" y="2265"/>
                    </a:cubicBezTo>
                    <a:cubicBezTo>
                      <a:pt x="2009" y="2237"/>
                      <a:pt x="1619" y="1651"/>
                      <a:pt x="1117" y="1037"/>
                    </a:cubicBezTo>
                    <a:cubicBezTo>
                      <a:pt x="615" y="456"/>
                      <a:pt x="163" y="0"/>
                      <a:pt x="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751;p42"/>
              <p:cNvSpPr/>
              <p:nvPr/>
            </p:nvSpPr>
            <p:spPr>
              <a:xfrm>
                <a:off x="4018525" y="3103900"/>
                <a:ext cx="54425" cy="47050"/>
              </a:xfrm>
              <a:custGeom>
                <a:avLst/>
                <a:gdLst/>
                <a:ahLst/>
                <a:cxnLst/>
                <a:rect l="l" t="t" r="r" b="b"/>
                <a:pathLst>
                  <a:path w="2177" h="1882" extrusionOk="0">
                    <a:moveTo>
                      <a:pt x="69" y="1"/>
                    </a:moveTo>
                    <a:cubicBezTo>
                      <a:pt x="63" y="1"/>
                      <a:pt x="58" y="3"/>
                      <a:pt x="57" y="6"/>
                    </a:cubicBezTo>
                    <a:cubicBezTo>
                      <a:pt x="1" y="62"/>
                      <a:pt x="419" y="536"/>
                      <a:pt x="977" y="1039"/>
                    </a:cubicBezTo>
                    <a:cubicBezTo>
                      <a:pt x="1523" y="1533"/>
                      <a:pt x="1997" y="1881"/>
                      <a:pt x="2104" y="1881"/>
                    </a:cubicBezTo>
                    <a:cubicBezTo>
                      <a:pt x="2111" y="1881"/>
                      <a:pt x="2117" y="1879"/>
                      <a:pt x="2121" y="1876"/>
                    </a:cubicBezTo>
                    <a:cubicBezTo>
                      <a:pt x="2177" y="1820"/>
                      <a:pt x="1731" y="1345"/>
                      <a:pt x="1173" y="843"/>
                    </a:cubicBezTo>
                    <a:cubicBezTo>
                      <a:pt x="627" y="349"/>
                      <a:pt x="153"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752;p42"/>
              <p:cNvSpPr/>
              <p:nvPr/>
            </p:nvSpPr>
            <p:spPr>
              <a:xfrm>
                <a:off x="4964300" y="2049225"/>
                <a:ext cx="67675" cy="61175"/>
              </a:xfrm>
              <a:custGeom>
                <a:avLst/>
                <a:gdLst/>
                <a:ahLst/>
                <a:cxnLst/>
                <a:rect l="l" t="t" r="r" b="b"/>
                <a:pathLst>
                  <a:path w="2707" h="2447" extrusionOk="0">
                    <a:moveTo>
                      <a:pt x="1348" y="1"/>
                    </a:moveTo>
                    <a:cubicBezTo>
                      <a:pt x="789" y="1"/>
                      <a:pt x="287" y="385"/>
                      <a:pt x="168" y="931"/>
                    </a:cubicBezTo>
                    <a:cubicBezTo>
                      <a:pt x="1" y="1600"/>
                      <a:pt x="419" y="2270"/>
                      <a:pt x="1061" y="2409"/>
                    </a:cubicBezTo>
                    <a:cubicBezTo>
                      <a:pt x="1161" y="2434"/>
                      <a:pt x="1262" y="2446"/>
                      <a:pt x="1360" y="2446"/>
                    </a:cubicBezTo>
                    <a:cubicBezTo>
                      <a:pt x="1919" y="2446"/>
                      <a:pt x="2421" y="2062"/>
                      <a:pt x="2540" y="1516"/>
                    </a:cubicBezTo>
                    <a:cubicBezTo>
                      <a:pt x="2707" y="847"/>
                      <a:pt x="2288" y="177"/>
                      <a:pt x="1647" y="38"/>
                    </a:cubicBezTo>
                    <a:cubicBezTo>
                      <a:pt x="1547" y="13"/>
                      <a:pt x="1446" y="1"/>
                      <a:pt x="134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753;p42"/>
              <p:cNvSpPr/>
              <p:nvPr/>
            </p:nvSpPr>
            <p:spPr>
              <a:xfrm>
                <a:off x="4900875" y="1978925"/>
                <a:ext cx="195825" cy="66725"/>
              </a:xfrm>
              <a:custGeom>
                <a:avLst/>
                <a:gdLst/>
                <a:ahLst/>
                <a:cxnLst/>
                <a:rect l="l" t="t" r="r" b="b"/>
                <a:pathLst>
                  <a:path w="7833" h="2669" extrusionOk="0">
                    <a:moveTo>
                      <a:pt x="3935" y="0"/>
                    </a:moveTo>
                    <a:cubicBezTo>
                      <a:pt x="2676" y="0"/>
                      <a:pt x="1418" y="496"/>
                      <a:pt x="473" y="1483"/>
                    </a:cubicBezTo>
                    <a:cubicBezTo>
                      <a:pt x="1" y="1977"/>
                      <a:pt x="454" y="2669"/>
                      <a:pt x="980" y="2669"/>
                    </a:cubicBezTo>
                    <a:cubicBezTo>
                      <a:pt x="1138" y="2669"/>
                      <a:pt x="1302" y="2607"/>
                      <a:pt x="1450" y="2459"/>
                    </a:cubicBezTo>
                    <a:cubicBezTo>
                      <a:pt x="2115" y="1737"/>
                      <a:pt x="3017" y="1374"/>
                      <a:pt x="3924" y="1374"/>
                    </a:cubicBezTo>
                    <a:cubicBezTo>
                      <a:pt x="4803" y="1374"/>
                      <a:pt x="5687" y="1716"/>
                      <a:pt x="6360" y="2403"/>
                    </a:cubicBezTo>
                    <a:cubicBezTo>
                      <a:pt x="6499" y="2549"/>
                      <a:pt x="6658" y="2610"/>
                      <a:pt x="6814" y="2610"/>
                    </a:cubicBezTo>
                    <a:cubicBezTo>
                      <a:pt x="7345" y="2610"/>
                      <a:pt x="7833" y="1902"/>
                      <a:pt x="7336" y="1427"/>
                    </a:cubicBezTo>
                    <a:cubicBezTo>
                      <a:pt x="6398" y="475"/>
                      <a:pt x="5166" y="0"/>
                      <a:pt x="393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754;p42"/>
              <p:cNvSpPr/>
              <p:nvPr/>
            </p:nvSpPr>
            <p:spPr>
              <a:xfrm>
                <a:off x="4795600" y="1797650"/>
                <a:ext cx="406525" cy="104925"/>
              </a:xfrm>
              <a:custGeom>
                <a:avLst/>
                <a:gdLst/>
                <a:ahLst/>
                <a:cxnLst/>
                <a:rect l="l" t="t" r="r" b="b"/>
                <a:pathLst>
                  <a:path w="16261" h="4197" extrusionOk="0">
                    <a:moveTo>
                      <a:pt x="8195" y="1"/>
                    </a:moveTo>
                    <a:cubicBezTo>
                      <a:pt x="8159" y="1"/>
                      <a:pt x="8124" y="1"/>
                      <a:pt x="8088" y="1"/>
                    </a:cubicBezTo>
                    <a:cubicBezTo>
                      <a:pt x="5214" y="1"/>
                      <a:pt x="2676" y="1173"/>
                      <a:pt x="527" y="3042"/>
                    </a:cubicBezTo>
                    <a:cubicBezTo>
                      <a:pt x="1" y="3481"/>
                      <a:pt x="492" y="4196"/>
                      <a:pt x="1052" y="4196"/>
                    </a:cubicBezTo>
                    <a:cubicBezTo>
                      <a:pt x="1204" y="4196"/>
                      <a:pt x="1361" y="4144"/>
                      <a:pt x="1504" y="4019"/>
                    </a:cubicBezTo>
                    <a:cubicBezTo>
                      <a:pt x="3345" y="2401"/>
                      <a:pt x="5577" y="1396"/>
                      <a:pt x="8060" y="1368"/>
                    </a:cubicBezTo>
                    <a:cubicBezTo>
                      <a:pt x="8097" y="1368"/>
                      <a:pt x="8133" y="1368"/>
                      <a:pt x="8170" y="1368"/>
                    </a:cubicBezTo>
                    <a:cubicBezTo>
                      <a:pt x="10614" y="1368"/>
                      <a:pt x="12969" y="2286"/>
                      <a:pt x="14784" y="3963"/>
                    </a:cubicBezTo>
                    <a:cubicBezTo>
                      <a:pt x="14925" y="4092"/>
                      <a:pt x="15083" y="4147"/>
                      <a:pt x="15236" y="4147"/>
                    </a:cubicBezTo>
                    <a:cubicBezTo>
                      <a:pt x="15777" y="4147"/>
                      <a:pt x="16260" y="3465"/>
                      <a:pt x="15760" y="2987"/>
                    </a:cubicBezTo>
                    <a:cubicBezTo>
                      <a:pt x="13694" y="1086"/>
                      <a:pt x="11002" y="1"/>
                      <a:pt x="81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755;p42"/>
              <p:cNvSpPr/>
              <p:nvPr/>
            </p:nvSpPr>
            <p:spPr>
              <a:xfrm>
                <a:off x="4838150" y="1886400"/>
                <a:ext cx="320025" cy="96075"/>
              </a:xfrm>
              <a:custGeom>
                <a:avLst/>
                <a:gdLst/>
                <a:ahLst/>
                <a:cxnLst/>
                <a:rect l="l" t="t" r="r" b="b"/>
                <a:pathLst>
                  <a:path w="12801" h="3843" extrusionOk="0">
                    <a:moveTo>
                      <a:pt x="6463" y="1"/>
                    </a:moveTo>
                    <a:cubicBezTo>
                      <a:pt x="4266" y="1"/>
                      <a:pt x="2073" y="887"/>
                      <a:pt x="471" y="2645"/>
                    </a:cubicBezTo>
                    <a:cubicBezTo>
                      <a:pt x="1" y="3137"/>
                      <a:pt x="465" y="3843"/>
                      <a:pt x="984" y="3843"/>
                    </a:cubicBezTo>
                    <a:cubicBezTo>
                      <a:pt x="1142" y="3843"/>
                      <a:pt x="1305" y="3777"/>
                      <a:pt x="1448" y="3621"/>
                    </a:cubicBezTo>
                    <a:cubicBezTo>
                      <a:pt x="2781" y="2132"/>
                      <a:pt x="4620" y="1385"/>
                      <a:pt x="6460" y="1385"/>
                    </a:cubicBezTo>
                    <a:cubicBezTo>
                      <a:pt x="8240" y="1385"/>
                      <a:pt x="10022" y="2083"/>
                      <a:pt x="11352" y="3482"/>
                    </a:cubicBezTo>
                    <a:cubicBezTo>
                      <a:pt x="11493" y="3630"/>
                      <a:pt x="11654" y="3692"/>
                      <a:pt x="11810" y="3692"/>
                    </a:cubicBezTo>
                    <a:cubicBezTo>
                      <a:pt x="12331" y="3692"/>
                      <a:pt x="12801" y="2999"/>
                      <a:pt x="12328" y="2505"/>
                    </a:cubicBezTo>
                    <a:cubicBezTo>
                      <a:pt x="10723" y="831"/>
                      <a:pt x="8591" y="1"/>
                      <a:pt x="6463"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2" name="Rectangle 531"/>
          <p:cNvSpPr/>
          <p:nvPr/>
        </p:nvSpPr>
        <p:spPr>
          <a:xfrm>
            <a:off x="274408" y="1025953"/>
            <a:ext cx="1973617" cy="400110"/>
          </a:xfrm>
          <a:prstGeom prst="rect">
            <a:avLst/>
          </a:prstGeom>
        </p:spPr>
        <p:txBody>
          <a:bodyPr wrap="none">
            <a:spAutoFit/>
          </a:bodyPr>
          <a:lstStyle/>
          <a:p>
            <a:pPr marL="342900" indent="-342900">
              <a:buFont typeface="Wingdings" panose="05000000000000000000" pitchFamily="2" charset="2"/>
              <a:buChar char="v"/>
            </a:pPr>
            <a:r>
              <a:rPr lang="en-IN" sz="2000" dirty="0" smtClean="0">
                <a:solidFill>
                  <a:schemeClr val="tx1"/>
                </a:solidFill>
                <a:latin typeface="Cambria" panose="02040503050406030204" pitchFamily="18" charset="0"/>
                <a:ea typeface="Cambria" panose="02040503050406030204" pitchFamily="18" charset="0"/>
              </a:rPr>
              <a:t>AES Working</a:t>
            </a:r>
            <a:endParaRPr lang="en-IN" sz="2000" dirty="0">
              <a:solidFill>
                <a:schemeClr val="tx1"/>
              </a:solidFill>
              <a:latin typeface="Cambria" panose="02040503050406030204" pitchFamily="18" charset="0"/>
              <a:ea typeface="Cambria" panose="02040503050406030204" pitchFamily="18" charset="0"/>
            </a:endParaRPr>
          </a:p>
        </p:txBody>
      </p:sp>
      <p:grpSp>
        <p:nvGrpSpPr>
          <p:cNvPr id="6" name="Group 5"/>
          <p:cNvGrpSpPr/>
          <p:nvPr/>
        </p:nvGrpSpPr>
        <p:grpSpPr>
          <a:xfrm>
            <a:off x="1190307" y="1499847"/>
            <a:ext cx="4680950" cy="3521670"/>
            <a:chOff x="1190307" y="1499847"/>
            <a:chExt cx="4680950" cy="352167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307" y="1499847"/>
              <a:ext cx="4680950" cy="3213893"/>
            </a:xfrm>
            <a:prstGeom prst="rect">
              <a:avLst/>
            </a:prstGeom>
          </p:spPr>
        </p:pic>
        <p:sp>
          <p:nvSpPr>
            <p:cNvPr id="5" name="Rectangle 4"/>
            <p:cNvSpPr/>
            <p:nvPr/>
          </p:nvSpPr>
          <p:spPr>
            <a:xfrm>
              <a:off x="1952761" y="4713740"/>
              <a:ext cx="3615092" cy="307777"/>
            </a:xfrm>
            <a:prstGeom prst="rect">
              <a:avLst/>
            </a:prstGeom>
          </p:spPr>
          <p:txBody>
            <a:bodyPr wrap="none">
              <a:spAutoFit/>
            </a:bodyPr>
            <a:lstStyle/>
            <a:p>
              <a:r>
                <a:rPr lang="en-US" dirty="0">
                  <a:solidFill>
                    <a:schemeClr val="tx1">
                      <a:alpha val="50000"/>
                    </a:schemeClr>
                  </a:solidFill>
                  <a:latin typeface="Nirmala UI Semilight" panose="020B0402040204020203" pitchFamily="34" charset="0"/>
                  <a:cs typeface="Nirmala UI Semilight" panose="020B0402040204020203" pitchFamily="34" charset="0"/>
                </a:rPr>
                <a:t>Fig. </a:t>
              </a:r>
              <a:r>
                <a:rPr lang="en-US" dirty="0" smtClean="0">
                  <a:solidFill>
                    <a:schemeClr val="tx1">
                      <a:alpha val="50000"/>
                    </a:schemeClr>
                  </a:solidFill>
                  <a:latin typeface="Nirmala UI Semilight" panose="020B0402040204020203" pitchFamily="34" charset="0"/>
                  <a:cs typeface="Nirmala UI Semilight" panose="020B0402040204020203" pitchFamily="34" charset="0"/>
                </a:rPr>
                <a:t>2 AES Simple Encryption and Decryption</a:t>
              </a:r>
              <a:endParaRPr lang="en-IN" dirty="0"/>
            </a:p>
          </p:txBody>
        </p:sp>
      </p:grpSp>
    </p:spTree>
    <p:extLst>
      <p:ext uri="{BB962C8B-B14F-4D97-AF65-F5344CB8AC3E}">
        <p14:creationId xmlns:p14="http://schemas.microsoft.com/office/powerpoint/2010/main" val="211403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3" y="225545"/>
            <a:ext cx="6110163"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smtClean="0">
                <a:latin typeface="Cambria" panose="02040503050406030204" pitchFamily="18" charset="0"/>
                <a:ea typeface="Cambria" panose="02040503050406030204" pitchFamily="18" charset="0"/>
                <a:cs typeface="Nirmala UI Semilight" panose="020B0402040204020203" pitchFamily="34" charset="0"/>
              </a:rPr>
              <a:t>Proposed System (Demo)</a:t>
            </a:r>
            <a:endParaRPr lang="en-IN" dirty="0">
              <a:latin typeface="Cambria" panose="02040503050406030204" pitchFamily="18" charset="0"/>
              <a:ea typeface="Cambria" panose="02040503050406030204" pitchFamily="18" charset="0"/>
            </a:endParaRPr>
          </a:p>
        </p:txBody>
      </p:sp>
      <p:sp>
        <p:nvSpPr>
          <p:cNvPr id="3" name="Rectangle 2"/>
          <p:cNvSpPr/>
          <p:nvPr/>
        </p:nvSpPr>
        <p:spPr>
          <a:xfrm>
            <a:off x="95540" y="1099737"/>
            <a:ext cx="5882640" cy="400110"/>
          </a:xfrm>
          <a:prstGeom prst="rect">
            <a:avLst/>
          </a:prstGeom>
        </p:spPr>
        <p:txBody>
          <a:bodyPr wrap="square">
            <a:spAutoFit/>
          </a:bodyPr>
          <a:lstStyle/>
          <a:p>
            <a:endParaRPr lang="en-IN" sz="2000" dirty="0">
              <a:solidFill>
                <a:schemeClr val="tx1"/>
              </a:solidFill>
              <a:latin typeface="Cambria" panose="02040503050406030204" pitchFamily="18" charset="0"/>
              <a:ea typeface="Cambria" panose="02040503050406030204" pitchFamily="18" charset="0"/>
            </a:endParaRPr>
          </a:p>
        </p:txBody>
      </p:sp>
      <p:grpSp>
        <p:nvGrpSpPr>
          <p:cNvPr id="540" name="Google Shape;2790;p43"/>
          <p:cNvGrpSpPr/>
          <p:nvPr/>
        </p:nvGrpSpPr>
        <p:grpSpPr>
          <a:xfrm>
            <a:off x="0" y="991132"/>
            <a:ext cx="9144000" cy="4152368"/>
            <a:chOff x="1462225" y="2643625"/>
            <a:chExt cx="3771000" cy="2332300"/>
          </a:xfrm>
        </p:grpSpPr>
        <p:sp>
          <p:nvSpPr>
            <p:cNvPr id="541" name="Google Shape;2791;p43"/>
            <p:cNvSpPr/>
            <p:nvPr/>
          </p:nvSpPr>
          <p:spPr>
            <a:xfrm>
              <a:off x="1462225" y="4774300"/>
              <a:ext cx="3771000" cy="201625"/>
            </a:xfrm>
            <a:custGeom>
              <a:avLst/>
              <a:gdLst/>
              <a:ahLst/>
              <a:cxnLst/>
              <a:rect l="l" t="t" r="r" b="b"/>
              <a:pathLst>
                <a:path w="150840" h="8065" extrusionOk="0">
                  <a:moveTo>
                    <a:pt x="0" y="0"/>
                  </a:moveTo>
                  <a:lnTo>
                    <a:pt x="0" y="1671"/>
                  </a:lnTo>
                  <a:cubicBezTo>
                    <a:pt x="0" y="5214"/>
                    <a:pt x="2881" y="8065"/>
                    <a:pt x="6423" y="8065"/>
                  </a:cubicBezTo>
                  <a:lnTo>
                    <a:pt x="144416" y="8065"/>
                  </a:lnTo>
                  <a:cubicBezTo>
                    <a:pt x="147959" y="8065"/>
                    <a:pt x="150839" y="5185"/>
                    <a:pt x="150839" y="1671"/>
                  </a:cubicBezTo>
                  <a:lnTo>
                    <a:pt x="15083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792;p43"/>
            <p:cNvSpPr/>
            <p:nvPr/>
          </p:nvSpPr>
          <p:spPr>
            <a:xfrm>
              <a:off x="1607675" y="2643625"/>
              <a:ext cx="3480800" cy="2301350"/>
            </a:xfrm>
            <a:custGeom>
              <a:avLst/>
              <a:gdLst/>
              <a:ahLst/>
              <a:cxnLst/>
              <a:rect l="l" t="t" r="r" b="b"/>
              <a:pathLst>
                <a:path w="139232" h="92054" extrusionOk="0">
                  <a:moveTo>
                    <a:pt x="135084" y="3659"/>
                  </a:moveTo>
                  <a:lnTo>
                    <a:pt x="135084" y="81397"/>
                  </a:lnTo>
                  <a:lnTo>
                    <a:pt x="3745" y="81397"/>
                  </a:lnTo>
                  <a:lnTo>
                    <a:pt x="3745" y="3659"/>
                  </a:lnTo>
                  <a:close/>
                  <a:moveTo>
                    <a:pt x="5271" y="1"/>
                  </a:moveTo>
                  <a:cubicBezTo>
                    <a:pt x="2362" y="1"/>
                    <a:pt x="29" y="2334"/>
                    <a:pt x="29" y="5243"/>
                  </a:cubicBezTo>
                  <a:lnTo>
                    <a:pt x="29" y="86811"/>
                  </a:lnTo>
                  <a:cubicBezTo>
                    <a:pt x="0" y="89692"/>
                    <a:pt x="2362" y="92053"/>
                    <a:pt x="5271" y="92053"/>
                  </a:cubicBezTo>
                  <a:lnTo>
                    <a:pt x="133990" y="92053"/>
                  </a:lnTo>
                  <a:cubicBezTo>
                    <a:pt x="136870" y="92053"/>
                    <a:pt x="139232" y="89692"/>
                    <a:pt x="139232" y="86811"/>
                  </a:cubicBezTo>
                  <a:lnTo>
                    <a:pt x="139232" y="5243"/>
                  </a:lnTo>
                  <a:cubicBezTo>
                    <a:pt x="139232" y="2334"/>
                    <a:pt x="136870" y="1"/>
                    <a:pt x="1339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793;p43"/>
            <p:cNvSpPr/>
            <p:nvPr/>
          </p:nvSpPr>
          <p:spPr>
            <a:xfrm>
              <a:off x="3005325" y="4774300"/>
              <a:ext cx="748150" cy="74900"/>
            </a:xfrm>
            <a:custGeom>
              <a:avLst/>
              <a:gdLst/>
              <a:ahLst/>
              <a:cxnLst/>
              <a:rect l="l" t="t" r="r" b="b"/>
              <a:pathLst>
                <a:path w="29926" h="2996" extrusionOk="0">
                  <a:moveTo>
                    <a:pt x="0" y="0"/>
                  </a:moveTo>
                  <a:lnTo>
                    <a:pt x="1872" y="2996"/>
                  </a:lnTo>
                  <a:lnTo>
                    <a:pt x="28198" y="2996"/>
                  </a:lnTo>
                  <a:lnTo>
                    <a:pt x="29926"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794;p43"/>
            <p:cNvSpPr/>
            <p:nvPr/>
          </p:nvSpPr>
          <p:spPr>
            <a:xfrm>
              <a:off x="1607675" y="4776450"/>
              <a:ext cx="3480800" cy="10825"/>
            </a:xfrm>
            <a:custGeom>
              <a:avLst/>
              <a:gdLst/>
              <a:ahLst/>
              <a:cxnLst/>
              <a:rect l="l" t="t" r="r" b="b"/>
              <a:pathLst>
                <a:path w="139232" h="433" extrusionOk="0">
                  <a:moveTo>
                    <a:pt x="0" y="1"/>
                  </a:moveTo>
                  <a:lnTo>
                    <a:pt x="0" y="433"/>
                  </a:lnTo>
                  <a:lnTo>
                    <a:pt x="139232" y="433"/>
                  </a:lnTo>
                  <a:lnTo>
                    <a:pt x="139232"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roup 9"/>
          <p:cNvGrpSpPr/>
          <p:nvPr/>
        </p:nvGrpSpPr>
        <p:grpSpPr>
          <a:xfrm>
            <a:off x="3265887" y="1159251"/>
            <a:ext cx="2633066" cy="3690000"/>
            <a:chOff x="3265887" y="1159251"/>
            <a:chExt cx="2633066" cy="3690000"/>
          </a:xfrm>
        </p:grpSpPr>
        <p:pic>
          <p:nvPicPr>
            <p:cNvPr id="9" name="-oemKpmpcZc"/>
            <p:cNvPicPr>
              <a:picLocks noRot="1" noChangeAspect="1"/>
            </p:cNvPicPr>
            <p:nvPr>
              <a:videoFile r:link="rId1"/>
            </p:nvPr>
          </p:nvPicPr>
          <p:blipFill>
            <a:blip r:embed="rId4"/>
            <a:stretch>
              <a:fillRect/>
            </a:stretch>
          </p:blipFill>
          <p:spPr>
            <a:xfrm>
              <a:off x="3265887" y="1159251"/>
              <a:ext cx="2612226" cy="3457162"/>
            </a:xfrm>
            <a:prstGeom prst="rect">
              <a:avLst/>
            </a:prstGeom>
          </p:spPr>
        </p:pic>
        <p:sp>
          <p:nvSpPr>
            <p:cNvPr id="545" name="Rectangle 544"/>
            <p:cNvSpPr/>
            <p:nvPr/>
          </p:nvSpPr>
          <p:spPr>
            <a:xfrm>
              <a:off x="3413977" y="4541474"/>
              <a:ext cx="2484976" cy="307777"/>
            </a:xfrm>
            <a:prstGeom prst="rect">
              <a:avLst/>
            </a:prstGeom>
          </p:spPr>
          <p:txBody>
            <a:bodyPr wrap="none">
              <a:spAutoFit/>
            </a:bodyPr>
            <a:lstStyle/>
            <a:p>
              <a:r>
                <a:rPr lang="en-US" dirty="0">
                  <a:solidFill>
                    <a:schemeClr val="tx1">
                      <a:alpha val="50000"/>
                    </a:schemeClr>
                  </a:solidFill>
                  <a:latin typeface="Nirmala UI Semilight" panose="020B0402040204020203" pitchFamily="34" charset="0"/>
                  <a:cs typeface="Nirmala UI Semilight" panose="020B0402040204020203" pitchFamily="34" charset="0"/>
                </a:rPr>
                <a:t>Fig. </a:t>
              </a:r>
              <a:r>
                <a:rPr lang="en-US" dirty="0" smtClean="0">
                  <a:solidFill>
                    <a:schemeClr val="tx1">
                      <a:alpha val="50000"/>
                    </a:schemeClr>
                  </a:solidFill>
                  <a:latin typeface="Nirmala UI Semilight" panose="020B0402040204020203" pitchFamily="34" charset="0"/>
                  <a:cs typeface="Nirmala UI Semilight" panose="020B0402040204020203" pitchFamily="34" charset="0"/>
                </a:rPr>
                <a:t>3 Proposed system Demo</a:t>
              </a:r>
              <a:endParaRPr lang="en-IN" dirty="0"/>
            </a:p>
          </p:txBody>
        </p:sp>
      </p:grpSp>
    </p:spTree>
    <p:extLst>
      <p:ext uri="{BB962C8B-B14F-4D97-AF65-F5344CB8AC3E}">
        <p14:creationId xmlns:p14="http://schemas.microsoft.com/office/powerpoint/2010/main" val="1764472895"/>
      </p:ext>
    </p:extLst>
  </p:cSld>
  <p:clrMapOvr>
    <a:masterClrMapping/>
  </p:clrMapOvr>
  <p:timing>
    <p:tnLst>
      <p:par>
        <p:cTn id="1" dur="indefinite" restart="never" nodeType="tmRoot">
          <p:childTnLst>
            <p:video>
              <p:cMediaNode>
                <p:cTn id="2" fill="hold" display="0">
                  <p:stCondLst>
                    <p:cond delay="indefinite"/>
                  </p:stCondLst>
                </p:cTn>
                <p:tgtEl>
                  <p:spTgt spid="9"/>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smtClean="0">
                <a:latin typeface="Cambria" panose="02040503050406030204" pitchFamily="18" charset="0"/>
                <a:ea typeface="Cambria" panose="02040503050406030204" pitchFamily="18" charset="0"/>
                <a:cs typeface="Nirmala UI Semilight" panose="020B0402040204020203" pitchFamily="34" charset="0"/>
              </a:rPr>
              <a:t>Analysis</a:t>
            </a:r>
            <a:endParaRPr lang="en-IN" dirty="0">
              <a:latin typeface="Cambria" panose="02040503050406030204" pitchFamily="18" charset="0"/>
              <a:ea typeface="Cambria" panose="02040503050406030204" pitchFamily="18" charset="0"/>
            </a:endParaRPr>
          </a:p>
        </p:txBody>
      </p:sp>
      <p:sp>
        <p:nvSpPr>
          <p:cNvPr id="8" name="Rectangle 7"/>
          <p:cNvSpPr/>
          <p:nvPr/>
        </p:nvSpPr>
        <p:spPr>
          <a:xfrm>
            <a:off x="145964" y="827289"/>
            <a:ext cx="9109362" cy="4247317"/>
          </a:xfrm>
          <a:prstGeom prst="rect">
            <a:avLst/>
          </a:prstGeom>
        </p:spPr>
        <p:txBody>
          <a:bodyPr wrap="square">
            <a:spAutoFit/>
          </a:bodyPr>
          <a:lstStyle/>
          <a:p>
            <a:pPr marL="285750" indent="-285750">
              <a:buFont typeface="Wingdings" panose="05000000000000000000" pitchFamily="2" charset="2"/>
              <a:buChar char="Ø"/>
            </a:pPr>
            <a:r>
              <a:rPr lang="en-US" sz="1800" dirty="0">
                <a:solidFill>
                  <a:schemeClr val="tx1"/>
                </a:solidFill>
                <a:latin typeface="Cambria" panose="02040503050406030204" pitchFamily="18" charset="0"/>
                <a:ea typeface="Cambria" panose="02040503050406030204" pitchFamily="18" charset="0"/>
              </a:rPr>
              <a:t>In this project </a:t>
            </a:r>
            <a:r>
              <a:rPr lang="en-US" sz="1800" dirty="0" smtClean="0">
                <a:solidFill>
                  <a:schemeClr val="tx1"/>
                </a:solidFill>
                <a:latin typeface="Cambria" panose="02040503050406030204" pitchFamily="18" charset="0"/>
                <a:ea typeface="Cambria" panose="02040503050406030204" pitchFamily="18" charset="0"/>
              </a:rPr>
              <a:t>we </a:t>
            </a:r>
            <a:r>
              <a:rPr lang="en-US" sz="1800" dirty="0">
                <a:solidFill>
                  <a:schemeClr val="tx1"/>
                </a:solidFill>
                <a:latin typeface="Cambria" panose="02040503050406030204" pitchFamily="18" charset="0"/>
                <a:ea typeface="Cambria" panose="02040503050406030204" pitchFamily="18" charset="0"/>
              </a:rPr>
              <a:t>mainly concentrated on embedding the data into an image. </a:t>
            </a:r>
            <a:r>
              <a:rPr lang="en-US" sz="1800" dirty="0" smtClean="0">
                <a:solidFill>
                  <a:schemeClr val="tx1"/>
                </a:solidFill>
                <a:latin typeface="Cambria" panose="02040503050406030204" pitchFamily="18" charset="0"/>
                <a:ea typeface="Cambria" panose="02040503050406030204" pitchFamily="18" charset="0"/>
              </a:rPr>
              <a:t>We </a:t>
            </a:r>
            <a:r>
              <a:rPr lang="en-US" sz="1800" dirty="0">
                <a:solidFill>
                  <a:schemeClr val="tx1"/>
                </a:solidFill>
                <a:latin typeface="Cambria" panose="02040503050406030204" pitchFamily="18" charset="0"/>
                <a:ea typeface="Cambria" panose="02040503050406030204" pitchFamily="18" charset="0"/>
              </a:rPr>
              <a:t>have designed the </a:t>
            </a:r>
            <a:r>
              <a:rPr lang="en-US" sz="1800" dirty="0" smtClean="0">
                <a:solidFill>
                  <a:schemeClr val="tx1"/>
                </a:solidFill>
                <a:latin typeface="Cambria" panose="02040503050406030204" pitchFamily="18" charset="0"/>
                <a:ea typeface="Cambria" panose="02040503050406030204" pitchFamily="18" charset="0"/>
              </a:rPr>
              <a:t>steganography </a:t>
            </a:r>
            <a:r>
              <a:rPr lang="en-US" sz="1800" dirty="0">
                <a:solidFill>
                  <a:schemeClr val="tx1"/>
                </a:solidFill>
                <a:latin typeface="Cambria" panose="02040503050406030204" pitchFamily="18" charset="0"/>
                <a:ea typeface="Cambria" panose="02040503050406030204" pitchFamily="18" charset="0"/>
              </a:rPr>
              <a:t>application which embedded the data into the </a:t>
            </a:r>
            <a:r>
              <a:rPr lang="en-US" sz="1800" dirty="0" smtClean="0">
                <a:solidFill>
                  <a:schemeClr val="tx1"/>
                </a:solidFill>
                <a:latin typeface="Cambria" panose="02040503050406030204" pitchFamily="18" charset="0"/>
                <a:ea typeface="Cambria" panose="02040503050406030204" pitchFamily="18" charset="0"/>
              </a:rPr>
              <a:t>image.</a:t>
            </a:r>
          </a:p>
          <a:p>
            <a:pPr marL="285750" indent="-285750">
              <a:buFont typeface="Wingdings" panose="05000000000000000000" pitchFamily="2" charset="2"/>
              <a:buChar char="Ø"/>
            </a:pPr>
            <a:endParaRPr lang="en-US" sz="1800" dirty="0" smtClean="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800" dirty="0" smtClean="0">
                <a:solidFill>
                  <a:schemeClr val="tx1"/>
                </a:solidFill>
                <a:latin typeface="Cambria" panose="02040503050406030204" pitchFamily="18" charset="0"/>
                <a:ea typeface="Cambria" panose="02040503050406030204" pitchFamily="18" charset="0"/>
              </a:rPr>
              <a:t>Normally</a:t>
            </a:r>
            <a:r>
              <a:rPr lang="en-US" sz="1800" dirty="0">
                <a:solidFill>
                  <a:schemeClr val="tx1"/>
                </a:solidFill>
                <a:latin typeface="Cambria" panose="02040503050406030204" pitchFamily="18" charset="0"/>
                <a:ea typeface="Cambria" panose="02040503050406030204" pitchFamily="18" charset="0"/>
              </a:rPr>
              <a:t>, after embedding the data into the image, the image may lose its resolution. In the proposed approach, the image remains unchanged in its resolution as well in </a:t>
            </a:r>
            <a:r>
              <a:rPr lang="en-US" sz="1800" dirty="0" smtClean="0">
                <a:solidFill>
                  <a:schemeClr val="tx1"/>
                </a:solidFill>
                <a:latin typeface="Cambria" panose="02040503050406030204" pitchFamily="18" charset="0"/>
                <a:ea typeface="Cambria" panose="02040503050406030204" pitchFamily="18" charset="0"/>
              </a:rPr>
              <a:t>size.</a:t>
            </a:r>
          </a:p>
          <a:p>
            <a:pPr marL="285750" indent="-285750">
              <a:buFont typeface="Wingdings" panose="05000000000000000000" pitchFamily="2" charset="2"/>
              <a:buChar char="Ø"/>
            </a:pPr>
            <a:endParaRPr lang="en-US" sz="1800" dirty="0" smtClean="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800" dirty="0" smtClean="0">
                <a:solidFill>
                  <a:schemeClr val="tx1"/>
                </a:solidFill>
                <a:latin typeface="Cambria" panose="02040503050406030204" pitchFamily="18" charset="0"/>
                <a:ea typeface="Cambria" panose="02040503050406030204" pitchFamily="18" charset="0"/>
              </a:rPr>
              <a:t>The </a:t>
            </a:r>
            <a:r>
              <a:rPr lang="en-US" sz="1800" dirty="0">
                <a:solidFill>
                  <a:schemeClr val="tx1"/>
                </a:solidFill>
                <a:latin typeface="Cambria" panose="02040503050406030204" pitchFamily="18" charset="0"/>
                <a:ea typeface="Cambria" panose="02040503050406030204" pitchFamily="18" charset="0"/>
              </a:rPr>
              <a:t>speed of embedding the data into the image is also high in the proposed approach such that the image is protected and the data to the destination is sent securely. </a:t>
            </a:r>
            <a:endParaRPr lang="en-US" sz="1800" dirty="0" smtClean="0">
              <a:solidFill>
                <a:schemeClr val="tx1"/>
              </a:solidFill>
              <a:latin typeface="Cambria" panose="02040503050406030204" pitchFamily="18" charset="0"/>
              <a:ea typeface="Cambria" panose="02040503050406030204" pitchFamily="18" charset="0"/>
            </a:endParaRPr>
          </a:p>
          <a:p>
            <a:endParaRPr lang="en-US" sz="18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800" dirty="0" smtClean="0">
                <a:solidFill>
                  <a:schemeClr val="tx1"/>
                </a:solidFill>
                <a:latin typeface="Cambria" panose="02040503050406030204" pitchFamily="18" charset="0"/>
                <a:ea typeface="Cambria" panose="02040503050406030204" pitchFamily="18" charset="0"/>
              </a:rPr>
              <a:t>There </a:t>
            </a:r>
            <a:r>
              <a:rPr lang="en-US" sz="1800" dirty="0">
                <a:solidFill>
                  <a:schemeClr val="tx1"/>
                </a:solidFill>
                <a:latin typeface="Cambria" panose="02040503050406030204" pitchFamily="18" charset="0"/>
                <a:ea typeface="Cambria" panose="02040503050406030204" pitchFamily="18" charset="0"/>
              </a:rPr>
              <a:t>are many </a:t>
            </a:r>
            <a:r>
              <a:rPr lang="en-US" sz="1800" dirty="0" smtClean="0">
                <a:solidFill>
                  <a:schemeClr val="tx1"/>
                </a:solidFill>
                <a:latin typeface="Cambria" panose="02040503050406030204" pitchFamily="18" charset="0"/>
                <a:ea typeface="Cambria" panose="02040503050406030204" pitchFamily="18" charset="0"/>
              </a:rPr>
              <a:t>steganography </a:t>
            </a:r>
            <a:r>
              <a:rPr lang="en-US" sz="1800" dirty="0">
                <a:solidFill>
                  <a:schemeClr val="tx1"/>
                </a:solidFill>
                <a:latin typeface="Cambria" panose="02040503050406030204" pitchFamily="18" charset="0"/>
                <a:ea typeface="Cambria" panose="02040503050406030204" pitchFamily="18" charset="0"/>
              </a:rPr>
              <a:t>algorithms available like </a:t>
            </a:r>
            <a:r>
              <a:rPr lang="en-US" sz="1800" dirty="0" err="1">
                <a:solidFill>
                  <a:schemeClr val="tx1"/>
                </a:solidFill>
                <a:latin typeface="Cambria" panose="02040503050406030204" pitchFamily="18" charset="0"/>
                <a:ea typeface="Cambria" panose="02040503050406030204" pitchFamily="18" charset="0"/>
              </a:rPr>
              <a:t>JSteg</a:t>
            </a:r>
            <a:r>
              <a:rPr lang="en-US" sz="1800" dirty="0">
                <a:solidFill>
                  <a:schemeClr val="tx1"/>
                </a:solidFill>
                <a:latin typeface="Cambria" panose="02040503050406030204" pitchFamily="18" charset="0"/>
                <a:ea typeface="Cambria" panose="02040503050406030204" pitchFamily="18" charset="0"/>
              </a:rPr>
              <a:t>, F5 and LSB </a:t>
            </a:r>
            <a:r>
              <a:rPr lang="en-US" sz="1800" dirty="0" smtClean="0">
                <a:solidFill>
                  <a:schemeClr val="tx1"/>
                </a:solidFill>
                <a:latin typeface="Cambria" panose="02040503050406030204" pitchFamily="18" charset="0"/>
                <a:ea typeface="Cambria" panose="02040503050406030204" pitchFamily="18" charset="0"/>
              </a:rPr>
              <a:t>algorithms.</a:t>
            </a:r>
          </a:p>
          <a:p>
            <a:pPr marL="285750" indent="-285750">
              <a:buFont typeface="Wingdings" panose="05000000000000000000" pitchFamily="2" charset="2"/>
              <a:buChar char="Ø"/>
            </a:pPr>
            <a:endParaRPr lang="en-US" sz="1800" dirty="0" smtClean="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800" dirty="0">
                <a:solidFill>
                  <a:schemeClr val="tx1"/>
                </a:solidFill>
                <a:latin typeface="Cambria" panose="02040503050406030204" pitchFamily="18" charset="0"/>
                <a:ea typeface="Cambria" panose="02040503050406030204" pitchFamily="18" charset="0"/>
              </a:rPr>
              <a:t>W</a:t>
            </a:r>
            <a:r>
              <a:rPr lang="en-US" sz="1800" dirty="0" smtClean="0">
                <a:solidFill>
                  <a:schemeClr val="tx1"/>
                </a:solidFill>
                <a:latin typeface="Cambria" panose="02040503050406030204" pitchFamily="18" charset="0"/>
                <a:ea typeface="Cambria" panose="02040503050406030204" pitchFamily="18" charset="0"/>
              </a:rPr>
              <a:t>e </a:t>
            </a:r>
            <a:r>
              <a:rPr lang="en-US" sz="1800" dirty="0">
                <a:solidFill>
                  <a:schemeClr val="tx1"/>
                </a:solidFill>
                <a:latin typeface="Cambria" panose="02040503050406030204" pitchFamily="18" charset="0"/>
                <a:ea typeface="Cambria" panose="02040503050406030204" pitchFamily="18" charset="0"/>
              </a:rPr>
              <a:t>have used the Least Significant Bit algorithm in designing the </a:t>
            </a:r>
            <a:r>
              <a:rPr lang="en-US" sz="1800" dirty="0" smtClean="0">
                <a:solidFill>
                  <a:schemeClr val="tx1"/>
                </a:solidFill>
                <a:latin typeface="Cambria" panose="02040503050406030204" pitchFamily="18" charset="0"/>
                <a:ea typeface="Cambria" panose="02040503050406030204" pitchFamily="18" charset="0"/>
              </a:rPr>
              <a:t>steganography </a:t>
            </a:r>
            <a:r>
              <a:rPr lang="en-US" sz="1800" dirty="0">
                <a:solidFill>
                  <a:schemeClr val="tx1"/>
                </a:solidFill>
                <a:latin typeface="Cambria" panose="02040503050406030204" pitchFamily="18" charset="0"/>
                <a:ea typeface="Cambria" panose="02040503050406030204" pitchFamily="18" charset="0"/>
              </a:rPr>
              <a:t>application because LSB algorithm works efficiently when we consider bit map images .bmp files. The speed of embedding is also high when using LSB compared to the </a:t>
            </a:r>
            <a:r>
              <a:rPr lang="en-US" sz="1800" dirty="0" err="1">
                <a:solidFill>
                  <a:schemeClr val="tx1"/>
                </a:solidFill>
                <a:latin typeface="Cambria" panose="02040503050406030204" pitchFamily="18" charset="0"/>
                <a:ea typeface="Cambria" panose="02040503050406030204" pitchFamily="18" charset="0"/>
              </a:rPr>
              <a:t>JSteg</a:t>
            </a:r>
            <a:r>
              <a:rPr lang="en-US" sz="1800" dirty="0">
                <a:solidFill>
                  <a:schemeClr val="tx1"/>
                </a:solidFill>
                <a:latin typeface="Cambria" panose="02040503050406030204" pitchFamily="18" charset="0"/>
                <a:ea typeface="Cambria" panose="02040503050406030204" pitchFamily="18" charset="0"/>
              </a:rPr>
              <a:t> algorithm. </a:t>
            </a:r>
            <a:endParaRPr lang="en-IN" sz="18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609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49"/>
                                        </p:tgtEl>
                                        <p:attrNameLst>
                                          <p:attrName>style.visibility</p:attrName>
                                        </p:attrNameLst>
                                      </p:cBhvr>
                                      <p:to>
                                        <p:strVal val="visible"/>
                                      </p:to>
                                    </p:set>
                                    <p:anim calcmode="lin" valueType="num">
                                      <p:cBhvr>
                                        <p:cTn id="7" dur="250" fill="hold"/>
                                        <p:tgtEl>
                                          <p:spTgt spid="449"/>
                                        </p:tgtEl>
                                        <p:attrNameLst>
                                          <p:attrName>ppt_w</p:attrName>
                                        </p:attrNameLst>
                                      </p:cBhvr>
                                      <p:tavLst>
                                        <p:tav tm="0">
                                          <p:val>
                                            <p:fltVal val="0"/>
                                          </p:val>
                                        </p:tav>
                                        <p:tav tm="100000">
                                          <p:val>
                                            <p:strVal val="#ppt_w"/>
                                          </p:val>
                                        </p:tav>
                                      </p:tavLst>
                                    </p:anim>
                                    <p:anim calcmode="lin" valueType="num">
                                      <p:cBhvr>
                                        <p:cTn id="8" dur="250" fill="hold"/>
                                        <p:tgtEl>
                                          <p:spTgt spid="449"/>
                                        </p:tgtEl>
                                        <p:attrNameLst>
                                          <p:attrName>ppt_h</p:attrName>
                                        </p:attrNameLst>
                                      </p:cBhvr>
                                      <p:tavLst>
                                        <p:tav tm="0">
                                          <p:val>
                                            <p:fltVal val="0"/>
                                          </p:val>
                                        </p:tav>
                                        <p:tav tm="100000">
                                          <p:val>
                                            <p:strVal val="#ppt_h"/>
                                          </p:val>
                                        </p:tav>
                                      </p:tavLst>
                                    </p:anim>
                                    <p:anim calcmode="lin" valueType="num">
                                      <p:cBhvr>
                                        <p:cTn id="9" dur="250" fill="hold"/>
                                        <p:tgtEl>
                                          <p:spTgt spid="449"/>
                                        </p:tgtEl>
                                        <p:attrNameLst>
                                          <p:attrName>style.rotation</p:attrName>
                                        </p:attrNameLst>
                                      </p:cBhvr>
                                      <p:tavLst>
                                        <p:tav tm="0">
                                          <p:val>
                                            <p:fltVal val="90"/>
                                          </p:val>
                                        </p:tav>
                                        <p:tav tm="100000">
                                          <p:val>
                                            <p:fltVal val="0"/>
                                          </p:val>
                                        </p:tav>
                                      </p:tavLst>
                                    </p:anim>
                                    <p:animEffect transition="in" filter="fade">
                                      <p:cBhvr>
                                        <p:cTn id="10" dur="250"/>
                                        <p:tgtEl>
                                          <p:spTgt spid="44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down)">
                                      <p:cBhvr>
                                        <p:cTn id="15" dur="25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wipe(down)">
                                      <p:cBhvr>
                                        <p:cTn id="20" dur="25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wipe(down)">
                                      <p:cBhvr>
                                        <p:cTn id="25" dur="250"/>
                                        <p:tgtEl>
                                          <p:spTgt spid="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wipe(down)">
                                      <p:cBhvr>
                                        <p:cTn id="30" dur="250"/>
                                        <p:tgtEl>
                                          <p:spTgt spid="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wipe(down)">
                                      <p:cBhvr>
                                        <p:cTn id="35" dur="25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76794" cy="5143500"/>
          </a:xfrm>
          <a:prstGeom prst="rect">
            <a:avLst/>
          </a:prstGeom>
        </p:spPr>
      </p:pic>
      <p:sp>
        <p:nvSpPr>
          <p:cNvPr id="125" name="Google Shape;276;p24"/>
          <p:cNvSpPr txBox="1">
            <a:spLocks/>
          </p:cNvSpPr>
          <p:nvPr/>
        </p:nvSpPr>
        <p:spPr>
          <a:xfrm>
            <a:off x="1365137" y="1716697"/>
            <a:ext cx="6446520" cy="523584"/>
          </a:xfrm>
          <a:prstGeom prst="rect">
            <a:avLst/>
          </a:prstGeom>
          <a:solidFill>
            <a:schemeClr val="accent2">
              <a:lumMod val="10000"/>
            </a:schemeClr>
          </a:solidFill>
          <a:ln w="25400" cap="flat" cmpd="sng" algn="ctr">
            <a:noFill/>
            <a:prstDash val="solid"/>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1pPr>
            <a:lvl2pPr marR="0" lvl="1"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2pPr>
            <a:lvl3pPr marR="0" lvl="2"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3pPr>
            <a:lvl4pPr marR="0" lvl="3"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4pPr>
            <a:lvl5pPr marR="0" lvl="4"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5pPr>
            <a:lvl6pPr marR="0" lvl="5"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6pPr>
            <a:lvl7pPr marR="0" lvl="6"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7pPr>
            <a:lvl8pPr marR="0" lvl="7"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8pPr>
            <a:lvl9pPr marR="0" lvl="8"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9pPr>
          </a:lstStyle>
          <a:p>
            <a:r>
              <a:rPr lang="en-IN" sz="2500" dirty="0" smtClean="0">
                <a:latin typeface="Wide Latin" panose="020A0A07050505020404" pitchFamily="18" charset="0"/>
              </a:rPr>
              <a:t>Image Steganography </a:t>
            </a:r>
            <a:endParaRPr lang="en-IN" sz="2500" dirty="0">
              <a:latin typeface="Wide Latin" panose="020A0A07050505020404" pitchFamily="18" charset="0"/>
            </a:endParaRPr>
          </a:p>
        </p:txBody>
      </p:sp>
    </p:spTree>
    <p:extLst>
      <p:ext uri="{BB962C8B-B14F-4D97-AF65-F5344CB8AC3E}">
        <p14:creationId xmlns:p14="http://schemas.microsoft.com/office/powerpoint/2010/main" val="18319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250"/>
                                        <p:tgtEl>
                                          <p:spTgt spid="125"/>
                                        </p:tgtEl>
                                      </p:cBhvr>
                                    </p:animEffect>
                                    <p:anim calcmode="lin" valueType="num">
                                      <p:cBhvr>
                                        <p:cTn id="8" dur="250" fill="hold"/>
                                        <p:tgtEl>
                                          <p:spTgt spid="125"/>
                                        </p:tgtEl>
                                        <p:attrNameLst>
                                          <p:attrName>ppt_x</p:attrName>
                                        </p:attrNameLst>
                                      </p:cBhvr>
                                      <p:tavLst>
                                        <p:tav tm="0">
                                          <p:val>
                                            <p:strVal val="#ppt_x"/>
                                          </p:val>
                                        </p:tav>
                                        <p:tav tm="100000">
                                          <p:val>
                                            <p:strVal val="#ppt_x"/>
                                          </p:val>
                                        </p:tav>
                                      </p:tavLst>
                                    </p:anim>
                                    <p:anim calcmode="lin" valueType="num">
                                      <p:cBhvr>
                                        <p:cTn id="9" dur="250" fill="hold"/>
                                        <p:tgtEl>
                                          <p:spTgt spid="1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smtClean="0">
                <a:latin typeface="Cambria" panose="02040503050406030204" pitchFamily="18" charset="0"/>
                <a:ea typeface="Cambria" panose="02040503050406030204" pitchFamily="18" charset="0"/>
                <a:cs typeface="Nirmala UI Semilight" panose="020B0402040204020203" pitchFamily="34" charset="0"/>
              </a:rPr>
              <a:t>Conclusion</a:t>
            </a:r>
            <a:r>
              <a:rPr lang="en-IN" dirty="0">
                <a:solidFill>
                  <a:schemeClr val="tx2">
                    <a:lumMod val="10000"/>
                    <a:alpha val="50000"/>
                  </a:schemeClr>
                </a:solidFill>
                <a:latin typeface="Cambria" panose="02040503050406030204" pitchFamily="18" charset="0"/>
                <a:ea typeface="Cambria" panose="02040503050406030204" pitchFamily="18" charset="0"/>
                <a:cs typeface="Nirmala UI Semilight" panose="020B0402040204020203" pitchFamily="34" charset="0"/>
              </a:rPr>
              <a:t/>
            </a:r>
            <a:br>
              <a:rPr lang="en-IN" dirty="0">
                <a:solidFill>
                  <a:schemeClr val="tx2">
                    <a:lumMod val="10000"/>
                    <a:alpha val="50000"/>
                  </a:schemeClr>
                </a:solidFill>
                <a:latin typeface="Cambria" panose="02040503050406030204" pitchFamily="18" charset="0"/>
                <a:ea typeface="Cambria" panose="02040503050406030204" pitchFamily="18" charset="0"/>
                <a:cs typeface="Nirmala UI Semilight" panose="020B0402040204020203" pitchFamily="34" charset="0"/>
              </a:rPr>
            </a:br>
            <a:endParaRPr lang="en-IN" dirty="0">
              <a:latin typeface="Cambria" panose="02040503050406030204" pitchFamily="18" charset="0"/>
              <a:ea typeface="Cambria" panose="02040503050406030204" pitchFamily="18" charset="0"/>
            </a:endParaRPr>
          </a:p>
        </p:txBody>
      </p:sp>
      <p:sp>
        <p:nvSpPr>
          <p:cNvPr id="2" name="Rectangle 1"/>
          <p:cNvSpPr/>
          <p:nvPr/>
        </p:nvSpPr>
        <p:spPr>
          <a:xfrm>
            <a:off x="179985" y="875645"/>
            <a:ext cx="8859981" cy="3477875"/>
          </a:xfrm>
          <a:prstGeom prst="rect">
            <a:avLst/>
          </a:prstGeom>
        </p:spPr>
        <p:txBody>
          <a:bodyPr wrap="square">
            <a:spAutoFit/>
          </a:bodyPr>
          <a:lstStyle/>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In </a:t>
            </a:r>
            <a:r>
              <a:rPr lang="en-US" sz="2000" dirty="0">
                <a:solidFill>
                  <a:schemeClr val="tx1"/>
                </a:solidFill>
                <a:latin typeface="Cambria" panose="02040503050406030204" pitchFamily="18" charset="0"/>
                <a:ea typeface="Cambria" panose="02040503050406030204" pitchFamily="18" charset="0"/>
              </a:rPr>
              <a:t>the present world, the data transfers using internet is rapidly growing because it is so easier as well as faster to transfer the data to destination. So, many individuals and business people use to transfer business documents, important information using </a:t>
            </a:r>
            <a:r>
              <a:rPr lang="en-US" sz="2000" dirty="0" smtClean="0">
                <a:solidFill>
                  <a:schemeClr val="tx1"/>
                </a:solidFill>
                <a:latin typeface="Cambria" panose="02040503050406030204" pitchFamily="18" charset="0"/>
                <a:ea typeface="Cambria" panose="02040503050406030204" pitchFamily="18" charset="0"/>
              </a:rPr>
              <a:t>internet.</a:t>
            </a:r>
          </a:p>
          <a:p>
            <a:endParaRPr lang="en-US" sz="2000" dirty="0" smtClean="0">
              <a:solidFill>
                <a:schemeClr val="tx1"/>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Security </a:t>
            </a:r>
            <a:r>
              <a:rPr lang="en-US" sz="2000" dirty="0">
                <a:solidFill>
                  <a:schemeClr val="tx1"/>
                </a:solidFill>
                <a:latin typeface="Cambria" panose="02040503050406030204" pitchFamily="18" charset="0"/>
                <a:ea typeface="Cambria" panose="02040503050406030204" pitchFamily="18" charset="0"/>
              </a:rPr>
              <a:t>is an important issue while transferring the data using internet because any unauthorized individual can hack the data and make it useless or obtain information un- intended to him</a:t>
            </a:r>
            <a:r>
              <a:rPr lang="en-US" sz="2000" dirty="0" smtClean="0">
                <a:solidFill>
                  <a:schemeClr val="tx1"/>
                </a:solidFill>
                <a:latin typeface="Cambria" panose="02040503050406030204" pitchFamily="18" charset="0"/>
                <a:ea typeface="Cambria" panose="02040503050406030204" pitchFamily="18" charset="0"/>
              </a:rPr>
              <a:t>.</a:t>
            </a:r>
          </a:p>
          <a:p>
            <a:endParaRPr lang="en-US" sz="2000" dirty="0" smtClean="0">
              <a:solidFill>
                <a:schemeClr val="tx1"/>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So Hiding </a:t>
            </a:r>
            <a:r>
              <a:rPr lang="en-US" sz="2000" dirty="0">
                <a:solidFill>
                  <a:schemeClr val="tx1"/>
                </a:solidFill>
                <a:latin typeface="Cambria" panose="02040503050406030204" pitchFamily="18" charset="0"/>
                <a:ea typeface="Cambria" panose="02040503050406030204" pitchFamily="18" charset="0"/>
              </a:rPr>
              <a:t>a message with steganography methods reduces the chance of a message being </a:t>
            </a:r>
            <a:r>
              <a:rPr lang="en-US" sz="2000" dirty="0" smtClean="0">
                <a:solidFill>
                  <a:schemeClr val="tx1"/>
                </a:solidFill>
                <a:latin typeface="Cambria" panose="02040503050406030204" pitchFamily="18" charset="0"/>
                <a:ea typeface="Cambria" panose="02040503050406030204" pitchFamily="18" charset="0"/>
              </a:rPr>
              <a:t>detected or hack.</a:t>
            </a:r>
            <a:endParaRPr lang="en-IN" sz="20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0541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49"/>
                                        </p:tgtEl>
                                        <p:attrNameLst>
                                          <p:attrName>style.visibility</p:attrName>
                                        </p:attrNameLst>
                                      </p:cBhvr>
                                      <p:to>
                                        <p:strVal val="visible"/>
                                      </p:to>
                                    </p:set>
                                    <p:anim calcmode="lin" valueType="num">
                                      <p:cBhvr>
                                        <p:cTn id="7" dur="250" fill="hold"/>
                                        <p:tgtEl>
                                          <p:spTgt spid="449"/>
                                        </p:tgtEl>
                                        <p:attrNameLst>
                                          <p:attrName>ppt_w</p:attrName>
                                        </p:attrNameLst>
                                      </p:cBhvr>
                                      <p:tavLst>
                                        <p:tav tm="0">
                                          <p:val>
                                            <p:fltVal val="0"/>
                                          </p:val>
                                        </p:tav>
                                        <p:tav tm="100000">
                                          <p:val>
                                            <p:strVal val="#ppt_w"/>
                                          </p:val>
                                        </p:tav>
                                      </p:tavLst>
                                    </p:anim>
                                    <p:anim calcmode="lin" valueType="num">
                                      <p:cBhvr>
                                        <p:cTn id="8" dur="250" fill="hold"/>
                                        <p:tgtEl>
                                          <p:spTgt spid="449"/>
                                        </p:tgtEl>
                                        <p:attrNameLst>
                                          <p:attrName>ppt_h</p:attrName>
                                        </p:attrNameLst>
                                      </p:cBhvr>
                                      <p:tavLst>
                                        <p:tav tm="0">
                                          <p:val>
                                            <p:fltVal val="0"/>
                                          </p:val>
                                        </p:tav>
                                        <p:tav tm="100000">
                                          <p:val>
                                            <p:strVal val="#ppt_h"/>
                                          </p:val>
                                        </p:tav>
                                      </p:tavLst>
                                    </p:anim>
                                    <p:anim calcmode="lin" valueType="num">
                                      <p:cBhvr>
                                        <p:cTn id="9" dur="250" fill="hold"/>
                                        <p:tgtEl>
                                          <p:spTgt spid="449"/>
                                        </p:tgtEl>
                                        <p:attrNameLst>
                                          <p:attrName>style.rotation</p:attrName>
                                        </p:attrNameLst>
                                      </p:cBhvr>
                                      <p:tavLst>
                                        <p:tav tm="0">
                                          <p:val>
                                            <p:fltVal val="90"/>
                                          </p:val>
                                        </p:tav>
                                        <p:tav tm="100000">
                                          <p:val>
                                            <p:fltVal val="0"/>
                                          </p:val>
                                        </p:tav>
                                      </p:tavLst>
                                    </p:anim>
                                    <p:animEffect transition="in" filter="fade">
                                      <p:cBhvr>
                                        <p:cTn id="10" dur="250"/>
                                        <p:tgtEl>
                                          <p:spTgt spid="44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5" dur="25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25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5"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33"/>
          <p:cNvSpPr/>
          <p:nvPr/>
        </p:nvSpPr>
        <p:spPr>
          <a:xfrm>
            <a:off x="5749929" y="4545450"/>
            <a:ext cx="7250017" cy="6725"/>
          </a:xfrm>
          <a:custGeom>
            <a:avLst/>
            <a:gdLst/>
            <a:ahLst/>
            <a:cxnLst/>
            <a:rect l="l" t="t" r="r" b="b"/>
            <a:pathLst>
              <a:path w="203738" h="269" extrusionOk="0">
                <a:moveTo>
                  <a:pt x="101888" y="1"/>
                </a:moveTo>
                <a:cubicBezTo>
                  <a:pt x="45590" y="1"/>
                  <a:pt x="1" y="77"/>
                  <a:pt x="1" y="115"/>
                </a:cubicBezTo>
                <a:cubicBezTo>
                  <a:pt x="1" y="192"/>
                  <a:pt x="45628" y="268"/>
                  <a:pt x="101888" y="268"/>
                </a:cubicBezTo>
                <a:cubicBezTo>
                  <a:pt x="158148" y="268"/>
                  <a:pt x="203737" y="192"/>
                  <a:pt x="203737" y="115"/>
                </a:cubicBezTo>
                <a:cubicBezTo>
                  <a:pt x="203737" y="77"/>
                  <a:pt x="158148" y="1"/>
                  <a:pt x="101888" y="1"/>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smtClean="0">
                <a:latin typeface="Cambria" panose="02040503050406030204" pitchFamily="18" charset="0"/>
                <a:ea typeface="Cambria" panose="02040503050406030204" pitchFamily="18" charset="0"/>
                <a:cs typeface="Nirmala UI Semilight" panose="020B0402040204020203" pitchFamily="34" charset="0"/>
              </a:rPr>
              <a:t>Future Work</a:t>
            </a:r>
            <a:r>
              <a:rPr lang="en-IN" dirty="0">
                <a:solidFill>
                  <a:schemeClr val="tx2">
                    <a:lumMod val="10000"/>
                    <a:alpha val="50000"/>
                  </a:schemeClr>
                </a:solidFill>
                <a:latin typeface="Cambria" panose="02040503050406030204" pitchFamily="18" charset="0"/>
                <a:ea typeface="Cambria" panose="02040503050406030204" pitchFamily="18" charset="0"/>
                <a:cs typeface="Nirmala UI Semilight" panose="020B0402040204020203" pitchFamily="34" charset="0"/>
              </a:rPr>
              <a:t/>
            </a:r>
            <a:br>
              <a:rPr lang="en-IN" dirty="0">
                <a:solidFill>
                  <a:schemeClr val="tx2">
                    <a:lumMod val="10000"/>
                    <a:alpha val="50000"/>
                  </a:schemeClr>
                </a:solidFill>
                <a:latin typeface="Cambria" panose="02040503050406030204" pitchFamily="18" charset="0"/>
                <a:ea typeface="Cambria" panose="02040503050406030204" pitchFamily="18" charset="0"/>
                <a:cs typeface="Nirmala UI Semilight" panose="020B0402040204020203" pitchFamily="34" charset="0"/>
              </a:rPr>
            </a:br>
            <a:endParaRPr lang="en-IN" dirty="0">
              <a:latin typeface="Cambria" panose="02040503050406030204" pitchFamily="18" charset="0"/>
              <a:ea typeface="Cambria" panose="02040503050406030204" pitchFamily="18" charset="0"/>
            </a:endParaRPr>
          </a:p>
        </p:txBody>
      </p:sp>
      <p:sp>
        <p:nvSpPr>
          <p:cNvPr id="238" name="Rectangle 237"/>
          <p:cNvSpPr/>
          <p:nvPr/>
        </p:nvSpPr>
        <p:spPr>
          <a:xfrm>
            <a:off x="179985" y="875645"/>
            <a:ext cx="6628285" cy="2862322"/>
          </a:xfrm>
          <a:prstGeom prst="rect">
            <a:avLst/>
          </a:prstGeom>
        </p:spPr>
        <p:txBody>
          <a:bodyPr wrap="square">
            <a:spAutoFit/>
          </a:bodyPr>
          <a:lstStyle/>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In Future we are going to embed this system in chat application as we discussed in present </a:t>
            </a:r>
            <a:r>
              <a:rPr lang="en-US" sz="2000" dirty="0">
                <a:solidFill>
                  <a:schemeClr val="tx1"/>
                </a:solidFill>
                <a:latin typeface="Cambria" panose="02040503050406030204" pitchFamily="18" charset="0"/>
                <a:ea typeface="Cambria" panose="02040503050406030204" pitchFamily="18" charset="0"/>
              </a:rPr>
              <a:t>world, the data transfers using internet is rapidly growing because it is so easier as well as faster to transfer the data to destination. </a:t>
            </a:r>
            <a:endParaRPr lang="en-US" sz="2000" dirty="0" smtClean="0">
              <a:solidFill>
                <a:schemeClr val="tx1"/>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We can see that so many fake images are share in chat. So to we use image steganography as origin finder.</a:t>
            </a:r>
          </a:p>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For that we will store </a:t>
            </a:r>
            <a:r>
              <a:rPr lang="en-US" sz="2000" b="1" dirty="0" smtClean="0">
                <a:solidFill>
                  <a:schemeClr val="tx1"/>
                </a:solidFill>
                <a:latin typeface="Cambria" panose="02040503050406030204" pitchFamily="18" charset="0"/>
                <a:ea typeface="Cambria" panose="02040503050406030204" pitchFamily="18" charset="0"/>
              </a:rPr>
              <a:t>use-id</a:t>
            </a:r>
            <a:r>
              <a:rPr lang="en-US" sz="2000" dirty="0" smtClean="0">
                <a:solidFill>
                  <a:schemeClr val="tx1"/>
                </a:solidFill>
                <a:latin typeface="Cambria" panose="02040503050406030204" pitchFamily="18" charset="0"/>
                <a:ea typeface="Cambria" panose="02040503050406030204" pitchFamily="18" charset="0"/>
              </a:rPr>
              <a:t> in stego image so that we can find out easily.</a:t>
            </a:r>
            <a:endParaRPr lang="en-IN" sz="2000" dirty="0">
              <a:solidFill>
                <a:schemeClr val="tx1"/>
              </a:solidFill>
              <a:latin typeface="Cambria" panose="02040503050406030204" pitchFamily="18" charset="0"/>
              <a:ea typeface="Cambria" panose="02040503050406030204" pitchFamily="18" charset="0"/>
            </a:endParaRPr>
          </a:p>
        </p:txBody>
      </p:sp>
      <p:grpSp>
        <p:nvGrpSpPr>
          <p:cNvPr id="239" name="Group 238"/>
          <p:cNvGrpSpPr/>
          <p:nvPr/>
        </p:nvGrpSpPr>
        <p:grpSpPr>
          <a:xfrm>
            <a:off x="7011696" y="1199519"/>
            <a:ext cx="1819884" cy="3197221"/>
            <a:chOff x="4969536" y="1435739"/>
            <a:chExt cx="1470192" cy="2931647"/>
          </a:xfrm>
        </p:grpSpPr>
        <p:sp>
          <p:nvSpPr>
            <p:cNvPr id="240" name="Google Shape;1760;p45"/>
            <p:cNvSpPr/>
            <p:nvPr/>
          </p:nvSpPr>
          <p:spPr>
            <a:xfrm>
              <a:off x="4969536" y="1435739"/>
              <a:ext cx="1470192" cy="2931647"/>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241" name="Google Shape;1794;p47"/>
            <p:cNvPicPr preferRelativeResize="0"/>
            <p:nvPr/>
          </p:nvPicPr>
          <p:blipFill rotWithShape="1">
            <a:blip r:embed="rId3">
              <a:alphaModFix/>
            </a:blip>
            <a:srcRect l="25302" r="25297"/>
            <a:stretch/>
          </p:blipFill>
          <p:spPr>
            <a:xfrm>
              <a:off x="4969536" y="1662545"/>
              <a:ext cx="1417409" cy="2549237"/>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wheel(1)">
                                      <p:cBhvr>
                                        <p:cTn id="7" dur="10"/>
                                        <p:tgtEl>
                                          <p:spTgt spid="239"/>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36"/>
                                        </p:tgtEl>
                                        <p:attrNameLst>
                                          <p:attrName>style.visibility</p:attrName>
                                        </p:attrNameLst>
                                      </p:cBhvr>
                                      <p:to>
                                        <p:strVal val="visible"/>
                                      </p:to>
                                    </p:set>
                                    <p:anim calcmode="lin" valueType="num">
                                      <p:cBhvr>
                                        <p:cTn id="12" dur="250" fill="hold"/>
                                        <p:tgtEl>
                                          <p:spTgt spid="236"/>
                                        </p:tgtEl>
                                        <p:attrNameLst>
                                          <p:attrName>ppt_w</p:attrName>
                                        </p:attrNameLst>
                                      </p:cBhvr>
                                      <p:tavLst>
                                        <p:tav tm="0">
                                          <p:val>
                                            <p:fltVal val="0"/>
                                          </p:val>
                                        </p:tav>
                                        <p:tav tm="100000">
                                          <p:val>
                                            <p:strVal val="#ppt_w"/>
                                          </p:val>
                                        </p:tav>
                                      </p:tavLst>
                                    </p:anim>
                                    <p:anim calcmode="lin" valueType="num">
                                      <p:cBhvr>
                                        <p:cTn id="13" dur="250" fill="hold"/>
                                        <p:tgtEl>
                                          <p:spTgt spid="236"/>
                                        </p:tgtEl>
                                        <p:attrNameLst>
                                          <p:attrName>ppt_h</p:attrName>
                                        </p:attrNameLst>
                                      </p:cBhvr>
                                      <p:tavLst>
                                        <p:tav tm="0">
                                          <p:val>
                                            <p:fltVal val="0"/>
                                          </p:val>
                                        </p:tav>
                                        <p:tav tm="100000">
                                          <p:val>
                                            <p:strVal val="#ppt_h"/>
                                          </p:val>
                                        </p:tav>
                                      </p:tavLst>
                                    </p:anim>
                                    <p:anim calcmode="lin" valueType="num">
                                      <p:cBhvr>
                                        <p:cTn id="14" dur="250" fill="hold"/>
                                        <p:tgtEl>
                                          <p:spTgt spid="236"/>
                                        </p:tgtEl>
                                        <p:attrNameLst>
                                          <p:attrName>style.rotation</p:attrName>
                                        </p:attrNameLst>
                                      </p:cBhvr>
                                      <p:tavLst>
                                        <p:tav tm="0">
                                          <p:val>
                                            <p:fltVal val="90"/>
                                          </p:val>
                                        </p:tav>
                                        <p:tav tm="100000">
                                          <p:val>
                                            <p:fltVal val="0"/>
                                          </p:val>
                                        </p:tav>
                                      </p:tavLst>
                                    </p:anim>
                                    <p:animEffect transition="in" filter="fade">
                                      <p:cBhvr>
                                        <p:cTn id="15" dur="250"/>
                                        <p:tgtEl>
                                          <p:spTgt spid="23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38">
                                            <p:txEl>
                                              <p:pRg st="0" end="0"/>
                                            </p:txEl>
                                          </p:spTgt>
                                        </p:tgtEl>
                                        <p:attrNameLst>
                                          <p:attrName>style.visibility</p:attrName>
                                        </p:attrNameLst>
                                      </p:cBhvr>
                                      <p:to>
                                        <p:strVal val="visible"/>
                                      </p:to>
                                    </p:set>
                                    <p:animEffect transition="in" filter="randombar(horizontal)">
                                      <p:cBhvr>
                                        <p:cTn id="20" dur="250"/>
                                        <p:tgtEl>
                                          <p:spTgt spid="23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38">
                                            <p:txEl>
                                              <p:pRg st="1" end="1"/>
                                            </p:txEl>
                                          </p:spTgt>
                                        </p:tgtEl>
                                        <p:attrNameLst>
                                          <p:attrName>style.visibility</p:attrName>
                                        </p:attrNameLst>
                                      </p:cBhvr>
                                      <p:to>
                                        <p:strVal val="visible"/>
                                      </p:to>
                                    </p:set>
                                    <p:animEffect transition="in" filter="randombar(horizontal)">
                                      <p:cBhvr>
                                        <p:cTn id="25" dur="250"/>
                                        <p:tgtEl>
                                          <p:spTgt spid="23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38">
                                            <p:txEl>
                                              <p:pRg st="2" end="2"/>
                                            </p:txEl>
                                          </p:spTgt>
                                        </p:tgtEl>
                                        <p:attrNameLst>
                                          <p:attrName>style.visibility</p:attrName>
                                        </p:attrNameLst>
                                      </p:cBhvr>
                                      <p:to>
                                        <p:strVal val="visible"/>
                                      </p:to>
                                    </p:set>
                                    <p:animEffect transition="in" filter="randombar(horizontal)">
                                      <p:cBhvr>
                                        <p:cTn id="30" dur="250"/>
                                        <p:tgtEl>
                                          <p:spTgt spid="2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33"/>
          <p:cNvSpPr/>
          <p:nvPr/>
        </p:nvSpPr>
        <p:spPr>
          <a:xfrm>
            <a:off x="5749929" y="4545450"/>
            <a:ext cx="7250017" cy="6725"/>
          </a:xfrm>
          <a:custGeom>
            <a:avLst/>
            <a:gdLst/>
            <a:ahLst/>
            <a:cxnLst/>
            <a:rect l="l" t="t" r="r" b="b"/>
            <a:pathLst>
              <a:path w="203738" h="269" extrusionOk="0">
                <a:moveTo>
                  <a:pt x="101888" y="1"/>
                </a:moveTo>
                <a:cubicBezTo>
                  <a:pt x="45590" y="1"/>
                  <a:pt x="1" y="77"/>
                  <a:pt x="1" y="115"/>
                </a:cubicBezTo>
                <a:cubicBezTo>
                  <a:pt x="1" y="192"/>
                  <a:pt x="45628" y="268"/>
                  <a:pt x="101888" y="268"/>
                </a:cubicBezTo>
                <a:cubicBezTo>
                  <a:pt x="158148" y="268"/>
                  <a:pt x="203737" y="192"/>
                  <a:pt x="203737" y="115"/>
                </a:cubicBezTo>
                <a:cubicBezTo>
                  <a:pt x="203737" y="77"/>
                  <a:pt x="158148" y="1"/>
                  <a:pt x="101888" y="1"/>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p:cNvGrpSpPr/>
          <p:nvPr/>
        </p:nvGrpSpPr>
        <p:grpSpPr>
          <a:xfrm>
            <a:off x="7056602" y="934289"/>
            <a:ext cx="2043224" cy="4162874"/>
            <a:chOff x="7056602" y="934289"/>
            <a:chExt cx="2043224" cy="4162874"/>
          </a:xfrm>
        </p:grpSpPr>
        <p:grpSp>
          <p:nvGrpSpPr>
            <p:cNvPr id="1183" name="Google Shape;1183;p33"/>
            <p:cNvGrpSpPr/>
            <p:nvPr/>
          </p:nvGrpSpPr>
          <p:grpSpPr>
            <a:xfrm>
              <a:off x="7056602" y="2138849"/>
              <a:ext cx="1022089" cy="2958314"/>
              <a:chOff x="6132717" y="1804012"/>
              <a:chExt cx="922963" cy="2671405"/>
            </a:xfrm>
          </p:grpSpPr>
          <p:sp>
            <p:nvSpPr>
              <p:cNvPr id="1184" name="Google Shape;1184;p33"/>
              <p:cNvSpPr/>
              <p:nvPr/>
            </p:nvSpPr>
            <p:spPr>
              <a:xfrm flipH="1">
                <a:off x="6928507" y="2400560"/>
                <a:ext cx="53000" cy="129596"/>
              </a:xfrm>
              <a:custGeom>
                <a:avLst/>
                <a:gdLst/>
                <a:ahLst/>
                <a:cxnLst/>
                <a:rect l="l" t="t" r="r" b="b"/>
                <a:pathLst>
                  <a:path w="1487" h="3636" extrusionOk="0">
                    <a:moveTo>
                      <a:pt x="332" y="0"/>
                    </a:moveTo>
                    <a:cubicBezTo>
                      <a:pt x="137" y="0"/>
                      <a:pt x="0" y="183"/>
                      <a:pt x="57" y="377"/>
                    </a:cubicBezTo>
                    <a:lnTo>
                      <a:pt x="1086" y="3636"/>
                    </a:lnTo>
                    <a:lnTo>
                      <a:pt x="1486" y="3636"/>
                    </a:lnTo>
                    <a:lnTo>
                      <a:pt x="37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3"/>
              <p:cNvSpPr/>
              <p:nvPr/>
            </p:nvSpPr>
            <p:spPr>
              <a:xfrm flipH="1">
                <a:off x="6966003" y="2431926"/>
                <a:ext cx="89677" cy="224548"/>
              </a:xfrm>
              <a:custGeom>
                <a:avLst/>
                <a:gdLst/>
                <a:ahLst/>
                <a:cxnLst/>
                <a:rect l="l" t="t" r="r" b="b"/>
                <a:pathLst>
                  <a:path w="2516" h="6300" extrusionOk="0">
                    <a:moveTo>
                      <a:pt x="595" y="0"/>
                    </a:moveTo>
                    <a:cubicBezTo>
                      <a:pt x="252" y="0"/>
                      <a:pt x="1" y="343"/>
                      <a:pt x="104" y="675"/>
                    </a:cubicBezTo>
                    <a:lnTo>
                      <a:pt x="1715" y="5934"/>
                    </a:lnTo>
                    <a:cubicBezTo>
                      <a:pt x="1773" y="6151"/>
                      <a:pt x="1978" y="6300"/>
                      <a:pt x="2207" y="6300"/>
                    </a:cubicBezTo>
                    <a:lnTo>
                      <a:pt x="2516" y="6300"/>
                    </a:lnTo>
                    <a:lnTo>
                      <a:pt x="59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3"/>
              <p:cNvSpPr/>
              <p:nvPr/>
            </p:nvSpPr>
            <p:spPr>
              <a:xfrm flipH="1">
                <a:off x="6632674" y="2283867"/>
                <a:ext cx="401798" cy="372999"/>
              </a:xfrm>
              <a:custGeom>
                <a:avLst/>
                <a:gdLst/>
                <a:ahLst/>
                <a:cxnLst/>
                <a:rect l="l" t="t" r="r" b="b"/>
                <a:pathLst>
                  <a:path w="11273" h="10465" extrusionOk="0">
                    <a:moveTo>
                      <a:pt x="2242" y="0"/>
                    </a:moveTo>
                    <a:cubicBezTo>
                      <a:pt x="2165" y="0"/>
                      <a:pt x="2085" y="68"/>
                      <a:pt x="2126" y="165"/>
                    </a:cubicBezTo>
                    <a:lnTo>
                      <a:pt x="3075" y="3286"/>
                    </a:lnTo>
                    <a:lnTo>
                      <a:pt x="1864" y="3286"/>
                    </a:lnTo>
                    <a:lnTo>
                      <a:pt x="2126" y="4166"/>
                    </a:lnTo>
                    <a:lnTo>
                      <a:pt x="0" y="4166"/>
                    </a:lnTo>
                    <a:lnTo>
                      <a:pt x="1921" y="10465"/>
                    </a:lnTo>
                    <a:lnTo>
                      <a:pt x="11272" y="10465"/>
                    </a:lnTo>
                    <a:lnTo>
                      <a:pt x="9352" y="4166"/>
                    </a:lnTo>
                    <a:lnTo>
                      <a:pt x="9352" y="4154"/>
                    </a:lnTo>
                    <a:lnTo>
                      <a:pt x="7511" y="4154"/>
                    </a:lnTo>
                    <a:lnTo>
                      <a:pt x="7248" y="3274"/>
                    </a:lnTo>
                    <a:lnTo>
                      <a:pt x="5922" y="3274"/>
                    </a:lnTo>
                    <a:lnTo>
                      <a:pt x="5430" y="1697"/>
                    </a:lnTo>
                    <a:cubicBezTo>
                      <a:pt x="5417" y="1630"/>
                      <a:pt x="5369" y="1601"/>
                      <a:pt x="5319" y="1601"/>
                    </a:cubicBezTo>
                    <a:cubicBezTo>
                      <a:pt x="5242" y="1601"/>
                      <a:pt x="5160" y="1672"/>
                      <a:pt x="5202" y="1777"/>
                    </a:cubicBezTo>
                    <a:lnTo>
                      <a:pt x="5659" y="3286"/>
                    </a:lnTo>
                    <a:lnTo>
                      <a:pt x="3338" y="3286"/>
                    </a:lnTo>
                    <a:lnTo>
                      <a:pt x="2355" y="96"/>
                    </a:lnTo>
                    <a:cubicBezTo>
                      <a:pt x="2342" y="29"/>
                      <a:pt x="2293" y="0"/>
                      <a:pt x="22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3"/>
              <p:cNvSpPr/>
              <p:nvPr/>
            </p:nvSpPr>
            <p:spPr>
              <a:xfrm flipH="1">
                <a:off x="6632674" y="2283617"/>
                <a:ext cx="401798" cy="372856"/>
              </a:xfrm>
              <a:custGeom>
                <a:avLst/>
                <a:gdLst/>
                <a:ahLst/>
                <a:cxnLst/>
                <a:rect l="l" t="t" r="r" b="b"/>
                <a:pathLst>
                  <a:path w="11273" h="10461" extrusionOk="0">
                    <a:moveTo>
                      <a:pt x="2241" y="0"/>
                    </a:moveTo>
                    <a:lnTo>
                      <a:pt x="2241" y="12"/>
                    </a:lnTo>
                    <a:lnTo>
                      <a:pt x="2207" y="12"/>
                    </a:lnTo>
                    <a:cubicBezTo>
                      <a:pt x="2149" y="23"/>
                      <a:pt x="2115" y="69"/>
                      <a:pt x="2115" y="126"/>
                    </a:cubicBezTo>
                    <a:cubicBezTo>
                      <a:pt x="2115" y="137"/>
                      <a:pt x="2115" y="149"/>
                      <a:pt x="2115" y="160"/>
                    </a:cubicBezTo>
                    <a:lnTo>
                      <a:pt x="3075" y="3270"/>
                    </a:lnTo>
                    <a:lnTo>
                      <a:pt x="1864" y="3270"/>
                    </a:lnTo>
                    <a:lnTo>
                      <a:pt x="2126" y="4161"/>
                    </a:lnTo>
                    <a:lnTo>
                      <a:pt x="0" y="4161"/>
                    </a:lnTo>
                    <a:lnTo>
                      <a:pt x="1921" y="10461"/>
                    </a:lnTo>
                    <a:lnTo>
                      <a:pt x="11272" y="10461"/>
                    </a:lnTo>
                    <a:lnTo>
                      <a:pt x="9352" y="4161"/>
                    </a:lnTo>
                    <a:lnTo>
                      <a:pt x="7511" y="4161"/>
                    </a:lnTo>
                    <a:lnTo>
                      <a:pt x="7248" y="3270"/>
                    </a:lnTo>
                    <a:lnTo>
                      <a:pt x="5922" y="3270"/>
                    </a:lnTo>
                    <a:lnTo>
                      <a:pt x="5430" y="1704"/>
                    </a:lnTo>
                    <a:cubicBezTo>
                      <a:pt x="5419" y="1658"/>
                      <a:pt x="5373" y="1612"/>
                      <a:pt x="5316" y="1612"/>
                    </a:cubicBezTo>
                    <a:lnTo>
                      <a:pt x="5282" y="1612"/>
                    </a:lnTo>
                    <a:cubicBezTo>
                      <a:pt x="5236" y="1635"/>
                      <a:pt x="5190" y="1681"/>
                      <a:pt x="5202" y="1738"/>
                    </a:cubicBezTo>
                    <a:cubicBezTo>
                      <a:pt x="5190" y="1749"/>
                      <a:pt x="5190" y="1761"/>
                      <a:pt x="5202" y="1772"/>
                    </a:cubicBezTo>
                    <a:lnTo>
                      <a:pt x="5659" y="3281"/>
                    </a:lnTo>
                    <a:lnTo>
                      <a:pt x="3327" y="3281"/>
                    </a:lnTo>
                    <a:lnTo>
                      <a:pt x="2355" y="92"/>
                    </a:lnTo>
                    <a:cubicBezTo>
                      <a:pt x="2344" y="35"/>
                      <a:pt x="2298" y="0"/>
                      <a:pt x="2241" y="0"/>
                    </a:cubicBezTo>
                    <a:close/>
                  </a:path>
                </a:pathLst>
              </a:custGeom>
              <a:solidFill>
                <a:srgbClr val="8C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3"/>
              <p:cNvSpPr/>
              <p:nvPr/>
            </p:nvSpPr>
            <p:spPr>
              <a:xfrm flipH="1">
                <a:off x="6296530" y="2268113"/>
                <a:ext cx="204160" cy="400978"/>
              </a:xfrm>
              <a:custGeom>
                <a:avLst/>
                <a:gdLst/>
                <a:ahLst/>
                <a:cxnLst/>
                <a:rect l="l" t="t" r="r" b="b"/>
                <a:pathLst>
                  <a:path w="5728" h="11250" extrusionOk="0">
                    <a:moveTo>
                      <a:pt x="2321" y="1"/>
                    </a:moveTo>
                    <a:lnTo>
                      <a:pt x="2321" y="12"/>
                    </a:lnTo>
                    <a:lnTo>
                      <a:pt x="0" y="1441"/>
                    </a:lnTo>
                    <a:lnTo>
                      <a:pt x="709" y="2676"/>
                    </a:lnTo>
                    <a:lnTo>
                      <a:pt x="1406" y="3933"/>
                    </a:lnTo>
                    <a:cubicBezTo>
                      <a:pt x="1852" y="4768"/>
                      <a:pt x="2287" y="5614"/>
                      <a:pt x="2687" y="6471"/>
                    </a:cubicBezTo>
                    <a:cubicBezTo>
                      <a:pt x="2892" y="6894"/>
                      <a:pt x="3075" y="7317"/>
                      <a:pt x="3247" y="7752"/>
                    </a:cubicBezTo>
                    <a:lnTo>
                      <a:pt x="3281" y="7832"/>
                    </a:lnTo>
                    <a:lnTo>
                      <a:pt x="3293" y="7843"/>
                    </a:lnTo>
                    <a:lnTo>
                      <a:pt x="3315" y="7877"/>
                    </a:lnTo>
                    <a:cubicBezTo>
                      <a:pt x="3327" y="7900"/>
                      <a:pt x="3338" y="7923"/>
                      <a:pt x="3338" y="7946"/>
                    </a:cubicBezTo>
                    <a:cubicBezTo>
                      <a:pt x="3361" y="8038"/>
                      <a:pt x="3350" y="8140"/>
                      <a:pt x="3315" y="8220"/>
                    </a:cubicBezTo>
                    <a:cubicBezTo>
                      <a:pt x="3178" y="8563"/>
                      <a:pt x="2972" y="8861"/>
                      <a:pt x="2721" y="9124"/>
                    </a:cubicBezTo>
                    <a:cubicBezTo>
                      <a:pt x="2424" y="9444"/>
                      <a:pt x="2104" y="9741"/>
                      <a:pt x="1772" y="10027"/>
                    </a:cubicBezTo>
                    <a:lnTo>
                      <a:pt x="2344" y="11250"/>
                    </a:lnTo>
                    <a:cubicBezTo>
                      <a:pt x="2607" y="11170"/>
                      <a:pt x="2870" y="11078"/>
                      <a:pt x="3133" y="10964"/>
                    </a:cubicBezTo>
                    <a:cubicBezTo>
                      <a:pt x="3384" y="10850"/>
                      <a:pt x="3636" y="10724"/>
                      <a:pt x="3876" y="10575"/>
                    </a:cubicBezTo>
                    <a:cubicBezTo>
                      <a:pt x="4424" y="10255"/>
                      <a:pt x="4905" y="9821"/>
                      <a:pt x="5259" y="9295"/>
                    </a:cubicBezTo>
                    <a:cubicBezTo>
                      <a:pt x="5476" y="8952"/>
                      <a:pt x="5625" y="8575"/>
                      <a:pt x="5693" y="8175"/>
                    </a:cubicBezTo>
                    <a:cubicBezTo>
                      <a:pt x="5716" y="7958"/>
                      <a:pt x="5728" y="7729"/>
                      <a:pt x="5705" y="7512"/>
                    </a:cubicBezTo>
                    <a:cubicBezTo>
                      <a:pt x="5693" y="7397"/>
                      <a:pt x="5670" y="7294"/>
                      <a:pt x="5648" y="7180"/>
                    </a:cubicBezTo>
                    <a:lnTo>
                      <a:pt x="5602" y="7020"/>
                    </a:lnTo>
                    <a:lnTo>
                      <a:pt x="5579" y="6929"/>
                    </a:lnTo>
                    <a:cubicBezTo>
                      <a:pt x="5419" y="6426"/>
                      <a:pt x="5259" y="5934"/>
                      <a:pt x="5065" y="5454"/>
                    </a:cubicBezTo>
                    <a:cubicBezTo>
                      <a:pt x="4687" y="4494"/>
                      <a:pt x="4276" y="3568"/>
                      <a:pt x="3818" y="2664"/>
                    </a:cubicBezTo>
                    <a:cubicBezTo>
                      <a:pt x="3590" y="2207"/>
                      <a:pt x="3350" y="1761"/>
                      <a:pt x="3098" y="1315"/>
                    </a:cubicBezTo>
                    <a:cubicBezTo>
                      <a:pt x="2847" y="870"/>
                      <a:pt x="2607" y="447"/>
                      <a:pt x="2321"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3"/>
              <p:cNvSpPr/>
              <p:nvPr/>
            </p:nvSpPr>
            <p:spPr>
              <a:xfrm flipH="1">
                <a:off x="6406558" y="2608356"/>
                <a:ext cx="57883" cy="74350"/>
              </a:xfrm>
              <a:custGeom>
                <a:avLst/>
                <a:gdLst/>
                <a:ahLst/>
                <a:cxnLst/>
                <a:rect l="l" t="t" r="r" b="b"/>
                <a:pathLst>
                  <a:path w="1624" h="2086" extrusionOk="0">
                    <a:moveTo>
                      <a:pt x="81" y="1"/>
                    </a:moveTo>
                    <a:lnTo>
                      <a:pt x="1" y="2070"/>
                    </a:lnTo>
                    <a:cubicBezTo>
                      <a:pt x="1" y="2070"/>
                      <a:pt x="110" y="2086"/>
                      <a:pt x="278" y="2086"/>
                    </a:cubicBezTo>
                    <a:cubicBezTo>
                      <a:pt x="621" y="2086"/>
                      <a:pt x="1210" y="2019"/>
                      <a:pt x="1624" y="1613"/>
                    </a:cubicBezTo>
                    <a:lnTo>
                      <a:pt x="1361" y="332"/>
                    </a:lnTo>
                    <a:lnTo>
                      <a:pt x="8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3"/>
              <p:cNvSpPr/>
              <p:nvPr/>
            </p:nvSpPr>
            <p:spPr>
              <a:xfrm flipH="1">
                <a:off x="6461554" y="2595739"/>
                <a:ext cx="65226" cy="86397"/>
              </a:xfrm>
              <a:custGeom>
                <a:avLst/>
                <a:gdLst/>
                <a:ahLst/>
                <a:cxnLst/>
                <a:rect l="l" t="t" r="r" b="b"/>
                <a:pathLst>
                  <a:path w="1830" h="2424" extrusionOk="0">
                    <a:moveTo>
                      <a:pt x="0" y="0"/>
                    </a:moveTo>
                    <a:lnTo>
                      <a:pt x="298" y="1829"/>
                    </a:lnTo>
                    <a:lnTo>
                      <a:pt x="1750" y="2424"/>
                    </a:lnTo>
                    <a:lnTo>
                      <a:pt x="1830" y="355"/>
                    </a:lnTo>
                    <a:lnTo>
                      <a:pt x="0"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3"/>
              <p:cNvSpPr/>
              <p:nvPr/>
            </p:nvSpPr>
            <p:spPr>
              <a:xfrm flipH="1">
                <a:off x="6715400" y="1959948"/>
                <a:ext cx="13901" cy="18213"/>
              </a:xfrm>
              <a:custGeom>
                <a:avLst/>
                <a:gdLst/>
                <a:ahLst/>
                <a:cxnLst/>
                <a:rect l="l" t="t" r="r" b="b"/>
                <a:pathLst>
                  <a:path w="390" h="511" extrusionOk="0">
                    <a:moveTo>
                      <a:pt x="215" y="1"/>
                    </a:moveTo>
                    <a:cubicBezTo>
                      <a:pt x="131" y="1"/>
                      <a:pt x="44" y="97"/>
                      <a:pt x="24" y="221"/>
                    </a:cubicBezTo>
                    <a:cubicBezTo>
                      <a:pt x="1" y="370"/>
                      <a:pt x="46" y="484"/>
                      <a:pt x="138" y="507"/>
                    </a:cubicBezTo>
                    <a:cubicBezTo>
                      <a:pt x="147" y="509"/>
                      <a:pt x="155" y="510"/>
                      <a:pt x="164" y="510"/>
                    </a:cubicBezTo>
                    <a:cubicBezTo>
                      <a:pt x="248" y="510"/>
                      <a:pt x="334" y="414"/>
                      <a:pt x="355" y="290"/>
                    </a:cubicBezTo>
                    <a:cubicBezTo>
                      <a:pt x="389" y="141"/>
                      <a:pt x="332" y="16"/>
                      <a:pt x="241" y="4"/>
                    </a:cubicBezTo>
                    <a:cubicBezTo>
                      <a:pt x="232" y="2"/>
                      <a:pt x="224" y="1"/>
                      <a:pt x="2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3"/>
              <p:cNvSpPr/>
              <p:nvPr/>
            </p:nvSpPr>
            <p:spPr>
              <a:xfrm flipH="1">
                <a:off x="6720711" y="1978838"/>
                <a:ext cx="33041" cy="48117"/>
              </a:xfrm>
              <a:custGeom>
                <a:avLst/>
                <a:gdLst/>
                <a:ahLst/>
                <a:cxnLst/>
                <a:rect l="l" t="t" r="r" b="b"/>
                <a:pathLst>
                  <a:path w="927" h="1350" extrusionOk="0">
                    <a:moveTo>
                      <a:pt x="927" y="0"/>
                    </a:moveTo>
                    <a:cubicBezTo>
                      <a:pt x="927" y="0"/>
                      <a:pt x="447" y="755"/>
                      <a:pt x="1" y="1075"/>
                    </a:cubicBezTo>
                    <a:cubicBezTo>
                      <a:pt x="191" y="1339"/>
                      <a:pt x="598" y="1349"/>
                      <a:pt x="657" y="1349"/>
                    </a:cubicBezTo>
                    <a:cubicBezTo>
                      <a:pt x="661" y="1349"/>
                      <a:pt x="664" y="1349"/>
                      <a:pt x="664" y="1349"/>
                    </a:cubicBezTo>
                    <a:lnTo>
                      <a:pt x="927" y="0"/>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3"/>
              <p:cNvSpPr/>
              <p:nvPr/>
            </p:nvSpPr>
            <p:spPr>
              <a:xfrm flipH="1">
                <a:off x="6688918" y="1930222"/>
                <a:ext cx="30866" cy="15647"/>
              </a:xfrm>
              <a:custGeom>
                <a:avLst/>
                <a:gdLst/>
                <a:ahLst/>
                <a:cxnLst/>
                <a:rect l="l" t="t" r="r" b="b"/>
                <a:pathLst>
                  <a:path w="866" h="439" extrusionOk="0">
                    <a:moveTo>
                      <a:pt x="184" y="0"/>
                    </a:moveTo>
                    <a:cubicBezTo>
                      <a:pt x="159" y="0"/>
                      <a:pt x="135" y="2"/>
                      <a:pt x="111" y="4"/>
                    </a:cubicBezTo>
                    <a:cubicBezTo>
                      <a:pt x="1" y="26"/>
                      <a:pt x="29" y="176"/>
                      <a:pt x="123" y="176"/>
                    </a:cubicBezTo>
                    <a:cubicBezTo>
                      <a:pt x="127" y="176"/>
                      <a:pt x="130" y="175"/>
                      <a:pt x="134" y="175"/>
                    </a:cubicBezTo>
                    <a:cubicBezTo>
                      <a:pt x="156" y="173"/>
                      <a:pt x="178" y="172"/>
                      <a:pt x="200" y="172"/>
                    </a:cubicBezTo>
                    <a:cubicBezTo>
                      <a:pt x="395" y="172"/>
                      <a:pt x="582" y="260"/>
                      <a:pt x="705" y="404"/>
                    </a:cubicBezTo>
                    <a:cubicBezTo>
                      <a:pt x="717" y="427"/>
                      <a:pt x="751" y="438"/>
                      <a:pt x="774" y="438"/>
                    </a:cubicBezTo>
                    <a:cubicBezTo>
                      <a:pt x="797" y="438"/>
                      <a:pt x="820" y="427"/>
                      <a:pt x="831" y="415"/>
                    </a:cubicBezTo>
                    <a:cubicBezTo>
                      <a:pt x="866" y="381"/>
                      <a:pt x="866" y="324"/>
                      <a:pt x="831" y="289"/>
                    </a:cubicBezTo>
                    <a:cubicBezTo>
                      <a:pt x="665" y="102"/>
                      <a:pt x="423"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3"/>
              <p:cNvSpPr/>
              <p:nvPr/>
            </p:nvSpPr>
            <p:spPr>
              <a:xfrm flipH="1">
                <a:off x="6557718" y="2041569"/>
                <a:ext cx="196034" cy="211930"/>
              </a:xfrm>
              <a:custGeom>
                <a:avLst/>
                <a:gdLst/>
                <a:ahLst/>
                <a:cxnLst/>
                <a:rect l="l" t="t" r="r" b="b"/>
                <a:pathLst>
                  <a:path w="5500" h="5946" extrusionOk="0">
                    <a:moveTo>
                      <a:pt x="5100" y="1"/>
                    </a:moveTo>
                    <a:lnTo>
                      <a:pt x="2584" y="2138"/>
                    </a:lnTo>
                    <a:cubicBezTo>
                      <a:pt x="2836" y="3167"/>
                      <a:pt x="2882" y="4253"/>
                      <a:pt x="1407" y="4608"/>
                    </a:cubicBezTo>
                    <a:cubicBezTo>
                      <a:pt x="1407" y="4608"/>
                      <a:pt x="1" y="5945"/>
                      <a:pt x="2699" y="5945"/>
                    </a:cubicBezTo>
                    <a:cubicBezTo>
                      <a:pt x="5145" y="5945"/>
                      <a:pt x="5500" y="4608"/>
                      <a:pt x="5500" y="4608"/>
                    </a:cubicBezTo>
                    <a:cubicBezTo>
                      <a:pt x="4585" y="3727"/>
                      <a:pt x="4837" y="1315"/>
                      <a:pt x="5100"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3"/>
              <p:cNvSpPr/>
              <p:nvPr/>
            </p:nvSpPr>
            <p:spPr>
              <a:xfrm flipH="1">
                <a:off x="6523893" y="2172662"/>
                <a:ext cx="186660" cy="44553"/>
              </a:xfrm>
              <a:custGeom>
                <a:avLst/>
                <a:gdLst/>
                <a:ahLst/>
                <a:cxnLst/>
                <a:rect l="l" t="t" r="r" b="b"/>
                <a:pathLst>
                  <a:path w="5237" h="1250" extrusionOk="0">
                    <a:moveTo>
                      <a:pt x="1564" y="1"/>
                    </a:moveTo>
                    <a:cubicBezTo>
                      <a:pt x="991" y="1"/>
                      <a:pt x="486" y="33"/>
                      <a:pt x="195" y="118"/>
                    </a:cubicBezTo>
                    <a:cubicBezTo>
                      <a:pt x="481" y="621"/>
                      <a:pt x="1" y="1250"/>
                      <a:pt x="1" y="1250"/>
                    </a:cubicBezTo>
                    <a:lnTo>
                      <a:pt x="4825" y="1170"/>
                    </a:lnTo>
                    <a:cubicBezTo>
                      <a:pt x="5019" y="804"/>
                      <a:pt x="5237" y="392"/>
                      <a:pt x="4791" y="255"/>
                    </a:cubicBezTo>
                    <a:cubicBezTo>
                      <a:pt x="4452" y="161"/>
                      <a:pt x="2839" y="1"/>
                      <a:pt x="156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3"/>
              <p:cNvSpPr/>
              <p:nvPr/>
            </p:nvSpPr>
            <p:spPr>
              <a:xfrm flipH="1">
                <a:off x="6237862" y="4388663"/>
                <a:ext cx="35464" cy="14685"/>
              </a:xfrm>
              <a:custGeom>
                <a:avLst/>
                <a:gdLst/>
                <a:ahLst/>
                <a:cxnLst/>
                <a:rect l="l" t="t" r="r" b="b"/>
                <a:pathLst>
                  <a:path w="995" h="412" extrusionOk="0">
                    <a:moveTo>
                      <a:pt x="310" y="88"/>
                    </a:moveTo>
                    <a:cubicBezTo>
                      <a:pt x="498" y="88"/>
                      <a:pt x="678" y="123"/>
                      <a:pt x="858" y="193"/>
                    </a:cubicBezTo>
                    <a:cubicBezTo>
                      <a:pt x="670" y="266"/>
                      <a:pt x="435" y="328"/>
                      <a:pt x="279" y="328"/>
                    </a:cubicBezTo>
                    <a:cubicBezTo>
                      <a:pt x="216" y="328"/>
                      <a:pt x="167" y="318"/>
                      <a:pt x="137" y="296"/>
                    </a:cubicBezTo>
                    <a:cubicBezTo>
                      <a:pt x="126" y="284"/>
                      <a:pt x="103" y="261"/>
                      <a:pt x="126" y="181"/>
                    </a:cubicBezTo>
                    <a:cubicBezTo>
                      <a:pt x="137" y="147"/>
                      <a:pt x="160" y="124"/>
                      <a:pt x="195" y="113"/>
                    </a:cubicBezTo>
                    <a:cubicBezTo>
                      <a:pt x="206" y="101"/>
                      <a:pt x="217" y="101"/>
                      <a:pt x="240" y="90"/>
                    </a:cubicBezTo>
                    <a:lnTo>
                      <a:pt x="229" y="90"/>
                    </a:lnTo>
                    <a:cubicBezTo>
                      <a:pt x="256" y="88"/>
                      <a:pt x="283" y="88"/>
                      <a:pt x="310" y="88"/>
                    </a:cubicBezTo>
                    <a:close/>
                    <a:moveTo>
                      <a:pt x="324" y="1"/>
                    </a:moveTo>
                    <a:cubicBezTo>
                      <a:pt x="258" y="1"/>
                      <a:pt x="197" y="10"/>
                      <a:pt x="149" y="33"/>
                    </a:cubicBezTo>
                    <a:cubicBezTo>
                      <a:pt x="92" y="55"/>
                      <a:pt x="57" y="101"/>
                      <a:pt x="35" y="158"/>
                    </a:cubicBezTo>
                    <a:cubicBezTo>
                      <a:pt x="0" y="227"/>
                      <a:pt x="23" y="307"/>
                      <a:pt x="80" y="353"/>
                    </a:cubicBezTo>
                    <a:cubicBezTo>
                      <a:pt x="122" y="395"/>
                      <a:pt x="192" y="411"/>
                      <a:pt x="276" y="411"/>
                    </a:cubicBezTo>
                    <a:cubicBezTo>
                      <a:pt x="352" y="411"/>
                      <a:pt x="439" y="397"/>
                      <a:pt x="526" y="376"/>
                    </a:cubicBezTo>
                    <a:cubicBezTo>
                      <a:pt x="675" y="341"/>
                      <a:pt x="835" y="296"/>
                      <a:pt x="972" y="227"/>
                    </a:cubicBezTo>
                    <a:cubicBezTo>
                      <a:pt x="983" y="227"/>
                      <a:pt x="995" y="204"/>
                      <a:pt x="995" y="193"/>
                    </a:cubicBezTo>
                    <a:cubicBezTo>
                      <a:pt x="995" y="170"/>
                      <a:pt x="983" y="158"/>
                      <a:pt x="972" y="147"/>
                    </a:cubicBezTo>
                    <a:cubicBezTo>
                      <a:pt x="954" y="147"/>
                      <a:pt x="592" y="1"/>
                      <a:pt x="3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3"/>
              <p:cNvSpPr/>
              <p:nvPr/>
            </p:nvSpPr>
            <p:spPr>
              <a:xfrm flipH="1">
                <a:off x="6237862" y="4371020"/>
                <a:ext cx="24878" cy="26162"/>
              </a:xfrm>
              <a:custGeom>
                <a:avLst/>
                <a:gdLst/>
                <a:ahLst/>
                <a:cxnLst/>
                <a:rect l="l" t="t" r="r" b="b"/>
                <a:pathLst>
                  <a:path w="698" h="734" extrusionOk="0">
                    <a:moveTo>
                      <a:pt x="204" y="91"/>
                    </a:moveTo>
                    <a:cubicBezTo>
                      <a:pt x="224" y="91"/>
                      <a:pt x="244" y="98"/>
                      <a:pt x="263" y="105"/>
                    </a:cubicBezTo>
                    <a:cubicBezTo>
                      <a:pt x="412" y="185"/>
                      <a:pt x="538" y="470"/>
                      <a:pt x="584" y="608"/>
                    </a:cubicBezTo>
                    <a:cubicBezTo>
                      <a:pt x="378" y="505"/>
                      <a:pt x="92" y="265"/>
                      <a:pt x="92" y="150"/>
                    </a:cubicBezTo>
                    <a:cubicBezTo>
                      <a:pt x="92" y="139"/>
                      <a:pt x="92" y="116"/>
                      <a:pt x="138" y="93"/>
                    </a:cubicBezTo>
                    <a:lnTo>
                      <a:pt x="161" y="93"/>
                    </a:lnTo>
                    <a:lnTo>
                      <a:pt x="161" y="105"/>
                    </a:lnTo>
                    <a:cubicBezTo>
                      <a:pt x="175" y="95"/>
                      <a:pt x="190" y="91"/>
                      <a:pt x="204" y="91"/>
                    </a:cubicBezTo>
                    <a:close/>
                    <a:moveTo>
                      <a:pt x="181" y="1"/>
                    </a:moveTo>
                    <a:cubicBezTo>
                      <a:pt x="156" y="1"/>
                      <a:pt x="130" y="4"/>
                      <a:pt x="103" y="13"/>
                    </a:cubicBezTo>
                    <a:cubicBezTo>
                      <a:pt x="46" y="25"/>
                      <a:pt x="0" y="93"/>
                      <a:pt x="0" y="162"/>
                    </a:cubicBezTo>
                    <a:cubicBezTo>
                      <a:pt x="0" y="356"/>
                      <a:pt x="435" y="665"/>
                      <a:pt x="641" y="733"/>
                    </a:cubicBezTo>
                    <a:lnTo>
                      <a:pt x="664" y="733"/>
                    </a:lnTo>
                    <a:lnTo>
                      <a:pt x="686" y="711"/>
                    </a:lnTo>
                    <a:cubicBezTo>
                      <a:pt x="698" y="699"/>
                      <a:pt x="698" y="688"/>
                      <a:pt x="698" y="676"/>
                    </a:cubicBezTo>
                    <a:cubicBezTo>
                      <a:pt x="686" y="653"/>
                      <a:pt x="538" y="150"/>
                      <a:pt x="298" y="25"/>
                    </a:cubicBezTo>
                    <a:cubicBezTo>
                      <a:pt x="262" y="10"/>
                      <a:pt x="223" y="1"/>
                      <a:pt x="18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3"/>
              <p:cNvSpPr/>
              <p:nvPr/>
            </p:nvSpPr>
            <p:spPr>
              <a:xfrm flipH="1">
                <a:off x="6706846" y="4397146"/>
                <a:ext cx="41595" cy="15932"/>
              </a:xfrm>
              <a:custGeom>
                <a:avLst/>
                <a:gdLst/>
                <a:ahLst/>
                <a:cxnLst/>
                <a:rect l="l" t="t" r="r" b="b"/>
                <a:pathLst>
                  <a:path w="1167" h="447" extrusionOk="0">
                    <a:moveTo>
                      <a:pt x="286" y="92"/>
                    </a:moveTo>
                    <a:cubicBezTo>
                      <a:pt x="526" y="126"/>
                      <a:pt x="766" y="206"/>
                      <a:pt x="984" y="332"/>
                    </a:cubicBezTo>
                    <a:cubicBezTo>
                      <a:pt x="855" y="350"/>
                      <a:pt x="708" y="361"/>
                      <a:pt x="570" y="361"/>
                    </a:cubicBezTo>
                    <a:cubicBezTo>
                      <a:pt x="353" y="361"/>
                      <a:pt x="159" y="333"/>
                      <a:pt x="103" y="263"/>
                    </a:cubicBezTo>
                    <a:cubicBezTo>
                      <a:pt x="103" y="240"/>
                      <a:pt x="92" y="218"/>
                      <a:pt x="115" y="160"/>
                    </a:cubicBezTo>
                    <a:cubicBezTo>
                      <a:pt x="138" y="138"/>
                      <a:pt x="160" y="115"/>
                      <a:pt x="195" y="103"/>
                    </a:cubicBezTo>
                    <a:cubicBezTo>
                      <a:pt x="229" y="92"/>
                      <a:pt x="252" y="92"/>
                      <a:pt x="286" y="92"/>
                    </a:cubicBezTo>
                    <a:close/>
                    <a:moveTo>
                      <a:pt x="283" y="0"/>
                    </a:moveTo>
                    <a:cubicBezTo>
                      <a:pt x="247" y="0"/>
                      <a:pt x="213" y="4"/>
                      <a:pt x="183" y="12"/>
                    </a:cubicBezTo>
                    <a:cubicBezTo>
                      <a:pt x="126" y="23"/>
                      <a:pt x="69" y="58"/>
                      <a:pt x="35" y="115"/>
                    </a:cubicBezTo>
                    <a:cubicBezTo>
                      <a:pt x="0" y="172"/>
                      <a:pt x="0" y="240"/>
                      <a:pt x="35" y="298"/>
                    </a:cubicBezTo>
                    <a:cubicBezTo>
                      <a:pt x="115" y="412"/>
                      <a:pt x="332" y="446"/>
                      <a:pt x="572" y="446"/>
                    </a:cubicBezTo>
                    <a:cubicBezTo>
                      <a:pt x="755" y="435"/>
                      <a:pt x="938" y="423"/>
                      <a:pt x="1121" y="389"/>
                    </a:cubicBezTo>
                    <a:cubicBezTo>
                      <a:pt x="1167" y="378"/>
                      <a:pt x="1167" y="321"/>
                      <a:pt x="1132" y="309"/>
                    </a:cubicBezTo>
                    <a:cubicBezTo>
                      <a:pt x="1112" y="289"/>
                      <a:pt x="602" y="0"/>
                      <a:pt x="283"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3"/>
              <p:cNvSpPr/>
              <p:nvPr/>
            </p:nvSpPr>
            <p:spPr>
              <a:xfrm flipH="1">
                <a:off x="6707238" y="4382355"/>
                <a:ext cx="25306" cy="28692"/>
              </a:xfrm>
              <a:custGeom>
                <a:avLst/>
                <a:gdLst/>
                <a:ahLst/>
                <a:cxnLst/>
                <a:rect l="l" t="t" r="r" b="b"/>
                <a:pathLst>
                  <a:path w="710" h="805" extrusionOk="0">
                    <a:moveTo>
                      <a:pt x="254" y="81"/>
                    </a:moveTo>
                    <a:cubicBezTo>
                      <a:pt x="295" y="81"/>
                      <a:pt x="340" y="101"/>
                      <a:pt x="378" y="130"/>
                    </a:cubicBezTo>
                    <a:cubicBezTo>
                      <a:pt x="526" y="255"/>
                      <a:pt x="595" y="541"/>
                      <a:pt x="618" y="690"/>
                    </a:cubicBezTo>
                    <a:cubicBezTo>
                      <a:pt x="389" y="553"/>
                      <a:pt x="103" y="244"/>
                      <a:pt x="115" y="130"/>
                    </a:cubicBezTo>
                    <a:cubicBezTo>
                      <a:pt x="115" y="118"/>
                      <a:pt x="126" y="84"/>
                      <a:pt x="206" y="84"/>
                    </a:cubicBezTo>
                    <a:lnTo>
                      <a:pt x="229" y="84"/>
                    </a:lnTo>
                    <a:cubicBezTo>
                      <a:pt x="237" y="82"/>
                      <a:pt x="245" y="81"/>
                      <a:pt x="254" y="81"/>
                    </a:cubicBezTo>
                    <a:close/>
                    <a:moveTo>
                      <a:pt x="235" y="1"/>
                    </a:moveTo>
                    <a:cubicBezTo>
                      <a:pt x="222" y="1"/>
                      <a:pt x="208" y="2"/>
                      <a:pt x="195" y="4"/>
                    </a:cubicBezTo>
                    <a:cubicBezTo>
                      <a:pt x="80" y="15"/>
                      <a:pt x="35" y="72"/>
                      <a:pt x="35" y="118"/>
                    </a:cubicBezTo>
                    <a:cubicBezTo>
                      <a:pt x="0" y="324"/>
                      <a:pt x="435" y="713"/>
                      <a:pt x="652" y="804"/>
                    </a:cubicBezTo>
                    <a:lnTo>
                      <a:pt x="698" y="804"/>
                    </a:lnTo>
                    <a:cubicBezTo>
                      <a:pt x="709" y="793"/>
                      <a:pt x="709" y="781"/>
                      <a:pt x="709" y="770"/>
                    </a:cubicBezTo>
                    <a:cubicBezTo>
                      <a:pt x="709" y="747"/>
                      <a:pt x="663" y="255"/>
                      <a:pt x="423" y="72"/>
                    </a:cubicBezTo>
                    <a:cubicBezTo>
                      <a:pt x="376" y="25"/>
                      <a:pt x="304" y="1"/>
                      <a:pt x="2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3"/>
              <p:cNvSpPr/>
              <p:nvPr/>
            </p:nvSpPr>
            <p:spPr>
              <a:xfrm flipH="1">
                <a:off x="6638377" y="4261063"/>
                <a:ext cx="70537" cy="148736"/>
              </a:xfrm>
              <a:custGeom>
                <a:avLst/>
                <a:gdLst/>
                <a:ahLst/>
                <a:cxnLst/>
                <a:rect l="l" t="t" r="r" b="b"/>
                <a:pathLst>
                  <a:path w="1979" h="4173" extrusionOk="0">
                    <a:moveTo>
                      <a:pt x="0" y="0"/>
                    </a:moveTo>
                    <a:lnTo>
                      <a:pt x="183" y="4173"/>
                    </a:lnTo>
                    <a:lnTo>
                      <a:pt x="1978" y="4173"/>
                    </a:lnTo>
                    <a:lnTo>
                      <a:pt x="180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3"/>
              <p:cNvSpPr/>
              <p:nvPr/>
            </p:nvSpPr>
            <p:spPr>
              <a:xfrm flipH="1">
                <a:off x="6167361" y="4241496"/>
                <a:ext cx="125925" cy="152015"/>
              </a:xfrm>
              <a:custGeom>
                <a:avLst/>
                <a:gdLst/>
                <a:ahLst/>
                <a:cxnLst/>
                <a:rect l="l" t="t" r="r" b="b"/>
                <a:pathLst>
                  <a:path w="3533" h="4265" extrusionOk="0">
                    <a:moveTo>
                      <a:pt x="1761" y="0"/>
                    </a:moveTo>
                    <a:lnTo>
                      <a:pt x="0" y="389"/>
                    </a:lnTo>
                    <a:lnTo>
                      <a:pt x="1772" y="4265"/>
                    </a:lnTo>
                    <a:lnTo>
                      <a:pt x="3533" y="3887"/>
                    </a:lnTo>
                    <a:lnTo>
                      <a:pt x="1761"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3"/>
              <p:cNvSpPr/>
              <p:nvPr/>
            </p:nvSpPr>
            <p:spPr>
              <a:xfrm flipH="1">
                <a:off x="6132717" y="4371805"/>
                <a:ext cx="199883" cy="103613"/>
              </a:xfrm>
              <a:custGeom>
                <a:avLst/>
                <a:gdLst/>
                <a:ahLst/>
                <a:cxnLst/>
                <a:rect l="l" t="t" r="r" b="b"/>
                <a:pathLst>
                  <a:path w="5608" h="2907" extrusionOk="0">
                    <a:moveTo>
                      <a:pt x="4708" y="0"/>
                    </a:moveTo>
                    <a:cubicBezTo>
                      <a:pt x="4699" y="0"/>
                      <a:pt x="4690" y="1"/>
                      <a:pt x="4681" y="3"/>
                    </a:cubicBezTo>
                    <a:lnTo>
                      <a:pt x="2704" y="437"/>
                    </a:lnTo>
                    <a:cubicBezTo>
                      <a:pt x="2601" y="460"/>
                      <a:pt x="2509" y="517"/>
                      <a:pt x="2441" y="609"/>
                    </a:cubicBezTo>
                    <a:cubicBezTo>
                      <a:pt x="2098" y="1089"/>
                      <a:pt x="1549" y="1603"/>
                      <a:pt x="269" y="2198"/>
                    </a:cubicBezTo>
                    <a:cubicBezTo>
                      <a:pt x="1" y="2311"/>
                      <a:pt x="188" y="2907"/>
                      <a:pt x="762" y="2907"/>
                    </a:cubicBezTo>
                    <a:cubicBezTo>
                      <a:pt x="825" y="2907"/>
                      <a:pt x="893" y="2899"/>
                      <a:pt x="966" y="2884"/>
                    </a:cubicBezTo>
                    <a:cubicBezTo>
                      <a:pt x="1709" y="2712"/>
                      <a:pt x="2909" y="2426"/>
                      <a:pt x="3447" y="2312"/>
                    </a:cubicBezTo>
                    <a:cubicBezTo>
                      <a:pt x="4315" y="2118"/>
                      <a:pt x="4658" y="2095"/>
                      <a:pt x="5356" y="1946"/>
                    </a:cubicBezTo>
                    <a:cubicBezTo>
                      <a:pt x="5516" y="1912"/>
                      <a:pt x="5607" y="1740"/>
                      <a:pt x="5539" y="1580"/>
                    </a:cubicBezTo>
                    <a:lnTo>
                      <a:pt x="4853" y="94"/>
                    </a:lnTo>
                    <a:cubicBezTo>
                      <a:pt x="4833" y="34"/>
                      <a:pt x="4769" y="0"/>
                      <a:pt x="470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3"/>
              <p:cNvSpPr/>
              <p:nvPr/>
            </p:nvSpPr>
            <p:spPr>
              <a:xfrm flipH="1">
                <a:off x="6612714" y="4402029"/>
                <a:ext cx="250210" cy="72960"/>
              </a:xfrm>
              <a:custGeom>
                <a:avLst/>
                <a:gdLst/>
                <a:ahLst/>
                <a:cxnLst/>
                <a:rect l="l" t="t" r="r" b="b"/>
                <a:pathLst>
                  <a:path w="7020" h="2047" extrusionOk="0">
                    <a:moveTo>
                      <a:pt x="4516" y="1"/>
                    </a:moveTo>
                    <a:cubicBezTo>
                      <a:pt x="4356" y="12"/>
                      <a:pt x="4207" y="58"/>
                      <a:pt x="4081" y="149"/>
                    </a:cubicBezTo>
                    <a:cubicBezTo>
                      <a:pt x="2858" y="892"/>
                      <a:pt x="1715" y="927"/>
                      <a:pt x="309" y="1235"/>
                    </a:cubicBezTo>
                    <a:cubicBezTo>
                      <a:pt x="0" y="1304"/>
                      <a:pt x="206" y="2047"/>
                      <a:pt x="937" y="2047"/>
                    </a:cubicBezTo>
                    <a:cubicBezTo>
                      <a:pt x="2161" y="2047"/>
                      <a:pt x="3064" y="1990"/>
                      <a:pt x="4104" y="1990"/>
                    </a:cubicBezTo>
                    <a:cubicBezTo>
                      <a:pt x="4996" y="1990"/>
                      <a:pt x="6013" y="2036"/>
                      <a:pt x="6722" y="2047"/>
                    </a:cubicBezTo>
                    <a:cubicBezTo>
                      <a:pt x="6894" y="2047"/>
                      <a:pt x="7019" y="1887"/>
                      <a:pt x="6985" y="1727"/>
                    </a:cubicBezTo>
                    <a:lnTo>
                      <a:pt x="6631" y="126"/>
                    </a:lnTo>
                    <a:cubicBezTo>
                      <a:pt x="6619" y="58"/>
                      <a:pt x="6551" y="1"/>
                      <a:pt x="648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3"/>
              <p:cNvSpPr/>
              <p:nvPr/>
            </p:nvSpPr>
            <p:spPr>
              <a:xfrm flipH="1">
                <a:off x="6333206" y="2218285"/>
                <a:ext cx="203661" cy="260939"/>
              </a:xfrm>
              <a:custGeom>
                <a:avLst/>
                <a:gdLst/>
                <a:ahLst/>
                <a:cxnLst/>
                <a:rect l="l" t="t" r="r" b="b"/>
                <a:pathLst>
                  <a:path w="5714" h="7321" extrusionOk="0">
                    <a:moveTo>
                      <a:pt x="2222" y="0"/>
                    </a:moveTo>
                    <a:cubicBezTo>
                      <a:pt x="763" y="0"/>
                      <a:pt x="1" y="1930"/>
                      <a:pt x="535" y="3994"/>
                    </a:cubicBezTo>
                    <a:cubicBezTo>
                      <a:pt x="1084" y="6155"/>
                      <a:pt x="2330" y="7321"/>
                      <a:pt x="2330" y="7321"/>
                    </a:cubicBezTo>
                    <a:lnTo>
                      <a:pt x="5714" y="4737"/>
                    </a:lnTo>
                    <a:cubicBezTo>
                      <a:pt x="5714" y="4737"/>
                      <a:pt x="4330" y="439"/>
                      <a:pt x="2638" y="50"/>
                    </a:cubicBezTo>
                    <a:cubicBezTo>
                      <a:pt x="2494" y="16"/>
                      <a:pt x="2355" y="0"/>
                      <a:pt x="222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3"/>
              <p:cNvSpPr/>
              <p:nvPr/>
            </p:nvSpPr>
            <p:spPr>
              <a:xfrm flipH="1">
                <a:off x="6517798" y="2346384"/>
                <a:ext cx="3279" cy="14685"/>
              </a:xfrm>
              <a:custGeom>
                <a:avLst/>
                <a:gdLst/>
                <a:ahLst/>
                <a:cxnLst/>
                <a:rect l="l" t="t" r="r" b="b"/>
                <a:pathLst>
                  <a:path w="92" h="412" extrusionOk="0">
                    <a:moveTo>
                      <a:pt x="1" y="1"/>
                    </a:moveTo>
                    <a:cubicBezTo>
                      <a:pt x="24" y="138"/>
                      <a:pt x="58" y="274"/>
                      <a:pt x="92" y="411"/>
                    </a:cubicBezTo>
                    <a:cubicBezTo>
                      <a:pt x="58" y="263"/>
                      <a:pt x="24" y="137"/>
                      <a:pt x="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3"/>
              <p:cNvSpPr/>
              <p:nvPr/>
            </p:nvSpPr>
            <p:spPr>
              <a:xfrm flipH="1">
                <a:off x="6448509" y="2332911"/>
                <a:ext cx="72568" cy="146740"/>
              </a:xfrm>
              <a:custGeom>
                <a:avLst/>
                <a:gdLst/>
                <a:ahLst/>
                <a:cxnLst/>
                <a:rect l="l" t="t" r="r" b="b"/>
                <a:pathLst>
                  <a:path w="2036" h="4117" extrusionOk="0">
                    <a:moveTo>
                      <a:pt x="744" y="0"/>
                    </a:moveTo>
                    <a:cubicBezTo>
                      <a:pt x="745" y="2"/>
                      <a:pt x="746" y="3"/>
                      <a:pt x="748" y="4"/>
                    </a:cubicBezTo>
                    <a:lnTo>
                      <a:pt x="748" y="4"/>
                    </a:lnTo>
                    <a:lnTo>
                      <a:pt x="755" y="0"/>
                    </a:lnTo>
                    <a:close/>
                    <a:moveTo>
                      <a:pt x="748" y="4"/>
                    </a:moveTo>
                    <a:lnTo>
                      <a:pt x="1" y="389"/>
                    </a:lnTo>
                    <a:cubicBezTo>
                      <a:pt x="23" y="515"/>
                      <a:pt x="58" y="652"/>
                      <a:pt x="92" y="789"/>
                    </a:cubicBezTo>
                    <a:cubicBezTo>
                      <a:pt x="252" y="1418"/>
                      <a:pt x="492" y="2035"/>
                      <a:pt x="801" y="2618"/>
                    </a:cubicBezTo>
                    <a:cubicBezTo>
                      <a:pt x="1087" y="3167"/>
                      <a:pt x="1452" y="3670"/>
                      <a:pt x="1887" y="4116"/>
                    </a:cubicBezTo>
                    <a:lnTo>
                      <a:pt x="2001" y="4025"/>
                    </a:lnTo>
                    <a:lnTo>
                      <a:pt x="2035" y="4002"/>
                    </a:lnTo>
                    <a:cubicBezTo>
                      <a:pt x="1967" y="2563"/>
                      <a:pt x="1670" y="920"/>
                      <a:pt x="748" y="4"/>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3"/>
              <p:cNvSpPr/>
              <p:nvPr/>
            </p:nvSpPr>
            <p:spPr>
              <a:xfrm flipH="1">
                <a:off x="6442807" y="2203600"/>
                <a:ext cx="427461" cy="574308"/>
              </a:xfrm>
              <a:custGeom>
                <a:avLst/>
                <a:gdLst/>
                <a:ahLst/>
                <a:cxnLst/>
                <a:rect l="l" t="t" r="r" b="b"/>
                <a:pathLst>
                  <a:path w="11993" h="16113" extrusionOk="0">
                    <a:moveTo>
                      <a:pt x="6375" y="0"/>
                    </a:moveTo>
                    <a:cubicBezTo>
                      <a:pt x="5746" y="0"/>
                      <a:pt x="5146" y="17"/>
                      <a:pt x="4676" y="62"/>
                    </a:cubicBezTo>
                    <a:cubicBezTo>
                      <a:pt x="3750" y="153"/>
                      <a:pt x="2824" y="325"/>
                      <a:pt x="1909" y="553"/>
                    </a:cubicBezTo>
                    <a:cubicBezTo>
                      <a:pt x="1909" y="553"/>
                      <a:pt x="0" y="2725"/>
                      <a:pt x="1807" y="16112"/>
                    </a:cubicBezTo>
                    <a:lnTo>
                      <a:pt x="11432" y="16112"/>
                    </a:lnTo>
                    <a:cubicBezTo>
                      <a:pt x="11501" y="14638"/>
                      <a:pt x="10575" y="7424"/>
                      <a:pt x="11992" y="462"/>
                    </a:cubicBezTo>
                    <a:cubicBezTo>
                      <a:pt x="10929" y="256"/>
                      <a:pt x="9855" y="130"/>
                      <a:pt x="8769" y="62"/>
                    </a:cubicBezTo>
                    <a:cubicBezTo>
                      <a:pt x="8074" y="29"/>
                      <a:pt x="7200" y="0"/>
                      <a:pt x="637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3"/>
              <p:cNvSpPr/>
              <p:nvPr/>
            </p:nvSpPr>
            <p:spPr>
              <a:xfrm flipH="1">
                <a:off x="6641228" y="4261063"/>
                <a:ext cx="65261" cy="76631"/>
              </a:xfrm>
              <a:custGeom>
                <a:avLst/>
                <a:gdLst/>
                <a:ahLst/>
                <a:cxnLst/>
                <a:rect l="l" t="t" r="r" b="b"/>
                <a:pathLst>
                  <a:path w="1831" h="2150" extrusionOk="0">
                    <a:moveTo>
                      <a:pt x="1" y="1555"/>
                    </a:moveTo>
                    <a:lnTo>
                      <a:pt x="24" y="2149"/>
                    </a:lnTo>
                    <a:lnTo>
                      <a:pt x="24" y="2149"/>
                    </a:lnTo>
                    <a:lnTo>
                      <a:pt x="1" y="1555"/>
                    </a:lnTo>
                    <a:close/>
                    <a:moveTo>
                      <a:pt x="1739" y="0"/>
                    </a:moveTo>
                    <a:lnTo>
                      <a:pt x="1739" y="0"/>
                    </a:lnTo>
                    <a:lnTo>
                      <a:pt x="1830" y="2149"/>
                    </a:lnTo>
                    <a:lnTo>
                      <a:pt x="1830" y="2149"/>
                    </a:lnTo>
                    <a:lnTo>
                      <a:pt x="1739" y="0"/>
                    </a:lnTo>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3"/>
              <p:cNvSpPr/>
              <p:nvPr/>
            </p:nvSpPr>
            <p:spPr>
              <a:xfrm flipH="1">
                <a:off x="6641228" y="4261063"/>
                <a:ext cx="67685" cy="76631"/>
              </a:xfrm>
              <a:custGeom>
                <a:avLst/>
                <a:gdLst/>
                <a:ahLst/>
                <a:cxnLst/>
                <a:rect l="l" t="t" r="r" b="b"/>
                <a:pathLst>
                  <a:path w="1899" h="2150" extrusionOk="0">
                    <a:moveTo>
                      <a:pt x="0" y="0"/>
                    </a:moveTo>
                    <a:lnTo>
                      <a:pt x="69" y="1555"/>
                    </a:lnTo>
                    <a:lnTo>
                      <a:pt x="92" y="2149"/>
                    </a:lnTo>
                    <a:lnTo>
                      <a:pt x="1898" y="2149"/>
                    </a:lnTo>
                    <a:lnTo>
                      <a:pt x="1807"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3"/>
              <p:cNvSpPr/>
              <p:nvPr/>
            </p:nvSpPr>
            <p:spPr>
              <a:xfrm flipH="1">
                <a:off x="6197907" y="4298951"/>
                <a:ext cx="6166" cy="13865"/>
              </a:xfrm>
              <a:custGeom>
                <a:avLst/>
                <a:gdLst/>
                <a:ahLst/>
                <a:cxnLst/>
                <a:rect l="l" t="t" r="r" b="b"/>
                <a:pathLst>
                  <a:path w="173" h="389" extrusionOk="0">
                    <a:moveTo>
                      <a:pt x="1" y="0"/>
                    </a:moveTo>
                    <a:lnTo>
                      <a:pt x="1" y="0"/>
                    </a:lnTo>
                    <a:lnTo>
                      <a:pt x="172" y="389"/>
                    </a:lnTo>
                    <a:lnTo>
                      <a:pt x="172" y="389"/>
                    </a:lnTo>
                    <a:lnTo>
                      <a:pt x="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3"/>
              <p:cNvSpPr/>
              <p:nvPr/>
            </p:nvSpPr>
            <p:spPr>
              <a:xfrm flipH="1">
                <a:off x="6197907" y="4298951"/>
                <a:ext cx="68897" cy="27730"/>
              </a:xfrm>
              <a:custGeom>
                <a:avLst/>
                <a:gdLst/>
                <a:ahLst/>
                <a:cxnLst/>
                <a:rect l="l" t="t" r="r" b="b"/>
                <a:pathLst>
                  <a:path w="1933" h="778" extrusionOk="0">
                    <a:moveTo>
                      <a:pt x="1761" y="0"/>
                    </a:moveTo>
                    <a:lnTo>
                      <a:pt x="0" y="389"/>
                    </a:lnTo>
                    <a:lnTo>
                      <a:pt x="172" y="778"/>
                    </a:lnTo>
                    <a:lnTo>
                      <a:pt x="1932" y="389"/>
                    </a:lnTo>
                    <a:lnTo>
                      <a:pt x="1761"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3"/>
              <p:cNvSpPr/>
              <p:nvPr/>
            </p:nvSpPr>
            <p:spPr>
              <a:xfrm flipH="1">
                <a:off x="6528812" y="1883388"/>
                <a:ext cx="209863" cy="248678"/>
              </a:xfrm>
              <a:custGeom>
                <a:avLst/>
                <a:gdLst/>
                <a:ahLst/>
                <a:cxnLst/>
                <a:rect l="l" t="t" r="r" b="b"/>
                <a:pathLst>
                  <a:path w="5888" h="6977" extrusionOk="0">
                    <a:moveTo>
                      <a:pt x="3104" y="0"/>
                    </a:moveTo>
                    <a:cubicBezTo>
                      <a:pt x="2945" y="0"/>
                      <a:pt x="2783" y="16"/>
                      <a:pt x="2619" y="49"/>
                    </a:cubicBezTo>
                    <a:cubicBezTo>
                      <a:pt x="767" y="392"/>
                      <a:pt x="1" y="2941"/>
                      <a:pt x="58" y="4587"/>
                    </a:cubicBezTo>
                    <a:cubicBezTo>
                      <a:pt x="100" y="5946"/>
                      <a:pt x="1215" y="6976"/>
                      <a:pt x="2442" y="6976"/>
                    </a:cubicBezTo>
                    <a:cubicBezTo>
                      <a:pt x="2866" y="6976"/>
                      <a:pt x="3305" y="6853"/>
                      <a:pt x="3716" y="6576"/>
                    </a:cubicBezTo>
                    <a:cubicBezTo>
                      <a:pt x="4779" y="5856"/>
                      <a:pt x="4962" y="4827"/>
                      <a:pt x="5431" y="3101"/>
                    </a:cubicBezTo>
                    <a:cubicBezTo>
                      <a:pt x="5888" y="1513"/>
                      <a:pt x="4667" y="0"/>
                      <a:pt x="3104"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3"/>
              <p:cNvSpPr/>
              <p:nvPr/>
            </p:nvSpPr>
            <p:spPr>
              <a:xfrm flipH="1">
                <a:off x="6484793" y="1912935"/>
                <a:ext cx="217597" cy="192220"/>
              </a:xfrm>
              <a:custGeom>
                <a:avLst/>
                <a:gdLst/>
                <a:ahLst/>
                <a:cxnLst/>
                <a:rect l="l" t="t" r="r" b="b"/>
                <a:pathLst>
                  <a:path w="6105" h="5393" extrusionOk="0">
                    <a:moveTo>
                      <a:pt x="2532" y="1"/>
                    </a:moveTo>
                    <a:cubicBezTo>
                      <a:pt x="1931" y="1"/>
                      <a:pt x="1360" y="73"/>
                      <a:pt x="949" y="226"/>
                    </a:cubicBezTo>
                    <a:cubicBezTo>
                      <a:pt x="126" y="557"/>
                      <a:pt x="515" y="1655"/>
                      <a:pt x="675" y="2272"/>
                    </a:cubicBezTo>
                    <a:cubicBezTo>
                      <a:pt x="0" y="3198"/>
                      <a:pt x="995" y="3884"/>
                      <a:pt x="1223" y="4638"/>
                    </a:cubicBezTo>
                    <a:cubicBezTo>
                      <a:pt x="1360" y="5082"/>
                      <a:pt x="2211" y="5392"/>
                      <a:pt x="2918" y="5392"/>
                    </a:cubicBezTo>
                    <a:cubicBezTo>
                      <a:pt x="3158" y="5392"/>
                      <a:pt x="3382" y="5357"/>
                      <a:pt x="3556" y="5279"/>
                    </a:cubicBezTo>
                    <a:cubicBezTo>
                      <a:pt x="3910" y="5107"/>
                      <a:pt x="3933" y="4718"/>
                      <a:pt x="4493" y="4090"/>
                    </a:cubicBezTo>
                    <a:cubicBezTo>
                      <a:pt x="5053" y="3472"/>
                      <a:pt x="6105" y="2101"/>
                      <a:pt x="5236" y="591"/>
                    </a:cubicBezTo>
                    <a:cubicBezTo>
                      <a:pt x="4668" y="210"/>
                      <a:pt x="3555" y="1"/>
                      <a:pt x="25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3"/>
              <p:cNvSpPr/>
              <p:nvPr/>
            </p:nvSpPr>
            <p:spPr>
              <a:xfrm flipH="1">
                <a:off x="6488215" y="1887130"/>
                <a:ext cx="38173" cy="60664"/>
              </a:xfrm>
              <a:custGeom>
                <a:avLst/>
                <a:gdLst/>
                <a:ahLst/>
                <a:cxnLst/>
                <a:rect l="l" t="t" r="r" b="b"/>
                <a:pathLst>
                  <a:path w="1071" h="1702" extrusionOk="0">
                    <a:moveTo>
                      <a:pt x="584" y="1"/>
                    </a:moveTo>
                    <a:lnTo>
                      <a:pt x="584" y="1"/>
                    </a:lnTo>
                    <a:cubicBezTo>
                      <a:pt x="755" y="1098"/>
                      <a:pt x="1" y="1487"/>
                      <a:pt x="1" y="1487"/>
                    </a:cubicBezTo>
                    <a:cubicBezTo>
                      <a:pt x="169" y="1637"/>
                      <a:pt x="317" y="1701"/>
                      <a:pt x="442" y="1701"/>
                    </a:cubicBezTo>
                    <a:cubicBezTo>
                      <a:pt x="952" y="1701"/>
                      <a:pt x="1071" y="626"/>
                      <a:pt x="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flipH="1">
                <a:off x="6491922" y="1944194"/>
                <a:ext cx="27944" cy="39135"/>
              </a:xfrm>
              <a:custGeom>
                <a:avLst/>
                <a:gdLst/>
                <a:ahLst/>
                <a:cxnLst/>
                <a:rect l="l" t="t" r="r" b="b"/>
                <a:pathLst>
                  <a:path w="784" h="1098" extrusionOk="0">
                    <a:moveTo>
                      <a:pt x="300" y="0"/>
                    </a:moveTo>
                    <a:cubicBezTo>
                      <a:pt x="202" y="0"/>
                      <a:pt x="100" y="80"/>
                      <a:pt x="1" y="275"/>
                    </a:cubicBezTo>
                    <a:cubicBezTo>
                      <a:pt x="1" y="275"/>
                      <a:pt x="367" y="298"/>
                      <a:pt x="767" y="1098"/>
                    </a:cubicBezTo>
                    <a:cubicBezTo>
                      <a:pt x="783" y="589"/>
                      <a:pt x="562"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flipH="1">
                <a:off x="6478984" y="1804012"/>
                <a:ext cx="249890" cy="146384"/>
              </a:xfrm>
              <a:custGeom>
                <a:avLst/>
                <a:gdLst/>
                <a:ahLst/>
                <a:cxnLst/>
                <a:rect l="l" t="t" r="r" b="b"/>
                <a:pathLst>
                  <a:path w="7011" h="4107" extrusionOk="0">
                    <a:moveTo>
                      <a:pt x="2504" y="1"/>
                    </a:moveTo>
                    <a:cubicBezTo>
                      <a:pt x="2321" y="641"/>
                      <a:pt x="2847" y="1258"/>
                      <a:pt x="2847" y="1258"/>
                    </a:cubicBezTo>
                    <a:cubicBezTo>
                      <a:pt x="2470" y="1247"/>
                      <a:pt x="1418" y="755"/>
                      <a:pt x="1223" y="309"/>
                    </a:cubicBezTo>
                    <a:lnTo>
                      <a:pt x="1223" y="309"/>
                    </a:lnTo>
                    <a:cubicBezTo>
                      <a:pt x="1109" y="778"/>
                      <a:pt x="1166" y="1281"/>
                      <a:pt x="1406" y="1704"/>
                    </a:cubicBezTo>
                    <a:cubicBezTo>
                      <a:pt x="1303" y="1673"/>
                      <a:pt x="1188" y="1658"/>
                      <a:pt x="1068" y="1658"/>
                    </a:cubicBezTo>
                    <a:cubicBezTo>
                      <a:pt x="705" y="1658"/>
                      <a:pt x="292" y="1793"/>
                      <a:pt x="0" y="2024"/>
                    </a:cubicBezTo>
                    <a:cubicBezTo>
                      <a:pt x="24" y="2022"/>
                      <a:pt x="48" y="2022"/>
                      <a:pt x="72" y="2022"/>
                    </a:cubicBezTo>
                    <a:cubicBezTo>
                      <a:pt x="377" y="2022"/>
                      <a:pt x="668" y="2156"/>
                      <a:pt x="869" y="2379"/>
                    </a:cubicBezTo>
                    <a:cubicBezTo>
                      <a:pt x="738" y="2413"/>
                      <a:pt x="603" y="2430"/>
                      <a:pt x="470" y="2430"/>
                    </a:cubicBezTo>
                    <a:cubicBezTo>
                      <a:pt x="337" y="2430"/>
                      <a:pt x="206" y="2413"/>
                      <a:pt x="80" y="2379"/>
                    </a:cubicBezTo>
                    <a:lnTo>
                      <a:pt x="80" y="2379"/>
                    </a:lnTo>
                    <a:cubicBezTo>
                      <a:pt x="488" y="3020"/>
                      <a:pt x="1176" y="3426"/>
                      <a:pt x="2187" y="3426"/>
                    </a:cubicBezTo>
                    <a:cubicBezTo>
                      <a:pt x="2311" y="3426"/>
                      <a:pt x="2439" y="3420"/>
                      <a:pt x="2572" y="3407"/>
                    </a:cubicBezTo>
                    <a:cubicBezTo>
                      <a:pt x="2572" y="3407"/>
                      <a:pt x="3018" y="4013"/>
                      <a:pt x="5305" y="4105"/>
                    </a:cubicBezTo>
                    <a:cubicBezTo>
                      <a:pt x="5333" y="4106"/>
                      <a:pt x="5361" y="4106"/>
                      <a:pt x="5389" y="4106"/>
                    </a:cubicBezTo>
                    <a:cubicBezTo>
                      <a:pt x="7011" y="4106"/>
                      <a:pt x="6065" y="2135"/>
                      <a:pt x="5065" y="1944"/>
                    </a:cubicBezTo>
                    <a:cubicBezTo>
                      <a:pt x="3841" y="1693"/>
                      <a:pt x="2904" y="595"/>
                      <a:pt x="25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flipH="1">
                <a:off x="6645505" y="1960411"/>
                <a:ext cx="58988" cy="73673"/>
              </a:xfrm>
              <a:custGeom>
                <a:avLst/>
                <a:gdLst/>
                <a:ahLst/>
                <a:cxnLst/>
                <a:rect l="l" t="t" r="r" b="b"/>
                <a:pathLst>
                  <a:path w="1655" h="2067" extrusionOk="0">
                    <a:moveTo>
                      <a:pt x="1030" y="0"/>
                    </a:moveTo>
                    <a:cubicBezTo>
                      <a:pt x="973" y="0"/>
                      <a:pt x="912" y="8"/>
                      <a:pt x="848" y="25"/>
                    </a:cubicBezTo>
                    <a:cubicBezTo>
                      <a:pt x="334" y="174"/>
                      <a:pt x="59" y="929"/>
                      <a:pt x="25" y="1409"/>
                    </a:cubicBezTo>
                    <a:cubicBezTo>
                      <a:pt x="0" y="1779"/>
                      <a:pt x="177" y="2066"/>
                      <a:pt x="452" y="2066"/>
                    </a:cubicBezTo>
                    <a:cubicBezTo>
                      <a:pt x="560" y="2066"/>
                      <a:pt x="682" y="2023"/>
                      <a:pt x="814" y="1923"/>
                    </a:cubicBezTo>
                    <a:cubicBezTo>
                      <a:pt x="1157" y="1660"/>
                      <a:pt x="1420" y="1283"/>
                      <a:pt x="1534" y="860"/>
                    </a:cubicBezTo>
                    <a:cubicBezTo>
                      <a:pt x="1654" y="399"/>
                      <a:pt x="1432" y="0"/>
                      <a:pt x="1030"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flipH="1">
                <a:off x="6177947" y="2777872"/>
                <a:ext cx="506124" cy="1540683"/>
              </a:xfrm>
              <a:custGeom>
                <a:avLst/>
                <a:gdLst/>
                <a:ahLst/>
                <a:cxnLst/>
                <a:rect l="l" t="t" r="r" b="b"/>
                <a:pathLst>
                  <a:path w="14200" h="43226" extrusionOk="0">
                    <a:moveTo>
                      <a:pt x="1" y="0"/>
                    </a:moveTo>
                    <a:cubicBezTo>
                      <a:pt x="1" y="0"/>
                      <a:pt x="2036" y="13753"/>
                      <a:pt x="3156" y="18909"/>
                    </a:cubicBezTo>
                    <a:cubicBezTo>
                      <a:pt x="4391" y="24556"/>
                      <a:pt x="10975" y="43225"/>
                      <a:pt x="10975" y="43225"/>
                    </a:cubicBezTo>
                    <a:lnTo>
                      <a:pt x="14199" y="42528"/>
                    </a:lnTo>
                    <a:cubicBezTo>
                      <a:pt x="14199" y="42528"/>
                      <a:pt x="9592" y="27312"/>
                      <a:pt x="8563" y="19423"/>
                    </a:cubicBezTo>
                    <a:cubicBezTo>
                      <a:pt x="7763" y="13364"/>
                      <a:pt x="6208" y="0"/>
                      <a:pt x="6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flipH="1">
                <a:off x="6169821" y="4254541"/>
                <a:ext cx="151195" cy="66865"/>
              </a:xfrm>
              <a:custGeom>
                <a:avLst/>
                <a:gdLst/>
                <a:ahLst/>
                <a:cxnLst/>
                <a:rect l="l" t="t" r="r" b="b"/>
                <a:pathLst>
                  <a:path w="4242" h="1876" extrusionOk="0">
                    <a:moveTo>
                      <a:pt x="3933" y="0"/>
                    </a:moveTo>
                    <a:lnTo>
                      <a:pt x="12" y="720"/>
                    </a:lnTo>
                    <a:cubicBezTo>
                      <a:pt x="1" y="720"/>
                      <a:pt x="618" y="1875"/>
                      <a:pt x="618" y="1875"/>
                    </a:cubicBezTo>
                    <a:lnTo>
                      <a:pt x="4242" y="1098"/>
                    </a:lnTo>
                    <a:lnTo>
                      <a:pt x="393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flipH="1">
                <a:off x="6573187" y="3261933"/>
                <a:ext cx="33860" cy="182597"/>
              </a:xfrm>
              <a:custGeom>
                <a:avLst/>
                <a:gdLst/>
                <a:ahLst/>
                <a:cxnLst/>
                <a:rect l="l" t="t" r="r" b="b"/>
                <a:pathLst>
                  <a:path w="950" h="5123" extrusionOk="0">
                    <a:moveTo>
                      <a:pt x="0" y="1"/>
                    </a:moveTo>
                    <a:lnTo>
                      <a:pt x="0" y="12"/>
                    </a:lnTo>
                    <a:cubicBezTo>
                      <a:pt x="343" y="1990"/>
                      <a:pt x="663" y="3808"/>
                      <a:pt x="949" y="5122"/>
                    </a:cubicBezTo>
                    <a:cubicBezTo>
                      <a:pt x="675" y="3808"/>
                      <a:pt x="343" y="1990"/>
                      <a:pt x="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flipH="1">
                <a:off x="6554047" y="2951843"/>
                <a:ext cx="103114" cy="492686"/>
              </a:xfrm>
              <a:custGeom>
                <a:avLst/>
                <a:gdLst/>
                <a:ahLst/>
                <a:cxnLst/>
                <a:rect l="l" t="t" r="r" b="b"/>
                <a:pathLst>
                  <a:path w="2893" h="13823" extrusionOk="0">
                    <a:moveTo>
                      <a:pt x="355" y="1"/>
                    </a:moveTo>
                    <a:cubicBezTo>
                      <a:pt x="229" y="1"/>
                      <a:pt x="103" y="35"/>
                      <a:pt x="0" y="81"/>
                    </a:cubicBezTo>
                    <a:cubicBezTo>
                      <a:pt x="400" y="2653"/>
                      <a:pt x="915" y="5854"/>
                      <a:pt x="1406" y="8701"/>
                    </a:cubicBezTo>
                    <a:cubicBezTo>
                      <a:pt x="1749" y="10690"/>
                      <a:pt x="2081" y="12496"/>
                      <a:pt x="2355" y="13822"/>
                    </a:cubicBezTo>
                    <a:cubicBezTo>
                      <a:pt x="2641" y="9284"/>
                      <a:pt x="2893" y="481"/>
                      <a:pt x="538" y="24"/>
                    </a:cubicBezTo>
                    <a:cubicBezTo>
                      <a:pt x="469" y="12"/>
                      <a:pt x="412" y="1"/>
                      <a:pt x="355" y="1"/>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3"/>
              <p:cNvSpPr/>
              <p:nvPr/>
            </p:nvSpPr>
            <p:spPr>
              <a:xfrm flipH="1">
                <a:off x="6580529" y="2777872"/>
                <a:ext cx="234314" cy="1545138"/>
              </a:xfrm>
              <a:custGeom>
                <a:avLst/>
                <a:gdLst/>
                <a:ahLst/>
                <a:cxnLst/>
                <a:rect l="l" t="t" r="r" b="b"/>
                <a:pathLst>
                  <a:path w="6574" h="43351" extrusionOk="0">
                    <a:moveTo>
                      <a:pt x="252" y="0"/>
                    </a:moveTo>
                    <a:cubicBezTo>
                      <a:pt x="252" y="0"/>
                      <a:pt x="0" y="13456"/>
                      <a:pt x="194" y="18943"/>
                    </a:cubicBezTo>
                    <a:cubicBezTo>
                      <a:pt x="400" y="24659"/>
                      <a:pt x="2401" y="43351"/>
                      <a:pt x="2401" y="43351"/>
                    </a:cubicBezTo>
                    <a:lnTo>
                      <a:pt x="5442" y="43351"/>
                    </a:lnTo>
                    <a:cubicBezTo>
                      <a:pt x="5442" y="43351"/>
                      <a:pt x="5556" y="24991"/>
                      <a:pt x="5693" y="19378"/>
                    </a:cubicBezTo>
                    <a:cubicBezTo>
                      <a:pt x="5830" y="13273"/>
                      <a:pt x="6573" y="0"/>
                      <a:pt x="6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3"/>
              <p:cNvSpPr/>
              <p:nvPr/>
            </p:nvSpPr>
            <p:spPr>
              <a:xfrm flipH="1">
                <a:off x="6608223" y="4279384"/>
                <a:ext cx="142677" cy="45266"/>
              </a:xfrm>
              <a:custGeom>
                <a:avLst/>
                <a:gdLst/>
                <a:ahLst/>
                <a:cxnLst/>
                <a:rect l="l" t="t" r="r" b="b"/>
                <a:pathLst>
                  <a:path w="4003" h="1270" extrusionOk="0">
                    <a:moveTo>
                      <a:pt x="12" y="1"/>
                    </a:moveTo>
                    <a:cubicBezTo>
                      <a:pt x="1" y="1"/>
                      <a:pt x="184" y="1269"/>
                      <a:pt x="184" y="1269"/>
                    </a:cubicBezTo>
                    <a:lnTo>
                      <a:pt x="3899" y="1269"/>
                    </a:lnTo>
                    <a:lnTo>
                      <a:pt x="4002" y="138"/>
                    </a:lnTo>
                    <a:lnTo>
                      <a:pt x="1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flipH="1">
                <a:off x="6419568" y="2196543"/>
                <a:ext cx="426676" cy="659172"/>
              </a:xfrm>
              <a:custGeom>
                <a:avLst/>
                <a:gdLst/>
                <a:ahLst/>
                <a:cxnLst/>
                <a:rect l="l" t="t" r="r" b="b"/>
                <a:pathLst>
                  <a:path w="11971" h="18494" extrusionOk="0">
                    <a:moveTo>
                      <a:pt x="6027" y="1"/>
                    </a:moveTo>
                    <a:cubicBezTo>
                      <a:pt x="4122" y="1"/>
                      <a:pt x="2124" y="145"/>
                      <a:pt x="1190" y="568"/>
                    </a:cubicBezTo>
                    <a:cubicBezTo>
                      <a:pt x="721" y="786"/>
                      <a:pt x="264" y="1163"/>
                      <a:pt x="126" y="2432"/>
                    </a:cubicBezTo>
                    <a:cubicBezTo>
                      <a:pt x="1" y="3655"/>
                      <a:pt x="252" y="14344"/>
                      <a:pt x="561" y="17762"/>
                    </a:cubicBezTo>
                    <a:cubicBezTo>
                      <a:pt x="572" y="17991"/>
                      <a:pt x="732" y="18174"/>
                      <a:pt x="961" y="18231"/>
                    </a:cubicBezTo>
                    <a:cubicBezTo>
                      <a:pt x="1893" y="18416"/>
                      <a:pt x="3749" y="18494"/>
                      <a:pt x="5641" y="18494"/>
                    </a:cubicBezTo>
                    <a:cubicBezTo>
                      <a:pt x="7602" y="18494"/>
                      <a:pt x="9602" y="18410"/>
                      <a:pt x="10655" y="18277"/>
                    </a:cubicBezTo>
                    <a:cubicBezTo>
                      <a:pt x="10896" y="18242"/>
                      <a:pt x="11078" y="18037"/>
                      <a:pt x="11090" y="17785"/>
                    </a:cubicBezTo>
                    <a:cubicBezTo>
                      <a:pt x="11250" y="14481"/>
                      <a:pt x="11730" y="8662"/>
                      <a:pt x="11730" y="5233"/>
                    </a:cubicBezTo>
                    <a:cubicBezTo>
                      <a:pt x="11730" y="2992"/>
                      <a:pt x="11970" y="671"/>
                      <a:pt x="10255" y="283"/>
                    </a:cubicBezTo>
                    <a:cubicBezTo>
                      <a:pt x="9636" y="136"/>
                      <a:pt x="7875" y="1"/>
                      <a:pt x="602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flipH="1">
                <a:off x="6734540" y="2311312"/>
                <a:ext cx="268174" cy="324703"/>
              </a:xfrm>
              <a:custGeom>
                <a:avLst/>
                <a:gdLst/>
                <a:ahLst/>
                <a:cxnLst/>
                <a:rect l="l" t="t" r="r" b="b"/>
                <a:pathLst>
                  <a:path w="7524" h="9110" extrusionOk="0">
                    <a:moveTo>
                      <a:pt x="4837" y="1"/>
                    </a:moveTo>
                    <a:cubicBezTo>
                      <a:pt x="4745" y="424"/>
                      <a:pt x="4654" y="881"/>
                      <a:pt x="4551" y="1338"/>
                    </a:cubicBezTo>
                    <a:cubicBezTo>
                      <a:pt x="4448" y="1784"/>
                      <a:pt x="4334" y="2230"/>
                      <a:pt x="4219" y="2664"/>
                    </a:cubicBezTo>
                    <a:cubicBezTo>
                      <a:pt x="4002" y="3533"/>
                      <a:pt x="3739" y="4379"/>
                      <a:pt x="3419" y="5214"/>
                    </a:cubicBezTo>
                    <a:cubicBezTo>
                      <a:pt x="3270" y="5579"/>
                      <a:pt x="3099" y="5934"/>
                      <a:pt x="2905" y="6265"/>
                    </a:cubicBezTo>
                    <a:cubicBezTo>
                      <a:pt x="2825" y="6391"/>
                      <a:pt x="2745" y="6505"/>
                      <a:pt x="2653" y="6608"/>
                    </a:cubicBezTo>
                    <a:lnTo>
                      <a:pt x="2584" y="6677"/>
                    </a:lnTo>
                    <a:lnTo>
                      <a:pt x="2516" y="6746"/>
                    </a:lnTo>
                    <a:cubicBezTo>
                      <a:pt x="2482" y="6791"/>
                      <a:pt x="2470" y="6814"/>
                      <a:pt x="2413" y="6837"/>
                    </a:cubicBezTo>
                    <a:cubicBezTo>
                      <a:pt x="2377" y="6845"/>
                      <a:pt x="2339" y="6849"/>
                      <a:pt x="2301" y="6849"/>
                    </a:cubicBezTo>
                    <a:cubicBezTo>
                      <a:pt x="2232" y="6849"/>
                      <a:pt x="2163" y="6836"/>
                      <a:pt x="2104" y="6814"/>
                    </a:cubicBezTo>
                    <a:cubicBezTo>
                      <a:pt x="1944" y="6746"/>
                      <a:pt x="1796" y="6665"/>
                      <a:pt x="1658" y="6574"/>
                    </a:cubicBezTo>
                    <a:cubicBezTo>
                      <a:pt x="1578" y="6517"/>
                      <a:pt x="1487" y="6460"/>
                      <a:pt x="1418" y="6403"/>
                    </a:cubicBezTo>
                    <a:cubicBezTo>
                      <a:pt x="1338" y="6334"/>
                      <a:pt x="1247" y="6254"/>
                      <a:pt x="1190" y="6220"/>
                    </a:cubicBezTo>
                    <a:lnTo>
                      <a:pt x="1" y="6860"/>
                    </a:lnTo>
                    <a:cubicBezTo>
                      <a:pt x="35" y="6997"/>
                      <a:pt x="92" y="7146"/>
                      <a:pt x="149" y="7283"/>
                    </a:cubicBezTo>
                    <a:cubicBezTo>
                      <a:pt x="207" y="7420"/>
                      <a:pt x="275" y="7546"/>
                      <a:pt x="344" y="7672"/>
                    </a:cubicBezTo>
                    <a:cubicBezTo>
                      <a:pt x="504" y="7957"/>
                      <a:pt x="698" y="8197"/>
                      <a:pt x="927" y="8426"/>
                    </a:cubicBezTo>
                    <a:cubicBezTo>
                      <a:pt x="1213" y="8689"/>
                      <a:pt x="1544" y="8883"/>
                      <a:pt x="1910" y="8998"/>
                    </a:cubicBezTo>
                    <a:cubicBezTo>
                      <a:pt x="2141" y="9072"/>
                      <a:pt x="2382" y="9110"/>
                      <a:pt x="2623" y="9110"/>
                    </a:cubicBezTo>
                    <a:cubicBezTo>
                      <a:pt x="2825" y="9110"/>
                      <a:pt x="3027" y="9084"/>
                      <a:pt x="3225" y="9032"/>
                    </a:cubicBezTo>
                    <a:cubicBezTo>
                      <a:pt x="3328" y="9009"/>
                      <a:pt x="3430" y="8986"/>
                      <a:pt x="3522" y="8940"/>
                    </a:cubicBezTo>
                    <a:cubicBezTo>
                      <a:pt x="3625" y="8906"/>
                      <a:pt x="3716" y="8872"/>
                      <a:pt x="3808" y="8815"/>
                    </a:cubicBezTo>
                    <a:cubicBezTo>
                      <a:pt x="3991" y="8723"/>
                      <a:pt x="4162" y="8598"/>
                      <a:pt x="4322" y="8460"/>
                    </a:cubicBezTo>
                    <a:cubicBezTo>
                      <a:pt x="4574" y="8243"/>
                      <a:pt x="4802" y="7992"/>
                      <a:pt x="4997" y="7717"/>
                    </a:cubicBezTo>
                    <a:cubicBezTo>
                      <a:pt x="5317" y="7260"/>
                      <a:pt x="5603" y="6768"/>
                      <a:pt x="5831" y="6265"/>
                    </a:cubicBezTo>
                    <a:cubicBezTo>
                      <a:pt x="6254" y="5328"/>
                      <a:pt x="6597" y="4368"/>
                      <a:pt x="6872" y="3384"/>
                    </a:cubicBezTo>
                    <a:cubicBezTo>
                      <a:pt x="7009" y="2904"/>
                      <a:pt x="7123" y="2436"/>
                      <a:pt x="7237" y="1944"/>
                    </a:cubicBezTo>
                    <a:cubicBezTo>
                      <a:pt x="7340" y="1464"/>
                      <a:pt x="7443" y="984"/>
                      <a:pt x="7523" y="469"/>
                    </a:cubicBezTo>
                    <a:lnTo>
                      <a:pt x="483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flipH="1">
                <a:off x="6637165" y="2223310"/>
                <a:ext cx="261616" cy="286067"/>
              </a:xfrm>
              <a:custGeom>
                <a:avLst/>
                <a:gdLst/>
                <a:ahLst/>
                <a:cxnLst/>
                <a:rect l="l" t="t" r="r" b="b"/>
                <a:pathLst>
                  <a:path w="7340" h="8026" extrusionOk="0">
                    <a:moveTo>
                      <a:pt x="3277" y="1"/>
                    </a:moveTo>
                    <a:cubicBezTo>
                      <a:pt x="2526" y="1"/>
                      <a:pt x="1796" y="413"/>
                      <a:pt x="1326" y="1464"/>
                    </a:cubicBezTo>
                    <a:cubicBezTo>
                      <a:pt x="412" y="3498"/>
                      <a:pt x="0" y="6002"/>
                      <a:pt x="0" y="6002"/>
                    </a:cubicBezTo>
                    <a:lnTo>
                      <a:pt x="3875" y="8026"/>
                    </a:lnTo>
                    <a:cubicBezTo>
                      <a:pt x="3875" y="8026"/>
                      <a:pt x="7339" y="4710"/>
                      <a:pt x="5888" y="1772"/>
                    </a:cubicBezTo>
                    <a:cubicBezTo>
                      <a:pt x="5396" y="790"/>
                      <a:pt x="4316" y="1"/>
                      <a:pt x="327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flipH="1">
                <a:off x="6950926" y="2485318"/>
                <a:ext cx="82334" cy="90069"/>
              </a:xfrm>
              <a:custGeom>
                <a:avLst/>
                <a:gdLst/>
                <a:ahLst/>
                <a:cxnLst/>
                <a:rect l="l" t="t" r="r" b="b"/>
                <a:pathLst>
                  <a:path w="2310" h="2527" extrusionOk="0">
                    <a:moveTo>
                      <a:pt x="755" y="0"/>
                    </a:moveTo>
                    <a:lnTo>
                      <a:pt x="0" y="1829"/>
                    </a:lnTo>
                    <a:lnTo>
                      <a:pt x="1407" y="2527"/>
                    </a:lnTo>
                    <a:lnTo>
                      <a:pt x="2207" y="1829"/>
                    </a:lnTo>
                    <a:cubicBezTo>
                      <a:pt x="2310" y="515"/>
                      <a:pt x="755" y="0"/>
                      <a:pt x="755"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flipH="1">
                <a:off x="7006742" y="2476336"/>
                <a:ext cx="43234" cy="74208"/>
              </a:xfrm>
              <a:custGeom>
                <a:avLst/>
                <a:gdLst/>
                <a:ahLst/>
                <a:cxnLst/>
                <a:rect l="l" t="t" r="r" b="b"/>
                <a:pathLst>
                  <a:path w="1213" h="2082" extrusionOk="0">
                    <a:moveTo>
                      <a:pt x="1" y="1"/>
                    </a:moveTo>
                    <a:lnTo>
                      <a:pt x="138" y="1635"/>
                    </a:lnTo>
                    <a:lnTo>
                      <a:pt x="469" y="2081"/>
                    </a:lnTo>
                    <a:lnTo>
                      <a:pt x="1213" y="252"/>
                    </a:lnTo>
                    <a:lnTo>
                      <a:pt x="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33"/>
            <p:cNvGrpSpPr/>
            <p:nvPr/>
          </p:nvGrpSpPr>
          <p:grpSpPr>
            <a:xfrm rot="821446" flipH="1">
              <a:off x="7573309" y="934289"/>
              <a:ext cx="1526517" cy="1335517"/>
              <a:chOff x="4694625" y="238125"/>
              <a:chExt cx="1897575" cy="1552450"/>
            </a:xfrm>
          </p:grpSpPr>
          <p:sp>
            <p:nvSpPr>
              <p:cNvPr id="1230" name="Google Shape;1230;p33"/>
              <p:cNvSpPr/>
              <p:nvPr/>
            </p:nvSpPr>
            <p:spPr>
              <a:xfrm>
                <a:off x="5778525" y="1091525"/>
                <a:ext cx="255200" cy="255550"/>
              </a:xfrm>
              <a:custGeom>
                <a:avLst/>
                <a:gdLst/>
                <a:ahLst/>
                <a:cxnLst/>
                <a:rect l="l" t="t" r="r" b="b"/>
                <a:pathLst>
                  <a:path w="10208" h="10222" extrusionOk="0">
                    <a:moveTo>
                      <a:pt x="0" y="1"/>
                    </a:moveTo>
                    <a:lnTo>
                      <a:pt x="0" y="10222"/>
                    </a:lnTo>
                    <a:lnTo>
                      <a:pt x="10208" y="10222"/>
                    </a:lnTo>
                    <a:lnTo>
                      <a:pt x="10208"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3"/>
              <p:cNvSpPr/>
              <p:nvPr/>
            </p:nvSpPr>
            <p:spPr>
              <a:xfrm>
                <a:off x="5778850" y="1210775"/>
                <a:ext cx="254875" cy="4375"/>
              </a:xfrm>
              <a:custGeom>
                <a:avLst/>
                <a:gdLst/>
                <a:ahLst/>
                <a:cxnLst/>
                <a:rect l="l" t="t" r="r" b="b"/>
                <a:pathLst>
                  <a:path w="10195" h="175" extrusionOk="0">
                    <a:moveTo>
                      <a:pt x="5091" y="1"/>
                    </a:moveTo>
                    <a:cubicBezTo>
                      <a:pt x="2272" y="1"/>
                      <a:pt x="0" y="41"/>
                      <a:pt x="0" y="94"/>
                    </a:cubicBezTo>
                    <a:cubicBezTo>
                      <a:pt x="0" y="134"/>
                      <a:pt x="2285" y="174"/>
                      <a:pt x="5091" y="174"/>
                    </a:cubicBezTo>
                    <a:cubicBezTo>
                      <a:pt x="7910" y="174"/>
                      <a:pt x="10195" y="134"/>
                      <a:pt x="10195" y="94"/>
                    </a:cubicBezTo>
                    <a:cubicBezTo>
                      <a:pt x="10195" y="41"/>
                      <a:pt x="7910" y="1"/>
                      <a:pt x="50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a:off x="5884725" y="1091525"/>
                <a:ext cx="42775" cy="52475"/>
              </a:xfrm>
              <a:custGeom>
                <a:avLst/>
                <a:gdLst/>
                <a:ahLst/>
                <a:cxnLst/>
                <a:rect l="l" t="t" r="r" b="b"/>
                <a:pathLst>
                  <a:path w="1711" h="2099" extrusionOk="0">
                    <a:moveTo>
                      <a:pt x="1" y="1"/>
                    </a:moveTo>
                    <a:lnTo>
                      <a:pt x="1" y="2098"/>
                    </a:lnTo>
                    <a:lnTo>
                      <a:pt x="1711" y="2098"/>
                    </a:lnTo>
                    <a:lnTo>
                      <a:pt x="171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a:off x="5884725" y="1294275"/>
                <a:ext cx="42775" cy="52125"/>
              </a:xfrm>
              <a:custGeom>
                <a:avLst/>
                <a:gdLst/>
                <a:ahLst/>
                <a:cxnLst/>
                <a:rect l="l" t="t" r="r" b="b"/>
                <a:pathLst>
                  <a:path w="1711" h="2085" extrusionOk="0">
                    <a:moveTo>
                      <a:pt x="1" y="1"/>
                    </a:moveTo>
                    <a:lnTo>
                      <a:pt x="1" y="2085"/>
                    </a:lnTo>
                    <a:lnTo>
                      <a:pt x="1711" y="2085"/>
                    </a:lnTo>
                    <a:lnTo>
                      <a:pt x="171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a:off x="5796550" y="1262225"/>
                <a:ext cx="63500" cy="63475"/>
              </a:xfrm>
              <a:custGeom>
                <a:avLst/>
                <a:gdLst/>
                <a:ahLst/>
                <a:cxnLst/>
                <a:rect l="l" t="t" r="r" b="b"/>
                <a:pathLst>
                  <a:path w="2540" h="2539" extrusionOk="0">
                    <a:moveTo>
                      <a:pt x="2205" y="0"/>
                    </a:moveTo>
                    <a:lnTo>
                      <a:pt x="0" y="334"/>
                    </a:lnTo>
                    <a:lnTo>
                      <a:pt x="335" y="2539"/>
                    </a:lnTo>
                    <a:lnTo>
                      <a:pt x="2539" y="2205"/>
                    </a:lnTo>
                    <a:lnTo>
                      <a:pt x="220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a:off x="5811125" y="1271900"/>
                <a:ext cx="36550" cy="45450"/>
              </a:xfrm>
              <a:custGeom>
                <a:avLst/>
                <a:gdLst/>
                <a:ahLst/>
                <a:cxnLst/>
                <a:rect l="l" t="t" r="r" b="b"/>
                <a:pathLst>
                  <a:path w="1462" h="1818" extrusionOk="0">
                    <a:moveTo>
                      <a:pt x="967" y="1"/>
                    </a:moveTo>
                    <a:lnTo>
                      <a:pt x="139" y="121"/>
                    </a:lnTo>
                    <a:lnTo>
                      <a:pt x="86" y="321"/>
                    </a:lnTo>
                    <a:cubicBezTo>
                      <a:pt x="1" y="612"/>
                      <a:pt x="234" y="892"/>
                      <a:pt x="528" y="892"/>
                    </a:cubicBezTo>
                    <a:cubicBezTo>
                      <a:pt x="558" y="892"/>
                      <a:pt x="589" y="889"/>
                      <a:pt x="620" y="882"/>
                    </a:cubicBezTo>
                    <a:cubicBezTo>
                      <a:pt x="660" y="1123"/>
                      <a:pt x="687" y="1363"/>
                      <a:pt x="727" y="1590"/>
                    </a:cubicBezTo>
                    <a:cubicBezTo>
                      <a:pt x="526" y="1604"/>
                      <a:pt x="339" y="1684"/>
                      <a:pt x="179" y="1818"/>
                    </a:cubicBezTo>
                    <a:lnTo>
                      <a:pt x="1448" y="1631"/>
                    </a:lnTo>
                    <a:lnTo>
                      <a:pt x="1462" y="1631"/>
                    </a:lnTo>
                    <a:cubicBezTo>
                      <a:pt x="1341" y="1579"/>
                      <a:pt x="1209" y="1549"/>
                      <a:pt x="1080" y="1549"/>
                    </a:cubicBezTo>
                    <a:cubicBezTo>
                      <a:pt x="1010" y="1549"/>
                      <a:pt x="940" y="1558"/>
                      <a:pt x="874" y="1577"/>
                    </a:cubicBezTo>
                    <a:cubicBezTo>
                      <a:pt x="834" y="1350"/>
                      <a:pt x="794" y="1109"/>
                      <a:pt x="754" y="869"/>
                    </a:cubicBezTo>
                    <a:cubicBezTo>
                      <a:pt x="1101" y="829"/>
                      <a:pt x="1288" y="455"/>
                      <a:pt x="1101" y="161"/>
                    </a:cubicBezTo>
                    <a:lnTo>
                      <a:pt x="9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a:off x="6037700" y="1156675"/>
                <a:ext cx="384825" cy="384800"/>
              </a:xfrm>
              <a:custGeom>
                <a:avLst/>
                <a:gdLst/>
                <a:ahLst/>
                <a:cxnLst/>
                <a:rect l="l" t="t" r="r" b="b"/>
                <a:pathLst>
                  <a:path w="15393" h="15392" extrusionOk="0">
                    <a:moveTo>
                      <a:pt x="5773" y="0"/>
                    </a:moveTo>
                    <a:lnTo>
                      <a:pt x="1" y="5772"/>
                    </a:lnTo>
                    <a:lnTo>
                      <a:pt x="9621" y="15392"/>
                    </a:lnTo>
                    <a:lnTo>
                      <a:pt x="15393" y="9620"/>
                    </a:lnTo>
                    <a:lnTo>
                      <a:pt x="5773"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a:off x="6110200" y="1229800"/>
                <a:ext cx="239850" cy="238200"/>
              </a:xfrm>
              <a:custGeom>
                <a:avLst/>
                <a:gdLst/>
                <a:ahLst/>
                <a:cxnLst/>
                <a:rect l="l" t="t" r="r" b="b"/>
                <a:pathLst>
                  <a:path w="9594" h="9528" extrusionOk="0">
                    <a:moveTo>
                      <a:pt x="41" y="1"/>
                    </a:moveTo>
                    <a:cubicBezTo>
                      <a:pt x="41" y="1"/>
                      <a:pt x="40" y="1"/>
                      <a:pt x="40" y="1"/>
                    </a:cubicBezTo>
                    <a:cubicBezTo>
                      <a:pt x="0" y="41"/>
                      <a:pt x="2111" y="2192"/>
                      <a:pt x="4743" y="4824"/>
                    </a:cubicBezTo>
                    <a:cubicBezTo>
                      <a:pt x="7351" y="7432"/>
                      <a:pt x="9486" y="9528"/>
                      <a:pt x="9565" y="9528"/>
                    </a:cubicBezTo>
                    <a:cubicBezTo>
                      <a:pt x="9566" y="9528"/>
                      <a:pt x="9566" y="9528"/>
                      <a:pt x="9567" y="9527"/>
                    </a:cubicBezTo>
                    <a:cubicBezTo>
                      <a:pt x="9593" y="9501"/>
                      <a:pt x="7496" y="7336"/>
                      <a:pt x="4864" y="4704"/>
                    </a:cubicBezTo>
                    <a:cubicBezTo>
                      <a:pt x="2248" y="2089"/>
                      <a:pt x="94" y="1"/>
                      <a:pt x="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a:off x="6155275" y="1275550"/>
                <a:ext cx="146675" cy="145025"/>
              </a:xfrm>
              <a:custGeom>
                <a:avLst/>
                <a:gdLst/>
                <a:ahLst/>
                <a:cxnLst/>
                <a:rect l="l" t="t" r="r" b="b"/>
                <a:pathLst>
                  <a:path w="5867" h="5801" extrusionOk="0">
                    <a:moveTo>
                      <a:pt x="5824" y="1"/>
                    </a:moveTo>
                    <a:cubicBezTo>
                      <a:pt x="5759" y="1"/>
                      <a:pt x="4439" y="1268"/>
                      <a:pt x="2873" y="2834"/>
                    </a:cubicBezTo>
                    <a:cubicBezTo>
                      <a:pt x="1270" y="4437"/>
                      <a:pt x="1" y="5760"/>
                      <a:pt x="28" y="5800"/>
                    </a:cubicBezTo>
                    <a:cubicBezTo>
                      <a:pt x="28" y="5800"/>
                      <a:pt x="29" y="5800"/>
                      <a:pt x="29" y="5800"/>
                    </a:cubicBezTo>
                    <a:cubicBezTo>
                      <a:pt x="95" y="5800"/>
                      <a:pt x="1407" y="4541"/>
                      <a:pt x="2994" y="2954"/>
                    </a:cubicBezTo>
                    <a:cubicBezTo>
                      <a:pt x="4597" y="1364"/>
                      <a:pt x="5866" y="28"/>
                      <a:pt x="5826" y="1"/>
                    </a:cubicBezTo>
                    <a:cubicBezTo>
                      <a:pt x="5826" y="1"/>
                      <a:pt x="5825" y="1"/>
                      <a:pt x="58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a:off x="6059425" y="1279250"/>
                <a:ext cx="57475" cy="57150"/>
              </a:xfrm>
              <a:custGeom>
                <a:avLst/>
                <a:gdLst/>
                <a:ahLst/>
                <a:cxnLst/>
                <a:rect l="l" t="t" r="r" b="b"/>
                <a:pathLst>
                  <a:path w="2299" h="2286" extrusionOk="0">
                    <a:moveTo>
                      <a:pt x="762" y="0"/>
                    </a:moveTo>
                    <a:lnTo>
                      <a:pt x="0" y="749"/>
                    </a:lnTo>
                    <a:lnTo>
                      <a:pt x="1537" y="2285"/>
                    </a:lnTo>
                    <a:lnTo>
                      <a:pt x="2298" y="1524"/>
                    </a:lnTo>
                    <a:lnTo>
                      <a:pt x="76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p:cNvSpPr/>
              <p:nvPr/>
            </p:nvSpPr>
            <p:spPr>
              <a:xfrm>
                <a:off x="5715725" y="1362750"/>
                <a:ext cx="526100" cy="421225"/>
              </a:xfrm>
              <a:custGeom>
                <a:avLst/>
                <a:gdLst/>
                <a:ahLst/>
                <a:cxnLst/>
                <a:rect l="l" t="t" r="r" b="b"/>
                <a:pathLst>
                  <a:path w="21044" h="16849" extrusionOk="0">
                    <a:moveTo>
                      <a:pt x="3861" y="1"/>
                    </a:moveTo>
                    <a:lnTo>
                      <a:pt x="0" y="10582"/>
                    </a:lnTo>
                    <a:lnTo>
                      <a:pt x="17195" y="16849"/>
                    </a:lnTo>
                    <a:lnTo>
                      <a:pt x="21043" y="6267"/>
                    </a:lnTo>
                    <a:lnTo>
                      <a:pt x="386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3"/>
              <p:cNvSpPr/>
              <p:nvPr/>
            </p:nvSpPr>
            <p:spPr>
              <a:xfrm>
                <a:off x="5763825" y="1494975"/>
                <a:ext cx="430225" cy="156425"/>
              </a:xfrm>
              <a:custGeom>
                <a:avLst/>
                <a:gdLst/>
                <a:ahLst/>
                <a:cxnLst/>
                <a:rect l="l" t="t" r="r" b="b"/>
                <a:pathLst>
                  <a:path w="17209" h="6257" extrusionOk="0">
                    <a:moveTo>
                      <a:pt x="19" y="1"/>
                    </a:moveTo>
                    <a:cubicBezTo>
                      <a:pt x="16" y="1"/>
                      <a:pt x="14" y="1"/>
                      <a:pt x="13" y="3"/>
                    </a:cubicBezTo>
                    <a:cubicBezTo>
                      <a:pt x="0" y="43"/>
                      <a:pt x="3835" y="1486"/>
                      <a:pt x="8578" y="3209"/>
                    </a:cubicBezTo>
                    <a:cubicBezTo>
                      <a:pt x="13231" y="4900"/>
                      <a:pt x="17036" y="6257"/>
                      <a:pt x="17191" y="6257"/>
                    </a:cubicBezTo>
                    <a:cubicBezTo>
                      <a:pt x="17194" y="6257"/>
                      <a:pt x="17195" y="6256"/>
                      <a:pt x="17195" y="6255"/>
                    </a:cubicBezTo>
                    <a:cubicBezTo>
                      <a:pt x="17209" y="6215"/>
                      <a:pt x="13388" y="4772"/>
                      <a:pt x="8631" y="3049"/>
                    </a:cubicBezTo>
                    <a:cubicBezTo>
                      <a:pt x="3978" y="1345"/>
                      <a:pt x="187" y="1"/>
                      <a:pt x="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5914450" y="1635325"/>
                <a:ext cx="73175" cy="83525"/>
              </a:xfrm>
              <a:custGeom>
                <a:avLst/>
                <a:gdLst/>
                <a:ahLst/>
                <a:cxnLst/>
                <a:rect l="l" t="t" r="r" b="b"/>
                <a:pathLst>
                  <a:path w="2927" h="3341" extrusionOk="0">
                    <a:moveTo>
                      <a:pt x="789" y="0"/>
                    </a:moveTo>
                    <a:lnTo>
                      <a:pt x="1" y="2565"/>
                    </a:lnTo>
                    <a:lnTo>
                      <a:pt x="2098" y="3340"/>
                    </a:lnTo>
                    <a:lnTo>
                      <a:pt x="2927" y="588"/>
                    </a:lnTo>
                    <a:lnTo>
                      <a:pt x="78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5986950" y="1433900"/>
                <a:ext cx="73500" cy="83200"/>
              </a:xfrm>
              <a:custGeom>
                <a:avLst/>
                <a:gdLst/>
                <a:ahLst/>
                <a:cxnLst/>
                <a:rect l="l" t="t" r="r" b="b"/>
                <a:pathLst>
                  <a:path w="2940" h="3328" extrusionOk="0">
                    <a:moveTo>
                      <a:pt x="828" y="0"/>
                    </a:moveTo>
                    <a:lnTo>
                      <a:pt x="0" y="2739"/>
                    </a:lnTo>
                    <a:lnTo>
                      <a:pt x="2138" y="3327"/>
                    </a:lnTo>
                    <a:lnTo>
                      <a:pt x="2939" y="762"/>
                    </a:lnTo>
                    <a:lnTo>
                      <a:pt x="82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5760150" y="1560150"/>
                <a:ext cx="71500" cy="71175"/>
              </a:xfrm>
              <a:custGeom>
                <a:avLst/>
                <a:gdLst/>
                <a:ahLst/>
                <a:cxnLst/>
                <a:rect l="l" t="t" r="r" b="b"/>
                <a:pathLst>
                  <a:path w="2860" h="2847" extrusionOk="0">
                    <a:moveTo>
                      <a:pt x="762" y="1"/>
                    </a:moveTo>
                    <a:lnTo>
                      <a:pt x="0" y="2085"/>
                    </a:lnTo>
                    <a:lnTo>
                      <a:pt x="2098" y="2847"/>
                    </a:lnTo>
                    <a:lnTo>
                      <a:pt x="2859" y="762"/>
                    </a:lnTo>
                    <a:lnTo>
                      <a:pt x="76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5767825" y="1569850"/>
                <a:ext cx="47725" cy="51200"/>
              </a:xfrm>
              <a:custGeom>
                <a:avLst/>
                <a:gdLst/>
                <a:ahLst/>
                <a:cxnLst/>
                <a:rect l="l" t="t" r="r" b="b"/>
                <a:pathLst>
                  <a:path w="1909" h="2048" extrusionOk="0">
                    <a:moveTo>
                      <a:pt x="1024" y="179"/>
                    </a:moveTo>
                    <a:lnTo>
                      <a:pt x="1719" y="438"/>
                    </a:lnTo>
                    <a:lnTo>
                      <a:pt x="1719" y="438"/>
                    </a:lnTo>
                    <a:cubicBezTo>
                      <a:pt x="1730" y="497"/>
                      <a:pt x="1740" y="549"/>
                      <a:pt x="1751" y="602"/>
                    </a:cubicBezTo>
                    <a:lnTo>
                      <a:pt x="1751" y="588"/>
                    </a:lnTo>
                    <a:lnTo>
                      <a:pt x="1751" y="588"/>
                    </a:lnTo>
                    <a:cubicBezTo>
                      <a:pt x="1764" y="722"/>
                      <a:pt x="1697" y="855"/>
                      <a:pt x="1590" y="936"/>
                    </a:cubicBezTo>
                    <a:cubicBezTo>
                      <a:pt x="1515" y="977"/>
                      <a:pt x="1435" y="998"/>
                      <a:pt x="1359" y="998"/>
                    </a:cubicBezTo>
                    <a:cubicBezTo>
                      <a:pt x="1314" y="998"/>
                      <a:pt x="1270" y="991"/>
                      <a:pt x="1230" y="976"/>
                    </a:cubicBezTo>
                    <a:lnTo>
                      <a:pt x="1163" y="949"/>
                    </a:lnTo>
                    <a:lnTo>
                      <a:pt x="1149" y="976"/>
                    </a:lnTo>
                    <a:lnTo>
                      <a:pt x="1163" y="936"/>
                    </a:lnTo>
                    <a:lnTo>
                      <a:pt x="1083" y="909"/>
                    </a:lnTo>
                    <a:cubicBezTo>
                      <a:pt x="962" y="869"/>
                      <a:pt x="869" y="775"/>
                      <a:pt x="842" y="655"/>
                    </a:cubicBezTo>
                    <a:cubicBezTo>
                      <a:pt x="802" y="535"/>
                      <a:pt x="829" y="401"/>
                      <a:pt x="909" y="294"/>
                    </a:cubicBezTo>
                    <a:lnTo>
                      <a:pt x="1024" y="179"/>
                    </a:lnTo>
                    <a:close/>
                    <a:moveTo>
                      <a:pt x="976" y="0"/>
                    </a:moveTo>
                    <a:lnTo>
                      <a:pt x="936" y="27"/>
                    </a:lnTo>
                    <a:lnTo>
                      <a:pt x="775" y="187"/>
                    </a:lnTo>
                    <a:cubicBezTo>
                      <a:pt x="540" y="460"/>
                      <a:pt x="638" y="881"/>
                      <a:pt x="951" y="1037"/>
                    </a:cubicBezTo>
                    <a:lnTo>
                      <a:pt x="951" y="1037"/>
                    </a:lnTo>
                    <a:cubicBezTo>
                      <a:pt x="888" y="1223"/>
                      <a:pt x="825" y="1401"/>
                      <a:pt x="763" y="1570"/>
                    </a:cubicBezTo>
                    <a:lnTo>
                      <a:pt x="763" y="1570"/>
                    </a:lnTo>
                    <a:cubicBezTo>
                      <a:pt x="654" y="1531"/>
                      <a:pt x="539" y="1510"/>
                      <a:pt x="424" y="1510"/>
                    </a:cubicBezTo>
                    <a:cubicBezTo>
                      <a:pt x="349" y="1510"/>
                      <a:pt x="274" y="1518"/>
                      <a:pt x="201" y="1537"/>
                    </a:cubicBezTo>
                    <a:lnTo>
                      <a:pt x="0" y="1590"/>
                    </a:lnTo>
                    <a:lnTo>
                      <a:pt x="201" y="1657"/>
                    </a:lnTo>
                    <a:cubicBezTo>
                      <a:pt x="895" y="1892"/>
                      <a:pt x="1347" y="2047"/>
                      <a:pt x="1420" y="2047"/>
                    </a:cubicBezTo>
                    <a:cubicBezTo>
                      <a:pt x="1426" y="2047"/>
                      <a:pt x="1429" y="2046"/>
                      <a:pt x="1430" y="2045"/>
                    </a:cubicBezTo>
                    <a:cubicBezTo>
                      <a:pt x="1430" y="2022"/>
                      <a:pt x="1093" y="1870"/>
                      <a:pt x="531" y="1649"/>
                    </a:cubicBezTo>
                    <a:lnTo>
                      <a:pt x="531" y="1649"/>
                    </a:lnTo>
                    <a:cubicBezTo>
                      <a:pt x="617" y="1663"/>
                      <a:pt x="699" y="1693"/>
                      <a:pt x="775" y="1737"/>
                    </a:cubicBezTo>
                    <a:lnTo>
                      <a:pt x="856" y="1764"/>
                    </a:lnTo>
                    <a:lnTo>
                      <a:pt x="882" y="1684"/>
                    </a:lnTo>
                    <a:lnTo>
                      <a:pt x="1105" y="1098"/>
                    </a:lnTo>
                    <a:lnTo>
                      <a:pt x="909" y="1697"/>
                    </a:lnTo>
                    <a:lnTo>
                      <a:pt x="896" y="1751"/>
                    </a:lnTo>
                    <a:lnTo>
                      <a:pt x="936" y="1751"/>
                    </a:lnTo>
                    <a:cubicBezTo>
                      <a:pt x="1123" y="1804"/>
                      <a:pt x="1296" y="1898"/>
                      <a:pt x="1443" y="2031"/>
                    </a:cubicBezTo>
                    <a:cubicBezTo>
                      <a:pt x="1443" y="2031"/>
                      <a:pt x="1430" y="1978"/>
                      <a:pt x="1323" y="1898"/>
                    </a:cubicBezTo>
                    <a:cubicBezTo>
                      <a:pt x="1242" y="1805"/>
                      <a:pt x="1120" y="1732"/>
                      <a:pt x="993" y="1679"/>
                    </a:cubicBezTo>
                    <a:lnTo>
                      <a:pt x="993" y="1679"/>
                    </a:lnTo>
                    <a:lnTo>
                      <a:pt x="1206" y="1117"/>
                    </a:lnTo>
                    <a:lnTo>
                      <a:pt x="1206" y="1117"/>
                    </a:lnTo>
                    <a:cubicBezTo>
                      <a:pt x="1258" y="1134"/>
                      <a:pt x="1311" y="1142"/>
                      <a:pt x="1363" y="1142"/>
                    </a:cubicBezTo>
                    <a:cubicBezTo>
                      <a:pt x="1651" y="1142"/>
                      <a:pt x="1908" y="897"/>
                      <a:pt x="1898" y="575"/>
                    </a:cubicBezTo>
                    <a:cubicBezTo>
                      <a:pt x="1884" y="508"/>
                      <a:pt x="1871" y="441"/>
                      <a:pt x="1858" y="361"/>
                    </a:cubicBezTo>
                    <a:lnTo>
                      <a:pt x="1858" y="321"/>
                    </a:lnTo>
                    <a:lnTo>
                      <a:pt x="1804" y="308"/>
                    </a:lnTo>
                    <a:lnTo>
                      <a:pt x="1016" y="14"/>
                    </a:lnTo>
                    <a:lnTo>
                      <a:pt x="97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5452850" y="742475"/>
                <a:ext cx="103425" cy="78025"/>
              </a:xfrm>
              <a:custGeom>
                <a:avLst/>
                <a:gdLst/>
                <a:ahLst/>
                <a:cxnLst/>
                <a:rect l="l" t="t" r="r" b="b"/>
                <a:pathLst>
                  <a:path w="4137" h="3121" extrusionOk="0">
                    <a:moveTo>
                      <a:pt x="2080" y="1"/>
                    </a:moveTo>
                    <a:cubicBezTo>
                      <a:pt x="1723" y="1"/>
                      <a:pt x="1362" y="123"/>
                      <a:pt x="1069" y="375"/>
                    </a:cubicBezTo>
                    <a:cubicBezTo>
                      <a:pt x="0" y="1270"/>
                      <a:pt x="561" y="3007"/>
                      <a:pt x="1951" y="3114"/>
                    </a:cubicBezTo>
                    <a:cubicBezTo>
                      <a:pt x="2000" y="3118"/>
                      <a:pt x="2048" y="3120"/>
                      <a:pt x="2095" y="3120"/>
                    </a:cubicBezTo>
                    <a:cubicBezTo>
                      <a:pt x="3385" y="3120"/>
                      <a:pt x="4137" y="1580"/>
                      <a:pt x="3260" y="549"/>
                    </a:cubicBezTo>
                    <a:cubicBezTo>
                      <a:pt x="2958" y="187"/>
                      <a:pt x="2521" y="1"/>
                      <a:pt x="208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5510625" y="787250"/>
                <a:ext cx="165375" cy="157000"/>
              </a:xfrm>
              <a:custGeom>
                <a:avLst/>
                <a:gdLst/>
                <a:ahLst/>
                <a:cxnLst/>
                <a:rect l="l" t="t" r="r" b="b"/>
                <a:pathLst>
                  <a:path w="6615" h="6280" extrusionOk="0">
                    <a:moveTo>
                      <a:pt x="949" y="0"/>
                    </a:moveTo>
                    <a:lnTo>
                      <a:pt x="1" y="1069"/>
                    </a:lnTo>
                    <a:lnTo>
                      <a:pt x="5639" y="6280"/>
                    </a:lnTo>
                    <a:lnTo>
                      <a:pt x="6614" y="5171"/>
                    </a:lnTo>
                    <a:lnTo>
                      <a:pt x="94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5632550" y="902075"/>
                <a:ext cx="96500" cy="72700"/>
              </a:xfrm>
              <a:custGeom>
                <a:avLst/>
                <a:gdLst/>
                <a:ahLst/>
                <a:cxnLst/>
                <a:rect l="l" t="t" r="r" b="b"/>
                <a:pathLst>
                  <a:path w="3860" h="2908" extrusionOk="0">
                    <a:moveTo>
                      <a:pt x="1941" y="1"/>
                    </a:moveTo>
                    <a:cubicBezTo>
                      <a:pt x="1605" y="1"/>
                      <a:pt x="1266" y="116"/>
                      <a:pt x="989" y="351"/>
                    </a:cubicBezTo>
                    <a:cubicBezTo>
                      <a:pt x="0" y="1179"/>
                      <a:pt x="521" y="2796"/>
                      <a:pt x="1817" y="2902"/>
                    </a:cubicBezTo>
                    <a:cubicBezTo>
                      <a:pt x="1861" y="2906"/>
                      <a:pt x="1904" y="2908"/>
                      <a:pt x="1947" y="2908"/>
                    </a:cubicBezTo>
                    <a:cubicBezTo>
                      <a:pt x="3164" y="2908"/>
                      <a:pt x="3860" y="1466"/>
                      <a:pt x="3047" y="511"/>
                    </a:cubicBezTo>
                    <a:cubicBezTo>
                      <a:pt x="2760" y="173"/>
                      <a:pt x="2352" y="1"/>
                      <a:pt x="194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3"/>
              <p:cNvSpPr/>
              <p:nvPr/>
            </p:nvSpPr>
            <p:spPr>
              <a:xfrm>
                <a:off x="5687325" y="946225"/>
                <a:ext cx="51125" cy="67500"/>
              </a:xfrm>
              <a:custGeom>
                <a:avLst/>
                <a:gdLst/>
                <a:ahLst/>
                <a:cxnLst/>
                <a:rect l="l" t="t" r="r" b="b"/>
                <a:pathLst>
                  <a:path w="2045" h="2700" extrusionOk="0">
                    <a:moveTo>
                      <a:pt x="588" y="1"/>
                    </a:moveTo>
                    <a:lnTo>
                      <a:pt x="1" y="375"/>
                    </a:lnTo>
                    <a:lnTo>
                      <a:pt x="1457" y="2700"/>
                    </a:lnTo>
                    <a:lnTo>
                      <a:pt x="2045" y="2326"/>
                    </a:lnTo>
                    <a:lnTo>
                      <a:pt x="58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3"/>
              <p:cNvSpPr/>
              <p:nvPr/>
            </p:nvSpPr>
            <p:spPr>
              <a:xfrm>
                <a:off x="5721725" y="976300"/>
                <a:ext cx="67825" cy="54475"/>
              </a:xfrm>
              <a:custGeom>
                <a:avLst/>
                <a:gdLst/>
                <a:ahLst/>
                <a:cxnLst/>
                <a:rect l="l" t="t" r="r" b="b"/>
                <a:pathLst>
                  <a:path w="2713" h="2179" extrusionOk="0">
                    <a:moveTo>
                      <a:pt x="2232" y="0"/>
                    </a:moveTo>
                    <a:lnTo>
                      <a:pt x="1" y="1376"/>
                    </a:lnTo>
                    <a:lnTo>
                      <a:pt x="495" y="2178"/>
                    </a:lnTo>
                    <a:lnTo>
                      <a:pt x="2713" y="789"/>
                    </a:lnTo>
                    <a:lnTo>
                      <a:pt x="223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5632550" y="902075"/>
                <a:ext cx="96500" cy="72700"/>
              </a:xfrm>
              <a:custGeom>
                <a:avLst/>
                <a:gdLst/>
                <a:ahLst/>
                <a:cxnLst/>
                <a:rect l="l" t="t" r="r" b="b"/>
                <a:pathLst>
                  <a:path w="3860" h="2908" extrusionOk="0">
                    <a:moveTo>
                      <a:pt x="1941" y="1"/>
                    </a:moveTo>
                    <a:cubicBezTo>
                      <a:pt x="1605" y="1"/>
                      <a:pt x="1266" y="116"/>
                      <a:pt x="989" y="351"/>
                    </a:cubicBezTo>
                    <a:cubicBezTo>
                      <a:pt x="0" y="1179"/>
                      <a:pt x="521" y="2796"/>
                      <a:pt x="1817" y="2902"/>
                    </a:cubicBezTo>
                    <a:cubicBezTo>
                      <a:pt x="1861" y="2906"/>
                      <a:pt x="1904" y="2908"/>
                      <a:pt x="1947" y="2908"/>
                    </a:cubicBezTo>
                    <a:cubicBezTo>
                      <a:pt x="3164" y="2908"/>
                      <a:pt x="3860" y="1466"/>
                      <a:pt x="3047" y="511"/>
                    </a:cubicBezTo>
                    <a:cubicBezTo>
                      <a:pt x="2760" y="173"/>
                      <a:pt x="2352"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5687325" y="946225"/>
                <a:ext cx="51125" cy="67500"/>
              </a:xfrm>
              <a:custGeom>
                <a:avLst/>
                <a:gdLst/>
                <a:ahLst/>
                <a:cxnLst/>
                <a:rect l="l" t="t" r="r" b="b"/>
                <a:pathLst>
                  <a:path w="2045" h="2700" extrusionOk="0">
                    <a:moveTo>
                      <a:pt x="588" y="1"/>
                    </a:moveTo>
                    <a:lnTo>
                      <a:pt x="1" y="375"/>
                    </a:lnTo>
                    <a:lnTo>
                      <a:pt x="1457" y="2700"/>
                    </a:lnTo>
                    <a:lnTo>
                      <a:pt x="2045" y="2326"/>
                    </a:lnTo>
                    <a:lnTo>
                      <a:pt x="58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5721725" y="976300"/>
                <a:ext cx="67825" cy="54475"/>
              </a:xfrm>
              <a:custGeom>
                <a:avLst/>
                <a:gdLst/>
                <a:ahLst/>
                <a:cxnLst/>
                <a:rect l="l" t="t" r="r" b="b"/>
                <a:pathLst>
                  <a:path w="2713" h="2179" extrusionOk="0">
                    <a:moveTo>
                      <a:pt x="2232" y="0"/>
                    </a:moveTo>
                    <a:lnTo>
                      <a:pt x="1" y="1376"/>
                    </a:lnTo>
                    <a:lnTo>
                      <a:pt x="495" y="2178"/>
                    </a:lnTo>
                    <a:lnTo>
                      <a:pt x="2713" y="789"/>
                    </a:lnTo>
                    <a:lnTo>
                      <a:pt x="2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5455850" y="558525"/>
                <a:ext cx="67500" cy="241275"/>
              </a:xfrm>
              <a:custGeom>
                <a:avLst/>
                <a:gdLst/>
                <a:ahLst/>
                <a:cxnLst/>
                <a:rect l="l" t="t" r="r" b="b"/>
                <a:pathLst>
                  <a:path w="2700" h="9651" extrusionOk="0">
                    <a:moveTo>
                      <a:pt x="757" y="0"/>
                    </a:moveTo>
                    <a:cubicBezTo>
                      <a:pt x="719" y="0"/>
                      <a:pt x="681" y="3"/>
                      <a:pt x="642" y="10"/>
                    </a:cubicBezTo>
                    <a:cubicBezTo>
                      <a:pt x="254" y="64"/>
                      <a:pt x="1" y="411"/>
                      <a:pt x="54" y="799"/>
                    </a:cubicBezTo>
                    <a:lnTo>
                      <a:pt x="1270" y="9056"/>
                    </a:lnTo>
                    <a:cubicBezTo>
                      <a:pt x="1319" y="9398"/>
                      <a:pt x="1624" y="9650"/>
                      <a:pt x="1962" y="9650"/>
                    </a:cubicBezTo>
                    <a:cubicBezTo>
                      <a:pt x="1994" y="9650"/>
                      <a:pt x="2026" y="9648"/>
                      <a:pt x="2058" y="9643"/>
                    </a:cubicBezTo>
                    <a:cubicBezTo>
                      <a:pt x="2446" y="9590"/>
                      <a:pt x="2699" y="9229"/>
                      <a:pt x="2646" y="8855"/>
                    </a:cubicBezTo>
                    <a:lnTo>
                      <a:pt x="1430" y="598"/>
                    </a:lnTo>
                    <a:cubicBezTo>
                      <a:pt x="1382" y="251"/>
                      <a:pt x="1087" y="0"/>
                      <a:pt x="75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5455850" y="558525"/>
                <a:ext cx="67500" cy="241275"/>
              </a:xfrm>
              <a:custGeom>
                <a:avLst/>
                <a:gdLst/>
                <a:ahLst/>
                <a:cxnLst/>
                <a:rect l="l" t="t" r="r" b="b"/>
                <a:pathLst>
                  <a:path w="2700" h="9651" extrusionOk="0">
                    <a:moveTo>
                      <a:pt x="757" y="0"/>
                    </a:moveTo>
                    <a:cubicBezTo>
                      <a:pt x="719" y="0"/>
                      <a:pt x="681" y="3"/>
                      <a:pt x="642" y="10"/>
                    </a:cubicBezTo>
                    <a:cubicBezTo>
                      <a:pt x="254" y="64"/>
                      <a:pt x="1" y="411"/>
                      <a:pt x="54" y="799"/>
                    </a:cubicBezTo>
                    <a:lnTo>
                      <a:pt x="1270" y="9056"/>
                    </a:lnTo>
                    <a:cubicBezTo>
                      <a:pt x="1319" y="9398"/>
                      <a:pt x="1624" y="9650"/>
                      <a:pt x="1962" y="9650"/>
                    </a:cubicBezTo>
                    <a:cubicBezTo>
                      <a:pt x="1994" y="9650"/>
                      <a:pt x="2026" y="9648"/>
                      <a:pt x="2058" y="9643"/>
                    </a:cubicBezTo>
                    <a:cubicBezTo>
                      <a:pt x="2446" y="9590"/>
                      <a:pt x="2699" y="9229"/>
                      <a:pt x="2646" y="8855"/>
                    </a:cubicBezTo>
                    <a:lnTo>
                      <a:pt x="1430" y="598"/>
                    </a:lnTo>
                    <a:cubicBezTo>
                      <a:pt x="1382" y="251"/>
                      <a:pt x="1087" y="0"/>
                      <a:pt x="7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p:cNvSpPr/>
              <p:nvPr/>
            </p:nvSpPr>
            <p:spPr>
              <a:xfrm>
                <a:off x="5909325" y="681350"/>
                <a:ext cx="94000" cy="78175"/>
              </a:xfrm>
              <a:custGeom>
                <a:avLst/>
                <a:gdLst/>
                <a:ahLst/>
                <a:cxnLst/>
                <a:rect l="l" t="t" r="r" b="b"/>
                <a:pathLst>
                  <a:path w="3760" h="3127" extrusionOk="0">
                    <a:moveTo>
                      <a:pt x="1721" y="0"/>
                    </a:moveTo>
                    <a:cubicBezTo>
                      <a:pt x="989" y="0"/>
                      <a:pt x="334" y="527"/>
                      <a:pt x="192" y="1283"/>
                    </a:cubicBezTo>
                    <a:cubicBezTo>
                      <a:pt x="1" y="2311"/>
                      <a:pt x="828" y="3127"/>
                      <a:pt x="1734" y="3127"/>
                    </a:cubicBezTo>
                    <a:cubicBezTo>
                      <a:pt x="2029" y="3127"/>
                      <a:pt x="2332" y="3040"/>
                      <a:pt x="2611" y="2847"/>
                    </a:cubicBezTo>
                    <a:cubicBezTo>
                      <a:pt x="3760" y="2058"/>
                      <a:pt x="3386" y="281"/>
                      <a:pt x="2010" y="27"/>
                    </a:cubicBezTo>
                    <a:cubicBezTo>
                      <a:pt x="1913" y="9"/>
                      <a:pt x="1816" y="0"/>
                      <a:pt x="172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5871025" y="740150"/>
                <a:ext cx="92900" cy="194425"/>
              </a:xfrm>
              <a:custGeom>
                <a:avLst/>
                <a:gdLst/>
                <a:ahLst/>
                <a:cxnLst/>
                <a:rect l="l" t="t" r="r" b="b"/>
                <a:pathLst>
                  <a:path w="3716" h="7777" extrusionOk="0">
                    <a:moveTo>
                      <a:pt x="2352" y="0"/>
                    </a:moveTo>
                    <a:lnTo>
                      <a:pt x="1" y="7295"/>
                    </a:lnTo>
                    <a:lnTo>
                      <a:pt x="1404" y="7776"/>
                    </a:lnTo>
                    <a:lnTo>
                      <a:pt x="3715" y="454"/>
                    </a:lnTo>
                    <a:lnTo>
                      <a:pt x="235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5837450" y="907550"/>
                <a:ext cx="87375" cy="72950"/>
              </a:xfrm>
              <a:custGeom>
                <a:avLst/>
                <a:gdLst/>
                <a:ahLst/>
                <a:cxnLst/>
                <a:rect l="l" t="t" r="r" b="b"/>
                <a:pathLst>
                  <a:path w="3495" h="2918" extrusionOk="0">
                    <a:moveTo>
                      <a:pt x="1612" y="0"/>
                    </a:moveTo>
                    <a:cubicBezTo>
                      <a:pt x="917" y="0"/>
                      <a:pt x="312" y="500"/>
                      <a:pt x="182" y="1200"/>
                    </a:cubicBezTo>
                    <a:cubicBezTo>
                      <a:pt x="0" y="2158"/>
                      <a:pt x="769" y="2918"/>
                      <a:pt x="1617" y="2918"/>
                    </a:cubicBezTo>
                    <a:cubicBezTo>
                      <a:pt x="1893" y="2918"/>
                      <a:pt x="2177" y="2837"/>
                      <a:pt x="2440" y="2657"/>
                    </a:cubicBezTo>
                    <a:cubicBezTo>
                      <a:pt x="3495" y="1922"/>
                      <a:pt x="3148" y="265"/>
                      <a:pt x="1878" y="25"/>
                    </a:cubicBezTo>
                    <a:cubicBezTo>
                      <a:pt x="1789" y="8"/>
                      <a:pt x="1700" y="0"/>
                      <a:pt x="161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5860675" y="961275"/>
                <a:ext cx="19750" cy="69150"/>
              </a:xfrm>
              <a:custGeom>
                <a:avLst/>
                <a:gdLst/>
                <a:ahLst/>
                <a:cxnLst/>
                <a:rect l="l" t="t" r="r" b="b"/>
                <a:pathLst>
                  <a:path w="790" h="2766" extrusionOk="0">
                    <a:moveTo>
                      <a:pt x="94" y="0"/>
                    </a:moveTo>
                    <a:lnTo>
                      <a:pt x="1" y="2739"/>
                    </a:lnTo>
                    <a:lnTo>
                      <a:pt x="696" y="2766"/>
                    </a:lnTo>
                    <a:lnTo>
                      <a:pt x="789" y="27"/>
                    </a:lnTo>
                    <a:lnTo>
                      <a:pt x="9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5811925" y="1024725"/>
                <a:ext cx="66150" cy="25750"/>
              </a:xfrm>
              <a:custGeom>
                <a:avLst/>
                <a:gdLst/>
                <a:ahLst/>
                <a:cxnLst/>
                <a:rect l="l" t="t" r="r" b="b"/>
                <a:pathLst>
                  <a:path w="2646" h="1030" extrusionOk="0">
                    <a:moveTo>
                      <a:pt x="27" y="1"/>
                    </a:moveTo>
                    <a:lnTo>
                      <a:pt x="0" y="936"/>
                    </a:lnTo>
                    <a:lnTo>
                      <a:pt x="2605" y="1029"/>
                    </a:lnTo>
                    <a:lnTo>
                      <a:pt x="2646" y="94"/>
                    </a:lnTo>
                    <a:lnTo>
                      <a:pt x="2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5837450" y="907550"/>
                <a:ext cx="87375" cy="72950"/>
              </a:xfrm>
              <a:custGeom>
                <a:avLst/>
                <a:gdLst/>
                <a:ahLst/>
                <a:cxnLst/>
                <a:rect l="l" t="t" r="r" b="b"/>
                <a:pathLst>
                  <a:path w="3495" h="2918" extrusionOk="0">
                    <a:moveTo>
                      <a:pt x="1612" y="0"/>
                    </a:moveTo>
                    <a:cubicBezTo>
                      <a:pt x="917" y="0"/>
                      <a:pt x="312" y="500"/>
                      <a:pt x="182" y="1200"/>
                    </a:cubicBezTo>
                    <a:cubicBezTo>
                      <a:pt x="0" y="2158"/>
                      <a:pt x="769" y="2918"/>
                      <a:pt x="1617" y="2918"/>
                    </a:cubicBezTo>
                    <a:cubicBezTo>
                      <a:pt x="1893" y="2918"/>
                      <a:pt x="2177" y="2837"/>
                      <a:pt x="2440" y="2657"/>
                    </a:cubicBezTo>
                    <a:cubicBezTo>
                      <a:pt x="3495" y="1922"/>
                      <a:pt x="3148" y="265"/>
                      <a:pt x="1878" y="25"/>
                    </a:cubicBezTo>
                    <a:cubicBezTo>
                      <a:pt x="1789" y="8"/>
                      <a:pt x="1700" y="0"/>
                      <a:pt x="16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5860675" y="961275"/>
                <a:ext cx="19750" cy="69150"/>
              </a:xfrm>
              <a:custGeom>
                <a:avLst/>
                <a:gdLst/>
                <a:ahLst/>
                <a:cxnLst/>
                <a:rect l="l" t="t" r="r" b="b"/>
                <a:pathLst>
                  <a:path w="790" h="2766" extrusionOk="0">
                    <a:moveTo>
                      <a:pt x="94" y="0"/>
                    </a:moveTo>
                    <a:lnTo>
                      <a:pt x="1" y="2739"/>
                    </a:lnTo>
                    <a:lnTo>
                      <a:pt x="696" y="2766"/>
                    </a:lnTo>
                    <a:lnTo>
                      <a:pt x="789" y="27"/>
                    </a:lnTo>
                    <a:lnTo>
                      <a:pt x="9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p:nvPr/>
            </p:nvSpPr>
            <p:spPr>
              <a:xfrm>
                <a:off x="5811925" y="1024725"/>
                <a:ext cx="66150" cy="25750"/>
              </a:xfrm>
              <a:custGeom>
                <a:avLst/>
                <a:gdLst/>
                <a:ahLst/>
                <a:cxnLst/>
                <a:rect l="l" t="t" r="r" b="b"/>
                <a:pathLst>
                  <a:path w="2646" h="1030" extrusionOk="0">
                    <a:moveTo>
                      <a:pt x="27" y="1"/>
                    </a:moveTo>
                    <a:lnTo>
                      <a:pt x="0" y="936"/>
                    </a:lnTo>
                    <a:lnTo>
                      <a:pt x="2605" y="1029"/>
                    </a:lnTo>
                    <a:lnTo>
                      <a:pt x="2646" y="94"/>
                    </a:lnTo>
                    <a:lnTo>
                      <a:pt x="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3"/>
              <p:cNvSpPr/>
              <p:nvPr/>
            </p:nvSpPr>
            <p:spPr>
              <a:xfrm>
                <a:off x="5872700" y="508500"/>
                <a:ext cx="102575" cy="233550"/>
              </a:xfrm>
              <a:custGeom>
                <a:avLst/>
                <a:gdLst/>
                <a:ahLst/>
                <a:cxnLst/>
                <a:rect l="l" t="t" r="r" b="b"/>
                <a:pathLst>
                  <a:path w="4103" h="9342" extrusionOk="0">
                    <a:moveTo>
                      <a:pt x="782" y="0"/>
                    </a:moveTo>
                    <a:cubicBezTo>
                      <a:pt x="713" y="0"/>
                      <a:pt x="644" y="11"/>
                      <a:pt x="575" y="34"/>
                    </a:cubicBezTo>
                    <a:cubicBezTo>
                      <a:pt x="201" y="154"/>
                      <a:pt x="1" y="542"/>
                      <a:pt x="121" y="916"/>
                    </a:cubicBezTo>
                    <a:lnTo>
                      <a:pt x="2660" y="8865"/>
                    </a:lnTo>
                    <a:cubicBezTo>
                      <a:pt x="2756" y="9155"/>
                      <a:pt x="3025" y="9341"/>
                      <a:pt x="3321" y="9341"/>
                    </a:cubicBezTo>
                    <a:cubicBezTo>
                      <a:pt x="3393" y="9341"/>
                      <a:pt x="3468" y="9330"/>
                      <a:pt x="3541" y="9306"/>
                    </a:cubicBezTo>
                    <a:cubicBezTo>
                      <a:pt x="3902" y="9186"/>
                      <a:pt x="4102" y="8799"/>
                      <a:pt x="3996" y="8438"/>
                    </a:cubicBezTo>
                    <a:lnTo>
                      <a:pt x="1444" y="488"/>
                    </a:lnTo>
                    <a:cubicBezTo>
                      <a:pt x="1346" y="196"/>
                      <a:pt x="1074" y="0"/>
                      <a:pt x="78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5872700" y="508500"/>
                <a:ext cx="102575" cy="233550"/>
              </a:xfrm>
              <a:custGeom>
                <a:avLst/>
                <a:gdLst/>
                <a:ahLst/>
                <a:cxnLst/>
                <a:rect l="l" t="t" r="r" b="b"/>
                <a:pathLst>
                  <a:path w="4103" h="9342" extrusionOk="0">
                    <a:moveTo>
                      <a:pt x="782" y="0"/>
                    </a:moveTo>
                    <a:cubicBezTo>
                      <a:pt x="713" y="0"/>
                      <a:pt x="644" y="11"/>
                      <a:pt x="575" y="34"/>
                    </a:cubicBezTo>
                    <a:cubicBezTo>
                      <a:pt x="201" y="154"/>
                      <a:pt x="1" y="542"/>
                      <a:pt x="121" y="916"/>
                    </a:cubicBezTo>
                    <a:lnTo>
                      <a:pt x="2660" y="8865"/>
                    </a:lnTo>
                    <a:cubicBezTo>
                      <a:pt x="2756" y="9155"/>
                      <a:pt x="3025" y="9341"/>
                      <a:pt x="3321" y="9341"/>
                    </a:cubicBezTo>
                    <a:cubicBezTo>
                      <a:pt x="3393" y="9341"/>
                      <a:pt x="3468" y="9330"/>
                      <a:pt x="3541" y="9306"/>
                    </a:cubicBezTo>
                    <a:cubicBezTo>
                      <a:pt x="3902" y="9186"/>
                      <a:pt x="4102" y="8799"/>
                      <a:pt x="3996" y="8438"/>
                    </a:cubicBezTo>
                    <a:lnTo>
                      <a:pt x="1444" y="488"/>
                    </a:lnTo>
                    <a:cubicBezTo>
                      <a:pt x="1346" y="196"/>
                      <a:pt x="1074" y="0"/>
                      <a:pt x="7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5951200" y="310025"/>
                <a:ext cx="245200" cy="41175"/>
              </a:xfrm>
              <a:custGeom>
                <a:avLst/>
                <a:gdLst/>
                <a:ahLst/>
                <a:cxnLst/>
                <a:rect l="l" t="t" r="r" b="b"/>
                <a:pathLst>
                  <a:path w="9808" h="1647" extrusionOk="0">
                    <a:moveTo>
                      <a:pt x="8261" y="0"/>
                    </a:moveTo>
                    <a:cubicBezTo>
                      <a:pt x="7724" y="0"/>
                      <a:pt x="7044" y="43"/>
                      <a:pt x="6213" y="170"/>
                    </a:cubicBezTo>
                    <a:cubicBezTo>
                      <a:pt x="3782" y="544"/>
                      <a:pt x="1" y="558"/>
                      <a:pt x="695" y="985"/>
                    </a:cubicBezTo>
                    <a:cubicBezTo>
                      <a:pt x="1059" y="1221"/>
                      <a:pt x="3061" y="1647"/>
                      <a:pt x="5153" y="1647"/>
                    </a:cubicBezTo>
                    <a:cubicBezTo>
                      <a:pt x="6979" y="1647"/>
                      <a:pt x="8873" y="1322"/>
                      <a:pt x="9807" y="264"/>
                    </a:cubicBezTo>
                    <a:lnTo>
                      <a:pt x="9794" y="157"/>
                    </a:lnTo>
                    <a:cubicBezTo>
                      <a:pt x="9794" y="157"/>
                      <a:pt x="9296" y="0"/>
                      <a:pt x="826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6214750" y="299575"/>
                <a:ext cx="22725" cy="44450"/>
              </a:xfrm>
              <a:custGeom>
                <a:avLst/>
                <a:gdLst/>
                <a:ahLst/>
                <a:cxnLst/>
                <a:rect l="l" t="t" r="r" b="b"/>
                <a:pathLst>
                  <a:path w="909" h="1778" extrusionOk="0">
                    <a:moveTo>
                      <a:pt x="722" y="0"/>
                    </a:moveTo>
                    <a:lnTo>
                      <a:pt x="0" y="81"/>
                    </a:lnTo>
                    <a:lnTo>
                      <a:pt x="187" y="1777"/>
                    </a:lnTo>
                    <a:lnTo>
                      <a:pt x="909" y="1684"/>
                    </a:lnTo>
                    <a:lnTo>
                      <a:pt x="722"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6192025" y="291900"/>
                <a:ext cx="65500" cy="36750"/>
              </a:xfrm>
              <a:custGeom>
                <a:avLst/>
                <a:gdLst/>
                <a:ahLst/>
                <a:cxnLst/>
                <a:rect l="l" t="t" r="r" b="b"/>
                <a:pathLst>
                  <a:path w="2620" h="1470" extrusionOk="0">
                    <a:moveTo>
                      <a:pt x="2486" y="0"/>
                    </a:moveTo>
                    <a:lnTo>
                      <a:pt x="1" y="281"/>
                    </a:lnTo>
                    <a:lnTo>
                      <a:pt x="134" y="1470"/>
                    </a:lnTo>
                    <a:lnTo>
                      <a:pt x="2619" y="1189"/>
                    </a:lnTo>
                    <a:lnTo>
                      <a:pt x="2486"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6255825" y="270925"/>
                <a:ext cx="229975" cy="54175"/>
              </a:xfrm>
              <a:custGeom>
                <a:avLst/>
                <a:gdLst/>
                <a:ahLst/>
                <a:cxnLst/>
                <a:rect l="l" t="t" r="r" b="b"/>
                <a:pathLst>
                  <a:path w="9199" h="2167" extrusionOk="0">
                    <a:moveTo>
                      <a:pt x="8779" y="0"/>
                    </a:moveTo>
                    <a:cubicBezTo>
                      <a:pt x="7875" y="0"/>
                      <a:pt x="5337" y="511"/>
                      <a:pt x="3488" y="652"/>
                    </a:cubicBezTo>
                    <a:cubicBezTo>
                      <a:pt x="1029" y="826"/>
                      <a:pt x="0" y="1440"/>
                      <a:pt x="0" y="1440"/>
                    </a:cubicBezTo>
                    <a:lnTo>
                      <a:pt x="14" y="1561"/>
                    </a:lnTo>
                    <a:cubicBezTo>
                      <a:pt x="627" y="1997"/>
                      <a:pt x="1461" y="2167"/>
                      <a:pt x="2377" y="2167"/>
                    </a:cubicBezTo>
                    <a:cubicBezTo>
                      <a:pt x="5133" y="2167"/>
                      <a:pt x="8628" y="629"/>
                      <a:pt x="9059" y="198"/>
                    </a:cubicBezTo>
                    <a:cubicBezTo>
                      <a:pt x="9198" y="55"/>
                      <a:pt x="9077" y="0"/>
                      <a:pt x="877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p:cNvSpPr/>
              <p:nvPr/>
            </p:nvSpPr>
            <p:spPr>
              <a:xfrm>
                <a:off x="6179675" y="336525"/>
                <a:ext cx="116600" cy="139875"/>
              </a:xfrm>
              <a:custGeom>
                <a:avLst/>
                <a:gdLst/>
                <a:ahLst/>
                <a:cxnLst/>
                <a:rect l="l" t="t" r="r" b="b"/>
                <a:pathLst>
                  <a:path w="4664" h="5595" extrusionOk="0">
                    <a:moveTo>
                      <a:pt x="3588" y="1"/>
                    </a:moveTo>
                    <a:cubicBezTo>
                      <a:pt x="3563" y="1"/>
                      <a:pt x="3539" y="2"/>
                      <a:pt x="3514" y="5"/>
                    </a:cubicBezTo>
                    <a:lnTo>
                      <a:pt x="561" y="339"/>
                    </a:lnTo>
                    <a:cubicBezTo>
                      <a:pt x="241" y="380"/>
                      <a:pt x="0" y="673"/>
                      <a:pt x="40" y="994"/>
                    </a:cubicBezTo>
                    <a:lnTo>
                      <a:pt x="508" y="5083"/>
                    </a:lnTo>
                    <a:cubicBezTo>
                      <a:pt x="545" y="5378"/>
                      <a:pt x="787" y="5595"/>
                      <a:pt x="1087" y="5595"/>
                    </a:cubicBezTo>
                    <a:cubicBezTo>
                      <a:pt x="1112" y="5595"/>
                      <a:pt x="1137" y="5593"/>
                      <a:pt x="1163" y="5590"/>
                    </a:cubicBezTo>
                    <a:lnTo>
                      <a:pt x="4115" y="5256"/>
                    </a:lnTo>
                    <a:cubicBezTo>
                      <a:pt x="4436" y="5216"/>
                      <a:pt x="4663" y="4936"/>
                      <a:pt x="4623" y="4602"/>
                    </a:cubicBezTo>
                    <a:lnTo>
                      <a:pt x="4155" y="513"/>
                    </a:lnTo>
                    <a:cubicBezTo>
                      <a:pt x="4131" y="217"/>
                      <a:pt x="3878" y="1"/>
                      <a:pt x="358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p:cNvSpPr/>
              <p:nvPr/>
            </p:nvSpPr>
            <p:spPr>
              <a:xfrm>
                <a:off x="6179675" y="336525"/>
                <a:ext cx="116600" cy="139875"/>
              </a:xfrm>
              <a:custGeom>
                <a:avLst/>
                <a:gdLst/>
                <a:ahLst/>
                <a:cxnLst/>
                <a:rect l="l" t="t" r="r" b="b"/>
                <a:pathLst>
                  <a:path w="4664" h="5595" extrusionOk="0">
                    <a:moveTo>
                      <a:pt x="3588" y="1"/>
                    </a:moveTo>
                    <a:cubicBezTo>
                      <a:pt x="3563" y="1"/>
                      <a:pt x="3539" y="2"/>
                      <a:pt x="3514" y="5"/>
                    </a:cubicBezTo>
                    <a:lnTo>
                      <a:pt x="561" y="339"/>
                    </a:lnTo>
                    <a:cubicBezTo>
                      <a:pt x="241" y="380"/>
                      <a:pt x="0" y="673"/>
                      <a:pt x="40" y="994"/>
                    </a:cubicBezTo>
                    <a:lnTo>
                      <a:pt x="508" y="5083"/>
                    </a:lnTo>
                    <a:cubicBezTo>
                      <a:pt x="545" y="5378"/>
                      <a:pt x="787" y="5595"/>
                      <a:pt x="1087" y="5595"/>
                    </a:cubicBezTo>
                    <a:cubicBezTo>
                      <a:pt x="1112" y="5595"/>
                      <a:pt x="1137" y="5593"/>
                      <a:pt x="1163" y="5590"/>
                    </a:cubicBezTo>
                    <a:lnTo>
                      <a:pt x="4115" y="5256"/>
                    </a:lnTo>
                    <a:cubicBezTo>
                      <a:pt x="4436" y="5216"/>
                      <a:pt x="4663" y="4936"/>
                      <a:pt x="4623" y="4602"/>
                    </a:cubicBezTo>
                    <a:lnTo>
                      <a:pt x="4155" y="513"/>
                    </a:lnTo>
                    <a:cubicBezTo>
                      <a:pt x="4131" y="217"/>
                      <a:pt x="3878" y="1"/>
                      <a:pt x="3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5322250" y="475600"/>
                <a:ext cx="713825" cy="119950"/>
              </a:xfrm>
              <a:custGeom>
                <a:avLst/>
                <a:gdLst/>
                <a:ahLst/>
                <a:cxnLst/>
                <a:rect l="l" t="t" r="r" b="b"/>
                <a:pathLst>
                  <a:path w="28553" h="4798" extrusionOk="0">
                    <a:moveTo>
                      <a:pt x="28378" y="0"/>
                    </a:moveTo>
                    <a:lnTo>
                      <a:pt x="0" y="3247"/>
                    </a:lnTo>
                    <a:lnTo>
                      <a:pt x="187" y="4797"/>
                    </a:lnTo>
                    <a:lnTo>
                      <a:pt x="28552" y="1550"/>
                    </a:lnTo>
                    <a:lnTo>
                      <a:pt x="2837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5322250" y="475600"/>
                <a:ext cx="713825" cy="119950"/>
              </a:xfrm>
              <a:custGeom>
                <a:avLst/>
                <a:gdLst/>
                <a:ahLst/>
                <a:cxnLst/>
                <a:rect l="l" t="t" r="r" b="b"/>
                <a:pathLst>
                  <a:path w="28553" h="4798" extrusionOk="0">
                    <a:moveTo>
                      <a:pt x="28378" y="0"/>
                    </a:moveTo>
                    <a:lnTo>
                      <a:pt x="0" y="3247"/>
                    </a:lnTo>
                    <a:lnTo>
                      <a:pt x="187" y="4797"/>
                    </a:lnTo>
                    <a:lnTo>
                      <a:pt x="28552" y="1550"/>
                    </a:lnTo>
                    <a:lnTo>
                      <a:pt x="283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6003300" y="446875"/>
                <a:ext cx="72175" cy="53125"/>
              </a:xfrm>
              <a:custGeom>
                <a:avLst/>
                <a:gdLst/>
                <a:ahLst/>
                <a:cxnLst/>
                <a:rect l="l" t="t" r="r" b="b"/>
                <a:pathLst>
                  <a:path w="2887" h="2125" extrusionOk="0">
                    <a:moveTo>
                      <a:pt x="2686" y="0"/>
                    </a:moveTo>
                    <a:lnTo>
                      <a:pt x="1" y="294"/>
                    </a:lnTo>
                    <a:lnTo>
                      <a:pt x="215" y="2125"/>
                    </a:lnTo>
                    <a:lnTo>
                      <a:pt x="2887" y="1818"/>
                    </a:lnTo>
                    <a:lnTo>
                      <a:pt x="268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6025350" y="490625"/>
                <a:ext cx="36425" cy="42550"/>
              </a:xfrm>
              <a:custGeom>
                <a:avLst/>
                <a:gdLst/>
                <a:ahLst/>
                <a:cxnLst/>
                <a:rect l="l" t="t" r="r" b="b"/>
                <a:pathLst>
                  <a:path w="1457" h="1702" extrusionOk="0">
                    <a:moveTo>
                      <a:pt x="1310" y="1"/>
                    </a:moveTo>
                    <a:lnTo>
                      <a:pt x="1" y="148"/>
                    </a:lnTo>
                    <a:lnTo>
                      <a:pt x="121" y="1123"/>
                    </a:lnTo>
                    <a:cubicBezTo>
                      <a:pt x="158" y="1459"/>
                      <a:pt x="438" y="1702"/>
                      <a:pt x="768" y="1702"/>
                    </a:cubicBezTo>
                    <a:cubicBezTo>
                      <a:pt x="792" y="1702"/>
                      <a:pt x="817" y="1700"/>
                      <a:pt x="842" y="1698"/>
                    </a:cubicBezTo>
                    <a:cubicBezTo>
                      <a:pt x="1203" y="1657"/>
                      <a:pt x="1457" y="1337"/>
                      <a:pt x="1417" y="976"/>
                    </a:cubicBezTo>
                    <a:lnTo>
                      <a:pt x="131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5657925" y="286550"/>
                <a:ext cx="15050" cy="31750"/>
              </a:xfrm>
              <a:custGeom>
                <a:avLst/>
                <a:gdLst/>
                <a:ahLst/>
                <a:cxnLst/>
                <a:rect l="l" t="t" r="r" b="b"/>
                <a:pathLst>
                  <a:path w="602" h="1270" extrusionOk="0">
                    <a:moveTo>
                      <a:pt x="455" y="0"/>
                    </a:moveTo>
                    <a:lnTo>
                      <a:pt x="1" y="54"/>
                    </a:lnTo>
                    <a:lnTo>
                      <a:pt x="134" y="1270"/>
                    </a:lnTo>
                    <a:lnTo>
                      <a:pt x="602" y="1216"/>
                    </a:lnTo>
                    <a:lnTo>
                      <a:pt x="45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5628550" y="271775"/>
                <a:ext cx="69500" cy="24550"/>
              </a:xfrm>
              <a:custGeom>
                <a:avLst/>
                <a:gdLst/>
                <a:ahLst/>
                <a:cxnLst/>
                <a:rect l="l" t="t" r="r" b="b"/>
                <a:pathLst>
                  <a:path w="2780" h="982" extrusionOk="0">
                    <a:moveTo>
                      <a:pt x="2385" y="0"/>
                    </a:moveTo>
                    <a:cubicBezTo>
                      <a:pt x="2370" y="0"/>
                      <a:pt x="2354" y="1"/>
                      <a:pt x="2338" y="3"/>
                    </a:cubicBezTo>
                    <a:lnTo>
                      <a:pt x="361" y="231"/>
                    </a:lnTo>
                    <a:cubicBezTo>
                      <a:pt x="147" y="244"/>
                      <a:pt x="0" y="431"/>
                      <a:pt x="27" y="645"/>
                    </a:cubicBezTo>
                    <a:cubicBezTo>
                      <a:pt x="52" y="830"/>
                      <a:pt x="214" y="982"/>
                      <a:pt x="397" y="982"/>
                    </a:cubicBezTo>
                    <a:cubicBezTo>
                      <a:pt x="412" y="982"/>
                      <a:pt x="426" y="981"/>
                      <a:pt x="441" y="979"/>
                    </a:cubicBezTo>
                    <a:lnTo>
                      <a:pt x="2418" y="752"/>
                    </a:lnTo>
                    <a:cubicBezTo>
                      <a:pt x="2632" y="725"/>
                      <a:pt x="2779" y="538"/>
                      <a:pt x="2752" y="337"/>
                    </a:cubicBezTo>
                    <a:cubicBezTo>
                      <a:pt x="2728" y="141"/>
                      <a:pt x="2567" y="0"/>
                      <a:pt x="238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p:cNvSpPr/>
              <p:nvPr/>
            </p:nvSpPr>
            <p:spPr>
              <a:xfrm>
                <a:off x="5460850" y="298300"/>
                <a:ext cx="410925" cy="198025"/>
              </a:xfrm>
              <a:custGeom>
                <a:avLst/>
                <a:gdLst/>
                <a:ahLst/>
                <a:cxnLst/>
                <a:rect l="l" t="t" r="r" b="b"/>
                <a:pathLst>
                  <a:path w="16437" h="7921" extrusionOk="0">
                    <a:moveTo>
                      <a:pt x="12368" y="1"/>
                    </a:moveTo>
                    <a:cubicBezTo>
                      <a:pt x="12224" y="1"/>
                      <a:pt x="12079" y="9"/>
                      <a:pt x="11932" y="25"/>
                    </a:cubicBezTo>
                    <a:lnTo>
                      <a:pt x="3929" y="947"/>
                    </a:lnTo>
                    <a:cubicBezTo>
                      <a:pt x="1578" y="1214"/>
                      <a:pt x="1" y="3485"/>
                      <a:pt x="589" y="5783"/>
                    </a:cubicBezTo>
                    <a:lnTo>
                      <a:pt x="1123" y="7921"/>
                    </a:lnTo>
                    <a:lnTo>
                      <a:pt x="16087" y="6211"/>
                    </a:lnTo>
                    <a:lnTo>
                      <a:pt x="16261" y="4207"/>
                    </a:lnTo>
                    <a:cubicBezTo>
                      <a:pt x="16437" y="1909"/>
                      <a:pt x="14607" y="1"/>
                      <a:pt x="123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p:cNvSpPr/>
              <p:nvPr/>
            </p:nvSpPr>
            <p:spPr>
              <a:xfrm>
                <a:off x="5460850" y="298300"/>
                <a:ext cx="410925" cy="198025"/>
              </a:xfrm>
              <a:custGeom>
                <a:avLst/>
                <a:gdLst/>
                <a:ahLst/>
                <a:cxnLst/>
                <a:rect l="l" t="t" r="r" b="b"/>
                <a:pathLst>
                  <a:path w="16437" h="7921" extrusionOk="0">
                    <a:moveTo>
                      <a:pt x="12368" y="1"/>
                    </a:moveTo>
                    <a:cubicBezTo>
                      <a:pt x="12224" y="1"/>
                      <a:pt x="12079" y="9"/>
                      <a:pt x="11932" y="25"/>
                    </a:cubicBezTo>
                    <a:lnTo>
                      <a:pt x="3929" y="947"/>
                    </a:lnTo>
                    <a:cubicBezTo>
                      <a:pt x="1578" y="1214"/>
                      <a:pt x="1" y="3485"/>
                      <a:pt x="589" y="5783"/>
                    </a:cubicBezTo>
                    <a:lnTo>
                      <a:pt x="1123" y="7921"/>
                    </a:lnTo>
                    <a:lnTo>
                      <a:pt x="16087" y="6211"/>
                    </a:lnTo>
                    <a:lnTo>
                      <a:pt x="16261" y="4207"/>
                    </a:lnTo>
                    <a:cubicBezTo>
                      <a:pt x="16437" y="1909"/>
                      <a:pt x="14607" y="1"/>
                      <a:pt x="12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5606825" y="355675"/>
                <a:ext cx="10725" cy="45800"/>
              </a:xfrm>
              <a:custGeom>
                <a:avLst/>
                <a:gdLst/>
                <a:ahLst/>
                <a:cxnLst/>
                <a:rect l="l" t="t" r="r" b="b"/>
                <a:pathLst>
                  <a:path w="429" h="1832" extrusionOk="0">
                    <a:moveTo>
                      <a:pt x="214" y="1"/>
                    </a:moveTo>
                    <a:lnTo>
                      <a:pt x="1" y="28"/>
                    </a:lnTo>
                    <a:lnTo>
                      <a:pt x="214" y="1831"/>
                    </a:lnTo>
                    <a:lnTo>
                      <a:pt x="428" y="1805"/>
                    </a:lnTo>
                    <a:lnTo>
                      <a:pt x="21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5627200" y="353350"/>
                <a:ext cx="10725" cy="45775"/>
              </a:xfrm>
              <a:custGeom>
                <a:avLst/>
                <a:gdLst/>
                <a:ahLst/>
                <a:cxnLst/>
                <a:rect l="l" t="t" r="r" b="b"/>
                <a:pathLst>
                  <a:path w="429" h="1831" extrusionOk="0">
                    <a:moveTo>
                      <a:pt x="214" y="0"/>
                    </a:moveTo>
                    <a:lnTo>
                      <a:pt x="1" y="27"/>
                    </a:lnTo>
                    <a:lnTo>
                      <a:pt x="214" y="1831"/>
                    </a:lnTo>
                    <a:lnTo>
                      <a:pt x="428" y="1804"/>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5647575" y="351000"/>
                <a:ext cx="10725" cy="45800"/>
              </a:xfrm>
              <a:custGeom>
                <a:avLst/>
                <a:gdLst/>
                <a:ahLst/>
                <a:cxnLst/>
                <a:rect l="l" t="t" r="r" b="b"/>
                <a:pathLst>
                  <a:path w="429" h="1832" extrusionOk="0">
                    <a:moveTo>
                      <a:pt x="214" y="1"/>
                    </a:moveTo>
                    <a:lnTo>
                      <a:pt x="1" y="28"/>
                    </a:lnTo>
                    <a:lnTo>
                      <a:pt x="214" y="1831"/>
                    </a:lnTo>
                    <a:lnTo>
                      <a:pt x="428" y="1805"/>
                    </a:lnTo>
                    <a:lnTo>
                      <a:pt x="21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5667950" y="348675"/>
                <a:ext cx="10725" cy="45775"/>
              </a:xfrm>
              <a:custGeom>
                <a:avLst/>
                <a:gdLst/>
                <a:ahLst/>
                <a:cxnLst/>
                <a:rect l="l" t="t" r="r" b="b"/>
                <a:pathLst>
                  <a:path w="429" h="1831" extrusionOk="0">
                    <a:moveTo>
                      <a:pt x="214" y="0"/>
                    </a:moveTo>
                    <a:lnTo>
                      <a:pt x="1" y="27"/>
                    </a:lnTo>
                    <a:lnTo>
                      <a:pt x="214" y="1831"/>
                    </a:lnTo>
                    <a:lnTo>
                      <a:pt x="428" y="1804"/>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5688325" y="346325"/>
                <a:ext cx="10375" cy="45800"/>
              </a:xfrm>
              <a:custGeom>
                <a:avLst/>
                <a:gdLst/>
                <a:ahLst/>
                <a:cxnLst/>
                <a:rect l="l" t="t" r="r" b="b"/>
                <a:pathLst>
                  <a:path w="415" h="1832" extrusionOk="0">
                    <a:moveTo>
                      <a:pt x="214" y="1"/>
                    </a:moveTo>
                    <a:lnTo>
                      <a:pt x="1" y="28"/>
                    </a:lnTo>
                    <a:lnTo>
                      <a:pt x="214" y="1831"/>
                    </a:lnTo>
                    <a:lnTo>
                      <a:pt x="415" y="1805"/>
                    </a:lnTo>
                    <a:lnTo>
                      <a:pt x="21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5708700" y="344000"/>
                <a:ext cx="10375" cy="45775"/>
              </a:xfrm>
              <a:custGeom>
                <a:avLst/>
                <a:gdLst/>
                <a:ahLst/>
                <a:cxnLst/>
                <a:rect l="l" t="t" r="r" b="b"/>
                <a:pathLst>
                  <a:path w="415" h="1831" extrusionOk="0">
                    <a:moveTo>
                      <a:pt x="214" y="0"/>
                    </a:moveTo>
                    <a:lnTo>
                      <a:pt x="1" y="27"/>
                    </a:lnTo>
                    <a:lnTo>
                      <a:pt x="214" y="1831"/>
                    </a:lnTo>
                    <a:lnTo>
                      <a:pt x="415" y="1804"/>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5490600" y="455550"/>
                <a:ext cx="388800" cy="236050"/>
              </a:xfrm>
              <a:custGeom>
                <a:avLst/>
                <a:gdLst/>
                <a:ahLst/>
                <a:cxnLst/>
                <a:rect l="l" t="t" r="r" b="b"/>
                <a:pathLst>
                  <a:path w="15552" h="9442" extrusionOk="0">
                    <a:moveTo>
                      <a:pt x="14951" y="1"/>
                    </a:moveTo>
                    <a:lnTo>
                      <a:pt x="0" y="1711"/>
                    </a:lnTo>
                    <a:lnTo>
                      <a:pt x="120" y="2767"/>
                    </a:lnTo>
                    <a:cubicBezTo>
                      <a:pt x="555" y="6607"/>
                      <a:pt x="3823" y="9442"/>
                      <a:pt x="7601" y="9442"/>
                    </a:cubicBezTo>
                    <a:cubicBezTo>
                      <a:pt x="7884" y="9442"/>
                      <a:pt x="8170" y="9426"/>
                      <a:pt x="8457" y="9393"/>
                    </a:cubicBezTo>
                    <a:cubicBezTo>
                      <a:pt x="12586" y="8926"/>
                      <a:pt x="15552" y="5185"/>
                      <a:pt x="15071" y="1056"/>
                    </a:cubicBezTo>
                    <a:lnTo>
                      <a:pt x="1495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5618175" y="560375"/>
                <a:ext cx="136425" cy="114550"/>
              </a:xfrm>
              <a:custGeom>
                <a:avLst/>
                <a:gdLst/>
                <a:ahLst/>
                <a:cxnLst/>
                <a:rect l="l" t="t" r="r" b="b"/>
                <a:pathLst>
                  <a:path w="5457" h="4582" extrusionOk="0">
                    <a:moveTo>
                      <a:pt x="3020" y="1"/>
                    </a:moveTo>
                    <a:cubicBezTo>
                      <a:pt x="2932" y="1"/>
                      <a:pt x="2843" y="6"/>
                      <a:pt x="2753" y="16"/>
                    </a:cubicBezTo>
                    <a:cubicBezTo>
                      <a:pt x="736" y="244"/>
                      <a:pt x="1" y="2809"/>
                      <a:pt x="1591" y="4078"/>
                    </a:cubicBezTo>
                    <a:cubicBezTo>
                      <a:pt x="2031" y="4427"/>
                      <a:pt x="2525" y="4582"/>
                      <a:pt x="3006" y="4582"/>
                    </a:cubicBezTo>
                    <a:cubicBezTo>
                      <a:pt x="4278" y="4582"/>
                      <a:pt x="5456" y="3498"/>
                      <a:pt x="5292" y="2034"/>
                    </a:cubicBezTo>
                    <a:cubicBezTo>
                      <a:pt x="5155" y="868"/>
                      <a:pt x="4166" y="1"/>
                      <a:pt x="3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4830575" y="430600"/>
                <a:ext cx="244850" cy="41050"/>
              </a:xfrm>
              <a:custGeom>
                <a:avLst/>
                <a:gdLst/>
                <a:ahLst/>
                <a:cxnLst/>
                <a:rect l="l" t="t" r="r" b="b"/>
                <a:pathLst>
                  <a:path w="9794" h="1642" extrusionOk="0">
                    <a:moveTo>
                      <a:pt x="8261" y="1"/>
                    </a:moveTo>
                    <a:cubicBezTo>
                      <a:pt x="7724" y="1"/>
                      <a:pt x="7043" y="43"/>
                      <a:pt x="6213" y="170"/>
                    </a:cubicBezTo>
                    <a:cubicBezTo>
                      <a:pt x="3768" y="545"/>
                      <a:pt x="0" y="545"/>
                      <a:pt x="682" y="985"/>
                    </a:cubicBezTo>
                    <a:cubicBezTo>
                      <a:pt x="1045" y="1221"/>
                      <a:pt x="3044" y="1642"/>
                      <a:pt x="5134" y="1642"/>
                    </a:cubicBezTo>
                    <a:cubicBezTo>
                      <a:pt x="6964" y="1642"/>
                      <a:pt x="8864" y="1318"/>
                      <a:pt x="9794" y="264"/>
                    </a:cubicBezTo>
                    <a:lnTo>
                      <a:pt x="9794" y="157"/>
                    </a:lnTo>
                    <a:cubicBezTo>
                      <a:pt x="9794" y="157"/>
                      <a:pt x="9295" y="1"/>
                      <a:pt x="82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5093775" y="419825"/>
                <a:ext cx="22750" cy="44450"/>
              </a:xfrm>
              <a:custGeom>
                <a:avLst/>
                <a:gdLst/>
                <a:ahLst/>
                <a:cxnLst/>
                <a:rect l="l" t="t" r="r" b="b"/>
                <a:pathLst>
                  <a:path w="910" h="1778" extrusionOk="0">
                    <a:moveTo>
                      <a:pt x="722" y="0"/>
                    </a:moveTo>
                    <a:lnTo>
                      <a:pt x="0" y="80"/>
                    </a:lnTo>
                    <a:lnTo>
                      <a:pt x="201" y="1777"/>
                    </a:lnTo>
                    <a:lnTo>
                      <a:pt x="909" y="1684"/>
                    </a:lnTo>
                    <a:lnTo>
                      <a:pt x="722"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5071050" y="412475"/>
                <a:ext cx="65500" cy="36750"/>
              </a:xfrm>
              <a:custGeom>
                <a:avLst/>
                <a:gdLst/>
                <a:ahLst/>
                <a:cxnLst/>
                <a:rect l="l" t="t" r="r" b="b"/>
                <a:pathLst>
                  <a:path w="2620" h="1470" extrusionOk="0">
                    <a:moveTo>
                      <a:pt x="2486" y="0"/>
                    </a:moveTo>
                    <a:lnTo>
                      <a:pt x="1" y="281"/>
                    </a:lnTo>
                    <a:lnTo>
                      <a:pt x="148" y="1470"/>
                    </a:lnTo>
                    <a:lnTo>
                      <a:pt x="2620" y="1189"/>
                    </a:lnTo>
                    <a:lnTo>
                      <a:pt x="2486"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5135200" y="391450"/>
                <a:ext cx="229750" cy="54100"/>
              </a:xfrm>
              <a:custGeom>
                <a:avLst/>
                <a:gdLst/>
                <a:ahLst/>
                <a:cxnLst/>
                <a:rect l="l" t="t" r="r" b="b"/>
                <a:pathLst>
                  <a:path w="9190" h="2164" extrusionOk="0">
                    <a:moveTo>
                      <a:pt x="8763" y="0"/>
                    </a:moveTo>
                    <a:cubicBezTo>
                      <a:pt x="7856" y="0"/>
                      <a:pt x="5330" y="501"/>
                      <a:pt x="3487" y="641"/>
                    </a:cubicBezTo>
                    <a:cubicBezTo>
                      <a:pt x="1029" y="828"/>
                      <a:pt x="0" y="1443"/>
                      <a:pt x="0" y="1443"/>
                    </a:cubicBezTo>
                    <a:lnTo>
                      <a:pt x="0" y="1549"/>
                    </a:lnTo>
                    <a:cubicBezTo>
                      <a:pt x="620" y="1992"/>
                      <a:pt x="1463" y="2163"/>
                      <a:pt x="2386" y="2163"/>
                    </a:cubicBezTo>
                    <a:cubicBezTo>
                      <a:pt x="5145" y="2163"/>
                      <a:pt x="8625" y="630"/>
                      <a:pt x="9045" y="200"/>
                    </a:cubicBezTo>
                    <a:cubicBezTo>
                      <a:pt x="9189" y="56"/>
                      <a:pt x="9067" y="0"/>
                      <a:pt x="876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a:off x="5059025" y="456850"/>
                <a:ext cx="116600" cy="140125"/>
              </a:xfrm>
              <a:custGeom>
                <a:avLst/>
                <a:gdLst/>
                <a:ahLst/>
                <a:cxnLst/>
                <a:rect l="l" t="t" r="r" b="b"/>
                <a:pathLst>
                  <a:path w="4664" h="5605" extrusionOk="0">
                    <a:moveTo>
                      <a:pt x="3553" y="0"/>
                    </a:moveTo>
                    <a:cubicBezTo>
                      <a:pt x="3536" y="0"/>
                      <a:pt x="3519" y="1"/>
                      <a:pt x="3501" y="2"/>
                    </a:cubicBezTo>
                    <a:lnTo>
                      <a:pt x="549" y="350"/>
                    </a:lnTo>
                    <a:cubicBezTo>
                      <a:pt x="228" y="376"/>
                      <a:pt x="1" y="670"/>
                      <a:pt x="41" y="991"/>
                    </a:cubicBezTo>
                    <a:lnTo>
                      <a:pt x="509" y="5079"/>
                    </a:lnTo>
                    <a:cubicBezTo>
                      <a:pt x="533" y="5377"/>
                      <a:pt x="788" y="5605"/>
                      <a:pt x="1080" y="5605"/>
                    </a:cubicBezTo>
                    <a:cubicBezTo>
                      <a:pt x="1103" y="5605"/>
                      <a:pt x="1126" y="5603"/>
                      <a:pt x="1150" y="5600"/>
                    </a:cubicBezTo>
                    <a:lnTo>
                      <a:pt x="4103" y="5253"/>
                    </a:lnTo>
                    <a:cubicBezTo>
                      <a:pt x="4423" y="5226"/>
                      <a:pt x="4664" y="4932"/>
                      <a:pt x="4624" y="4612"/>
                    </a:cubicBezTo>
                    <a:lnTo>
                      <a:pt x="4156" y="523"/>
                    </a:lnTo>
                    <a:cubicBezTo>
                      <a:pt x="4118" y="220"/>
                      <a:pt x="3853" y="0"/>
                      <a:pt x="3553"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5059025" y="456850"/>
                <a:ext cx="116600" cy="140125"/>
              </a:xfrm>
              <a:custGeom>
                <a:avLst/>
                <a:gdLst/>
                <a:ahLst/>
                <a:cxnLst/>
                <a:rect l="l" t="t" r="r" b="b"/>
                <a:pathLst>
                  <a:path w="4664" h="5605" extrusionOk="0">
                    <a:moveTo>
                      <a:pt x="3553" y="0"/>
                    </a:moveTo>
                    <a:cubicBezTo>
                      <a:pt x="3536" y="0"/>
                      <a:pt x="3519" y="1"/>
                      <a:pt x="3501" y="2"/>
                    </a:cubicBezTo>
                    <a:lnTo>
                      <a:pt x="549" y="350"/>
                    </a:lnTo>
                    <a:cubicBezTo>
                      <a:pt x="228" y="376"/>
                      <a:pt x="1" y="670"/>
                      <a:pt x="41" y="991"/>
                    </a:cubicBezTo>
                    <a:lnTo>
                      <a:pt x="509" y="5079"/>
                    </a:lnTo>
                    <a:cubicBezTo>
                      <a:pt x="533" y="5377"/>
                      <a:pt x="788" y="5605"/>
                      <a:pt x="1080" y="5605"/>
                    </a:cubicBezTo>
                    <a:cubicBezTo>
                      <a:pt x="1103" y="5605"/>
                      <a:pt x="1126" y="5603"/>
                      <a:pt x="1150" y="5600"/>
                    </a:cubicBezTo>
                    <a:lnTo>
                      <a:pt x="4103" y="5253"/>
                    </a:lnTo>
                    <a:cubicBezTo>
                      <a:pt x="4423" y="5226"/>
                      <a:pt x="4664" y="4932"/>
                      <a:pt x="4624" y="4612"/>
                    </a:cubicBezTo>
                    <a:lnTo>
                      <a:pt x="4156" y="523"/>
                    </a:lnTo>
                    <a:cubicBezTo>
                      <a:pt x="4118" y="220"/>
                      <a:pt x="3853" y="0"/>
                      <a:pt x="35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5051350" y="375400"/>
                <a:ext cx="1258950" cy="189750"/>
              </a:xfrm>
              <a:custGeom>
                <a:avLst/>
                <a:gdLst/>
                <a:ahLst/>
                <a:cxnLst/>
                <a:rect l="l" t="t" r="r" b="b"/>
                <a:pathLst>
                  <a:path w="50358" h="7590" extrusionOk="0">
                    <a:moveTo>
                      <a:pt x="43530" y="0"/>
                    </a:moveTo>
                    <a:lnTo>
                      <a:pt x="5799" y="4316"/>
                    </a:lnTo>
                    <a:lnTo>
                      <a:pt x="4650" y="5772"/>
                    </a:lnTo>
                    <a:lnTo>
                      <a:pt x="1" y="6480"/>
                    </a:lnTo>
                    <a:lnTo>
                      <a:pt x="121" y="7589"/>
                    </a:lnTo>
                    <a:lnTo>
                      <a:pt x="50357" y="1844"/>
                    </a:lnTo>
                    <a:lnTo>
                      <a:pt x="50210" y="602"/>
                    </a:lnTo>
                    <a:lnTo>
                      <a:pt x="45026" y="1189"/>
                    </a:lnTo>
                    <a:lnTo>
                      <a:pt x="4353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3"/>
              <p:cNvSpPr/>
              <p:nvPr/>
            </p:nvSpPr>
            <p:spPr>
              <a:xfrm>
                <a:off x="5051350" y="375400"/>
                <a:ext cx="1258950" cy="189750"/>
              </a:xfrm>
              <a:custGeom>
                <a:avLst/>
                <a:gdLst/>
                <a:ahLst/>
                <a:cxnLst/>
                <a:rect l="l" t="t" r="r" b="b"/>
                <a:pathLst>
                  <a:path w="50358" h="7590" extrusionOk="0">
                    <a:moveTo>
                      <a:pt x="43530" y="0"/>
                    </a:moveTo>
                    <a:lnTo>
                      <a:pt x="5799" y="4316"/>
                    </a:lnTo>
                    <a:lnTo>
                      <a:pt x="4650" y="5772"/>
                    </a:lnTo>
                    <a:lnTo>
                      <a:pt x="1" y="6480"/>
                    </a:lnTo>
                    <a:lnTo>
                      <a:pt x="121" y="7589"/>
                    </a:lnTo>
                    <a:lnTo>
                      <a:pt x="50357" y="1844"/>
                    </a:lnTo>
                    <a:lnTo>
                      <a:pt x="50210" y="602"/>
                    </a:lnTo>
                    <a:lnTo>
                      <a:pt x="45026" y="1189"/>
                    </a:lnTo>
                    <a:lnTo>
                      <a:pt x="4353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5271800" y="531725"/>
                <a:ext cx="71850" cy="53125"/>
              </a:xfrm>
              <a:custGeom>
                <a:avLst/>
                <a:gdLst/>
                <a:ahLst/>
                <a:cxnLst/>
                <a:rect l="l" t="t" r="r" b="b"/>
                <a:pathLst>
                  <a:path w="2874" h="2125" extrusionOk="0">
                    <a:moveTo>
                      <a:pt x="2673" y="0"/>
                    </a:moveTo>
                    <a:lnTo>
                      <a:pt x="1" y="307"/>
                    </a:lnTo>
                    <a:lnTo>
                      <a:pt x="201" y="2124"/>
                    </a:lnTo>
                    <a:lnTo>
                      <a:pt x="2873" y="1817"/>
                    </a:lnTo>
                    <a:lnTo>
                      <a:pt x="267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5293850" y="576150"/>
                <a:ext cx="36100" cy="42550"/>
              </a:xfrm>
              <a:custGeom>
                <a:avLst/>
                <a:gdLst/>
                <a:ahLst/>
                <a:cxnLst/>
                <a:rect l="l" t="t" r="r" b="b"/>
                <a:pathLst>
                  <a:path w="1444" h="1702" extrusionOk="0">
                    <a:moveTo>
                      <a:pt x="1297" y="0"/>
                    </a:moveTo>
                    <a:lnTo>
                      <a:pt x="1" y="147"/>
                    </a:lnTo>
                    <a:lnTo>
                      <a:pt x="107" y="1122"/>
                    </a:lnTo>
                    <a:cubicBezTo>
                      <a:pt x="145" y="1458"/>
                      <a:pt x="425" y="1701"/>
                      <a:pt x="754" y="1701"/>
                    </a:cubicBezTo>
                    <a:cubicBezTo>
                      <a:pt x="779" y="1701"/>
                      <a:pt x="804" y="1700"/>
                      <a:pt x="829" y="1697"/>
                    </a:cubicBezTo>
                    <a:cubicBezTo>
                      <a:pt x="1190" y="1657"/>
                      <a:pt x="1444" y="1336"/>
                      <a:pt x="1403" y="975"/>
                    </a:cubicBezTo>
                    <a:lnTo>
                      <a:pt x="129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5636550" y="574525"/>
                <a:ext cx="103050" cy="86375"/>
              </a:xfrm>
              <a:custGeom>
                <a:avLst/>
                <a:gdLst/>
                <a:ahLst/>
                <a:cxnLst/>
                <a:rect l="l" t="t" r="r" b="b"/>
                <a:pathLst>
                  <a:path w="4122" h="3455" extrusionOk="0">
                    <a:moveTo>
                      <a:pt x="2281" y="1"/>
                    </a:moveTo>
                    <a:cubicBezTo>
                      <a:pt x="2216" y="1"/>
                      <a:pt x="2151" y="4"/>
                      <a:pt x="2085" y="12"/>
                    </a:cubicBezTo>
                    <a:cubicBezTo>
                      <a:pt x="562" y="185"/>
                      <a:pt x="1" y="2123"/>
                      <a:pt x="1203" y="3071"/>
                    </a:cubicBezTo>
                    <a:cubicBezTo>
                      <a:pt x="1538" y="3336"/>
                      <a:pt x="1914" y="3454"/>
                      <a:pt x="2278" y="3454"/>
                    </a:cubicBezTo>
                    <a:cubicBezTo>
                      <a:pt x="3237" y="3454"/>
                      <a:pt x="4121" y="2638"/>
                      <a:pt x="3996" y="1535"/>
                    </a:cubicBezTo>
                    <a:cubicBezTo>
                      <a:pt x="3896" y="652"/>
                      <a:pt x="3149" y="1"/>
                      <a:pt x="228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5647250" y="582300"/>
                <a:ext cx="83950" cy="70650"/>
              </a:xfrm>
              <a:custGeom>
                <a:avLst/>
                <a:gdLst/>
                <a:ahLst/>
                <a:cxnLst/>
                <a:rect l="l" t="t" r="r" b="b"/>
                <a:pathLst>
                  <a:path w="3358" h="2826" extrusionOk="0">
                    <a:moveTo>
                      <a:pt x="1847" y="0"/>
                    </a:moveTo>
                    <a:cubicBezTo>
                      <a:pt x="1798" y="0"/>
                      <a:pt x="1748" y="3"/>
                      <a:pt x="1697" y="8"/>
                    </a:cubicBezTo>
                    <a:cubicBezTo>
                      <a:pt x="455" y="155"/>
                      <a:pt x="0" y="1731"/>
                      <a:pt x="976" y="2520"/>
                    </a:cubicBezTo>
                    <a:cubicBezTo>
                      <a:pt x="1245" y="2731"/>
                      <a:pt x="1547" y="2825"/>
                      <a:pt x="1842" y="2825"/>
                    </a:cubicBezTo>
                    <a:cubicBezTo>
                      <a:pt x="2627" y="2825"/>
                      <a:pt x="3357" y="2154"/>
                      <a:pt x="3260" y="1250"/>
                    </a:cubicBezTo>
                    <a:cubicBezTo>
                      <a:pt x="3173" y="526"/>
                      <a:pt x="2560" y="0"/>
                      <a:pt x="184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5753800" y="544950"/>
                <a:ext cx="32400" cy="27225"/>
              </a:xfrm>
              <a:custGeom>
                <a:avLst/>
                <a:gdLst/>
                <a:ahLst/>
                <a:cxnLst/>
                <a:rect l="l" t="t" r="r" b="b"/>
                <a:pathLst>
                  <a:path w="1296" h="1089" extrusionOk="0">
                    <a:moveTo>
                      <a:pt x="726" y="1"/>
                    </a:moveTo>
                    <a:cubicBezTo>
                      <a:pt x="703" y="1"/>
                      <a:pt x="679" y="2"/>
                      <a:pt x="655" y="6"/>
                    </a:cubicBezTo>
                    <a:cubicBezTo>
                      <a:pt x="174" y="59"/>
                      <a:pt x="0" y="660"/>
                      <a:pt x="374" y="968"/>
                    </a:cubicBezTo>
                    <a:cubicBezTo>
                      <a:pt x="476" y="1051"/>
                      <a:pt x="592" y="1088"/>
                      <a:pt x="705" y="1088"/>
                    </a:cubicBezTo>
                    <a:cubicBezTo>
                      <a:pt x="1009" y="1088"/>
                      <a:pt x="1295" y="823"/>
                      <a:pt x="1256" y="473"/>
                    </a:cubicBezTo>
                    <a:cubicBezTo>
                      <a:pt x="1219" y="203"/>
                      <a:pt x="991" y="1"/>
                      <a:pt x="7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5492600" y="474175"/>
                <a:ext cx="374125" cy="43000"/>
              </a:xfrm>
              <a:custGeom>
                <a:avLst/>
                <a:gdLst/>
                <a:ahLst/>
                <a:cxnLst/>
                <a:rect l="l" t="t" r="r" b="b"/>
                <a:pathLst>
                  <a:path w="14965" h="1720" extrusionOk="0">
                    <a:moveTo>
                      <a:pt x="14937" y="1"/>
                    </a:moveTo>
                    <a:cubicBezTo>
                      <a:pt x="14609" y="1"/>
                      <a:pt x="11393" y="336"/>
                      <a:pt x="7482" y="779"/>
                    </a:cubicBezTo>
                    <a:cubicBezTo>
                      <a:pt x="3354" y="1247"/>
                      <a:pt x="0" y="1674"/>
                      <a:pt x="14" y="1714"/>
                    </a:cubicBezTo>
                    <a:cubicBezTo>
                      <a:pt x="14" y="1718"/>
                      <a:pt x="29" y="1720"/>
                      <a:pt x="60" y="1720"/>
                    </a:cubicBezTo>
                    <a:cubicBezTo>
                      <a:pt x="475" y="1720"/>
                      <a:pt x="3649" y="1388"/>
                      <a:pt x="7496" y="953"/>
                    </a:cubicBezTo>
                    <a:cubicBezTo>
                      <a:pt x="11624" y="472"/>
                      <a:pt x="14964" y="57"/>
                      <a:pt x="14964" y="4"/>
                    </a:cubicBezTo>
                    <a:cubicBezTo>
                      <a:pt x="14964" y="2"/>
                      <a:pt x="14955" y="1"/>
                      <a:pt x="149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5269125" y="534125"/>
                <a:ext cx="73850" cy="9350"/>
              </a:xfrm>
              <a:custGeom>
                <a:avLst/>
                <a:gdLst/>
                <a:ahLst/>
                <a:cxnLst/>
                <a:rect l="l" t="t" r="r" b="b"/>
                <a:pathLst>
                  <a:path w="2954" h="374" extrusionOk="0">
                    <a:moveTo>
                      <a:pt x="2781" y="0"/>
                    </a:moveTo>
                    <a:cubicBezTo>
                      <a:pt x="2531" y="0"/>
                      <a:pt x="2036" y="40"/>
                      <a:pt x="1471" y="105"/>
                    </a:cubicBezTo>
                    <a:cubicBezTo>
                      <a:pt x="669" y="185"/>
                      <a:pt x="1" y="305"/>
                      <a:pt x="14" y="358"/>
                    </a:cubicBezTo>
                    <a:cubicBezTo>
                      <a:pt x="18" y="369"/>
                      <a:pt x="65" y="374"/>
                      <a:pt x="148" y="374"/>
                    </a:cubicBezTo>
                    <a:cubicBezTo>
                      <a:pt x="381" y="374"/>
                      <a:pt x="895" y="334"/>
                      <a:pt x="1497" y="265"/>
                    </a:cubicBezTo>
                    <a:cubicBezTo>
                      <a:pt x="2299" y="185"/>
                      <a:pt x="2954" y="64"/>
                      <a:pt x="2954" y="24"/>
                    </a:cubicBezTo>
                    <a:cubicBezTo>
                      <a:pt x="2954" y="8"/>
                      <a:pt x="2891" y="0"/>
                      <a:pt x="278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3"/>
              <p:cNvSpPr/>
              <p:nvPr/>
            </p:nvSpPr>
            <p:spPr>
              <a:xfrm>
                <a:off x="6002650" y="450350"/>
                <a:ext cx="74500" cy="9450"/>
              </a:xfrm>
              <a:custGeom>
                <a:avLst/>
                <a:gdLst/>
                <a:ahLst/>
                <a:cxnLst/>
                <a:rect l="l" t="t" r="r" b="b"/>
                <a:pathLst>
                  <a:path w="2980" h="378" extrusionOk="0">
                    <a:moveTo>
                      <a:pt x="2832" y="0"/>
                    </a:moveTo>
                    <a:cubicBezTo>
                      <a:pt x="2589" y="0"/>
                      <a:pt x="2071" y="44"/>
                      <a:pt x="1483" y="102"/>
                    </a:cubicBezTo>
                    <a:cubicBezTo>
                      <a:pt x="655" y="195"/>
                      <a:pt x="0" y="316"/>
                      <a:pt x="0" y="356"/>
                    </a:cubicBezTo>
                    <a:cubicBezTo>
                      <a:pt x="0" y="371"/>
                      <a:pt x="53" y="377"/>
                      <a:pt x="148" y="377"/>
                    </a:cubicBezTo>
                    <a:cubicBezTo>
                      <a:pt x="392" y="377"/>
                      <a:pt x="913" y="333"/>
                      <a:pt x="1510" y="276"/>
                    </a:cubicBezTo>
                    <a:cubicBezTo>
                      <a:pt x="2325" y="182"/>
                      <a:pt x="2980" y="62"/>
                      <a:pt x="2980" y="22"/>
                    </a:cubicBezTo>
                    <a:cubicBezTo>
                      <a:pt x="2980" y="7"/>
                      <a:pt x="2926" y="0"/>
                      <a:pt x="28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5214025" y="454900"/>
                <a:ext cx="229825" cy="91525"/>
              </a:xfrm>
              <a:custGeom>
                <a:avLst/>
                <a:gdLst/>
                <a:ahLst/>
                <a:cxnLst/>
                <a:rect l="l" t="t" r="r" b="b"/>
                <a:pathLst>
                  <a:path w="9193" h="3661" extrusionOk="0">
                    <a:moveTo>
                      <a:pt x="9193" y="0"/>
                    </a:moveTo>
                    <a:lnTo>
                      <a:pt x="9193" y="0"/>
                    </a:lnTo>
                    <a:cubicBezTo>
                      <a:pt x="9139" y="40"/>
                      <a:pt x="9086" y="94"/>
                      <a:pt x="9032" y="147"/>
                    </a:cubicBezTo>
                    <a:cubicBezTo>
                      <a:pt x="8928" y="264"/>
                      <a:pt x="8798" y="407"/>
                      <a:pt x="8656" y="563"/>
                    </a:cubicBezTo>
                    <a:lnTo>
                      <a:pt x="8656" y="563"/>
                    </a:lnTo>
                    <a:cubicBezTo>
                      <a:pt x="7703" y="643"/>
                      <a:pt x="5921" y="830"/>
                      <a:pt x="3888" y="1069"/>
                    </a:cubicBezTo>
                    <a:lnTo>
                      <a:pt x="668" y="1443"/>
                    </a:lnTo>
                    <a:lnTo>
                      <a:pt x="628" y="1443"/>
                    </a:lnTo>
                    <a:lnTo>
                      <a:pt x="615" y="1470"/>
                    </a:lnTo>
                    <a:lnTo>
                      <a:pt x="14" y="2405"/>
                    </a:lnTo>
                    <a:lnTo>
                      <a:pt x="0" y="2432"/>
                    </a:lnTo>
                    <a:lnTo>
                      <a:pt x="0" y="2445"/>
                    </a:lnTo>
                    <a:cubicBezTo>
                      <a:pt x="40" y="2806"/>
                      <a:pt x="94" y="3100"/>
                      <a:pt x="121" y="3340"/>
                    </a:cubicBezTo>
                    <a:cubicBezTo>
                      <a:pt x="134" y="3447"/>
                      <a:pt x="147" y="3554"/>
                      <a:pt x="187" y="3661"/>
                    </a:cubicBezTo>
                    <a:cubicBezTo>
                      <a:pt x="201" y="3554"/>
                      <a:pt x="201" y="3447"/>
                      <a:pt x="187" y="3340"/>
                    </a:cubicBezTo>
                    <a:cubicBezTo>
                      <a:pt x="162" y="3108"/>
                      <a:pt x="136" y="2813"/>
                      <a:pt x="110" y="2468"/>
                    </a:cubicBezTo>
                    <a:lnTo>
                      <a:pt x="110" y="2468"/>
                    </a:lnTo>
                    <a:lnTo>
                      <a:pt x="733" y="1572"/>
                    </a:lnTo>
                    <a:lnTo>
                      <a:pt x="733" y="1572"/>
                    </a:lnTo>
                    <a:lnTo>
                      <a:pt x="3928" y="1216"/>
                    </a:lnTo>
                    <a:cubicBezTo>
                      <a:pt x="5973" y="989"/>
                      <a:pt x="7750" y="762"/>
                      <a:pt x="8698" y="641"/>
                    </a:cubicBezTo>
                    <a:lnTo>
                      <a:pt x="8712" y="641"/>
                    </a:lnTo>
                    <a:lnTo>
                      <a:pt x="8712" y="628"/>
                    </a:lnTo>
                    <a:lnTo>
                      <a:pt x="9086" y="174"/>
                    </a:lnTo>
                    <a:cubicBezTo>
                      <a:pt x="9166" y="67"/>
                      <a:pt x="9193" y="0"/>
                      <a:pt x="919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5477225" y="403775"/>
                <a:ext cx="389825" cy="87225"/>
              </a:xfrm>
              <a:custGeom>
                <a:avLst/>
                <a:gdLst/>
                <a:ahLst/>
                <a:cxnLst/>
                <a:rect l="l" t="t" r="r" b="b"/>
                <a:pathLst>
                  <a:path w="15593" h="3489" extrusionOk="0">
                    <a:moveTo>
                      <a:pt x="15593" y="1"/>
                    </a:moveTo>
                    <a:lnTo>
                      <a:pt x="15593" y="1"/>
                    </a:lnTo>
                    <a:cubicBezTo>
                      <a:pt x="15553" y="28"/>
                      <a:pt x="15512" y="68"/>
                      <a:pt x="15486" y="108"/>
                    </a:cubicBezTo>
                    <a:lnTo>
                      <a:pt x="15232" y="482"/>
                    </a:lnTo>
                    <a:cubicBezTo>
                      <a:pt x="15008" y="824"/>
                      <a:pt x="14706" y="1297"/>
                      <a:pt x="14326" y="1860"/>
                    </a:cubicBezTo>
                    <a:lnTo>
                      <a:pt x="14326" y="1860"/>
                    </a:lnTo>
                    <a:cubicBezTo>
                      <a:pt x="12751" y="2021"/>
                      <a:pt x="10463" y="2274"/>
                      <a:pt x="7924" y="2566"/>
                    </a:cubicBezTo>
                    <a:cubicBezTo>
                      <a:pt x="5187" y="2885"/>
                      <a:pt x="2741" y="3177"/>
                      <a:pt x="1177" y="3378"/>
                    </a:cubicBezTo>
                    <a:lnTo>
                      <a:pt x="1177" y="3378"/>
                    </a:lnTo>
                    <a:cubicBezTo>
                      <a:pt x="822" y="2918"/>
                      <a:pt x="546" y="2549"/>
                      <a:pt x="335" y="2272"/>
                    </a:cubicBezTo>
                    <a:lnTo>
                      <a:pt x="94" y="1978"/>
                    </a:lnTo>
                    <a:cubicBezTo>
                      <a:pt x="41" y="1912"/>
                      <a:pt x="14" y="1885"/>
                      <a:pt x="14" y="1885"/>
                    </a:cubicBezTo>
                    <a:lnTo>
                      <a:pt x="14" y="1885"/>
                    </a:lnTo>
                    <a:cubicBezTo>
                      <a:pt x="1" y="1885"/>
                      <a:pt x="27" y="1925"/>
                      <a:pt x="81" y="2005"/>
                    </a:cubicBezTo>
                    <a:lnTo>
                      <a:pt x="281" y="2312"/>
                    </a:lnTo>
                    <a:lnTo>
                      <a:pt x="1110" y="3461"/>
                    </a:lnTo>
                    <a:lnTo>
                      <a:pt x="1123" y="3488"/>
                    </a:lnTo>
                    <a:lnTo>
                      <a:pt x="1163" y="3488"/>
                    </a:lnTo>
                    <a:cubicBezTo>
                      <a:pt x="2726" y="3328"/>
                      <a:pt x="5185" y="3061"/>
                      <a:pt x="7950" y="2740"/>
                    </a:cubicBezTo>
                    <a:cubicBezTo>
                      <a:pt x="10502" y="2446"/>
                      <a:pt x="12800" y="2179"/>
                      <a:pt x="14363" y="1978"/>
                    </a:cubicBezTo>
                    <a:lnTo>
                      <a:pt x="14390" y="1978"/>
                    </a:lnTo>
                    <a:lnTo>
                      <a:pt x="14403" y="1952"/>
                    </a:lnTo>
                    <a:lnTo>
                      <a:pt x="15285" y="522"/>
                    </a:lnTo>
                    <a:lnTo>
                      <a:pt x="15512" y="135"/>
                    </a:lnTo>
                    <a:cubicBezTo>
                      <a:pt x="15553" y="94"/>
                      <a:pt x="15566" y="41"/>
                      <a:pt x="155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5199700" y="520700"/>
                <a:ext cx="9775" cy="8525"/>
              </a:xfrm>
              <a:custGeom>
                <a:avLst/>
                <a:gdLst/>
                <a:ahLst/>
                <a:cxnLst/>
                <a:rect l="l" t="t" r="r" b="b"/>
                <a:pathLst>
                  <a:path w="391" h="341" extrusionOk="0">
                    <a:moveTo>
                      <a:pt x="173" y="0"/>
                    </a:moveTo>
                    <a:cubicBezTo>
                      <a:pt x="79" y="14"/>
                      <a:pt x="66" y="80"/>
                      <a:pt x="79" y="94"/>
                    </a:cubicBezTo>
                    <a:cubicBezTo>
                      <a:pt x="106" y="107"/>
                      <a:pt x="132" y="120"/>
                      <a:pt x="159" y="120"/>
                    </a:cubicBezTo>
                    <a:cubicBezTo>
                      <a:pt x="186" y="134"/>
                      <a:pt x="186" y="147"/>
                      <a:pt x="186" y="147"/>
                    </a:cubicBezTo>
                    <a:lnTo>
                      <a:pt x="173" y="174"/>
                    </a:lnTo>
                    <a:lnTo>
                      <a:pt x="159" y="187"/>
                    </a:lnTo>
                    <a:lnTo>
                      <a:pt x="119" y="187"/>
                    </a:lnTo>
                    <a:cubicBezTo>
                      <a:pt x="92" y="174"/>
                      <a:pt x="92" y="147"/>
                      <a:pt x="66" y="134"/>
                    </a:cubicBezTo>
                    <a:cubicBezTo>
                      <a:pt x="64" y="132"/>
                      <a:pt x="62" y="131"/>
                      <a:pt x="59" y="131"/>
                    </a:cubicBezTo>
                    <a:cubicBezTo>
                      <a:pt x="40" y="131"/>
                      <a:pt x="1" y="169"/>
                      <a:pt x="12" y="227"/>
                    </a:cubicBezTo>
                    <a:cubicBezTo>
                      <a:pt x="26" y="281"/>
                      <a:pt x="79" y="321"/>
                      <a:pt x="132" y="334"/>
                    </a:cubicBezTo>
                    <a:cubicBezTo>
                      <a:pt x="147" y="338"/>
                      <a:pt x="161" y="340"/>
                      <a:pt x="175" y="340"/>
                    </a:cubicBezTo>
                    <a:cubicBezTo>
                      <a:pt x="301" y="340"/>
                      <a:pt x="390" y="187"/>
                      <a:pt x="306" y="67"/>
                    </a:cubicBezTo>
                    <a:cubicBezTo>
                      <a:pt x="279" y="27"/>
                      <a:pt x="226" y="0"/>
                      <a:pt x="17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5201375" y="535300"/>
                <a:ext cx="8675" cy="8550"/>
              </a:xfrm>
              <a:custGeom>
                <a:avLst/>
                <a:gdLst/>
                <a:ahLst/>
                <a:cxnLst/>
                <a:rect l="l" t="t" r="r" b="b"/>
                <a:pathLst>
                  <a:path w="347" h="342" extrusionOk="0">
                    <a:moveTo>
                      <a:pt x="187" y="1"/>
                    </a:moveTo>
                    <a:cubicBezTo>
                      <a:pt x="178" y="1"/>
                      <a:pt x="168" y="2"/>
                      <a:pt x="159" y="4"/>
                    </a:cubicBezTo>
                    <a:cubicBezTo>
                      <a:pt x="79" y="17"/>
                      <a:pt x="65" y="71"/>
                      <a:pt x="79" y="84"/>
                    </a:cubicBezTo>
                    <a:cubicBezTo>
                      <a:pt x="106" y="98"/>
                      <a:pt x="132" y="111"/>
                      <a:pt x="159" y="124"/>
                    </a:cubicBezTo>
                    <a:cubicBezTo>
                      <a:pt x="186" y="124"/>
                      <a:pt x="186" y="151"/>
                      <a:pt x="186" y="151"/>
                    </a:cubicBezTo>
                    <a:lnTo>
                      <a:pt x="172" y="164"/>
                    </a:lnTo>
                    <a:lnTo>
                      <a:pt x="159" y="178"/>
                    </a:lnTo>
                    <a:lnTo>
                      <a:pt x="119" y="178"/>
                    </a:lnTo>
                    <a:cubicBezTo>
                      <a:pt x="92" y="151"/>
                      <a:pt x="79" y="124"/>
                      <a:pt x="65" y="111"/>
                    </a:cubicBezTo>
                    <a:cubicBezTo>
                      <a:pt x="64" y="109"/>
                      <a:pt x="61" y="108"/>
                      <a:pt x="59" y="108"/>
                    </a:cubicBezTo>
                    <a:cubicBezTo>
                      <a:pt x="40" y="108"/>
                      <a:pt x="0" y="148"/>
                      <a:pt x="12" y="218"/>
                    </a:cubicBezTo>
                    <a:cubicBezTo>
                      <a:pt x="25" y="271"/>
                      <a:pt x="65" y="311"/>
                      <a:pt x="119" y="338"/>
                    </a:cubicBezTo>
                    <a:cubicBezTo>
                      <a:pt x="130" y="340"/>
                      <a:pt x="142" y="341"/>
                      <a:pt x="153" y="341"/>
                    </a:cubicBezTo>
                    <a:cubicBezTo>
                      <a:pt x="211" y="341"/>
                      <a:pt x="273" y="314"/>
                      <a:pt x="306" y="258"/>
                    </a:cubicBezTo>
                    <a:cubicBezTo>
                      <a:pt x="346" y="204"/>
                      <a:pt x="346" y="111"/>
                      <a:pt x="306" y="58"/>
                    </a:cubicBezTo>
                    <a:cubicBezTo>
                      <a:pt x="273" y="25"/>
                      <a:pt x="231" y="1"/>
                      <a:pt x="1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a:off x="5165600" y="520350"/>
                <a:ext cx="6700" cy="32425"/>
              </a:xfrm>
              <a:custGeom>
                <a:avLst/>
                <a:gdLst/>
                <a:ahLst/>
                <a:cxnLst/>
                <a:rect l="l" t="t" r="r" b="b"/>
                <a:pathLst>
                  <a:path w="268" h="1297" extrusionOk="0">
                    <a:moveTo>
                      <a:pt x="70" y="0"/>
                    </a:moveTo>
                    <a:cubicBezTo>
                      <a:pt x="69" y="0"/>
                      <a:pt x="68" y="1"/>
                      <a:pt x="67" y="1"/>
                    </a:cubicBezTo>
                    <a:cubicBezTo>
                      <a:pt x="13" y="1"/>
                      <a:pt x="0" y="295"/>
                      <a:pt x="53" y="656"/>
                    </a:cubicBezTo>
                    <a:cubicBezTo>
                      <a:pt x="107" y="1016"/>
                      <a:pt x="174" y="1297"/>
                      <a:pt x="227" y="1297"/>
                    </a:cubicBezTo>
                    <a:cubicBezTo>
                      <a:pt x="267" y="1283"/>
                      <a:pt x="267" y="990"/>
                      <a:pt x="227" y="629"/>
                    </a:cubicBezTo>
                    <a:cubicBezTo>
                      <a:pt x="188" y="289"/>
                      <a:pt x="110" y="0"/>
                      <a:pt x="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a:off x="5065375" y="536050"/>
                <a:ext cx="5700" cy="26425"/>
              </a:xfrm>
              <a:custGeom>
                <a:avLst/>
                <a:gdLst/>
                <a:ahLst/>
                <a:cxnLst/>
                <a:rect l="l" t="t" r="r" b="b"/>
                <a:pathLst>
                  <a:path w="228" h="1057" extrusionOk="0">
                    <a:moveTo>
                      <a:pt x="54" y="1"/>
                    </a:moveTo>
                    <a:cubicBezTo>
                      <a:pt x="1" y="1"/>
                      <a:pt x="1" y="241"/>
                      <a:pt x="28" y="535"/>
                    </a:cubicBezTo>
                    <a:cubicBezTo>
                      <a:pt x="68" y="829"/>
                      <a:pt x="121" y="1056"/>
                      <a:pt x="175" y="1056"/>
                    </a:cubicBezTo>
                    <a:cubicBezTo>
                      <a:pt x="215" y="1056"/>
                      <a:pt x="228" y="802"/>
                      <a:pt x="201" y="522"/>
                    </a:cubicBezTo>
                    <a:cubicBezTo>
                      <a:pt x="161" y="228"/>
                      <a:pt x="94" y="1"/>
                      <a:pt x="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a:off x="5902425" y="389100"/>
                <a:ext cx="239850" cy="51450"/>
              </a:xfrm>
              <a:custGeom>
                <a:avLst/>
                <a:gdLst/>
                <a:ahLst/>
                <a:cxnLst/>
                <a:rect l="l" t="t" r="r" b="b"/>
                <a:pathLst>
                  <a:path w="9594" h="2058" extrusionOk="0">
                    <a:moveTo>
                      <a:pt x="8632" y="0"/>
                    </a:moveTo>
                    <a:lnTo>
                      <a:pt x="5412" y="361"/>
                    </a:lnTo>
                    <a:cubicBezTo>
                      <a:pt x="3384" y="586"/>
                      <a:pt x="1605" y="812"/>
                      <a:pt x="664" y="946"/>
                    </a:cubicBezTo>
                    <a:lnTo>
                      <a:pt x="664" y="946"/>
                    </a:lnTo>
                    <a:lnTo>
                      <a:pt x="188" y="628"/>
                    </a:lnTo>
                    <a:cubicBezTo>
                      <a:pt x="134" y="575"/>
                      <a:pt x="68" y="548"/>
                      <a:pt x="1" y="521"/>
                    </a:cubicBezTo>
                    <a:lnTo>
                      <a:pt x="1" y="521"/>
                    </a:lnTo>
                    <a:cubicBezTo>
                      <a:pt x="1" y="521"/>
                      <a:pt x="54" y="575"/>
                      <a:pt x="161" y="668"/>
                    </a:cubicBezTo>
                    <a:lnTo>
                      <a:pt x="615" y="1029"/>
                    </a:lnTo>
                    <a:lnTo>
                      <a:pt x="629" y="1029"/>
                    </a:lnTo>
                    <a:cubicBezTo>
                      <a:pt x="1577" y="949"/>
                      <a:pt x="3368" y="762"/>
                      <a:pt x="5412" y="534"/>
                    </a:cubicBezTo>
                    <a:lnTo>
                      <a:pt x="8598" y="151"/>
                    </a:lnTo>
                    <a:lnTo>
                      <a:pt x="9398" y="874"/>
                    </a:lnTo>
                    <a:lnTo>
                      <a:pt x="9398" y="874"/>
                    </a:lnTo>
                    <a:cubicBezTo>
                      <a:pt x="9449" y="1220"/>
                      <a:pt x="9488" y="1504"/>
                      <a:pt x="9527" y="1737"/>
                    </a:cubicBezTo>
                    <a:cubicBezTo>
                      <a:pt x="9527" y="1844"/>
                      <a:pt x="9554" y="1951"/>
                      <a:pt x="9580" y="2058"/>
                    </a:cubicBezTo>
                    <a:cubicBezTo>
                      <a:pt x="9594" y="1951"/>
                      <a:pt x="9594" y="1844"/>
                      <a:pt x="9580" y="1737"/>
                    </a:cubicBezTo>
                    <a:cubicBezTo>
                      <a:pt x="9567" y="1496"/>
                      <a:pt x="9540" y="1189"/>
                      <a:pt x="9500" y="828"/>
                    </a:cubicBezTo>
                    <a:lnTo>
                      <a:pt x="9500" y="815"/>
                    </a:lnTo>
                    <a:lnTo>
                      <a:pt x="9487" y="802"/>
                    </a:lnTo>
                    <a:lnTo>
                      <a:pt x="8685" y="27"/>
                    </a:lnTo>
                    <a:lnTo>
                      <a:pt x="865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a:off x="6146875" y="412125"/>
                <a:ext cx="9425" cy="8475"/>
              </a:xfrm>
              <a:custGeom>
                <a:avLst/>
                <a:gdLst/>
                <a:ahLst/>
                <a:cxnLst/>
                <a:rect l="l" t="t" r="r" b="b"/>
                <a:pathLst>
                  <a:path w="377" h="339" extrusionOk="0">
                    <a:moveTo>
                      <a:pt x="177" y="1"/>
                    </a:moveTo>
                    <a:cubicBezTo>
                      <a:pt x="123" y="14"/>
                      <a:pt x="83" y="41"/>
                      <a:pt x="56" y="94"/>
                    </a:cubicBezTo>
                    <a:cubicBezTo>
                      <a:pt x="1" y="216"/>
                      <a:pt x="102" y="338"/>
                      <a:pt x="222" y="338"/>
                    </a:cubicBezTo>
                    <a:cubicBezTo>
                      <a:pt x="246" y="338"/>
                      <a:pt x="272" y="333"/>
                      <a:pt x="297" y="322"/>
                    </a:cubicBezTo>
                    <a:cubicBezTo>
                      <a:pt x="337" y="295"/>
                      <a:pt x="377" y="241"/>
                      <a:pt x="377" y="188"/>
                    </a:cubicBezTo>
                    <a:cubicBezTo>
                      <a:pt x="377" y="121"/>
                      <a:pt x="330" y="91"/>
                      <a:pt x="307" y="91"/>
                    </a:cubicBezTo>
                    <a:cubicBezTo>
                      <a:pt x="303" y="91"/>
                      <a:pt x="299" y="92"/>
                      <a:pt x="297" y="94"/>
                    </a:cubicBezTo>
                    <a:cubicBezTo>
                      <a:pt x="283" y="108"/>
                      <a:pt x="270" y="148"/>
                      <a:pt x="257" y="161"/>
                    </a:cubicBezTo>
                    <a:cubicBezTo>
                      <a:pt x="243" y="188"/>
                      <a:pt x="230" y="188"/>
                      <a:pt x="230" y="188"/>
                    </a:cubicBezTo>
                    <a:lnTo>
                      <a:pt x="217" y="175"/>
                    </a:lnTo>
                    <a:lnTo>
                      <a:pt x="190" y="148"/>
                    </a:lnTo>
                    <a:cubicBezTo>
                      <a:pt x="190" y="148"/>
                      <a:pt x="190" y="148"/>
                      <a:pt x="217" y="121"/>
                    </a:cubicBezTo>
                    <a:cubicBezTo>
                      <a:pt x="230" y="94"/>
                      <a:pt x="257" y="94"/>
                      <a:pt x="283" y="81"/>
                    </a:cubicBezTo>
                    <a:cubicBezTo>
                      <a:pt x="297" y="54"/>
                      <a:pt x="270" y="1"/>
                      <a:pt x="1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a:off x="6148550" y="426500"/>
                <a:ext cx="9425" cy="8450"/>
              </a:xfrm>
              <a:custGeom>
                <a:avLst/>
                <a:gdLst/>
                <a:ahLst/>
                <a:cxnLst/>
                <a:rect l="l" t="t" r="r" b="b"/>
                <a:pathLst>
                  <a:path w="377" h="338" extrusionOk="0">
                    <a:moveTo>
                      <a:pt x="176" y="0"/>
                    </a:moveTo>
                    <a:cubicBezTo>
                      <a:pt x="123" y="0"/>
                      <a:pt x="83" y="41"/>
                      <a:pt x="56" y="94"/>
                    </a:cubicBezTo>
                    <a:cubicBezTo>
                      <a:pt x="1" y="216"/>
                      <a:pt x="102" y="338"/>
                      <a:pt x="221" y="338"/>
                    </a:cubicBezTo>
                    <a:cubicBezTo>
                      <a:pt x="246" y="338"/>
                      <a:pt x="272" y="333"/>
                      <a:pt x="297" y="321"/>
                    </a:cubicBezTo>
                    <a:cubicBezTo>
                      <a:pt x="337" y="281"/>
                      <a:pt x="377" y="241"/>
                      <a:pt x="377" y="188"/>
                    </a:cubicBezTo>
                    <a:cubicBezTo>
                      <a:pt x="377" y="117"/>
                      <a:pt x="338" y="84"/>
                      <a:pt x="320" y="84"/>
                    </a:cubicBezTo>
                    <a:cubicBezTo>
                      <a:pt x="314" y="84"/>
                      <a:pt x="310" y="88"/>
                      <a:pt x="310" y="94"/>
                    </a:cubicBezTo>
                    <a:cubicBezTo>
                      <a:pt x="283" y="107"/>
                      <a:pt x="270" y="147"/>
                      <a:pt x="257" y="161"/>
                    </a:cubicBezTo>
                    <a:cubicBezTo>
                      <a:pt x="243" y="174"/>
                      <a:pt x="230" y="174"/>
                      <a:pt x="230" y="174"/>
                    </a:cubicBezTo>
                    <a:lnTo>
                      <a:pt x="216" y="161"/>
                    </a:lnTo>
                    <a:lnTo>
                      <a:pt x="203" y="147"/>
                    </a:lnTo>
                    <a:cubicBezTo>
                      <a:pt x="190" y="134"/>
                      <a:pt x="190" y="134"/>
                      <a:pt x="216" y="107"/>
                    </a:cubicBezTo>
                    <a:cubicBezTo>
                      <a:pt x="230" y="94"/>
                      <a:pt x="257" y="81"/>
                      <a:pt x="283" y="67"/>
                    </a:cubicBezTo>
                    <a:cubicBezTo>
                      <a:pt x="297" y="54"/>
                      <a:pt x="270" y="0"/>
                      <a:pt x="1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3"/>
              <p:cNvSpPr/>
              <p:nvPr/>
            </p:nvSpPr>
            <p:spPr>
              <a:xfrm>
                <a:off x="6185350" y="403125"/>
                <a:ext cx="6700" cy="32425"/>
              </a:xfrm>
              <a:custGeom>
                <a:avLst/>
                <a:gdLst/>
                <a:ahLst/>
                <a:cxnLst/>
                <a:rect l="l" t="t" r="r" b="b"/>
                <a:pathLst>
                  <a:path w="268" h="1297" extrusionOk="0">
                    <a:moveTo>
                      <a:pt x="40" y="0"/>
                    </a:moveTo>
                    <a:cubicBezTo>
                      <a:pt x="14" y="14"/>
                      <a:pt x="0" y="308"/>
                      <a:pt x="40" y="668"/>
                    </a:cubicBezTo>
                    <a:cubicBezTo>
                      <a:pt x="81" y="1016"/>
                      <a:pt x="161" y="1296"/>
                      <a:pt x="201" y="1296"/>
                    </a:cubicBezTo>
                    <a:cubicBezTo>
                      <a:pt x="254" y="1296"/>
                      <a:pt x="268" y="1002"/>
                      <a:pt x="214" y="642"/>
                    </a:cubicBezTo>
                    <a:cubicBezTo>
                      <a:pt x="161" y="281"/>
                      <a:pt x="81" y="0"/>
                      <a:pt x="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3"/>
              <p:cNvSpPr/>
              <p:nvPr/>
            </p:nvSpPr>
            <p:spPr>
              <a:xfrm>
                <a:off x="6286900" y="395775"/>
                <a:ext cx="6025" cy="26400"/>
              </a:xfrm>
              <a:custGeom>
                <a:avLst/>
                <a:gdLst/>
                <a:ahLst/>
                <a:cxnLst/>
                <a:rect l="l" t="t" r="r" b="b"/>
                <a:pathLst>
                  <a:path w="241" h="1056" extrusionOk="0">
                    <a:moveTo>
                      <a:pt x="53" y="0"/>
                    </a:moveTo>
                    <a:cubicBezTo>
                      <a:pt x="13" y="14"/>
                      <a:pt x="0" y="254"/>
                      <a:pt x="40" y="535"/>
                    </a:cubicBezTo>
                    <a:cubicBezTo>
                      <a:pt x="67" y="829"/>
                      <a:pt x="134" y="1056"/>
                      <a:pt x="174" y="1056"/>
                    </a:cubicBezTo>
                    <a:cubicBezTo>
                      <a:pt x="227" y="1056"/>
                      <a:pt x="241" y="815"/>
                      <a:pt x="200" y="521"/>
                    </a:cubicBezTo>
                    <a:cubicBezTo>
                      <a:pt x="174" y="227"/>
                      <a:pt x="107" y="0"/>
                      <a:pt x="5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a:off x="5522725" y="518625"/>
                <a:ext cx="16650" cy="15100"/>
              </a:xfrm>
              <a:custGeom>
                <a:avLst/>
                <a:gdLst/>
                <a:ahLst/>
                <a:cxnLst/>
                <a:rect l="l" t="t" r="r" b="b"/>
                <a:pathLst>
                  <a:path w="666" h="604" extrusionOk="0">
                    <a:moveTo>
                      <a:pt x="321" y="1"/>
                    </a:moveTo>
                    <a:cubicBezTo>
                      <a:pt x="250" y="1"/>
                      <a:pt x="216" y="38"/>
                      <a:pt x="225" y="56"/>
                    </a:cubicBezTo>
                    <a:cubicBezTo>
                      <a:pt x="238" y="83"/>
                      <a:pt x="305" y="70"/>
                      <a:pt x="385" y="137"/>
                    </a:cubicBezTo>
                    <a:cubicBezTo>
                      <a:pt x="507" y="221"/>
                      <a:pt x="346" y="358"/>
                      <a:pt x="234" y="358"/>
                    </a:cubicBezTo>
                    <a:cubicBezTo>
                      <a:pt x="187" y="358"/>
                      <a:pt x="149" y="334"/>
                      <a:pt x="145" y="270"/>
                    </a:cubicBezTo>
                    <a:cubicBezTo>
                      <a:pt x="118" y="177"/>
                      <a:pt x="171" y="123"/>
                      <a:pt x="158" y="110"/>
                    </a:cubicBezTo>
                    <a:cubicBezTo>
                      <a:pt x="155" y="105"/>
                      <a:pt x="150" y="102"/>
                      <a:pt x="142" y="102"/>
                    </a:cubicBezTo>
                    <a:cubicBezTo>
                      <a:pt x="107" y="102"/>
                      <a:pt x="33" y="151"/>
                      <a:pt x="11" y="270"/>
                    </a:cubicBezTo>
                    <a:cubicBezTo>
                      <a:pt x="1" y="457"/>
                      <a:pt x="151" y="603"/>
                      <a:pt x="313" y="603"/>
                    </a:cubicBezTo>
                    <a:cubicBezTo>
                      <a:pt x="360" y="603"/>
                      <a:pt x="407" y="591"/>
                      <a:pt x="452" y="564"/>
                    </a:cubicBezTo>
                    <a:cubicBezTo>
                      <a:pt x="666" y="444"/>
                      <a:pt x="652" y="137"/>
                      <a:pt x="439" y="30"/>
                    </a:cubicBezTo>
                    <a:cubicBezTo>
                      <a:pt x="392" y="9"/>
                      <a:pt x="353" y="1"/>
                      <a:pt x="32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a:off x="5675625" y="501275"/>
                <a:ext cx="16725" cy="14825"/>
              </a:xfrm>
              <a:custGeom>
                <a:avLst/>
                <a:gdLst/>
                <a:ahLst/>
                <a:cxnLst/>
                <a:rect l="l" t="t" r="r" b="b"/>
                <a:pathLst>
                  <a:path w="669" h="593" extrusionOk="0">
                    <a:moveTo>
                      <a:pt x="321" y="0"/>
                    </a:moveTo>
                    <a:cubicBezTo>
                      <a:pt x="247" y="0"/>
                      <a:pt x="206" y="37"/>
                      <a:pt x="215" y="56"/>
                    </a:cubicBezTo>
                    <a:cubicBezTo>
                      <a:pt x="228" y="82"/>
                      <a:pt x="308" y="69"/>
                      <a:pt x="388" y="136"/>
                    </a:cubicBezTo>
                    <a:cubicBezTo>
                      <a:pt x="501" y="220"/>
                      <a:pt x="337" y="358"/>
                      <a:pt x="224" y="358"/>
                    </a:cubicBezTo>
                    <a:cubicBezTo>
                      <a:pt x="177" y="358"/>
                      <a:pt x="138" y="333"/>
                      <a:pt x="135" y="269"/>
                    </a:cubicBezTo>
                    <a:cubicBezTo>
                      <a:pt x="121" y="176"/>
                      <a:pt x="175" y="123"/>
                      <a:pt x="148" y="96"/>
                    </a:cubicBezTo>
                    <a:cubicBezTo>
                      <a:pt x="148" y="94"/>
                      <a:pt x="146" y="93"/>
                      <a:pt x="144" y="93"/>
                    </a:cubicBezTo>
                    <a:cubicBezTo>
                      <a:pt x="124" y="93"/>
                      <a:pt x="38" y="140"/>
                      <a:pt x="14" y="269"/>
                    </a:cubicBezTo>
                    <a:cubicBezTo>
                      <a:pt x="1" y="376"/>
                      <a:pt x="41" y="470"/>
                      <a:pt x="108" y="523"/>
                    </a:cubicBezTo>
                    <a:cubicBezTo>
                      <a:pt x="168" y="569"/>
                      <a:pt x="238" y="593"/>
                      <a:pt x="303" y="593"/>
                    </a:cubicBezTo>
                    <a:cubicBezTo>
                      <a:pt x="353" y="593"/>
                      <a:pt x="401" y="579"/>
                      <a:pt x="442" y="550"/>
                    </a:cubicBezTo>
                    <a:cubicBezTo>
                      <a:pt x="669" y="443"/>
                      <a:pt x="656" y="136"/>
                      <a:pt x="442" y="29"/>
                    </a:cubicBezTo>
                    <a:cubicBezTo>
                      <a:pt x="396" y="8"/>
                      <a:pt x="355" y="0"/>
                      <a:pt x="32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a:off x="5816600" y="485450"/>
                <a:ext cx="16100" cy="12650"/>
              </a:xfrm>
              <a:custGeom>
                <a:avLst/>
                <a:gdLst/>
                <a:ahLst/>
                <a:cxnLst/>
                <a:rect l="l" t="t" r="r" b="b"/>
                <a:pathLst>
                  <a:path w="644" h="506" extrusionOk="0">
                    <a:moveTo>
                      <a:pt x="332" y="0"/>
                    </a:moveTo>
                    <a:cubicBezTo>
                      <a:pt x="251" y="0"/>
                      <a:pt x="208" y="38"/>
                      <a:pt x="227" y="47"/>
                    </a:cubicBezTo>
                    <a:cubicBezTo>
                      <a:pt x="241" y="74"/>
                      <a:pt x="307" y="61"/>
                      <a:pt x="388" y="128"/>
                    </a:cubicBezTo>
                    <a:cubicBezTo>
                      <a:pt x="499" y="220"/>
                      <a:pt x="340" y="352"/>
                      <a:pt x="227" y="352"/>
                    </a:cubicBezTo>
                    <a:cubicBezTo>
                      <a:pt x="178" y="352"/>
                      <a:pt x="138" y="326"/>
                      <a:pt x="134" y="261"/>
                    </a:cubicBezTo>
                    <a:cubicBezTo>
                      <a:pt x="120" y="168"/>
                      <a:pt x="160" y="101"/>
                      <a:pt x="147" y="87"/>
                    </a:cubicBezTo>
                    <a:cubicBezTo>
                      <a:pt x="147" y="86"/>
                      <a:pt x="145" y="85"/>
                      <a:pt x="141" y="85"/>
                    </a:cubicBezTo>
                    <a:cubicBezTo>
                      <a:pt x="115" y="85"/>
                      <a:pt x="25" y="125"/>
                      <a:pt x="13" y="275"/>
                    </a:cubicBezTo>
                    <a:cubicBezTo>
                      <a:pt x="1" y="432"/>
                      <a:pt x="145" y="506"/>
                      <a:pt x="295" y="506"/>
                    </a:cubicBezTo>
                    <a:cubicBezTo>
                      <a:pt x="465" y="506"/>
                      <a:pt x="643" y="411"/>
                      <a:pt x="615" y="234"/>
                    </a:cubicBezTo>
                    <a:cubicBezTo>
                      <a:pt x="588" y="141"/>
                      <a:pt x="535" y="61"/>
                      <a:pt x="441" y="21"/>
                    </a:cubicBezTo>
                    <a:cubicBezTo>
                      <a:pt x="400" y="6"/>
                      <a:pt x="3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5499950" y="509925"/>
                <a:ext cx="364425" cy="42000"/>
              </a:xfrm>
              <a:custGeom>
                <a:avLst/>
                <a:gdLst/>
                <a:ahLst/>
                <a:cxnLst/>
                <a:rect l="l" t="t" r="r" b="b"/>
                <a:pathLst>
                  <a:path w="14577" h="1680" extrusionOk="0">
                    <a:moveTo>
                      <a:pt x="14548" y="0"/>
                    </a:moveTo>
                    <a:cubicBezTo>
                      <a:pt x="14218" y="0"/>
                      <a:pt x="11084" y="323"/>
                      <a:pt x="7282" y="765"/>
                    </a:cubicBezTo>
                    <a:cubicBezTo>
                      <a:pt x="3247" y="1219"/>
                      <a:pt x="0" y="1634"/>
                      <a:pt x="0" y="1674"/>
                    </a:cubicBezTo>
                    <a:cubicBezTo>
                      <a:pt x="0" y="1678"/>
                      <a:pt x="16" y="1679"/>
                      <a:pt x="48" y="1679"/>
                    </a:cubicBezTo>
                    <a:cubicBezTo>
                      <a:pt x="466" y="1679"/>
                      <a:pt x="3557" y="1360"/>
                      <a:pt x="7295" y="926"/>
                    </a:cubicBezTo>
                    <a:cubicBezTo>
                      <a:pt x="11317" y="471"/>
                      <a:pt x="14577" y="57"/>
                      <a:pt x="14577" y="4"/>
                    </a:cubicBezTo>
                    <a:cubicBezTo>
                      <a:pt x="14577" y="1"/>
                      <a:pt x="14567" y="0"/>
                      <a:pt x="1454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5554725" y="545750"/>
                <a:ext cx="137300" cy="147650"/>
              </a:xfrm>
              <a:custGeom>
                <a:avLst/>
                <a:gdLst/>
                <a:ahLst/>
                <a:cxnLst/>
                <a:rect l="l" t="t" r="r" b="b"/>
                <a:pathLst>
                  <a:path w="5492" h="5906" extrusionOk="0">
                    <a:moveTo>
                      <a:pt x="0" y="0"/>
                    </a:moveTo>
                    <a:cubicBezTo>
                      <a:pt x="0" y="107"/>
                      <a:pt x="14" y="227"/>
                      <a:pt x="40" y="348"/>
                    </a:cubicBezTo>
                    <a:cubicBezTo>
                      <a:pt x="94" y="561"/>
                      <a:pt x="161" y="882"/>
                      <a:pt x="254" y="1283"/>
                    </a:cubicBezTo>
                    <a:cubicBezTo>
                      <a:pt x="455" y="2058"/>
                      <a:pt x="775" y="3167"/>
                      <a:pt x="1523" y="4196"/>
                    </a:cubicBezTo>
                    <a:cubicBezTo>
                      <a:pt x="1857" y="4677"/>
                      <a:pt x="2298" y="5091"/>
                      <a:pt x="2806" y="5398"/>
                    </a:cubicBezTo>
                    <a:cubicBezTo>
                      <a:pt x="3234" y="5625"/>
                      <a:pt x="3701" y="5772"/>
                      <a:pt x="4182" y="5852"/>
                    </a:cubicBezTo>
                    <a:cubicBezTo>
                      <a:pt x="4387" y="5888"/>
                      <a:pt x="4604" y="5906"/>
                      <a:pt x="4821" y="5906"/>
                    </a:cubicBezTo>
                    <a:cubicBezTo>
                      <a:pt x="4929" y="5906"/>
                      <a:pt x="5037" y="5901"/>
                      <a:pt x="5144" y="5892"/>
                    </a:cubicBezTo>
                    <a:cubicBezTo>
                      <a:pt x="5264" y="5892"/>
                      <a:pt x="5371" y="5866"/>
                      <a:pt x="5492" y="5826"/>
                    </a:cubicBezTo>
                    <a:lnTo>
                      <a:pt x="5492" y="5826"/>
                    </a:lnTo>
                    <a:cubicBezTo>
                      <a:pt x="5435" y="5827"/>
                      <a:pt x="5378" y="5828"/>
                      <a:pt x="5321" y="5828"/>
                    </a:cubicBezTo>
                    <a:cubicBezTo>
                      <a:pt x="4940" y="5828"/>
                      <a:pt x="4568" y="5790"/>
                      <a:pt x="4196" y="5732"/>
                    </a:cubicBezTo>
                    <a:cubicBezTo>
                      <a:pt x="3741" y="5638"/>
                      <a:pt x="3300" y="5478"/>
                      <a:pt x="2886" y="5251"/>
                    </a:cubicBezTo>
                    <a:cubicBezTo>
                      <a:pt x="2405" y="4957"/>
                      <a:pt x="1978" y="4556"/>
                      <a:pt x="1657" y="4089"/>
                    </a:cubicBezTo>
                    <a:cubicBezTo>
                      <a:pt x="936" y="3100"/>
                      <a:pt x="602" y="2018"/>
                      <a:pt x="374" y="1243"/>
                    </a:cubicBezTo>
                    <a:cubicBezTo>
                      <a:pt x="281" y="882"/>
                      <a:pt x="174" y="575"/>
                      <a:pt x="107" y="334"/>
                    </a:cubicBezTo>
                    <a:cubicBezTo>
                      <a:pt x="80" y="214"/>
                      <a:pt x="40" y="94"/>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3"/>
              <p:cNvSpPr/>
              <p:nvPr/>
            </p:nvSpPr>
            <p:spPr>
              <a:xfrm>
                <a:off x="5770500" y="517025"/>
                <a:ext cx="38100" cy="151675"/>
              </a:xfrm>
              <a:custGeom>
                <a:avLst/>
                <a:gdLst/>
                <a:ahLst/>
                <a:cxnLst/>
                <a:rect l="l" t="t" r="r" b="b"/>
                <a:pathLst>
                  <a:path w="1524" h="6067" extrusionOk="0">
                    <a:moveTo>
                      <a:pt x="1417" y="0"/>
                    </a:moveTo>
                    <a:cubicBezTo>
                      <a:pt x="1390" y="0"/>
                      <a:pt x="1417" y="348"/>
                      <a:pt x="1403" y="922"/>
                    </a:cubicBezTo>
                    <a:cubicBezTo>
                      <a:pt x="1363" y="1670"/>
                      <a:pt x="1270" y="2419"/>
                      <a:pt x="1123" y="3153"/>
                    </a:cubicBezTo>
                    <a:cubicBezTo>
                      <a:pt x="989" y="3888"/>
                      <a:pt x="775" y="4610"/>
                      <a:pt x="468" y="5291"/>
                    </a:cubicBezTo>
                    <a:cubicBezTo>
                      <a:pt x="428" y="5411"/>
                      <a:pt x="361" y="5518"/>
                      <a:pt x="308" y="5625"/>
                    </a:cubicBezTo>
                    <a:lnTo>
                      <a:pt x="147" y="5866"/>
                    </a:lnTo>
                    <a:cubicBezTo>
                      <a:pt x="40" y="5986"/>
                      <a:pt x="0" y="6066"/>
                      <a:pt x="0" y="6066"/>
                    </a:cubicBezTo>
                    <a:cubicBezTo>
                      <a:pt x="14" y="6066"/>
                      <a:pt x="81" y="6013"/>
                      <a:pt x="201" y="5906"/>
                    </a:cubicBezTo>
                    <a:lnTo>
                      <a:pt x="388" y="5665"/>
                    </a:lnTo>
                    <a:cubicBezTo>
                      <a:pt x="441" y="5572"/>
                      <a:pt x="521" y="5465"/>
                      <a:pt x="588" y="5331"/>
                    </a:cubicBezTo>
                    <a:cubicBezTo>
                      <a:pt x="922" y="4650"/>
                      <a:pt x="1163" y="3928"/>
                      <a:pt x="1296" y="3180"/>
                    </a:cubicBezTo>
                    <a:cubicBezTo>
                      <a:pt x="1443" y="2445"/>
                      <a:pt x="1523" y="1684"/>
                      <a:pt x="1510" y="922"/>
                    </a:cubicBezTo>
                    <a:cubicBezTo>
                      <a:pt x="1510" y="695"/>
                      <a:pt x="1497" y="468"/>
                      <a:pt x="1457" y="241"/>
                    </a:cubicBezTo>
                    <a:cubicBezTo>
                      <a:pt x="1457" y="161"/>
                      <a:pt x="1443" y="67"/>
                      <a:pt x="14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3"/>
              <p:cNvSpPr/>
              <p:nvPr/>
            </p:nvSpPr>
            <p:spPr>
              <a:xfrm>
                <a:off x="5660175" y="606500"/>
                <a:ext cx="43200" cy="41700"/>
              </a:xfrm>
              <a:custGeom>
                <a:avLst/>
                <a:gdLst/>
                <a:ahLst/>
                <a:cxnLst/>
                <a:rect l="l" t="t" r="r" b="b"/>
                <a:pathLst>
                  <a:path w="1728" h="1668" extrusionOk="0">
                    <a:moveTo>
                      <a:pt x="309" y="1"/>
                    </a:moveTo>
                    <a:cubicBezTo>
                      <a:pt x="286" y="1"/>
                      <a:pt x="176" y="122"/>
                      <a:pt x="138" y="376"/>
                    </a:cubicBezTo>
                    <a:cubicBezTo>
                      <a:pt x="0" y="1051"/>
                      <a:pt x="530" y="1668"/>
                      <a:pt x="1200" y="1668"/>
                    </a:cubicBezTo>
                    <a:cubicBezTo>
                      <a:pt x="1246" y="1668"/>
                      <a:pt x="1293" y="1665"/>
                      <a:pt x="1340" y="1659"/>
                    </a:cubicBezTo>
                    <a:cubicBezTo>
                      <a:pt x="1594" y="1632"/>
                      <a:pt x="1728" y="1525"/>
                      <a:pt x="1714" y="1512"/>
                    </a:cubicBezTo>
                    <a:cubicBezTo>
                      <a:pt x="1712" y="1506"/>
                      <a:pt x="1704" y="1504"/>
                      <a:pt x="1692" y="1504"/>
                    </a:cubicBezTo>
                    <a:cubicBezTo>
                      <a:pt x="1643" y="1504"/>
                      <a:pt x="1519" y="1538"/>
                      <a:pt x="1327" y="1538"/>
                    </a:cubicBezTo>
                    <a:cubicBezTo>
                      <a:pt x="1312" y="1539"/>
                      <a:pt x="1298" y="1539"/>
                      <a:pt x="1283" y="1539"/>
                    </a:cubicBezTo>
                    <a:cubicBezTo>
                      <a:pt x="675" y="1539"/>
                      <a:pt x="180" y="1003"/>
                      <a:pt x="245" y="389"/>
                    </a:cubicBezTo>
                    <a:cubicBezTo>
                      <a:pt x="272" y="149"/>
                      <a:pt x="325" y="15"/>
                      <a:pt x="312" y="2"/>
                    </a:cubicBezTo>
                    <a:cubicBezTo>
                      <a:pt x="311" y="1"/>
                      <a:pt x="310" y="1"/>
                      <a:pt x="30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5669950" y="594250"/>
                <a:ext cx="6700" cy="5900"/>
              </a:xfrm>
              <a:custGeom>
                <a:avLst/>
                <a:gdLst/>
                <a:ahLst/>
                <a:cxnLst/>
                <a:rect l="l" t="t" r="r" b="b"/>
                <a:pathLst>
                  <a:path w="268" h="236" extrusionOk="0">
                    <a:moveTo>
                      <a:pt x="189" y="1"/>
                    </a:moveTo>
                    <a:cubicBezTo>
                      <a:pt x="153" y="1"/>
                      <a:pt x="108" y="19"/>
                      <a:pt x="68" y="51"/>
                    </a:cubicBezTo>
                    <a:cubicBezTo>
                      <a:pt x="14" y="118"/>
                      <a:pt x="1" y="198"/>
                      <a:pt x="41" y="225"/>
                    </a:cubicBezTo>
                    <a:cubicBezTo>
                      <a:pt x="52" y="232"/>
                      <a:pt x="64" y="235"/>
                      <a:pt x="78" y="235"/>
                    </a:cubicBezTo>
                    <a:cubicBezTo>
                      <a:pt x="116" y="235"/>
                      <a:pt x="162" y="210"/>
                      <a:pt x="201" y="171"/>
                    </a:cubicBezTo>
                    <a:cubicBezTo>
                      <a:pt x="241" y="118"/>
                      <a:pt x="268" y="51"/>
                      <a:pt x="241" y="24"/>
                    </a:cubicBezTo>
                    <a:cubicBezTo>
                      <a:pt x="231" y="8"/>
                      <a:pt x="212" y="1"/>
                      <a:pt x="18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4694625" y="448550"/>
                <a:ext cx="161025" cy="59800"/>
              </a:xfrm>
              <a:custGeom>
                <a:avLst/>
                <a:gdLst/>
                <a:ahLst/>
                <a:cxnLst/>
                <a:rect l="l" t="t" r="r" b="b"/>
                <a:pathLst>
                  <a:path w="6441" h="2392" extrusionOk="0">
                    <a:moveTo>
                      <a:pt x="3528" y="0"/>
                    </a:moveTo>
                    <a:cubicBezTo>
                      <a:pt x="3394" y="14"/>
                      <a:pt x="3260" y="40"/>
                      <a:pt x="3127" y="80"/>
                    </a:cubicBezTo>
                    <a:lnTo>
                      <a:pt x="2031" y="348"/>
                    </a:lnTo>
                    <a:lnTo>
                      <a:pt x="1283" y="535"/>
                    </a:lnTo>
                    <a:cubicBezTo>
                      <a:pt x="989" y="602"/>
                      <a:pt x="695" y="695"/>
                      <a:pt x="415" y="815"/>
                    </a:cubicBezTo>
                    <a:cubicBezTo>
                      <a:pt x="254" y="909"/>
                      <a:pt x="134" y="1042"/>
                      <a:pt x="67" y="1216"/>
                    </a:cubicBezTo>
                    <a:cubicBezTo>
                      <a:pt x="0" y="1403"/>
                      <a:pt x="41" y="1617"/>
                      <a:pt x="174" y="1764"/>
                    </a:cubicBezTo>
                    <a:cubicBezTo>
                      <a:pt x="455" y="2044"/>
                      <a:pt x="856" y="2071"/>
                      <a:pt x="1203" y="2125"/>
                    </a:cubicBezTo>
                    <a:cubicBezTo>
                      <a:pt x="2432" y="2285"/>
                      <a:pt x="3675" y="2378"/>
                      <a:pt x="4904" y="2392"/>
                    </a:cubicBezTo>
                    <a:cubicBezTo>
                      <a:pt x="5385" y="2392"/>
                      <a:pt x="5772" y="2378"/>
                      <a:pt x="6039" y="2365"/>
                    </a:cubicBezTo>
                    <a:cubicBezTo>
                      <a:pt x="6075" y="2369"/>
                      <a:pt x="6111" y="2370"/>
                      <a:pt x="6147" y="2370"/>
                    </a:cubicBezTo>
                    <a:cubicBezTo>
                      <a:pt x="6245" y="2370"/>
                      <a:pt x="6342" y="2358"/>
                      <a:pt x="6440" y="2338"/>
                    </a:cubicBezTo>
                    <a:cubicBezTo>
                      <a:pt x="6342" y="2319"/>
                      <a:pt x="6245" y="2306"/>
                      <a:pt x="6147" y="2306"/>
                    </a:cubicBezTo>
                    <a:cubicBezTo>
                      <a:pt x="6111" y="2306"/>
                      <a:pt x="6075" y="2308"/>
                      <a:pt x="6039" y="2312"/>
                    </a:cubicBezTo>
                    <a:lnTo>
                      <a:pt x="4917" y="2272"/>
                    </a:lnTo>
                    <a:cubicBezTo>
                      <a:pt x="3969" y="2245"/>
                      <a:pt x="2659" y="2151"/>
                      <a:pt x="1230" y="1964"/>
                    </a:cubicBezTo>
                    <a:cubicBezTo>
                      <a:pt x="1056" y="1938"/>
                      <a:pt x="882" y="1911"/>
                      <a:pt x="709" y="1871"/>
                    </a:cubicBezTo>
                    <a:cubicBezTo>
                      <a:pt x="548" y="1831"/>
                      <a:pt x="415" y="1764"/>
                      <a:pt x="294" y="1657"/>
                    </a:cubicBezTo>
                    <a:cubicBezTo>
                      <a:pt x="201" y="1550"/>
                      <a:pt x="161" y="1403"/>
                      <a:pt x="214" y="1270"/>
                    </a:cubicBezTo>
                    <a:cubicBezTo>
                      <a:pt x="268" y="1136"/>
                      <a:pt x="375" y="1016"/>
                      <a:pt x="495" y="949"/>
                    </a:cubicBezTo>
                    <a:cubicBezTo>
                      <a:pt x="762" y="829"/>
                      <a:pt x="1029" y="735"/>
                      <a:pt x="1323" y="668"/>
                    </a:cubicBezTo>
                    <a:lnTo>
                      <a:pt x="2058" y="455"/>
                    </a:lnTo>
                    <a:lnTo>
                      <a:pt x="3140" y="134"/>
                    </a:lnTo>
                    <a:cubicBezTo>
                      <a:pt x="3274" y="107"/>
                      <a:pt x="3407" y="54"/>
                      <a:pt x="35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4709650" y="507825"/>
                <a:ext cx="170375" cy="12350"/>
              </a:xfrm>
              <a:custGeom>
                <a:avLst/>
                <a:gdLst/>
                <a:ahLst/>
                <a:cxnLst/>
                <a:rect l="l" t="t" r="r" b="b"/>
                <a:pathLst>
                  <a:path w="6815" h="494" extrusionOk="0">
                    <a:moveTo>
                      <a:pt x="36" y="1"/>
                    </a:moveTo>
                    <a:cubicBezTo>
                      <a:pt x="13" y="1"/>
                      <a:pt x="1" y="3"/>
                      <a:pt x="1" y="7"/>
                    </a:cubicBezTo>
                    <a:cubicBezTo>
                      <a:pt x="1" y="21"/>
                      <a:pt x="375" y="128"/>
                      <a:pt x="976" y="235"/>
                    </a:cubicBezTo>
                    <a:cubicBezTo>
                      <a:pt x="1778" y="368"/>
                      <a:pt x="2579" y="448"/>
                      <a:pt x="3394" y="475"/>
                    </a:cubicBezTo>
                    <a:cubicBezTo>
                      <a:pt x="3642" y="488"/>
                      <a:pt x="3892" y="494"/>
                      <a:pt x="4142" y="494"/>
                    </a:cubicBezTo>
                    <a:cubicBezTo>
                      <a:pt x="4699" y="494"/>
                      <a:pt x="5259" y="464"/>
                      <a:pt x="5813" y="408"/>
                    </a:cubicBezTo>
                    <a:cubicBezTo>
                      <a:pt x="6441" y="328"/>
                      <a:pt x="6815" y="261"/>
                      <a:pt x="6815" y="235"/>
                    </a:cubicBezTo>
                    <a:cubicBezTo>
                      <a:pt x="6815" y="233"/>
                      <a:pt x="6808" y="232"/>
                      <a:pt x="6794" y="232"/>
                    </a:cubicBezTo>
                    <a:cubicBezTo>
                      <a:pt x="6708" y="232"/>
                      <a:pt x="6357" y="265"/>
                      <a:pt x="5826" y="288"/>
                    </a:cubicBezTo>
                    <a:cubicBezTo>
                      <a:pt x="5382" y="307"/>
                      <a:pt x="4831" y="326"/>
                      <a:pt x="4211" y="326"/>
                    </a:cubicBezTo>
                    <a:cubicBezTo>
                      <a:pt x="3954" y="326"/>
                      <a:pt x="3685" y="323"/>
                      <a:pt x="3408" y="315"/>
                    </a:cubicBezTo>
                    <a:cubicBezTo>
                      <a:pt x="2472" y="288"/>
                      <a:pt x="1617" y="195"/>
                      <a:pt x="1003" y="114"/>
                    </a:cubicBezTo>
                    <a:cubicBezTo>
                      <a:pt x="497" y="48"/>
                      <a:pt x="145" y="1"/>
                      <a:pt x="3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5285500" y="351575"/>
                <a:ext cx="136300" cy="56900"/>
              </a:xfrm>
              <a:custGeom>
                <a:avLst/>
                <a:gdLst/>
                <a:ahLst/>
                <a:cxnLst/>
                <a:rect l="l" t="t" r="r" b="b"/>
                <a:pathLst>
                  <a:path w="5452" h="2276" extrusionOk="0">
                    <a:moveTo>
                      <a:pt x="1836" y="0"/>
                    </a:moveTo>
                    <a:cubicBezTo>
                      <a:pt x="1575" y="0"/>
                      <a:pt x="1314" y="11"/>
                      <a:pt x="1056" y="31"/>
                    </a:cubicBezTo>
                    <a:cubicBezTo>
                      <a:pt x="401" y="71"/>
                      <a:pt x="1" y="125"/>
                      <a:pt x="1" y="138"/>
                    </a:cubicBezTo>
                    <a:cubicBezTo>
                      <a:pt x="1" y="150"/>
                      <a:pt x="72" y="154"/>
                      <a:pt x="204" y="154"/>
                    </a:cubicBezTo>
                    <a:cubicBezTo>
                      <a:pt x="385" y="154"/>
                      <a:pt x="678" y="146"/>
                      <a:pt x="1056" y="138"/>
                    </a:cubicBezTo>
                    <a:cubicBezTo>
                      <a:pt x="1194" y="134"/>
                      <a:pt x="1333" y="132"/>
                      <a:pt x="1471" y="132"/>
                    </a:cubicBezTo>
                    <a:cubicBezTo>
                      <a:pt x="2174" y="132"/>
                      <a:pt x="2876" y="189"/>
                      <a:pt x="3568" y="312"/>
                    </a:cubicBezTo>
                    <a:cubicBezTo>
                      <a:pt x="4022" y="392"/>
                      <a:pt x="4463" y="539"/>
                      <a:pt x="4864" y="753"/>
                    </a:cubicBezTo>
                    <a:cubicBezTo>
                      <a:pt x="5024" y="860"/>
                      <a:pt x="5158" y="993"/>
                      <a:pt x="5251" y="1167"/>
                    </a:cubicBezTo>
                    <a:cubicBezTo>
                      <a:pt x="5318" y="1314"/>
                      <a:pt x="5318" y="1474"/>
                      <a:pt x="5251" y="1621"/>
                    </a:cubicBezTo>
                    <a:cubicBezTo>
                      <a:pt x="5131" y="1835"/>
                      <a:pt x="4944" y="2009"/>
                      <a:pt x="4730" y="2129"/>
                    </a:cubicBezTo>
                    <a:cubicBezTo>
                      <a:pt x="4570" y="2223"/>
                      <a:pt x="4490" y="2263"/>
                      <a:pt x="4490" y="2276"/>
                    </a:cubicBezTo>
                    <a:cubicBezTo>
                      <a:pt x="4583" y="2263"/>
                      <a:pt x="4663" y="2236"/>
                      <a:pt x="4744" y="2196"/>
                    </a:cubicBezTo>
                    <a:cubicBezTo>
                      <a:pt x="4997" y="2089"/>
                      <a:pt x="5211" y="1915"/>
                      <a:pt x="5345" y="1688"/>
                    </a:cubicBezTo>
                    <a:cubicBezTo>
                      <a:pt x="5438" y="1514"/>
                      <a:pt x="5452" y="1301"/>
                      <a:pt x="5372" y="1114"/>
                    </a:cubicBezTo>
                    <a:cubicBezTo>
                      <a:pt x="5278" y="913"/>
                      <a:pt x="5131" y="753"/>
                      <a:pt x="4944" y="633"/>
                    </a:cubicBezTo>
                    <a:cubicBezTo>
                      <a:pt x="4530" y="405"/>
                      <a:pt x="4076" y="245"/>
                      <a:pt x="3608" y="165"/>
                    </a:cubicBezTo>
                    <a:cubicBezTo>
                      <a:pt x="3024" y="54"/>
                      <a:pt x="2428" y="0"/>
                      <a:pt x="18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5382700" y="336300"/>
                <a:ext cx="52125" cy="24825"/>
              </a:xfrm>
              <a:custGeom>
                <a:avLst/>
                <a:gdLst/>
                <a:ahLst/>
                <a:cxnLst/>
                <a:rect l="l" t="t" r="r" b="b"/>
                <a:pathLst>
                  <a:path w="2085" h="993" extrusionOk="0">
                    <a:moveTo>
                      <a:pt x="145" y="1"/>
                    </a:moveTo>
                    <a:cubicBezTo>
                      <a:pt x="62" y="1"/>
                      <a:pt x="14" y="12"/>
                      <a:pt x="14" y="28"/>
                    </a:cubicBezTo>
                    <a:cubicBezTo>
                      <a:pt x="1" y="81"/>
                      <a:pt x="508" y="148"/>
                      <a:pt x="1069" y="415"/>
                    </a:cubicBezTo>
                    <a:cubicBezTo>
                      <a:pt x="1601" y="668"/>
                      <a:pt x="1964" y="993"/>
                      <a:pt x="2035" y="993"/>
                    </a:cubicBezTo>
                    <a:cubicBezTo>
                      <a:pt x="2039" y="993"/>
                      <a:pt x="2043" y="992"/>
                      <a:pt x="2045" y="990"/>
                    </a:cubicBezTo>
                    <a:cubicBezTo>
                      <a:pt x="2085" y="963"/>
                      <a:pt x="1737" y="549"/>
                      <a:pt x="1150" y="268"/>
                    </a:cubicBezTo>
                    <a:cubicBezTo>
                      <a:pt x="728" y="62"/>
                      <a:pt x="339" y="1"/>
                      <a:pt x="14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6413150" y="238125"/>
                <a:ext cx="142325" cy="88850"/>
              </a:xfrm>
              <a:custGeom>
                <a:avLst/>
                <a:gdLst/>
                <a:ahLst/>
                <a:cxnLst/>
                <a:rect l="l" t="t" r="r" b="b"/>
                <a:pathLst>
                  <a:path w="5693" h="3554" extrusionOk="0">
                    <a:moveTo>
                      <a:pt x="455" y="0"/>
                    </a:moveTo>
                    <a:cubicBezTo>
                      <a:pt x="308" y="0"/>
                      <a:pt x="147" y="0"/>
                      <a:pt x="0" y="27"/>
                    </a:cubicBezTo>
                    <a:cubicBezTo>
                      <a:pt x="147" y="53"/>
                      <a:pt x="308" y="67"/>
                      <a:pt x="455" y="67"/>
                    </a:cubicBezTo>
                    <a:cubicBezTo>
                      <a:pt x="749" y="80"/>
                      <a:pt x="1149" y="107"/>
                      <a:pt x="1670" y="160"/>
                    </a:cubicBezTo>
                    <a:cubicBezTo>
                      <a:pt x="2178" y="200"/>
                      <a:pt x="2793" y="281"/>
                      <a:pt x="3461" y="387"/>
                    </a:cubicBezTo>
                    <a:cubicBezTo>
                      <a:pt x="3795" y="454"/>
                      <a:pt x="4142" y="521"/>
                      <a:pt x="4503" y="601"/>
                    </a:cubicBezTo>
                    <a:cubicBezTo>
                      <a:pt x="4677" y="628"/>
                      <a:pt x="4864" y="681"/>
                      <a:pt x="5024" y="762"/>
                    </a:cubicBezTo>
                    <a:cubicBezTo>
                      <a:pt x="5198" y="828"/>
                      <a:pt x="5331" y="935"/>
                      <a:pt x="5425" y="1096"/>
                    </a:cubicBezTo>
                    <a:cubicBezTo>
                      <a:pt x="5518" y="1243"/>
                      <a:pt x="5518" y="1430"/>
                      <a:pt x="5452" y="1590"/>
                    </a:cubicBezTo>
                    <a:cubicBezTo>
                      <a:pt x="5398" y="1750"/>
                      <a:pt x="5291" y="1897"/>
                      <a:pt x="5144" y="2004"/>
                    </a:cubicBezTo>
                    <a:cubicBezTo>
                      <a:pt x="4864" y="2205"/>
                      <a:pt x="4556" y="2378"/>
                      <a:pt x="4236" y="2512"/>
                    </a:cubicBezTo>
                    <a:cubicBezTo>
                      <a:pt x="3688" y="2739"/>
                      <a:pt x="3113" y="2939"/>
                      <a:pt x="2539" y="3100"/>
                    </a:cubicBezTo>
                    <a:cubicBezTo>
                      <a:pt x="2045" y="3247"/>
                      <a:pt x="1644" y="3340"/>
                      <a:pt x="1363" y="3420"/>
                    </a:cubicBezTo>
                    <a:cubicBezTo>
                      <a:pt x="1216" y="3447"/>
                      <a:pt x="1069" y="3487"/>
                      <a:pt x="936" y="3554"/>
                    </a:cubicBezTo>
                    <a:cubicBezTo>
                      <a:pt x="1083" y="3541"/>
                      <a:pt x="1243" y="3527"/>
                      <a:pt x="1390" y="3487"/>
                    </a:cubicBezTo>
                    <a:cubicBezTo>
                      <a:pt x="1670" y="3434"/>
                      <a:pt x="2085" y="3340"/>
                      <a:pt x="2579" y="3220"/>
                    </a:cubicBezTo>
                    <a:cubicBezTo>
                      <a:pt x="3167" y="3073"/>
                      <a:pt x="3741" y="2873"/>
                      <a:pt x="4303" y="2645"/>
                    </a:cubicBezTo>
                    <a:cubicBezTo>
                      <a:pt x="4637" y="2512"/>
                      <a:pt x="4957" y="2325"/>
                      <a:pt x="5251" y="2124"/>
                    </a:cubicBezTo>
                    <a:cubicBezTo>
                      <a:pt x="5412" y="1991"/>
                      <a:pt x="5545" y="1830"/>
                      <a:pt x="5612" y="1630"/>
                    </a:cubicBezTo>
                    <a:cubicBezTo>
                      <a:pt x="5692" y="1430"/>
                      <a:pt x="5679" y="1202"/>
                      <a:pt x="5572" y="1002"/>
                    </a:cubicBezTo>
                    <a:cubicBezTo>
                      <a:pt x="5465" y="815"/>
                      <a:pt x="5291" y="681"/>
                      <a:pt x="5091" y="601"/>
                    </a:cubicBezTo>
                    <a:cubicBezTo>
                      <a:pt x="4917" y="521"/>
                      <a:pt x="4730" y="468"/>
                      <a:pt x="4543" y="428"/>
                    </a:cubicBezTo>
                    <a:cubicBezTo>
                      <a:pt x="4169" y="361"/>
                      <a:pt x="3822" y="294"/>
                      <a:pt x="3488" y="240"/>
                    </a:cubicBezTo>
                    <a:cubicBezTo>
                      <a:pt x="2806" y="134"/>
                      <a:pt x="2192" y="67"/>
                      <a:pt x="1670" y="40"/>
                    </a:cubicBezTo>
                    <a:cubicBezTo>
                      <a:pt x="1163" y="0"/>
                      <a:pt x="749" y="0"/>
                      <a:pt x="45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a:off x="6560775" y="241950"/>
                <a:ext cx="31425" cy="44300"/>
              </a:xfrm>
              <a:custGeom>
                <a:avLst/>
                <a:gdLst/>
                <a:ahLst/>
                <a:cxnLst/>
                <a:rect l="l" t="t" r="r" b="b"/>
                <a:pathLst>
                  <a:path w="1257" h="1772" extrusionOk="0">
                    <a:moveTo>
                      <a:pt x="85" y="0"/>
                    </a:moveTo>
                    <a:cubicBezTo>
                      <a:pt x="39" y="0"/>
                      <a:pt x="14" y="9"/>
                      <a:pt x="14" y="21"/>
                    </a:cubicBezTo>
                    <a:cubicBezTo>
                      <a:pt x="1" y="47"/>
                      <a:pt x="134" y="74"/>
                      <a:pt x="308" y="168"/>
                    </a:cubicBezTo>
                    <a:cubicBezTo>
                      <a:pt x="776" y="435"/>
                      <a:pt x="1083" y="902"/>
                      <a:pt x="1137" y="1437"/>
                    </a:cubicBezTo>
                    <a:cubicBezTo>
                      <a:pt x="1163" y="1637"/>
                      <a:pt x="1123" y="1771"/>
                      <a:pt x="1163" y="1771"/>
                    </a:cubicBezTo>
                    <a:cubicBezTo>
                      <a:pt x="1164" y="1772"/>
                      <a:pt x="1165" y="1772"/>
                      <a:pt x="1166" y="1772"/>
                    </a:cubicBezTo>
                    <a:cubicBezTo>
                      <a:pt x="1183" y="1772"/>
                      <a:pt x="1244" y="1653"/>
                      <a:pt x="1257" y="1437"/>
                    </a:cubicBezTo>
                    <a:cubicBezTo>
                      <a:pt x="1257" y="1143"/>
                      <a:pt x="1177" y="849"/>
                      <a:pt x="1016" y="609"/>
                    </a:cubicBezTo>
                    <a:cubicBezTo>
                      <a:pt x="856" y="368"/>
                      <a:pt x="629" y="181"/>
                      <a:pt x="362" y="61"/>
                    </a:cubicBezTo>
                    <a:cubicBezTo>
                      <a:pt x="241" y="15"/>
                      <a:pt x="145"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5931825" y="286725"/>
                <a:ext cx="36100" cy="81500"/>
              </a:xfrm>
              <a:custGeom>
                <a:avLst/>
                <a:gdLst/>
                <a:ahLst/>
                <a:cxnLst/>
                <a:rect l="l" t="t" r="r" b="b"/>
                <a:pathLst>
                  <a:path w="1444" h="3260" extrusionOk="0">
                    <a:moveTo>
                      <a:pt x="1399" y="0"/>
                    </a:moveTo>
                    <a:cubicBezTo>
                      <a:pt x="1307" y="0"/>
                      <a:pt x="1078" y="33"/>
                      <a:pt x="802" y="207"/>
                    </a:cubicBezTo>
                    <a:cubicBezTo>
                      <a:pt x="321" y="528"/>
                      <a:pt x="14" y="1049"/>
                      <a:pt x="1" y="1623"/>
                    </a:cubicBezTo>
                    <a:cubicBezTo>
                      <a:pt x="14" y="2198"/>
                      <a:pt x="308" y="2732"/>
                      <a:pt x="789" y="3040"/>
                    </a:cubicBezTo>
                    <a:cubicBezTo>
                      <a:pt x="1067" y="3225"/>
                      <a:pt x="1297" y="3259"/>
                      <a:pt x="1388" y="3259"/>
                    </a:cubicBezTo>
                    <a:cubicBezTo>
                      <a:pt x="1415" y="3259"/>
                      <a:pt x="1430" y="3256"/>
                      <a:pt x="1430" y="3253"/>
                    </a:cubicBezTo>
                    <a:cubicBezTo>
                      <a:pt x="1444" y="3240"/>
                      <a:pt x="1176" y="3187"/>
                      <a:pt x="856" y="2946"/>
                    </a:cubicBezTo>
                    <a:cubicBezTo>
                      <a:pt x="441" y="2625"/>
                      <a:pt x="188" y="2144"/>
                      <a:pt x="174" y="1623"/>
                    </a:cubicBezTo>
                    <a:cubicBezTo>
                      <a:pt x="188" y="1102"/>
                      <a:pt x="441" y="621"/>
                      <a:pt x="869" y="314"/>
                    </a:cubicBezTo>
                    <a:cubicBezTo>
                      <a:pt x="1190" y="73"/>
                      <a:pt x="1444" y="20"/>
                      <a:pt x="1444" y="7"/>
                    </a:cubicBezTo>
                    <a:cubicBezTo>
                      <a:pt x="1444" y="4"/>
                      <a:pt x="1428" y="0"/>
                      <a:pt x="13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3"/>
              <p:cNvSpPr/>
              <p:nvPr/>
            </p:nvSpPr>
            <p:spPr>
              <a:xfrm>
                <a:off x="5673625" y="786100"/>
                <a:ext cx="766600" cy="1004475"/>
              </a:xfrm>
              <a:custGeom>
                <a:avLst/>
                <a:gdLst/>
                <a:ahLst/>
                <a:cxnLst/>
                <a:rect l="l" t="t" r="r" b="b"/>
                <a:pathLst>
                  <a:path w="30664" h="40179" extrusionOk="0">
                    <a:moveTo>
                      <a:pt x="4789" y="0"/>
                    </a:moveTo>
                    <a:cubicBezTo>
                      <a:pt x="4730" y="0"/>
                      <a:pt x="4670" y="2"/>
                      <a:pt x="4610" y="6"/>
                    </a:cubicBezTo>
                    <a:cubicBezTo>
                      <a:pt x="4209" y="33"/>
                      <a:pt x="3835" y="153"/>
                      <a:pt x="3501" y="367"/>
                    </a:cubicBezTo>
                    <a:cubicBezTo>
                      <a:pt x="3194" y="567"/>
                      <a:pt x="2913" y="808"/>
                      <a:pt x="2700" y="1115"/>
                    </a:cubicBezTo>
                    <a:cubicBezTo>
                      <a:pt x="2326" y="1636"/>
                      <a:pt x="2085" y="2251"/>
                      <a:pt x="2005" y="2905"/>
                    </a:cubicBezTo>
                    <a:cubicBezTo>
                      <a:pt x="1938" y="3426"/>
                      <a:pt x="1951" y="3974"/>
                      <a:pt x="2058" y="4495"/>
                    </a:cubicBezTo>
                    <a:lnTo>
                      <a:pt x="2058" y="4509"/>
                    </a:lnTo>
                    <a:lnTo>
                      <a:pt x="2072" y="4509"/>
                    </a:lnTo>
                    <a:cubicBezTo>
                      <a:pt x="3020" y="5110"/>
                      <a:pt x="3635" y="5684"/>
                      <a:pt x="3942" y="6125"/>
                    </a:cubicBezTo>
                    <a:cubicBezTo>
                      <a:pt x="4116" y="6339"/>
                      <a:pt x="4236" y="6593"/>
                      <a:pt x="4276" y="6860"/>
                    </a:cubicBezTo>
                    <a:cubicBezTo>
                      <a:pt x="4276" y="6860"/>
                      <a:pt x="4276" y="6793"/>
                      <a:pt x="4249" y="6646"/>
                    </a:cubicBezTo>
                    <a:cubicBezTo>
                      <a:pt x="4196" y="6446"/>
                      <a:pt x="4102" y="6259"/>
                      <a:pt x="3982" y="6098"/>
                    </a:cubicBezTo>
                    <a:cubicBezTo>
                      <a:pt x="3662" y="5644"/>
                      <a:pt x="3047" y="5056"/>
                      <a:pt x="2112" y="4455"/>
                    </a:cubicBezTo>
                    <a:lnTo>
                      <a:pt x="2112" y="4468"/>
                    </a:lnTo>
                    <a:cubicBezTo>
                      <a:pt x="2018" y="3947"/>
                      <a:pt x="2005" y="3426"/>
                      <a:pt x="2085" y="2892"/>
                    </a:cubicBezTo>
                    <a:cubicBezTo>
                      <a:pt x="2165" y="2264"/>
                      <a:pt x="2406" y="1663"/>
                      <a:pt x="2780" y="1142"/>
                    </a:cubicBezTo>
                    <a:cubicBezTo>
                      <a:pt x="2980" y="861"/>
                      <a:pt x="3247" y="607"/>
                      <a:pt x="3541" y="420"/>
                    </a:cubicBezTo>
                    <a:cubicBezTo>
                      <a:pt x="3875" y="220"/>
                      <a:pt x="4236" y="113"/>
                      <a:pt x="4624" y="86"/>
                    </a:cubicBezTo>
                    <a:cubicBezTo>
                      <a:pt x="4681" y="82"/>
                      <a:pt x="4739" y="80"/>
                      <a:pt x="4797" y="80"/>
                    </a:cubicBezTo>
                    <a:cubicBezTo>
                      <a:pt x="5140" y="80"/>
                      <a:pt x="5479" y="147"/>
                      <a:pt x="5799" y="273"/>
                    </a:cubicBezTo>
                    <a:cubicBezTo>
                      <a:pt x="6200" y="420"/>
                      <a:pt x="6547" y="687"/>
                      <a:pt x="6801" y="1021"/>
                    </a:cubicBezTo>
                    <a:cubicBezTo>
                      <a:pt x="7055" y="1396"/>
                      <a:pt x="7149" y="1850"/>
                      <a:pt x="7095" y="2291"/>
                    </a:cubicBezTo>
                    <a:cubicBezTo>
                      <a:pt x="7028" y="2758"/>
                      <a:pt x="6895" y="3226"/>
                      <a:pt x="6721" y="3667"/>
                    </a:cubicBezTo>
                    <a:cubicBezTo>
                      <a:pt x="6561" y="4121"/>
                      <a:pt x="6387" y="4602"/>
                      <a:pt x="6227" y="5083"/>
                    </a:cubicBezTo>
                    <a:cubicBezTo>
                      <a:pt x="6013" y="5564"/>
                      <a:pt x="5879" y="6085"/>
                      <a:pt x="5813" y="6606"/>
                    </a:cubicBezTo>
                    <a:cubicBezTo>
                      <a:pt x="5746" y="7154"/>
                      <a:pt x="5799" y="7702"/>
                      <a:pt x="5946" y="8236"/>
                    </a:cubicBezTo>
                    <a:cubicBezTo>
                      <a:pt x="6107" y="8784"/>
                      <a:pt x="6427" y="9292"/>
                      <a:pt x="6855" y="9679"/>
                    </a:cubicBezTo>
                    <a:cubicBezTo>
                      <a:pt x="7723" y="10481"/>
                      <a:pt x="8886" y="10882"/>
                      <a:pt x="10075" y="11162"/>
                    </a:cubicBezTo>
                    <a:cubicBezTo>
                      <a:pt x="12426" y="11790"/>
                      <a:pt x="14951" y="12391"/>
                      <a:pt x="17517" y="13220"/>
                    </a:cubicBezTo>
                    <a:cubicBezTo>
                      <a:pt x="18826" y="13647"/>
                      <a:pt x="20109" y="14155"/>
                      <a:pt x="21365" y="14756"/>
                    </a:cubicBezTo>
                    <a:cubicBezTo>
                      <a:pt x="22661" y="15357"/>
                      <a:pt x="23890" y="16106"/>
                      <a:pt x="25025" y="17001"/>
                    </a:cubicBezTo>
                    <a:cubicBezTo>
                      <a:pt x="26188" y="17923"/>
                      <a:pt x="27230" y="19005"/>
                      <a:pt x="28098" y="20207"/>
                    </a:cubicBezTo>
                    <a:cubicBezTo>
                      <a:pt x="29007" y="21450"/>
                      <a:pt x="29675" y="22840"/>
                      <a:pt x="30076" y="24323"/>
                    </a:cubicBezTo>
                    <a:cubicBezTo>
                      <a:pt x="30477" y="25846"/>
                      <a:pt x="30490" y="27436"/>
                      <a:pt x="30143" y="28972"/>
                    </a:cubicBezTo>
                    <a:cubicBezTo>
                      <a:pt x="29742" y="30535"/>
                      <a:pt x="29074" y="32005"/>
                      <a:pt x="28152" y="33328"/>
                    </a:cubicBezTo>
                    <a:cubicBezTo>
                      <a:pt x="27003" y="34998"/>
                      <a:pt x="25640" y="36534"/>
                      <a:pt x="24050" y="37710"/>
                    </a:cubicBezTo>
                    <a:cubicBezTo>
                      <a:pt x="23262" y="38298"/>
                      <a:pt x="22407" y="38792"/>
                      <a:pt x="21498" y="39153"/>
                    </a:cubicBezTo>
                    <a:cubicBezTo>
                      <a:pt x="20590" y="39500"/>
                      <a:pt x="19654" y="39741"/>
                      <a:pt x="18692" y="39874"/>
                    </a:cubicBezTo>
                    <a:cubicBezTo>
                      <a:pt x="17912" y="39979"/>
                      <a:pt x="17131" y="40022"/>
                      <a:pt x="16355" y="40022"/>
                    </a:cubicBezTo>
                    <a:cubicBezTo>
                      <a:pt x="15243" y="40022"/>
                      <a:pt x="14139" y="39933"/>
                      <a:pt x="13054" y="39808"/>
                    </a:cubicBezTo>
                    <a:cubicBezTo>
                      <a:pt x="11224" y="39607"/>
                      <a:pt x="9407" y="39367"/>
                      <a:pt x="7710" y="38899"/>
                    </a:cubicBezTo>
                    <a:cubicBezTo>
                      <a:pt x="6013" y="38432"/>
                      <a:pt x="4437" y="37657"/>
                      <a:pt x="3234" y="36481"/>
                    </a:cubicBezTo>
                    <a:cubicBezTo>
                      <a:pt x="2085" y="35345"/>
                      <a:pt x="1230" y="33929"/>
                      <a:pt x="776" y="32366"/>
                    </a:cubicBezTo>
                    <a:cubicBezTo>
                      <a:pt x="335" y="30923"/>
                      <a:pt x="134" y="29400"/>
                      <a:pt x="188" y="27890"/>
                    </a:cubicBezTo>
                    <a:cubicBezTo>
                      <a:pt x="241" y="26500"/>
                      <a:pt x="428" y="25111"/>
                      <a:pt x="762" y="23748"/>
                    </a:cubicBezTo>
                    <a:cubicBezTo>
                      <a:pt x="1364" y="21143"/>
                      <a:pt x="2205" y="18858"/>
                      <a:pt x="2847" y="16827"/>
                    </a:cubicBezTo>
                    <a:cubicBezTo>
                      <a:pt x="3408" y="15090"/>
                      <a:pt x="3835" y="13313"/>
                      <a:pt x="4116" y="11510"/>
                    </a:cubicBezTo>
                    <a:cubicBezTo>
                      <a:pt x="4290" y="10374"/>
                      <a:pt x="4370" y="9225"/>
                      <a:pt x="4343" y="8076"/>
                    </a:cubicBezTo>
                    <a:cubicBezTo>
                      <a:pt x="4343" y="7675"/>
                      <a:pt x="4316" y="7381"/>
                      <a:pt x="4303" y="7181"/>
                    </a:cubicBezTo>
                    <a:cubicBezTo>
                      <a:pt x="4290" y="6967"/>
                      <a:pt x="4276" y="6874"/>
                      <a:pt x="4276" y="6873"/>
                    </a:cubicBezTo>
                    <a:lnTo>
                      <a:pt x="4276" y="6873"/>
                    </a:lnTo>
                    <a:cubicBezTo>
                      <a:pt x="4276" y="6874"/>
                      <a:pt x="4276" y="6980"/>
                      <a:pt x="4290" y="7181"/>
                    </a:cubicBezTo>
                    <a:cubicBezTo>
                      <a:pt x="4303" y="7381"/>
                      <a:pt x="4316" y="7675"/>
                      <a:pt x="4316" y="8076"/>
                    </a:cubicBezTo>
                    <a:cubicBezTo>
                      <a:pt x="4316" y="9225"/>
                      <a:pt x="4223" y="10374"/>
                      <a:pt x="4049" y="11510"/>
                    </a:cubicBezTo>
                    <a:cubicBezTo>
                      <a:pt x="3755" y="13300"/>
                      <a:pt x="3314" y="15077"/>
                      <a:pt x="2753" y="16800"/>
                    </a:cubicBezTo>
                    <a:cubicBezTo>
                      <a:pt x="2112" y="18831"/>
                      <a:pt x="1257" y="21103"/>
                      <a:pt x="642" y="23721"/>
                    </a:cubicBezTo>
                    <a:cubicBezTo>
                      <a:pt x="308" y="25084"/>
                      <a:pt x="108" y="26487"/>
                      <a:pt x="54" y="27890"/>
                    </a:cubicBezTo>
                    <a:cubicBezTo>
                      <a:pt x="1" y="29426"/>
                      <a:pt x="201" y="30949"/>
                      <a:pt x="642" y="32419"/>
                    </a:cubicBezTo>
                    <a:cubicBezTo>
                      <a:pt x="1110" y="33996"/>
                      <a:pt x="1965" y="35425"/>
                      <a:pt x="3127" y="36588"/>
                    </a:cubicBezTo>
                    <a:cubicBezTo>
                      <a:pt x="4343" y="37777"/>
                      <a:pt x="5960" y="38552"/>
                      <a:pt x="7670" y="39046"/>
                    </a:cubicBezTo>
                    <a:cubicBezTo>
                      <a:pt x="9380" y="39527"/>
                      <a:pt x="11197" y="39768"/>
                      <a:pt x="13041" y="39968"/>
                    </a:cubicBezTo>
                    <a:cubicBezTo>
                      <a:pt x="14133" y="40088"/>
                      <a:pt x="15259" y="40179"/>
                      <a:pt x="16398" y="40179"/>
                    </a:cubicBezTo>
                    <a:cubicBezTo>
                      <a:pt x="17168" y="40179"/>
                      <a:pt x="17944" y="40137"/>
                      <a:pt x="18719" y="40035"/>
                    </a:cubicBezTo>
                    <a:cubicBezTo>
                      <a:pt x="19681" y="39901"/>
                      <a:pt x="20643" y="39661"/>
                      <a:pt x="21552" y="39313"/>
                    </a:cubicBezTo>
                    <a:cubicBezTo>
                      <a:pt x="22473" y="38939"/>
                      <a:pt x="23355" y="38445"/>
                      <a:pt x="24144" y="37844"/>
                    </a:cubicBezTo>
                    <a:cubicBezTo>
                      <a:pt x="25760" y="36641"/>
                      <a:pt x="27123" y="35105"/>
                      <a:pt x="28285" y="33421"/>
                    </a:cubicBezTo>
                    <a:cubicBezTo>
                      <a:pt x="29221" y="32085"/>
                      <a:pt x="29902" y="30589"/>
                      <a:pt x="30303" y="28999"/>
                    </a:cubicBezTo>
                    <a:cubicBezTo>
                      <a:pt x="30664" y="27449"/>
                      <a:pt x="30637" y="25819"/>
                      <a:pt x="30236" y="24269"/>
                    </a:cubicBezTo>
                    <a:cubicBezTo>
                      <a:pt x="29822" y="22773"/>
                      <a:pt x="29141" y="21370"/>
                      <a:pt x="28232" y="20114"/>
                    </a:cubicBezTo>
                    <a:cubicBezTo>
                      <a:pt x="27337" y="18898"/>
                      <a:pt x="26295" y="17816"/>
                      <a:pt x="25119" y="16881"/>
                    </a:cubicBezTo>
                    <a:cubicBezTo>
                      <a:pt x="23970" y="15999"/>
                      <a:pt x="22727" y="15237"/>
                      <a:pt x="21418" y="14623"/>
                    </a:cubicBezTo>
                    <a:cubicBezTo>
                      <a:pt x="20162" y="14035"/>
                      <a:pt x="18866" y="13527"/>
                      <a:pt x="17557" y="13100"/>
                    </a:cubicBezTo>
                    <a:cubicBezTo>
                      <a:pt x="14965" y="12258"/>
                      <a:pt x="12453" y="11670"/>
                      <a:pt x="10088" y="11055"/>
                    </a:cubicBezTo>
                    <a:cubicBezTo>
                      <a:pt x="8912" y="10761"/>
                      <a:pt x="7763" y="10374"/>
                      <a:pt x="6935" y="9599"/>
                    </a:cubicBezTo>
                    <a:cubicBezTo>
                      <a:pt x="6521" y="9225"/>
                      <a:pt x="6213" y="8744"/>
                      <a:pt x="6053" y="8223"/>
                    </a:cubicBezTo>
                    <a:cubicBezTo>
                      <a:pt x="5906" y="7702"/>
                      <a:pt x="5853" y="7167"/>
                      <a:pt x="5920" y="6633"/>
                    </a:cubicBezTo>
                    <a:cubicBezTo>
                      <a:pt x="5986" y="6112"/>
                      <a:pt x="6120" y="5604"/>
                      <a:pt x="6320" y="5123"/>
                    </a:cubicBezTo>
                    <a:cubicBezTo>
                      <a:pt x="6481" y="4642"/>
                      <a:pt x="6654" y="4175"/>
                      <a:pt x="6815" y="3707"/>
                    </a:cubicBezTo>
                    <a:cubicBezTo>
                      <a:pt x="7002" y="3266"/>
                      <a:pt x="7122" y="2798"/>
                      <a:pt x="7189" y="2317"/>
                    </a:cubicBezTo>
                    <a:cubicBezTo>
                      <a:pt x="7256" y="1850"/>
                      <a:pt x="7135" y="1369"/>
                      <a:pt x="6882" y="981"/>
                    </a:cubicBezTo>
                    <a:cubicBezTo>
                      <a:pt x="6614" y="621"/>
                      <a:pt x="6240" y="353"/>
                      <a:pt x="5826" y="193"/>
                    </a:cubicBezTo>
                    <a:cubicBezTo>
                      <a:pt x="5494" y="67"/>
                      <a:pt x="5143" y="0"/>
                      <a:pt x="47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3"/>
              <p:cNvSpPr/>
              <p:nvPr/>
            </p:nvSpPr>
            <p:spPr>
              <a:xfrm>
                <a:off x="5729750" y="816975"/>
                <a:ext cx="120925" cy="87725"/>
              </a:xfrm>
              <a:custGeom>
                <a:avLst/>
                <a:gdLst/>
                <a:ahLst/>
                <a:cxnLst/>
                <a:rect l="l" t="t" r="r" b="b"/>
                <a:pathLst>
                  <a:path w="4837" h="3509" extrusionOk="0">
                    <a:moveTo>
                      <a:pt x="4824" y="0"/>
                    </a:moveTo>
                    <a:cubicBezTo>
                      <a:pt x="4783" y="0"/>
                      <a:pt x="4783" y="401"/>
                      <a:pt x="4583" y="949"/>
                    </a:cubicBezTo>
                    <a:cubicBezTo>
                      <a:pt x="4103" y="2401"/>
                      <a:pt x="2752" y="3364"/>
                      <a:pt x="1241" y="3364"/>
                    </a:cubicBezTo>
                    <a:cubicBezTo>
                      <a:pt x="1153" y="3364"/>
                      <a:pt x="1065" y="3360"/>
                      <a:pt x="976" y="3354"/>
                    </a:cubicBezTo>
                    <a:cubicBezTo>
                      <a:pt x="441" y="3330"/>
                      <a:pt x="96" y="3200"/>
                      <a:pt x="17" y="3200"/>
                    </a:cubicBezTo>
                    <a:cubicBezTo>
                      <a:pt x="7" y="3200"/>
                      <a:pt x="2" y="3202"/>
                      <a:pt x="0" y="3207"/>
                    </a:cubicBezTo>
                    <a:cubicBezTo>
                      <a:pt x="81" y="3260"/>
                      <a:pt x="161" y="3300"/>
                      <a:pt x="241" y="3314"/>
                    </a:cubicBezTo>
                    <a:cubicBezTo>
                      <a:pt x="481" y="3407"/>
                      <a:pt x="722" y="3461"/>
                      <a:pt x="962" y="3487"/>
                    </a:cubicBezTo>
                    <a:cubicBezTo>
                      <a:pt x="1092" y="3502"/>
                      <a:pt x="1221" y="3509"/>
                      <a:pt x="1348" y="3509"/>
                    </a:cubicBezTo>
                    <a:cubicBezTo>
                      <a:pt x="2884" y="3509"/>
                      <a:pt x="4272" y="2494"/>
                      <a:pt x="4703" y="989"/>
                    </a:cubicBezTo>
                    <a:cubicBezTo>
                      <a:pt x="4770" y="762"/>
                      <a:pt x="4824" y="521"/>
                      <a:pt x="4837" y="267"/>
                    </a:cubicBezTo>
                    <a:cubicBezTo>
                      <a:pt x="4837" y="187"/>
                      <a:pt x="4837" y="94"/>
                      <a:pt x="48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a:off x="5742775" y="898125"/>
                <a:ext cx="206775" cy="872150"/>
              </a:xfrm>
              <a:custGeom>
                <a:avLst/>
                <a:gdLst/>
                <a:ahLst/>
                <a:cxnLst/>
                <a:rect l="l" t="t" r="r" b="b"/>
                <a:pathLst>
                  <a:path w="8271" h="34886" extrusionOk="0">
                    <a:moveTo>
                      <a:pt x="1350" y="1"/>
                    </a:moveTo>
                    <a:cubicBezTo>
                      <a:pt x="1350" y="41"/>
                      <a:pt x="1350" y="68"/>
                      <a:pt x="1363" y="108"/>
                    </a:cubicBezTo>
                    <a:cubicBezTo>
                      <a:pt x="1377" y="175"/>
                      <a:pt x="1403" y="281"/>
                      <a:pt x="1430" y="402"/>
                    </a:cubicBezTo>
                    <a:cubicBezTo>
                      <a:pt x="1483" y="656"/>
                      <a:pt x="1564" y="1030"/>
                      <a:pt x="1671" y="1524"/>
                    </a:cubicBezTo>
                    <a:cubicBezTo>
                      <a:pt x="1951" y="2900"/>
                      <a:pt x="2138" y="4290"/>
                      <a:pt x="2232" y="5693"/>
                    </a:cubicBezTo>
                    <a:cubicBezTo>
                      <a:pt x="2379" y="7777"/>
                      <a:pt x="2312" y="9861"/>
                      <a:pt x="2031" y="11932"/>
                    </a:cubicBezTo>
                    <a:cubicBezTo>
                      <a:pt x="1737" y="14270"/>
                      <a:pt x="1069" y="16782"/>
                      <a:pt x="562" y="19467"/>
                    </a:cubicBezTo>
                    <a:cubicBezTo>
                      <a:pt x="308" y="20777"/>
                      <a:pt x="134" y="22100"/>
                      <a:pt x="67" y="23422"/>
                    </a:cubicBezTo>
                    <a:cubicBezTo>
                      <a:pt x="0" y="24665"/>
                      <a:pt x="67" y="25907"/>
                      <a:pt x="281" y="27123"/>
                    </a:cubicBezTo>
                    <a:cubicBezTo>
                      <a:pt x="468" y="28232"/>
                      <a:pt x="815" y="29314"/>
                      <a:pt x="1323" y="30316"/>
                    </a:cubicBezTo>
                    <a:cubicBezTo>
                      <a:pt x="1777" y="31198"/>
                      <a:pt x="2365" y="31986"/>
                      <a:pt x="3060" y="32681"/>
                    </a:cubicBezTo>
                    <a:cubicBezTo>
                      <a:pt x="3635" y="33242"/>
                      <a:pt x="4289" y="33723"/>
                      <a:pt x="5011" y="34111"/>
                    </a:cubicBezTo>
                    <a:cubicBezTo>
                      <a:pt x="5545" y="34391"/>
                      <a:pt x="6120" y="34605"/>
                      <a:pt x="6721" y="34739"/>
                    </a:cubicBezTo>
                    <a:cubicBezTo>
                      <a:pt x="6935" y="34792"/>
                      <a:pt x="7162" y="34819"/>
                      <a:pt x="7376" y="34846"/>
                    </a:cubicBezTo>
                    <a:cubicBezTo>
                      <a:pt x="7536" y="34872"/>
                      <a:pt x="7696" y="34872"/>
                      <a:pt x="7870" y="34886"/>
                    </a:cubicBezTo>
                    <a:lnTo>
                      <a:pt x="8271" y="34886"/>
                    </a:lnTo>
                    <a:cubicBezTo>
                      <a:pt x="8231" y="34872"/>
                      <a:pt x="8191" y="34872"/>
                      <a:pt x="8164" y="34872"/>
                    </a:cubicBezTo>
                    <a:lnTo>
                      <a:pt x="7857" y="34859"/>
                    </a:lnTo>
                    <a:cubicBezTo>
                      <a:pt x="7696" y="34846"/>
                      <a:pt x="7536" y="34832"/>
                      <a:pt x="7376" y="34806"/>
                    </a:cubicBezTo>
                    <a:cubicBezTo>
                      <a:pt x="7162" y="34779"/>
                      <a:pt x="6948" y="34739"/>
                      <a:pt x="6734" y="34685"/>
                    </a:cubicBezTo>
                    <a:cubicBezTo>
                      <a:pt x="6146" y="34538"/>
                      <a:pt x="5585" y="34325"/>
                      <a:pt x="5051" y="34044"/>
                    </a:cubicBezTo>
                    <a:cubicBezTo>
                      <a:pt x="4343" y="33657"/>
                      <a:pt x="3701" y="33176"/>
                      <a:pt x="3140" y="32601"/>
                    </a:cubicBezTo>
                    <a:cubicBezTo>
                      <a:pt x="2459" y="31920"/>
                      <a:pt x="1884" y="31131"/>
                      <a:pt x="1443" y="30263"/>
                    </a:cubicBezTo>
                    <a:cubicBezTo>
                      <a:pt x="949" y="29274"/>
                      <a:pt x="602" y="28205"/>
                      <a:pt x="428" y="27110"/>
                    </a:cubicBezTo>
                    <a:cubicBezTo>
                      <a:pt x="228" y="25894"/>
                      <a:pt x="161" y="24665"/>
                      <a:pt x="228" y="23436"/>
                    </a:cubicBezTo>
                    <a:cubicBezTo>
                      <a:pt x="294" y="22113"/>
                      <a:pt x="468" y="20804"/>
                      <a:pt x="722" y="19508"/>
                    </a:cubicBezTo>
                    <a:cubicBezTo>
                      <a:pt x="1230" y="16835"/>
                      <a:pt x="1898" y="14310"/>
                      <a:pt x="2178" y="11959"/>
                    </a:cubicBezTo>
                    <a:cubicBezTo>
                      <a:pt x="2459" y="9888"/>
                      <a:pt x="2512" y="7777"/>
                      <a:pt x="2352" y="5693"/>
                    </a:cubicBezTo>
                    <a:cubicBezTo>
                      <a:pt x="2245" y="4276"/>
                      <a:pt x="2045" y="2887"/>
                      <a:pt x="1737" y="1511"/>
                    </a:cubicBezTo>
                    <a:cubicBezTo>
                      <a:pt x="1630" y="1016"/>
                      <a:pt x="1537" y="642"/>
                      <a:pt x="1457" y="388"/>
                    </a:cubicBezTo>
                    <a:cubicBezTo>
                      <a:pt x="1430" y="268"/>
                      <a:pt x="1403" y="175"/>
                      <a:pt x="1377" y="94"/>
                    </a:cubicBezTo>
                    <a:cubicBezTo>
                      <a:pt x="1377" y="68"/>
                      <a:pt x="1363" y="28"/>
                      <a:pt x="13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a:off x="5786875" y="899475"/>
                <a:ext cx="338375" cy="889100"/>
              </a:xfrm>
              <a:custGeom>
                <a:avLst/>
                <a:gdLst/>
                <a:ahLst/>
                <a:cxnLst/>
                <a:rect l="l" t="t" r="r" b="b"/>
                <a:pathLst>
                  <a:path w="13535" h="35564" extrusionOk="0">
                    <a:moveTo>
                      <a:pt x="0" y="0"/>
                    </a:moveTo>
                    <a:cubicBezTo>
                      <a:pt x="0" y="40"/>
                      <a:pt x="0" y="80"/>
                      <a:pt x="13" y="107"/>
                    </a:cubicBezTo>
                    <a:cubicBezTo>
                      <a:pt x="13" y="187"/>
                      <a:pt x="40" y="294"/>
                      <a:pt x="53" y="414"/>
                    </a:cubicBezTo>
                    <a:cubicBezTo>
                      <a:pt x="94" y="708"/>
                      <a:pt x="160" y="1109"/>
                      <a:pt x="241" y="1617"/>
                    </a:cubicBezTo>
                    <a:cubicBezTo>
                      <a:pt x="401" y="2659"/>
                      <a:pt x="628" y="4155"/>
                      <a:pt x="882" y="6013"/>
                    </a:cubicBezTo>
                    <a:cubicBezTo>
                      <a:pt x="1136" y="7870"/>
                      <a:pt x="1403" y="10088"/>
                      <a:pt x="1657" y="12559"/>
                    </a:cubicBezTo>
                    <a:cubicBezTo>
                      <a:pt x="1777" y="13802"/>
                      <a:pt x="1884" y="15085"/>
                      <a:pt x="2004" y="16434"/>
                    </a:cubicBezTo>
                    <a:cubicBezTo>
                      <a:pt x="2124" y="17783"/>
                      <a:pt x="2218" y="19186"/>
                      <a:pt x="2338" y="20616"/>
                    </a:cubicBezTo>
                    <a:cubicBezTo>
                      <a:pt x="2592" y="23462"/>
                      <a:pt x="3046" y="26201"/>
                      <a:pt x="3982" y="28512"/>
                    </a:cubicBezTo>
                    <a:cubicBezTo>
                      <a:pt x="4409" y="29621"/>
                      <a:pt x="4970" y="30663"/>
                      <a:pt x="5652" y="31625"/>
                    </a:cubicBezTo>
                    <a:cubicBezTo>
                      <a:pt x="6226" y="32480"/>
                      <a:pt x="6948" y="33242"/>
                      <a:pt x="7776" y="33856"/>
                    </a:cubicBezTo>
                    <a:cubicBezTo>
                      <a:pt x="9005" y="34725"/>
                      <a:pt x="10421" y="35273"/>
                      <a:pt x="11904" y="35473"/>
                    </a:cubicBezTo>
                    <a:cubicBezTo>
                      <a:pt x="12305" y="35533"/>
                      <a:pt x="12714" y="35563"/>
                      <a:pt x="13124" y="35563"/>
                    </a:cubicBezTo>
                    <a:cubicBezTo>
                      <a:pt x="13261" y="35563"/>
                      <a:pt x="13398" y="35560"/>
                      <a:pt x="13534" y="35553"/>
                    </a:cubicBezTo>
                    <a:cubicBezTo>
                      <a:pt x="13494" y="35540"/>
                      <a:pt x="13454" y="35540"/>
                      <a:pt x="13414" y="35540"/>
                    </a:cubicBezTo>
                    <a:lnTo>
                      <a:pt x="13107" y="35527"/>
                    </a:lnTo>
                    <a:cubicBezTo>
                      <a:pt x="12706" y="35513"/>
                      <a:pt x="12305" y="35460"/>
                      <a:pt x="11904" y="35406"/>
                    </a:cubicBezTo>
                    <a:cubicBezTo>
                      <a:pt x="9393" y="35072"/>
                      <a:pt x="7148" y="33669"/>
                      <a:pt x="5759" y="31558"/>
                    </a:cubicBezTo>
                    <a:cubicBezTo>
                      <a:pt x="5090" y="30596"/>
                      <a:pt x="4543" y="29554"/>
                      <a:pt x="4128" y="28459"/>
                    </a:cubicBezTo>
                    <a:cubicBezTo>
                      <a:pt x="3207" y="26161"/>
                      <a:pt x="2752" y="23435"/>
                      <a:pt x="2512" y="20603"/>
                    </a:cubicBezTo>
                    <a:cubicBezTo>
                      <a:pt x="2378" y="19173"/>
                      <a:pt x="2285" y="17770"/>
                      <a:pt x="2178" y="16421"/>
                    </a:cubicBezTo>
                    <a:cubicBezTo>
                      <a:pt x="2058" y="15085"/>
                      <a:pt x="1937" y="13775"/>
                      <a:pt x="1817" y="12546"/>
                    </a:cubicBezTo>
                    <a:cubicBezTo>
                      <a:pt x="1550" y="10074"/>
                      <a:pt x="1269" y="7856"/>
                      <a:pt x="1002" y="5999"/>
                    </a:cubicBezTo>
                    <a:cubicBezTo>
                      <a:pt x="735" y="4142"/>
                      <a:pt x="481" y="2646"/>
                      <a:pt x="307" y="1604"/>
                    </a:cubicBezTo>
                    <a:cubicBezTo>
                      <a:pt x="214" y="1096"/>
                      <a:pt x="134" y="695"/>
                      <a:pt x="94" y="414"/>
                    </a:cubicBezTo>
                    <a:cubicBezTo>
                      <a:pt x="67" y="281"/>
                      <a:pt x="40" y="187"/>
                      <a:pt x="27" y="107"/>
                    </a:cubicBezTo>
                    <a:cubicBezTo>
                      <a:pt x="13" y="67"/>
                      <a:pt x="13" y="4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a:off x="5800900" y="898475"/>
                <a:ext cx="408850" cy="873150"/>
              </a:xfrm>
              <a:custGeom>
                <a:avLst/>
                <a:gdLst/>
                <a:ahLst/>
                <a:cxnLst/>
                <a:rect l="l" t="t" r="r" b="b"/>
                <a:pathLst>
                  <a:path w="16354" h="34926" extrusionOk="0">
                    <a:moveTo>
                      <a:pt x="0" y="0"/>
                    </a:moveTo>
                    <a:cubicBezTo>
                      <a:pt x="0" y="40"/>
                      <a:pt x="0" y="67"/>
                      <a:pt x="14" y="107"/>
                    </a:cubicBezTo>
                    <a:cubicBezTo>
                      <a:pt x="27" y="187"/>
                      <a:pt x="40" y="281"/>
                      <a:pt x="54" y="401"/>
                    </a:cubicBezTo>
                    <a:cubicBezTo>
                      <a:pt x="107" y="682"/>
                      <a:pt x="161" y="1069"/>
                      <a:pt x="241" y="1550"/>
                    </a:cubicBezTo>
                    <a:cubicBezTo>
                      <a:pt x="414" y="2552"/>
                      <a:pt x="682" y="3982"/>
                      <a:pt x="1056" y="5745"/>
                    </a:cubicBezTo>
                    <a:cubicBezTo>
                      <a:pt x="1831" y="9273"/>
                      <a:pt x="3060" y="14136"/>
                      <a:pt x="5064" y="19266"/>
                    </a:cubicBezTo>
                    <a:cubicBezTo>
                      <a:pt x="7068" y="24397"/>
                      <a:pt x="9486" y="28806"/>
                      <a:pt x="11597" y="31732"/>
                    </a:cubicBezTo>
                    <a:cubicBezTo>
                      <a:pt x="12092" y="32387"/>
                      <a:pt x="12653" y="32988"/>
                      <a:pt x="13294" y="33509"/>
                    </a:cubicBezTo>
                    <a:cubicBezTo>
                      <a:pt x="13762" y="33896"/>
                      <a:pt x="14283" y="34230"/>
                      <a:pt x="14844" y="34484"/>
                    </a:cubicBezTo>
                    <a:cubicBezTo>
                      <a:pt x="15205" y="34645"/>
                      <a:pt x="15565" y="34765"/>
                      <a:pt x="15953" y="34858"/>
                    </a:cubicBezTo>
                    <a:cubicBezTo>
                      <a:pt x="16087" y="34885"/>
                      <a:pt x="16220" y="34912"/>
                      <a:pt x="16354" y="34925"/>
                    </a:cubicBezTo>
                    <a:cubicBezTo>
                      <a:pt x="16354" y="34912"/>
                      <a:pt x="16220" y="34898"/>
                      <a:pt x="15953" y="34818"/>
                    </a:cubicBezTo>
                    <a:cubicBezTo>
                      <a:pt x="15579" y="34725"/>
                      <a:pt x="15218" y="34591"/>
                      <a:pt x="14871" y="34417"/>
                    </a:cubicBezTo>
                    <a:cubicBezTo>
                      <a:pt x="14323" y="34150"/>
                      <a:pt x="13802" y="33816"/>
                      <a:pt x="13334" y="33429"/>
                    </a:cubicBezTo>
                    <a:cubicBezTo>
                      <a:pt x="12720" y="32894"/>
                      <a:pt x="12172" y="32306"/>
                      <a:pt x="11691" y="31652"/>
                    </a:cubicBezTo>
                    <a:cubicBezTo>
                      <a:pt x="9607" y="28712"/>
                      <a:pt x="7228" y="24330"/>
                      <a:pt x="5211" y="19200"/>
                    </a:cubicBezTo>
                    <a:cubicBezTo>
                      <a:pt x="3207" y="14069"/>
                      <a:pt x="1964" y="9219"/>
                      <a:pt x="1176" y="5719"/>
                    </a:cubicBezTo>
                    <a:cubicBezTo>
                      <a:pt x="788" y="3968"/>
                      <a:pt x="495" y="2539"/>
                      <a:pt x="307" y="1537"/>
                    </a:cubicBezTo>
                    <a:cubicBezTo>
                      <a:pt x="214" y="1056"/>
                      <a:pt x="134" y="668"/>
                      <a:pt x="94" y="401"/>
                    </a:cubicBezTo>
                    <a:cubicBezTo>
                      <a:pt x="67" y="267"/>
                      <a:pt x="40" y="174"/>
                      <a:pt x="27" y="107"/>
                    </a:cubicBezTo>
                    <a:cubicBezTo>
                      <a:pt x="27" y="67"/>
                      <a:pt x="14" y="4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a:off x="5844975" y="1031400"/>
                <a:ext cx="437600" cy="695450"/>
              </a:xfrm>
              <a:custGeom>
                <a:avLst/>
                <a:gdLst/>
                <a:ahLst/>
                <a:cxnLst/>
                <a:rect l="l" t="t" r="r" b="b"/>
                <a:pathLst>
                  <a:path w="17504" h="27818" extrusionOk="0">
                    <a:moveTo>
                      <a:pt x="1" y="1"/>
                    </a:moveTo>
                    <a:cubicBezTo>
                      <a:pt x="1" y="28"/>
                      <a:pt x="1" y="54"/>
                      <a:pt x="1" y="81"/>
                    </a:cubicBezTo>
                    <a:cubicBezTo>
                      <a:pt x="14" y="148"/>
                      <a:pt x="28" y="215"/>
                      <a:pt x="41" y="335"/>
                    </a:cubicBezTo>
                    <a:cubicBezTo>
                      <a:pt x="54" y="442"/>
                      <a:pt x="68" y="575"/>
                      <a:pt x="94" y="736"/>
                    </a:cubicBezTo>
                    <a:cubicBezTo>
                      <a:pt x="134" y="896"/>
                      <a:pt x="174" y="1083"/>
                      <a:pt x="215" y="1297"/>
                    </a:cubicBezTo>
                    <a:cubicBezTo>
                      <a:pt x="482" y="2473"/>
                      <a:pt x="949" y="3581"/>
                      <a:pt x="1604" y="4597"/>
                    </a:cubicBezTo>
                    <a:cubicBezTo>
                      <a:pt x="2406" y="5893"/>
                      <a:pt x="3635" y="7229"/>
                      <a:pt x="4918" y="8779"/>
                    </a:cubicBezTo>
                    <a:cubicBezTo>
                      <a:pt x="6200" y="10315"/>
                      <a:pt x="7723" y="11919"/>
                      <a:pt x="9313" y="13589"/>
                    </a:cubicBezTo>
                    <a:cubicBezTo>
                      <a:pt x="10810" y="15165"/>
                      <a:pt x="12226" y="16809"/>
                      <a:pt x="13535" y="18546"/>
                    </a:cubicBezTo>
                    <a:cubicBezTo>
                      <a:pt x="14617" y="19948"/>
                      <a:pt x="15539" y="21472"/>
                      <a:pt x="16261" y="23088"/>
                    </a:cubicBezTo>
                    <a:cubicBezTo>
                      <a:pt x="16528" y="23716"/>
                      <a:pt x="16755" y="24357"/>
                      <a:pt x="16956" y="25012"/>
                    </a:cubicBezTo>
                    <a:cubicBezTo>
                      <a:pt x="17089" y="25506"/>
                      <a:pt x="17196" y="26001"/>
                      <a:pt x="17290" y="26509"/>
                    </a:cubicBezTo>
                    <a:cubicBezTo>
                      <a:pt x="17316" y="26722"/>
                      <a:pt x="17356" y="26909"/>
                      <a:pt x="17370" y="27070"/>
                    </a:cubicBezTo>
                    <a:cubicBezTo>
                      <a:pt x="17383" y="27230"/>
                      <a:pt x="17396" y="27377"/>
                      <a:pt x="17410" y="27470"/>
                    </a:cubicBezTo>
                    <a:cubicBezTo>
                      <a:pt x="17423" y="27577"/>
                      <a:pt x="17437" y="27658"/>
                      <a:pt x="17437" y="27724"/>
                    </a:cubicBezTo>
                    <a:cubicBezTo>
                      <a:pt x="17383" y="27738"/>
                      <a:pt x="17383" y="27818"/>
                      <a:pt x="17437" y="27818"/>
                    </a:cubicBezTo>
                    <a:cubicBezTo>
                      <a:pt x="17490" y="27818"/>
                      <a:pt x="17503" y="27738"/>
                      <a:pt x="17450" y="27724"/>
                    </a:cubicBezTo>
                    <a:cubicBezTo>
                      <a:pt x="17437" y="27658"/>
                      <a:pt x="17450" y="27591"/>
                      <a:pt x="17437" y="27470"/>
                    </a:cubicBezTo>
                    <a:cubicBezTo>
                      <a:pt x="17437" y="27364"/>
                      <a:pt x="17437" y="27230"/>
                      <a:pt x="17410" y="27056"/>
                    </a:cubicBezTo>
                    <a:cubicBezTo>
                      <a:pt x="17396" y="26896"/>
                      <a:pt x="17370" y="26709"/>
                      <a:pt x="17343" y="26495"/>
                    </a:cubicBezTo>
                    <a:cubicBezTo>
                      <a:pt x="17276" y="25987"/>
                      <a:pt x="17169" y="25480"/>
                      <a:pt x="17049" y="24985"/>
                    </a:cubicBezTo>
                    <a:cubicBezTo>
                      <a:pt x="16862" y="24317"/>
                      <a:pt x="16635" y="23676"/>
                      <a:pt x="16381" y="23048"/>
                    </a:cubicBezTo>
                    <a:cubicBezTo>
                      <a:pt x="15660" y="21418"/>
                      <a:pt x="14751" y="19868"/>
                      <a:pt x="13669" y="18452"/>
                    </a:cubicBezTo>
                    <a:cubicBezTo>
                      <a:pt x="12359" y="16715"/>
                      <a:pt x="10943" y="15058"/>
                      <a:pt x="9433" y="13495"/>
                    </a:cubicBezTo>
                    <a:cubicBezTo>
                      <a:pt x="7844" y="11812"/>
                      <a:pt x="6320" y="10222"/>
                      <a:pt x="5038" y="8685"/>
                    </a:cubicBezTo>
                    <a:cubicBezTo>
                      <a:pt x="3742" y="7149"/>
                      <a:pt x="2526" y="5813"/>
                      <a:pt x="1711" y="4543"/>
                    </a:cubicBezTo>
                    <a:cubicBezTo>
                      <a:pt x="1056" y="3541"/>
                      <a:pt x="562" y="2446"/>
                      <a:pt x="268" y="1283"/>
                    </a:cubicBezTo>
                    <a:cubicBezTo>
                      <a:pt x="228" y="1083"/>
                      <a:pt x="174" y="896"/>
                      <a:pt x="148" y="736"/>
                    </a:cubicBezTo>
                    <a:cubicBezTo>
                      <a:pt x="121" y="589"/>
                      <a:pt x="94" y="442"/>
                      <a:pt x="68" y="335"/>
                    </a:cubicBezTo>
                    <a:cubicBezTo>
                      <a:pt x="54" y="228"/>
                      <a:pt x="41" y="148"/>
                      <a:pt x="28" y="81"/>
                    </a:cubicBezTo>
                    <a:cubicBezTo>
                      <a:pt x="14" y="54"/>
                      <a:pt x="14" y="28"/>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a:off x="5881725" y="1052125"/>
                <a:ext cx="523100" cy="544475"/>
              </a:xfrm>
              <a:custGeom>
                <a:avLst/>
                <a:gdLst/>
                <a:ahLst/>
                <a:cxnLst/>
                <a:rect l="l" t="t" r="r" b="b"/>
                <a:pathLst>
                  <a:path w="20924" h="21779" extrusionOk="0">
                    <a:moveTo>
                      <a:pt x="0" y="0"/>
                    </a:moveTo>
                    <a:cubicBezTo>
                      <a:pt x="0" y="0"/>
                      <a:pt x="14" y="27"/>
                      <a:pt x="54" y="67"/>
                    </a:cubicBezTo>
                    <a:lnTo>
                      <a:pt x="214" y="241"/>
                    </a:lnTo>
                    <a:cubicBezTo>
                      <a:pt x="361" y="401"/>
                      <a:pt x="575" y="628"/>
                      <a:pt x="856" y="909"/>
                    </a:cubicBezTo>
                    <a:cubicBezTo>
                      <a:pt x="1657" y="1724"/>
                      <a:pt x="2499" y="2485"/>
                      <a:pt x="3381" y="3207"/>
                    </a:cubicBezTo>
                    <a:cubicBezTo>
                      <a:pt x="4690" y="4276"/>
                      <a:pt x="6080" y="5251"/>
                      <a:pt x="7523" y="6133"/>
                    </a:cubicBezTo>
                    <a:cubicBezTo>
                      <a:pt x="9126" y="7148"/>
                      <a:pt x="10996" y="8123"/>
                      <a:pt x="12880" y="9232"/>
                    </a:cubicBezTo>
                    <a:cubicBezTo>
                      <a:pt x="14764" y="10355"/>
                      <a:pt x="16461" y="11597"/>
                      <a:pt x="17770" y="12960"/>
                    </a:cubicBezTo>
                    <a:cubicBezTo>
                      <a:pt x="19066" y="14336"/>
                      <a:pt x="19935" y="15846"/>
                      <a:pt x="20362" y="17209"/>
                    </a:cubicBezTo>
                    <a:cubicBezTo>
                      <a:pt x="20710" y="18291"/>
                      <a:pt x="20843" y="19427"/>
                      <a:pt x="20736" y="20549"/>
                    </a:cubicBezTo>
                    <a:cubicBezTo>
                      <a:pt x="20710" y="20856"/>
                      <a:pt x="20670" y="21164"/>
                      <a:pt x="20589" y="21458"/>
                    </a:cubicBezTo>
                    <a:cubicBezTo>
                      <a:pt x="20576" y="21564"/>
                      <a:pt x="20563" y="21645"/>
                      <a:pt x="20549" y="21698"/>
                    </a:cubicBezTo>
                    <a:cubicBezTo>
                      <a:pt x="20536" y="21725"/>
                      <a:pt x="20536" y="21751"/>
                      <a:pt x="20536" y="21778"/>
                    </a:cubicBezTo>
                    <a:cubicBezTo>
                      <a:pt x="20670" y="21391"/>
                      <a:pt x="20763" y="20977"/>
                      <a:pt x="20803" y="20562"/>
                    </a:cubicBezTo>
                    <a:cubicBezTo>
                      <a:pt x="20923" y="19427"/>
                      <a:pt x="20817" y="18278"/>
                      <a:pt x="20469" y="17182"/>
                    </a:cubicBezTo>
                    <a:cubicBezTo>
                      <a:pt x="20055" y="15793"/>
                      <a:pt x="19186" y="14256"/>
                      <a:pt x="17877" y="12853"/>
                    </a:cubicBezTo>
                    <a:cubicBezTo>
                      <a:pt x="16568" y="11450"/>
                      <a:pt x="14844" y="10208"/>
                      <a:pt x="12960" y="9085"/>
                    </a:cubicBezTo>
                    <a:cubicBezTo>
                      <a:pt x="11063" y="7963"/>
                      <a:pt x="9206" y="7015"/>
                      <a:pt x="7589" y="5999"/>
                    </a:cubicBezTo>
                    <a:cubicBezTo>
                      <a:pt x="6146" y="5131"/>
                      <a:pt x="4770" y="4169"/>
                      <a:pt x="3448" y="3113"/>
                    </a:cubicBezTo>
                    <a:cubicBezTo>
                      <a:pt x="2325" y="2218"/>
                      <a:pt x="1484" y="1430"/>
                      <a:pt x="896" y="869"/>
                    </a:cubicBezTo>
                    <a:lnTo>
                      <a:pt x="228" y="214"/>
                    </a:lnTo>
                    <a:lnTo>
                      <a:pt x="67" y="54"/>
                    </a:lnTo>
                    <a:cubicBezTo>
                      <a:pt x="27" y="14"/>
                      <a:pt x="1" y="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a:off x="5760150" y="1059800"/>
                <a:ext cx="199750" cy="110950"/>
              </a:xfrm>
              <a:custGeom>
                <a:avLst/>
                <a:gdLst/>
                <a:ahLst/>
                <a:cxnLst/>
                <a:rect l="l" t="t" r="r" b="b"/>
                <a:pathLst>
                  <a:path w="7990" h="4438" extrusionOk="0">
                    <a:moveTo>
                      <a:pt x="7988" y="0"/>
                    </a:moveTo>
                    <a:cubicBezTo>
                      <a:pt x="7945" y="0"/>
                      <a:pt x="7743" y="517"/>
                      <a:pt x="7268" y="1216"/>
                    </a:cubicBezTo>
                    <a:cubicBezTo>
                      <a:pt x="5932" y="3140"/>
                      <a:pt x="3755" y="4289"/>
                      <a:pt x="1430" y="4316"/>
                    </a:cubicBezTo>
                    <a:cubicBezTo>
                      <a:pt x="1383" y="4317"/>
                      <a:pt x="1337" y="4317"/>
                      <a:pt x="1293" y="4317"/>
                    </a:cubicBezTo>
                    <a:cubicBezTo>
                      <a:pt x="577" y="4317"/>
                      <a:pt x="108" y="4232"/>
                      <a:pt x="17" y="4232"/>
                    </a:cubicBezTo>
                    <a:cubicBezTo>
                      <a:pt x="6" y="4232"/>
                      <a:pt x="0" y="4233"/>
                      <a:pt x="0" y="4236"/>
                    </a:cubicBezTo>
                    <a:cubicBezTo>
                      <a:pt x="120" y="4289"/>
                      <a:pt x="241" y="4316"/>
                      <a:pt x="374" y="4343"/>
                    </a:cubicBezTo>
                    <a:cubicBezTo>
                      <a:pt x="722" y="4396"/>
                      <a:pt x="1069" y="4436"/>
                      <a:pt x="1430" y="4436"/>
                    </a:cubicBezTo>
                    <a:cubicBezTo>
                      <a:pt x="1469" y="4437"/>
                      <a:pt x="1508" y="4437"/>
                      <a:pt x="1546" y="4437"/>
                    </a:cubicBezTo>
                    <a:cubicBezTo>
                      <a:pt x="3881" y="4437"/>
                      <a:pt x="6074" y="3255"/>
                      <a:pt x="7362" y="1296"/>
                    </a:cubicBezTo>
                    <a:cubicBezTo>
                      <a:pt x="7549" y="1003"/>
                      <a:pt x="7723" y="682"/>
                      <a:pt x="7856" y="361"/>
                    </a:cubicBezTo>
                    <a:cubicBezTo>
                      <a:pt x="7923" y="254"/>
                      <a:pt x="7963" y="121"/>
                      <a:pt x="7990" y="0"/>
                    </a:cubicBezTo>
                    <a:cubicBezTo>
                      <a:pt x="7989" y="0"/>
                      <a:pt x="7989" y="0"/>
                      <a:pt x="79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a:off x="5740775" y="1095550"/>
                <a:ext cx="309975" cy="142100"/>
              </a:xfrm>
              <a:custGeom>
                <a:avLst/>
                <a:gdLst/>
                <a:ahLst/>
                <a:cxnLst/>
                <a:rect l="l" t="t" r="r" b="b"/>
                <a:pathLst>
                  <a:path w="12399" h="5684" extrusionOk="0">
                    <a:moveTo>
                      <a:pt x="12399" y="0"/>
                    </a:moveTo>
                    <a:lnTo>
                      <a:pt x="12399" y="0"/>
                    </a:lnTo>
                    <a:cubicBezTo>
                      <a:pt x="12279" y="147"/>
                      <a:pt x="12172" y="321"/>
                      <a:pt x="12078" y="481"/>
                    </a:cubicBezTo>
                    <a:cubicBezTo>
                      <a:pt x="11811" y="922"/>
                      <a:pt x="11504" y="1336"/>
                      <a:pt x="11170" y="1737"/>
                    </a:cubicBezTo>
                    <a:cubicBezTo>
                      <a:pt x="9154" y="4166"/>
                      <a:pt x="6166" y="5546"/>
                      <a:pt x="3039" y="5546"/>
                    </a:cubicBezTo>
                    <a:cubicBezTo>
                      <a:pt x="2726" y="5546"/>
                      <a:pt x="2412" y="5533"/>
                      <a:pt x="2098" y="5505"/>
                    </a:cubicBezTo>
                    <a:cubicBezTo>
                      <a:pt x="1577" y="5451"/>
                      <a:pt x="1069" y="5371"/>
                      <a:pt x="561" y="5264"/>
                    </a:cubicBezTo>
                    <a:cubicBezTo>
                      <a:pt x="374" y="5211"/>
                      <a:pt x="187" y="5171"/>
                      <a:pt x="0" y="5144"/>
                    </a:cubicBezTo>
                    <a:lnTo>
                      <a:pt x="0" y="5144"/>
                    </a:lnTo>
                    <a:cubicBezTo>
                      <a:pt x="0" y="5144"/>
                      <a:pt x="54" y="5171"/>
                      <a:pt x="147" y="5197"/>
                    </a:cubicBezTo>
                    <a:cubicBezTo>
                      <a:pt x="241" y="5224"/>
                      <a:pt x="374" y="5278"/>
                      <a:pt x="548" y="5331"/>
                    </a:cubicBezTo>
                    <a:cubicBezTo>
                      <a:pt x="1056" y="5465"/>
                      <a:pt x="1563" y="5558"/>
                      <a:pt x="2085" y="5625"/>
                    </a:cubicBezTo>
                    <a:cubicBezTo>
                      <a:pt x="2454" y="5664"/>
                      <a:pt x="2823" y="5684"/>
                      <a:pt x="3190" y="5684"/>
                    </a:cubicBezTo>
                    <a:cubicBezTo>
                      <a:pt x="6312" y="5684"/>
                      <a:pt x="9291" y="4279"/>
                      <a:pt x="11263" y="1804"/>
                    </a:cubicBezTo>
                    <a:cubicBezTo>
                      <a:pt x="11584" y="1403"/>
                      <a:pt x="11878" y="962"/>
                      <a:pt x="12145" y="508"/>
                    </a:cubicBezTo>
                    <a:cubicBezTo>
                      <a:pt x="12239" y="347"/>
                      <a:pt x="12292" y="227"/>
                      <a:pt x="12346" y="134"/>
                    </a:cubicBezTo>
                    <a:cubicBezTo>
                      <a:pt x="12359" y="94"/>
                      <a:pt x="12386" y="40"/>
                      <a:pt x="123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a:off x="5721725" y="1120250"/>
                <a:ext cx="432250" cy="215525"/>
              </a:xfrm>
              <a:custGeom>
                <a:avLst/>
                <a:gdLst/>
                <a:ahLst/>
                <a:cxnLst/>
                <a:rect l="l" t="t" r="r" b="b"/>
                <a:pathLst>
                  <a:path w="17290" h="8621" extrusionOk="0">
                    <a:moveTo>
                      <a:pt x="17289" y="1"/>
                    </a:moveTo>
                    <a:cubicBezTo>
                      <a:pt x="17249" y="54"/>
                      <a:pt x="17223" y="108"/>
                      <a:pt x="17196" y="174"/>
                    </a:cubicBezTo>
                    <a:cubicBezTo>
                      <a:pt x="17129" y="308"/>
                      <a:pt x="17062" y="495"/>
                      <a:pt x="16942" y="736"/>
                    </a:cubicBezTo>
                    <a:cubicBezTo>
                      <a:pt x="16154" y="2432"/>
                      <a:pt x="15032" y="3942"/>
                      <a:pt x="13642" y="5185"/>
                    </a:cubicBezTo>
                    <a:cubicBezTo>
                      <a:pt x="11598" y="7015"/>
                      <a:pt x="9033" y="8137"/>
                      <a:pt x="6294" y="8405"/>
                    </a:cubicBezTo>
                    <a:cubicBezTo>
                      <a:pt x="5855" y="8447"/>
                      <a:pt x="5413" y="8469"/>
                      <a:pt x="4969" y="8469"/>
                    </a:cubicBezTo>
                    <a:cubicBezTo>
                      <a:pt x="4304" y="8469"/>
                      <a:pt x="3637" y="8421"/>
                      <a:pt x="2980" y="8324"/>
                    </a:cubicBezTo>
                    <a:cubicBezTo>
                      <a:pt x="2232" y="8218"/>
                      <a:pt x="1510" y="8044"/>
                      <a:pt x="789" y="7817"/>
                    </a:cubicBezTo>
                    <a:cubicBezTo>
                      <a:pt x="535" y="7750"/>
                      <a:pt x="348" y="7670"/>
                      <a:pt x="214" y="7630"/>
                    </a:cubicBezTo>
                    <a:cubicBezTo>
                      <a:pt x="148" y="7590"/>
                      <a:pt x="81" y="7576"/>
                      <a:pt x="1" y="7563"/>
                    </a:cubicBezTo>
                    <a:lnTo>
                      <a:pt x="1" y="7563"/>
                    </a:lnTo>
                    <a:cubicBezTo>
                      <a:pt x="67" y="7603"/>
                      <a:pt x="134" y="7630"/>
                      <a:pt x="201" y="7656"/>
                    </a:cubicBezTo>
                    <a:cubicBezTo>
                      <a:pt x="335" y="7710"/>
                      <a:pt x="522" y="7803"/>
                      <a:pt x="776" y="7884"/>
                    </a:cubicBezTo>
                    <a:cubicBezTo>
                      <a:pt x="1484" y="8137"/>
                      <a:pt x="2219" y="8324"/>
                      <a:pt x="2953" y="8445"/>
                    </a:cubicBezTo>
                    <a:cubicBezTo>
                      <a:pt x="3665" y="8563"/>
                      <a:pt x="4377" y="8620"/>
                      <a:pt x="5083" y="8620"/>
                    </a:cubicBezTo>
                    <a:cubicBezTo>
                      <a:pt x="9410" y="8620"/>
                      <a:pt x="13503" y="6454"/>
                      <a:pt x="15927" y="2766"/>
                    </a:cubicBezTo>
                    <a:cubicBezTo>
                      <a:pt x="16354" y="2138"/>
                      <a:pt x="16715" y="1470"/>
                      <a:pt x="17009" y="776"/>
                    </a:cubicBezTo>
                    <a:cubicBezTo>
                      <a:pt x="17116" y="535"/>
                      <a:pt x="17169" y="335"/>
                      <a:pt x="17223" y="201"/>
                    </a:cubicBezTo>
                    <a:cubicBezTo>
                      <a:pt x="17249" y="134"/>
                      <a:pt x="17276" y="68"/>
                      <a:pt x="172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a:off x="5689325" y="1171350"/>
                <a:ext cx="556850" cy="282625"/>
              </a:xfrm>
              <a:custGeom>
                <a:avLst/>
                <a:gdLst/>
                <a:ahLst/>
                <a:cxnLst/>
                <a:rect l="l" t="t" r="r" b="b"/>
                <a:pathLst>
                  <a:path w="22274" h="11305" extrusionOk="0">
                    <a:moveTo>
                      <a:pt x="22273" y="1"/>
                    </a:moveTo>
                    <a:lnTo>
                      <a:pt x="22273" y="1"/>
                    </a:lnTo>
                    <a:cubicBezTo>
                      <a:pt x="22260" y="81"/>
                      <a:pt x="22246" y="175"/>
                      <a:pt x="22246" y="268"/>
                    </a:cubicBezTo>
                    <a:cubicBezTo>
                      <a:pt x="22206" y="535"/>
                      <a:pt x="22153" y="789"/>
                      <a:pt x="22099" y="1056"/>
                    </a:cubicBezTo>
                    <a:cubicBezTo>
                      <a:pt x="21845" y="1992"/>
                      <a:pt x="21445" y="2887"/>
                      <a:pt x="20884" y="3689"/>
                    </a:cubicBezTo>
                    <a:cubicBezTo>
                      <a:pt x="20496" y="4236"/>
                      <a:pt x="20055" y="4757"/>
                      <a:pt x="19574" y="5225"/>
                    </a:cubicBezTo>
                    <a:cubicBezTo>
                      <a:pt x="19013" y="5746"/>
                      <a:pt x="18412" y="6227"/>
                      <a:pt x="17770" y="6655"/>
                    </a:cubicBezTo>
                    <a:cubicBezTo>
                      <a:pt x="16421" y="7576"/>
                      <a:pt x="14791" y="8351"/>
                      <a:pt x="13067" y="9113"/>
                    </a:cubicBezTo>
                    <a:cubicBezTo>
                      <a:pt x="11344" y="9875"/>
                      <a:pt x="9661" y="10516"/>
                      <a:pt x="8057" y="10850"/>
                    </a:cubicBezTo>
                    <a:cubicBezTo>
                      <a:pt x="7122" y="11064"/>
                      <a:pt x="6163" y="11171"/>
                      <a:pt x="5200" y="11171"/>
                    </a:cubicBezTo>
                    <a:cubicBezTo>
                      <a:pt x="4719" y="11171"/>
                      <a:pt x="4236" y="11144"/>
                      <a:pt x="3755" y="11090"/>
                    </a:cubicBezTo>
                    <a:cubicBezTo>
                      <a:pt x="2793" y="10983"/>
                      <a:pt x="1844" y="10716"/>
                      <a:pt x="949" y="10329"/>
                    </a:cubicBezTo>
                    <a:cubicBezTo>
                      <a:pt x="709" y="10222"/>
                      <a:pt x="468" y="10102"/>
                      <a:pt x="241" y="9968"/>
                    </a:cubicBezTo>
                    <a:cubicBezTo>
                      <a:pt x="161" y="9915"/>
                      <a:pt x="81" y="9875"/>
                      <a:pt x="1" y="9834"/>
                    </a:cubicBezTo>
                    <a:lnTo>
                      <a:pt x="1" y="9834"/>
                    </a:lnTo>
                    <a:cubicBezTo>
                      <a:pt x="67" y="9901"/>
                      <a:pt x="148" y="9955"/>
                      <a:pt x="228" y="9995"/>
                    </a:cubicBezTo>
                    <a:cubicBezTo>
                      <a:pt x="455" y="10142"/>
                      <a:pt x="682" y="10262"/>
                      <a:pt x="923" y="10382"/>
                    </a:cubicBezTo>
                    <a:cubicBezTo>
                      <a:pt x="1818" y="10810"/>
                      <a:pt x="2766" y="11090"/>
                      <a:pt x="3742" y="11211"/>
                    </a:cubicBezTo>
                    <a:cubicBezTo>
                      <a:pt x="4262" y="11273"/>
                      <a:pt x="4783" y="11304"/>
                      <a:pt x="5303" y="11304"/>
                    </a:cubicBezTo>
                    <a:cubicBezTo>
                      <a:pt x="6236" y="11304"/>
                      <a:pt x="7166" y="11203"/>
                      <a:pt x="8084" y="10997"/>
                    </a:cubicBezTo>
                    <a:cubicBezTo>
                      <a:pt x="9701" y="10663"/>
                      <a:pt x="11411" y="10035"/>
                      <a:pt x="13134" y="9273"/>
                    </a:cubicBezTo>
                    <a:cubicBezTo>
                      <a:pt x="14858" y="8498"/>
                      <a:pt x="16501" y="7723"/>
                      <a:pt x="17864" y="6788"/>
                    </a:cubicBezTo>
                    <a:cubicBezTo>
                      <a:pt x="18505" y="6347"/>
                      <a:pt x="19107" y="5866"/>
                      <a:pt x="19668" y="5319"/>
                    </a:cubicBezTo>
                    <a:cubicBezTo>
                      <a:pt x="20162" y="4838"/>
                      <a:pt x="20590" y="4316"/>
                      <a:pt x="20977" y="3755"/>
                    </a:cubicBezTo>
                    <a:cubicBezTo>
                      <a:pt x="21525" y="2940"/>
                      <a:pt x="21926" y="2032"/>
                      <a:pt x="22139" y="1070"/>
                    </a:cubicBezTo>
                    <a:cubicBezTo>
                      <a:pt x="22206" y="803"/>
                      <a:pt x="22246" y="535"/>
                      <a:pt x="22260" y="282"/>
                    </a:cubicBezTo>
                    <a:cubicBezTo>
                      <a:pt x="22273" y="188"/>
                      <a:pt x="22273" y="94"/>
                      <a:pt x="222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a:off x="5689325" y="1225475"/>
                <a:ext cx="650375" cy="353925"/>
              </a:xfrm>
              <a:custGeom>
                <a:avLst/>
                <a:gdLst/>
                <a:ahLst/>
                <a:cxnLst/>
                <a:rect l="l" t="t" r="r" b="b"/>
                <a:pathLst>
                  <a:path w="26015" h="14157" extrusionOk="0">
                    <a:moveTo>
                      <a:pt x="26014" y="0"/>
                    </a:moveTo>
                    <a:lnTo>
                      <a:pt x="26014" y="0"/>
                    </a:lnTo>
                    <a:cubicBezTo>
                      <a:pt x="26001" y="27"/>
                      <a:pt x="25987" y="54"/>
                      <a:pt x="25974" y="67"/>
                    </a:cubicBezTo>
                    <a:cubicBezTo>
                      <a:pt x="25947" y="134"/>
                      <a:pt x="25921" y="214"/>
                      <a:pt x="25894" y="308"/>
                    </a:cubicBezTo>
                    <a:cubicBezTo>
                      <a:pt x="25814" y="508"/>
                      <a:pt x="25720" y="802"/>
                      <a:pt x="25560" y="1189"/>
                    </a:cubicBezTo>
                    <a:cubicBezTo>
                      <a:pt x="25119" y="2258"/>
                      <a:pt x="24598" y="3287"/>
                      <a:pt x="23997" y="4276"/>
                    </a:cubicBezTo>
                    <a:cubicBezTo>
                      <a:pt x="23101" y="5732"/>
                      <a:pt x="22033" y="7082"/>
                      <a:pt x="20803" y="8284"/>
                    </a:cubicBezTo>
                    <a:cubicBezTo>
                      <a:pt x="17797" y="11250"/>
                      <a:pt x="13923" y="13174"/>
                      <a:pt x="9741" y="13789"/>
                    </a:cubicBezTo>
                    <a:cubicBezTo>
                      <a:pt x="8722" y="13942"/>
                      <a:pt x="7688" y="14018"/>
                      <a:pt x="6652" y="14018"/>
                    </a:cubicBezTo>
                    <a:cubicBezTo>
                      <a:pt x="5976" y="14018"/>
                      <a:pt x="5299" y="13986"/>
                      <a:pt x="4624" y="13922"/>
                    </a:cubicBezTo>
                    <a:cubicBezTo>
                      <a:pt x="3474" y="13802"/>
                      <a:pt x="2339" y="13602"/>
                      <a:pt x="1230" y="13294"/>
                    </a:cubicBezTo>
                    <a:cubicBezTo>
                      <a:pt x="816" y="13201"/>
                      <a:pt x="522" y="13094"/>
                      <a:pt x="321" y="13027"/>
                    </a:cubicBezTo>
                    <a:lnTo>
                      <a:pt x="81" y="12960"/>
                    </a:lnTo>
                    <a:cubicBezTo>
                      <a:pt x="54" y="12960"/>
                      <a:pt x="27" y="12947"/>
                      <a:pt x="1" y="12947"/>
                    </a:cubicBezTo>
                    <a:cubicBezTo>
                      <a:pt x="1" y="12947"/>
                      <a:pt x="27" y="12960"/>
                      <a:pt x="81" y="12987"/>
                    </a:cubicBezTo>
                    <a:lnTo>
                      <a:pt x="308" y="13067"/>
                    </a:lnTo>
                    <a:cubicBezTo>
                      <a:pt x="508" y="13134"/>
                      <a:pt x="816" y="13254"/>
                      <a:pt x="1203" y="13361"/>
                    </a:cubicBezTo>
                    <a:cubicBezTo>
                      <a:pt x="2325" y="13682"/>
                      <a:pt x="3461" y="13909"/>
                      <a:pt x="4610" y="14029"/>
                    </a:cubicBezTo>
                    <a:cubicBezTo>
                      <a:pt x="5346" y="14115"/>
                      <a:pt x="6081" y="14156"/>
                      <a:pt x="6816" y="14156"/>
                    </a:cubicBezTo>
                    <a:cubicBezTo>
                      <a:pt x="7802" y="14156"/>
                      <a:pt x="8787" y="14081"/>
                      <a:pt x="9767" y="13936"/>
                    </a:cubicBezTo>
                    <a:cubicBezTo>
                      <a:pt x="13989" y="13348"/>
                      <a:pt x="17891" y="11397"/>
                      <a:pt x="20910" y="8391"/>
                    </a:cubicBezTo>
                    <a:cubicBezTo>
                      <a:pt x="22139" y="7188"/>
                      <a:pt x="23208" y="5826"/>
                      <a:pt x="24103" y="4343"/>
                    </a:cubicBezTo>
                    <a:cubicBezTo>
                      <a:pt x="24691" y="3341"/>
                      <a:pt x="25199" y="2298"/>
                      <a:pt x="25613" y="1216"/>
                    </a:cubicBezTo>
                    <a:cubicBezTo>
                      <a:pt x="25774" y="829"/>
                      <a:pt x="25854" y="521"/>
                      <a:pt x="25921" y="321"/>
                    </a:cubicBezTo>
                    <a:cubicBezTo>
                      <a:pt x="25947" y="228"/>
                      <a:pt x="25974" y="147"/>
                      <a:pt x="25987" y="81"/>
                    </a:cubicBezTo>
                    <a:cubicBezTo>
                      <a:pt x="26001" y="54"/>
                      <a:pt x="26014" y="27"/>
                      <a:pt x="260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a:off x="5733075" y="1349050"/>
                <a:ext cx="680425" cy="355575"/>
              </a:xfrm>
              <a:custGeom>
                <a:avLst/>
                <a:gdLst/>
                <a:ahLst/>
                <a:cxnLst/>
                <a:rect l="l" t="t" r="r" b="b"/>
                <a:pathLst>
                  <a:path w="27217" h="14223" extrusionOk="0">
                    <a:moveTo>
                      <a:pt x="27212" y="0"/>
                    </a:moveTo>
                    <a:cubicBezTo>
                      <a:pt x="27203" y="0"/>
                      <a:pt x="27183" y="8"/>
                      <a:pt x="27163" y="68"/>
                    </a:cubicBezTo>
                    <a:cubicBezTo>
                      <a:pt x="27137" y="134"/>
                      <a:pt x="27110" y="201"/>
                      <a:pt x="27070" y="295"/>
                    </a:cubicBezTo>
                    <a:cubicBezTo>
                      <a:pt x="26990" y="509"/>
                      <a:pt x="26856" y="816"/>
                      <a:pt x="26696" y="1203"/>
                    </a:cubicBezTo>
                    <a:cubicBezTo>
                      <a:pt x="26215" y="2299"/>
                      <a:pt x="25667" y="3368"/>
                      <a:pt x="25039" y="4397"/>
                    </a:cubicBezTo>
                    <a:cubicBezTo>
                      <a:pt x="24130" y="5920"/>
                      <a:pt x="23035" y="7336"/>
                      <a:pt x="21779" y="8605"/>
                    </a:cubicBezTo>
                    <a:cubicBezTo>
                      <a:pt x="20242" y="10142"/>
                      <a:pt x="18452" y="11424"/>
                      <a:pt x="16488" y="12373"/>
                    </a:cubicBezTo>
                    <a:cubicBezTo>
                      <a:pt x="14524" y="13295"/>
                      <a:pt x="12386" y="13843"/>
                      <a:pt x="10209" y="13990"/>
                    </a:cubicBezTo>
                    <a:cubicBezTo>
                      <a:pt x="9573" y="14035"/>
                      <a:pt x="8925" y="14062"/>
                      <a:pt x="8278" y="14062"/>
                    </a:cubicBezTo>
                    <a:cubicBezTo>
                      <a:pt x="7972" y="14062"/>
                      <a:pt x="7667" y="14056"/>
                      <a:pt x="7363" y="14043"/>
                    </a:cubicBezTo>
                    <a:cubicBezTo>
                      <a:pt x="6481" y="14016"/>
                      <a:pt x="5639" y="13949"/>
                      <a:pt x="4891" y="13883"/>
                    </a:cubicBezTo>
                    <a:cubicBezTo>
                      <a:pt x="3368" y="13736"/>
                      <a:pt x="2139" y="13549"/>
                      <a:pt x="1310" y="13442"/>
                    </a:cubicBezTo>
                    <a:lnTo>
                      <a:pt x="335" y="13308"/>
                    </a:lnTo>
                    <a:lnTo>
                      <a:pt x="81" y="13268"/>
                    </a:lnTo>
                    <a:lnTo>
                      <a:pt x="1" y="13268"/>
                    </a:lnTo>
                    <a:cubicBezTo>
                      <a:pt x="28" y="13281"/>
                      <a:pt x="54" y="13295"/>
                      <a:pt x="81" y="13295"/>
                    </a:cubicBezTo>
                    <a:lnTo>
                      <a:pt x="335" y="13348"/>
                    </a:lnTo>
                    <a:lnTo>
                      <a:pt x="1297" y="13509"/>
                    </a:lnTo>
                    <a:cubicBezTo>
                      <a:pt x="2139" y="13656"/>
                      <a:pt x="3354" y="13843"/>
                      <a:pt x="4878" y="14016"/>
                    </a:cubicBezTo>
                    <a:cubicBezTo>
                      <a:pt x="5639" y="14096"/>
                      <a:pt x="6468" y="14163"/>
                      <a:pt x="7363" y="14190"/>
                    </a:cubicBezTo>
                    <a:cubicBezTo>
                      <a:pt x="7759" y="14212"/>
                      <a:pt x="8157" y="14223"/>
                      <a:pt x="8556" y="14223"/>
                    </a:cubicBezTo>
                    <a:cubicBezTo>
                      <a:pt x="9112" y="14223"/>
                      <a:pt x="9669" y="14202"/>
                      <a:pt x="10222" y="14163"/>
                    </a:cubicBezTo>
                    <a:cubicBezTo>
                      <a:pt x="12426" y="14016"/>
                      <a:pt x="14578" y="13468"/>
                      <a:pt x="16568" y="12533"/>
                    </a:cubicBezTo>
                    <a:cubicBezTo>
                      <a:pt x="18559" y="11585"/>
                      <a:pt x="20349" y="10289"/>
                      <a:pt x="21899" y="8725"/>
                    </a:cubicBezTo>
                    <a:cubicBezTo>
                      <a:pt x="23155" y="7443"/>
                      <a:pt x="24237" y="6013"/>
                      <a:pt x="25159" y="4477"/>
                    </a:cubicBezTo>
                    <a:cubicBezTo>
                      <a:pt x="25760" y="3435"/>
                      <a:pt x="26295" y="2352"/>
                      <a:pt x="26763" y="1243"/>
                    </a:cubicBezTo>
                    <a:cubicBezTo>
                      <a:pt x="26923" y="843"/>
                      <a:pt x="27043" y="535"/>
                      <a:pt x="27110" y="322"/>
                    </a:cubicBezTo>
                    <a:lnTo>
                      <a:pt x="27190" y="81"/>
                    </a:lnTo>
                    <a:cubicBezTo>
                      <a:pt x="27203" y="54"/>
                      <a:pt x="27217" y="28"/>
                      <a:pt x="27217" y="1"/>
                    </a:cubicBezTo>
                    <a:cubicBezTo>
                      <a:pt x="27217" y="1"/>
                      <a:pt x="27215" y="0"/>
                      <a:pt x="2721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a:off x="5772500" y="1045750"/>
                <a:ext cx="109925" cy="43950"/>
              </a:xfrm>
              <a:custGeom>
                <a:avLst/>
                <a:gdLst/>
                <a:ahLst/>
                <a:cxnLst/>
                <a:rect l="l" t="t" r="r" b="b"/>
                <a:pathLst>
                  <a:path w="4397" h="1758" extrusionOk="0">
                    <a:moveTo>
                      <a:pt x="4380" y="1"/>
                    </a:moveTo>
                    <a:cubicBezTo>
                      <a:pt x="4348" y="1"/>
                      <a:pt x="4201" y="236"/>
                      <a:pt x="3888" y="522"/>
                    </a:cubicBezTo>
                    <a:cubicBezTo>
                      <a:pt x="3448" y="883"/>
                      <a:pt x="2940" y="1164"/>
                      <a:pt x="2392" y="1324"/>
                    </a:cubicBezTo>
                    <a:cubicBezTo>
                      <a:pt x="1844" y="1471"/>
                      <a:pt x="1283" y="1578"/>
                      <a:pt x="709" y="1631"/>
                    </a:cubicBezTo>
                    <a:cubicBezTo>
                      <a:pt x="268" y="1671"/>
                      <a:pt x="1" y="1711"/>
                      <a:pt x="1" y="1738"/>
                    </a:cubicBezTo>
                    <a:cubicBezTo>
                      <a:pt x="1" y="1748"/>
                      <a:pt x="134" y="1757"/>
                      <a:pt x="373" y="1757"/>
                    </a:cubicBezTo>
                    <a:cubicBezTo>
                      <a:pt x="472" y="1757"/>
                      <a:pt x="589" y="1755"/>
                      <a:pt x="722" y="1752"/>
                    </a:cubicBezTo>
                    <a:cubicBezTo>
                      <a:pt x="1297" y="1725"/>
                      <a:pt x="1884" y="1645"/>
                      <a:pt x="2446" y="1484"/>
                    </a:cubicBezTo>
                    <a:cubicBezTo>
                      <a:pt x="3020" y="1311"/>
                      <a:pt x="3541" y="1017"/>
                      <a:pt x="3969" y="603"/>
                    </a:cubicBezTo>
                    <a:cubicBezTo>
                      <a:pt x="4289" y="282"/>
                      <a:pt x="4396" y="1"/>
                      <a:pt x="4383" y="1"/>
                    </a:cubicBezTo>
                    <a:cubicBezTo>
                      <a:pt x="4382" y="1"/>
                      <a:pt x="4381" y="1"/>
                      <a:pt x="438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a:off x="5780275" y="1015575"/>
                <a:ext cx="48700" cy="11600"/>
              </a:xfrm>
              <a:custGeom>
                <a:avLst/>
                <a:gdLst/>
                <a:ahLst/>
                <a:cxnLst/>
                <a:rect l="l" t="t" r="r" b="b"/>
                <a:pathLst>
                  <a:path w="1948" h="464" extrusionOk="0">
                    <a:moveTo>
                      <a:pt x="1918" y="1"/>
                    </a:moveTo>
                    <a:cubicBezTo>
                      <a:pt x="1835" y="1"/>
                      <a:pt x="1460" y="174"/>
                      <a:pt x="986" y="260"/>
                    </a:cubicBezTo>
                    <a:cubicBezTo>
                      <a:pt x="464" y="353"/>
                      <a:pt x="24" y="340"/>
                      <a:pt x="10" y="367"/>
                    </a:cubicBezTo>
                    <a:cubicBezTo>
                      <a:pt x="1" y="395"/>
                      <a:pt x="225" y="463"/>
                      <a:pt x="555" y="463"/>
                    </a:cubicBezTo>
                    <a:cubicBezTo>
                      <a:pt x="692" y="463"/>
                      <a:pt x="847" y="451"/>
                      <a:pt x="1012" y="420"/>
                    </a:cubicBezTo>
                    <a:cubicBezTo>
                      <a:pt x="1573" y="313"/>
                      <a:pt x="1947" y="46"/>
                      <a:pt x="1934" y="6"/>
                    </a:cubicBezTo>
                    <a:cubicBezTo>
                      <a:pt x="1932" y="2"/>
                      <a:pt x="1926" y="1"/>
                      <a:pt x="191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a:off x="5782625" y="987825"/>
                <a:ext cx="41000" cy="10300"/>
              </a:xfrm>
              <a:custGeom>
                <a:avLst/>
                <a:gdLst/>
                <a:ahLst/>
                <a:cxnLst/>
                <a:rect l="l" t="t" r="r" b="b"/>
                <a:pathLst>
                  <a:path w="1640" h="412" extrusionOk="0">
                    <a:moveTo>
                      <a:pt x="1595" y="0"/>
                    </a:moveTo>
                    <a:cubicBezTo>
                      <a:pt x="1518" y="0"/>
                      <a:pt x="1201" y="125"/>
                      <a:pt x="811" y="207"/>
                    </a:cubicBezTo>
                    <a:cubicBezTo>
                      <a:pt x="384" y="301"/>
                      <a:pt x="10" y="301"/>
                      <a:pt x="10" y="341"/>
                    </a:cubicBezTo>
                    <a:cubicBezTo>
                      <a:pt x="1" y="367"/>
                      <a:pt x="166" y="411"/>
                      <a:pt x="414" y="411"/>
                    </a:cubicBezTo>
                    <a:cubicBezTo>
                      <a:pt x="542" y="411"/>
                      <a:pt x="692" y="399"/>
                      <a:pt x="851" y="368"/>
                    </a:cubicBezTo>
                    <a:cubicBezTo>
                      <a:pt x="1319" y="274"/>
                      <a:pt x="1640" y="47"/>
                      <a:pt x="1613" y="7"/>
                    </a:cubicBezTo>
                    <a:cubicBezTo>
                      <a:pt x="1611" y="2"/>
                      <a:pt x="1605" y="0"/>
                      <a:pt x="159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a:off x="5778350" y="942125"/>
                <a:ext cx="43950" cy="17125"/>
              </a:xfrm>
              <a:custGeom>
                <a:avLst/>
                <a:gdLst/>
                <a:ahLst/>
                <a:cxnLst/>
                <a:rect l="l" t="t" r="r" b="b"/>
                <a:pathLst>
                  <a:path w="1758" h="685" extrusionOk="0">
                    <a:moveTo>
                      <a:pt x="1707" y="0"/>
                    </a:moveTo>
                    <a:cubicBezTo>
                      <a:pt x="1642" y="0"/>
                      <a:pt x="1323" y="232"/>
                      <a:pt x="889" y="405"/>
                    </a:cubicBezTo>
                    <a:cubicBezTo>
                      <a:pt x="421" y="579"/>
                      <a:pt x="7" y="592"/>
                      <a:pt x="7" y="646"/>
                    </a:cubicBezTo>
                    <a:cubicBezTo>
                      <a:pt x="1" y="664"/>
                      <a:pt x="88" y="685"/>
                      <a:pt x="233" y="685"/>
                    </a:cubicBezTo>
                    <a:cubicBezTo>
                      <a:pt x="407" y="685"/>
                      <a:pt x="665" y="654"/>
                      <a:pt x="942" y="552"/>
                    </a:cubicBezTo>
                    <a:cubicBezTo>
                      <a:pt x="1463" y="365"/>
                      <a:pt x="1757" y="31"/>
                      <a:pt x="1717" y="4"/>
                    </a:cubicBezTo>
                    <a:cubicBezTo>
                      <a:pt x="1715" y="2"/>
                      <a:pt x="1712" y="0"/>
                      <a:pt x="17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a:off x="5750125" y="885375"/>
                <a:ext cx="91550" cy="36450"/>
              </a:xfrm>
              <a:custGeom>
                <a:avLst/>
                <a:gdLst/>
                <a:ahLst/>
                <a:cxnLst/>
                <a:rect l="l" t="t" r="r" b="b"/>
                <a:pathLst>
                  <a:path w="3662" h="1458" extrusionOk="0">
                    <a:moveTo>
                      <a:pt x="3644" y="1"/>
                    </a:moveTo>
                    <a:cubicBezTo>
                      <a:pt x="3617" y="1"/>
                      <a:pt x="3484" y="180"/>
                      <a:pt x="3234" y="417"/>
                    </a:cubicBezTo>
                    <a:cubicBezTo>
                      <a:pt x="2624" y="993"/>
                      <a:pt x="1825" y="1311"/>
                      <a:pt x="1000" y="1311"/>
                    </a:cubicBezTo>
                    <a:cubicBezTo>
                      <a:pt x="868" y="1311"/>
                      <a:pt x="735" y="1302"/>
                      <a:pt x="602" y="1286"/>
                    </a:cubicBezTo>
                    <a:cubicBezTo>
                      <a:pt x="298" y="1252"/>
                      <a:pt x="89" y="1199"/>
                      <a:pt x="31" y="1199"/>
                    </a:cubicBezTo>
                    <a:cubicBezTo>
                      <a:pt x="19" y="1199"/>
                      <a:pt x="14" y="1201"/>
                      <a:pt x="14" y="1206"/>
                    </a:cubicBezTo>
                    <a:cubicBezTo>
                      <a:pt x="0" y="1219"/>
                      <a:pt x="214" y="1339"/>
                      <a:pt x="588" y="1406"/>
                    </a:cubicBezTo>
                    <a:cubicBezTo>
                      <a:pt x="772" y="1440"/>
                      <a:pt x="956" y="1457"/>
                      <a:pt x="1139" y="1457"/>
                    </a:cubicBezTo>
                    <a:cubicBezTo>
                      <a:pt x="1955" y="1457"/>
                      <a:pt x="2746" y="1122"/>
                      <a:pt x="3314" y="511"/>
                    </a:cubicBezTo>
                    <a:cubicBezTo>
                      <a:pt x="3568" y="230"/>
                      <a:pt x="3661" y="3"/>
                      <a:pt x="3648" y="3"/>
                    </a:cubicBezTo>
                    <a:cubicBezTo>
                      <a:pt x="3647" y="1"/>
                      <a:pt x="3646" y="1"/>
                      <a:pt x="36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6"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smtClean="0">
                <a:latin typeface="Cambria" panose="02040503050406030204" pitchFamily="18" charset="0"/>
                <a:ea typeface="Cambria" panose="02040503050406030204" pitchFamily="18" charset="0"/>
                <a:cs typeface="Nirmala UI Semilight" panose="020B0402040204020203" pitchFamily="34" charset="0"/>
              </a:rPr>
              <a:t>References</a:t>
            </a:r>
            <a:r>
              <a:rPr lang="en-IN" dirty="0">
                <a:solidFill>
                  <a:schemeClr val="tx2">
                    <a:lumMod val="10000"/>
                    <a:alpha val="50000"/>
                  </a:schemeClr>
                </a:solidFill>
                <a:latin typeface="Cambria" panose="02040503050406030204" pitchFamily="18" charset="0"/>
                <a:ea typeface="Cambria" panose="02040503050406030204" pitchFamily="18" charset="0"/>
                <a:cs typeface="Nirmala UI Semilight" panose="020B0402040204020203" pitchFamily="34" charset="0"/>
              </a:rPr>
              <a:t/>
            </a:r>
            <a:br>
              <a:rPr lang="en-IN" dirty="0">
                <a:solidFill>
                  <a:schemeClr val="tx2">
                    <a:lumMod val="10000"/>
                    <a:alpha val="50000"/>
                  </a:schemeClr>
                </a:solidFill>
                <a:latin typeface="Cambria" panose="02040503050406030204" pitchFamily="18" charset="0"/>
                <a:ea typeface="Cambria" panose="02040503050406030204" pitchFamily="18" charset="0"/>
                <a:cs typeface="Nirmala UI Semilight" panose="020B0402040204020203" pitchFamily="34" charset="0"/>
              </a:rPr>
            </a:br>
            <a:endParaRPr lang="en-IN" dirty="0">
              <a:latin typeface="Cambria" panose="02040503050406030204" pitchFamily="18" charset="0"/>
              <a:ea typeface="Cambria" panose="02040503050406030204" pitchFamily="18" charset="0"/>
            </a:endParaRPr>
          </a:p>
        </p:txBody>
      </p:sp>
      <p:sp>
        <p:nvSpPr>
          <p:cNvPr id="2" name="Rectangle 1"/>
          <p:cNvSpPr/>
          <p:nvPr/>
        </p:nvSpPr>
        <p:spPr>
          <a:xfrm>
            <a:off x="174681" y="744082"/>
            <a:ext cx="6948663" cy="4570995"/>
          </a:xfrm>
          <a:prstGeom prst="rect">
            <a:avLst/>
          </a:prstGeom>
        </p:spPr>
        <p:txBody>
          <a:bodyPr wrap="square">
            <a:spAutoFit/>
          </a:bodyPr>
          <a:lstStyle/>
          <a:p>
            <a:pPr marL="285750" indent="-285750">
              <a:lnSpc>
                <a:spcPct val="150000"/>
              </a:lnSpc>
              <a:buFont typeface="Wingdings" panose="05000000000000000000" pitchFamily="2" charset="2"/>
              <a:buChar char="Ø"/>
            </a:pPr>
            <a:r>
              <a:rPr lang="en-IN" sz="2000" dirty="0">
                <a:latin typeface="Cambria" panose="02040503050406030204" pitchFamily="18" charset="0"/>
                <a:ea typeface="Cambria" panose="02040503050406030204" pitchFamily="18" charset="0"/>
                <a:hlinkClick r:id="rId3"/>
              </a:rPr>
              <a:t>https://www.geeksforgeeks.org/image-steganography-in-cryptography</a:t>
            </a:r>
            <a:r>
              <a:rPr lang="en-IN" sz="2000" dirty="0" smtClean="0">
                <a:latin typeface="Cambria" panose="02040503050406030204" pitchFamily="18" charset="0"/>
                <a:ea typeface="Cambria" panose="02040503050406030204" pitchFamily="18" charset="0"/>
                <a:hlinkClick r:id="rId3"/>
              </a:rPr>
              <a:t>/</a:t>
            </a:r>
          </a:p>
          <a:p>
            <a:pPr marL="285750" indent="-285750">
              <a:lnSpc>
                <a:spcPct val="150000"/>
              </a:lnSpc>
              <a:buFont typeface="Wingdings" panose="05000000000000000000" pitchFamily="2" charset="2"/>
              <a:buChar char="Ø"/>
            </a:pPr>
            <a:r>
              <a:rPr lang="en-IN" sz="2000" dirty="0">
                <a:latin typeface="Cambria" panose="02040503050406030204" pitchFamily="18" charset="0"/>
                <a:ea typeface="Cambria" panose="02040503050406030204" pitchFamily="18" charset="0"/>
                <a:hlinkClick r:id="rId3"/>
              </a:rPr>
              <a:t>https://</a:t>
            </a:r>
            <a:r>
              <a:rPr lang="en-IN" sz="2000" dirty="0" smtClean="0">
                <a:latin typeface="Cambria" panose="02040503050406030204" pitchFamily="18" charset="0"/>
                <a:ea typeface="Cambria" panose="02040503050406030204" pitchFamily="18" charset="0"/>
                <a:hlinkClick r:id="rId3"/>
              </a:rPr>
              <a:t>searchsecurity.techtarget.com/definition/steganography</a:t>
            </a:r>
          </a:p>
          <a:p>
            <a:pPr marL="285750" indent="-285750">
              <a:lnSpc>
                <a:spcPct val="150000"/>
              </a:lnSpc>
              <a:buFont typeface="Wingdings" panose="05000000000000000000" pitchFamily="2" charset="2"/>
              <a:buChar char="Ø"/>
            </a:pPr>
            <a:r>
              <a:rPr lang="en-IN" sz="2000" dirty="0">
                <a:latin typeface="Cambria" panose="02040503050406030204" pitchFamily="18" charset="0"/>
                <a:ea typeface="Cambria" panose="02040503050406030204" pitchFamily="18" charset="0"/>
                <a:hlinkClick r:id="rId3"/>
              </a:rPr>
              <a:t>https://lyra-kdf.net/guide-rise-fall-5-best-key-encryption-algorithms/</a:t>
            </a:r>
          </a:p>
          <a:p>
            <a:pPr marL="285750" indent="-285750">
              <a:lnSpc>
                <a:spcPct val="150000"/>
              </a:lnSpc>
              <a:buFont typeface="Wingdings" panose="05000000000000000000" pitchFamily="2" charset="2"/>
              <a:buChar char="Ø"/>
            </a:pPr>
            <a:r>
              <a:rPr lang="en-IN" sz="2000" dirty="0" smtClean="0">
                <a:latin typeface="Cambria" panose="02040503050406030204" pitchFamily="18" charset="0"/>
                <a:ea typeface="Cambria" panose="02040503050406030204" pitchFamily="18" charset="0"/>
                <a:hlinkClick r:id="rId3"/>
              </a:rPr>
              <a:t>https</a:t>
            </a:r>
            <a:r>
              <a:rPr lang="en-IN" sz="2000" dirty="0">
                <a:latin typeface="Cambria" panose="02040503050406030204" pitchFamily="18" charset="0"/>
                <a:ea typeface="Cambria" panose="02040503050406030204" pitchFamily="18" charset="0"/>
                <a:hlinkClick r:id="rId3"/>
              </a:rPr>
              <a:t>://www.tutorialspoint.com/cryptography/advanced_encryption_standard.htm</a:t>
            </a:r>
            <a:endParaRPr lang="en-IN" sz="2000" dirty="0" smtClean="0">
              <a:latin typeface="Cambria" panose="02040503050406030204" pitchFamily="18" charset="0"/>
              <a:ea typeface="Cambria" panose="02040503050406030204" pitchFamily="18" charset="0"/>
              <a:hlinkClick r:id="rId4"/>
            </a:endParaRPr>
          </a:p>
          <a:p>
            <a:pPr marL="285750" indent="-285750">
              <a:lnSpc>
                <a:spcPct val="150000"/>
              </a:lnSpc>
              <a:buFont typeface="Wingdings" panose="05000000000000000000" pitchFamily="2" charset="2"/>
              <a:buChar char="Ø"/>
            </a:pPr>
            <a:r>
              <a:rPr lang="en-IN" sz="2000" dirty="0" smtClean="0">
                <a:latin typeface="Cambria" panose="02040503050406030204" pitchFamily="18" charset="0"/>
                <a:ea typeface="Cambria" panose="02040503050406030204" pitchFamily="18" charset="0"/>
                <a:hlinkClick r:id="rId4"/>
              </a:rPr>
              <a:t>https</a:t>
            </a:r>
            <a:r>
              <a:rPr lang="en-IN" sz="2000" dirty="0">
                <a:latin typeface="Cambria" panose="02040503050406030204" pitchFamily="18" charset="0"/>
                <a:ea typeface="Cambria" panose="02040503050406030204" pitchFamily="18" charset="0"/>
                <a:hlinkClick r:id="rId4"/>
              </a:rPr>
              <a:t>://</a:t>
            </a:r>
            <a:r>
              <a:rPr lang="en-IN" sz="2000" dirty="0" smtClean="0">
                <a:latin typeface="Cambria" panose="02040503050406030204" pitchFamily="18" charset="0"/>
                <a:ea typeface="Cambria" panose="02040503050406030204" pitchFamily="18" charset="0"/>
                <a:hlinkClick r:id="rId4"/>
              </a:rPr>
              <a:t>www.irjet.net/archives/V5/i4/IRJET-V5I4337.pdf</a:t>
            </a:r>
            <a:endParaRPr lang="en-IN" sz="2000" dirty="0" smtClean="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4650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36"/>
                                        </p:tgtEl>
                                        <p:attrNameLst>
                                          <p:attrName>style.visibility</p:attrName>
                                        </p:attrNameLst>
                                      </p:cBhvr>
                                      <p:to>
                                        <p:strVal val="visible"/>
                                      </p:to>
                                    </p:set>
                                    <p:anim calcmode="lin" valueType="num">
                                      <p:cBhvr>
                                        <p:cTn id="12" dur="250" fill="hold"/>
                                        <p:tgtEl>
                                          <p:spTgt spid="236"/>
                                        </p:tgtEl>
                                        <p:attrNameLst>
                                          <p:attrName>ppt_w</p:attrName>
                                        </p:attrNameLst>
                                      </p:cBhvr>
                                      <p:tavLst>
                                        <p:tav tm="0">
                                          <p:val>
                                            <p:fltVal val="0"/>
                                          </p:val>
                                        </p:tav>
                                        <p:tav tm="100000">
                                          <p:val>
                                            <p:strVal val="#ppt_w"/>
                                          </p:val>
                                        </p:tav>
                                      </p:tavLst>
                                    </p:anim>
                                    <p:anim calcmode="lin" valueType="num">
                                      <p:cBhvr>
                                        <p:cTn id="13" dur="250" fill="hold"/>
                                        <p:tgtEl>
                                          <p:spTgt spid="236"/>
                                        </p:tgtEl>
                                        <p:attrNameLst>
                                          <p:attrName>ppt_h</p:attrName>
                                        </p:attrNameLst>
                                      </p:cBhvr>
                                      <p:tavLst>
                                        <p:tav tm="0">
                                          <p:val>
                                            <p:fltVal val="0"/>
                                          </p:val>
                                        </p:tav>
                                        <p:tav tm="100000">
                                          <p:val>
                                            <p:strVal val="#ppt_h"/>
                                          </p:val>
                                        </p:tav>
                                      </p:tavLst>
                                    </p:anim>
                                    <p:anim calcmode="lin" valueType="num">
                                      <p:cBhvr>
                                        <p:cTn id="14" dur="250" fill="hold"/>
                                        <p:tgtEl>
                                          <p:spTgt spid="236"/>
                                        </p:tgtEl>
                                        <p:attrNameLst>
                                          <p:attrName>style.rotation</p:attrName>
                                        </p:attrNameLst>
                                      </p:cBhvr>
                                      <p:tavLst>
                                        <p:tav tm="0">
                                          <p:val>
                                            <p:fltVal val="90"/>
                                          </p:val>
                                        </p:tav>
                                        <p:tav tm="100000">
                                          <p:val>
                                            <p:fltVal val="0"/>
                                          </p:val>
                                        </p:tav>
                                      </p:tavLst>
                                    </p:anim>
                                    <p:animEffect transition="in" filter="fade">
                                      <p:cBhvr>
                                        <p:cTn id="15" dur="250"/>
                                        <p:tgtEl>
                                          <p:spTgt spid="23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1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grpSp>
        <p:nvGrpSpPr>
          <p:cNvPr id="2767" name="Google Shape;2767;p43"/>
          <p:cNvGrpSpPr/>
          <p:nvPr/>
        </p:nvGrpSpPr>
        <p:grpSpPr>
          <a:xfrm>
            <a:off x="357628" y="2084743"/>
            <a:ext cx="791516" cy="1661676"/>
            <a:chOff x="545575" y="3482250"/>
            <a:chExt cx="732325" cy="1256775"/>
          </a:xfrm>
        </p:grpSpPr>
        <p:sp>
          <p:nvSpPr>
            <p:cNvPr id="2768" name="Google Shape;2768;p43"/>
            <p:cNvSpPr/>
            <p:nvPr/>
          </p:nvSpPr>
          <p:spPr>
            <a:xfrm>
              <a:off x="545575" y="3482250"/>
              <a:ext cx="732325" cy="956000"/>
            </a:xfrm>
            <a:custGeom>
              <a:avLst/>
              <a:gdLst/>
              <a:ahLst/>
              <a:cxnLst/>
              <a:rect l="l" t="t" r="r" b="b"/>
              <a:pathLst>
                <a:path w="29293" h="38240" extrusionOk="0">
                  <a:moveTo>
                    <a:pt x="3707" y="0"/>
                  </a:moveTo>
                  <a:cubicBezTo>
                    <a:pt x="2287" y="0"/>
                    <a:pt x="812" y="847"/>
                    <a:pt x="433" y="2228"/>
                  </a:cubicBezTo>
                  <a:cubicBezTo>
                    <a:pt x="1" y="3669"/>
                    <a:pt x="836" y="5195"/>
                    <a:pt x="1758" y="6405"/>
                  </a:cubicBezTo>
                  <a:cubicBezTo>
                    <a:pt x="3111" y="8191"/>
                    <a:pt x="4724" y="9803"/>
                    <a:pt x="6539" y="11128"/>
                  </a:cubicBezTo>
                  <a:cubicBezTo>
                    <a:pt x="6913" y="11330"/>
                    <a:pt x="7173" y="11647"/>
                    <a:pt x="7345" y="12021"/>
                  </a:cubicBezTo>
                  <a:cubicBezTo>
                    <a:pt x="7547" y="12712"/>
                    <a:pt x="6884" y="13404"/>
                    <a:pt x="6164" y="13605"/>
                  </a:cubicBezTo>
                  <a:cubicBezTo>
                    <a:pt x="5387" y="13836"/>
                    <a:pt x="4523" y="13749"/>
                    <a:pt x="3716" y="13836"/>
                  </a:cubicBezTo>
                  <a:cubicBezTo>
                    <a:pt x="2881" y="13893"/>
                    <a:pt x="1988" y="14239"/>
                    <a:pt x="1642" y="14988"/>
                  </a:cubicBezTo>
                  <a:cubicBezTo>
                    <a:pt x="1182" y="16054"/>
                    <a:pt x="2074" y="17177"/>
                    <a:pt x="2939" y="17926"/>
                  </a:cubicBezTo>
                  <a:cubicBezTo>
                    <a:pt x="4667" y="19452"/>
                    <a:pt x="6683" y="20633"/>
                    <a:pt x="8814" y="21468"/>
                  </a:cubicBezTo>
                  <a:cubicBezTo>
                    <a:pt x="9592" y="21785"/>
                    <a:pt x="10398" y="22045"/>
                    <a:pt x="11003" y="22592"/>
                  </a:cubicBezTo>
                  <a:cubicBezTo>
                    <a:pt x="11637" y="23139"/>
                    <a:pt x="11983" y="24089"/>
                    <a:pt x="11579" y="24810"/>
                  </a:cubicBezTo>
                  <a:cubicBezTo>
                    <a:pt x="11261" y="25379"/>
                    <a:pt x="10582" y="25642"/>
                    <a:pt x="9913" y="25642"/>
                  </a:cubicBezTo>
                  <a:cubicBezTo>
                    <a:pt x="9736" y="25642"/>
                    <a:pt x="9559" y="25623"/>
                    <a:pt x="9390" y="25587"/>
                  </a:cubicBezTo>
                  <a:cubicBezTo>
                    <a:pt x="8584" y="25414"/>
                    <a:pt x="7864" y="24954"/>
                    <a:pt x="7115" y="24666"/>
                  </a:cubicBezTo>
                  <a:cubicBezTo>
                    <a:pt x="6551" y="24440"/>
                    <a:pt x="5920" y="24311"/>
                    <a:pt x="5305" y="24311"/>
                  </a:cubicBezTo>
                  <a:cubicBezTo>
                    <a:pt x="4349" y="24311"/>
                    <a:pt x="3430" y="24621"/>
                    <a:pt x="2852" y="25357"/>
                  </a:cubicBezTo>
                  <a:cubicBezTo>
                    <a:pt x="2247" y="26192"/>
                    <a:pt x="2074" y="27287"/>
                    <a:pt x="2420" y="28266"/>
                  </a:cubicBezTo>
                  <a:cubicBezTo>
                    <a:pt x="2737" y="29216"/>
                    <a:pt x="3255" y="30109"/>
                    <a:pt x="3947" y="30887"/>
                  </a:cubicBezTo>
                  <a:cubicBezTo>
                    <a:pt x="6193" y="33652"/>
                    <a:pt x="9131" y="35812"/>
                    <a:pt x="12472" y="37079"/>
                  </a:cubicBezTo>
                  <a:cubicBezTo>
                    <a:pt x="14424" y="37809"/>
                    <a:pt x="16306" y="38239"/>
                    <a:pt x="18212" y="38239"/>
                  </a:cubicBezTo>
                  <a:cubicBezTo>
                    <a:pt x="19541" y="38239"/>
                    <a:pt x="20881" y="38030"/>
                    <a:pt x="22265" y="37569"/>
                  </a:cubicBezTo>
                  <a:cubicBezTo>
                    <a:pt x="27824" y="33940"/>
                    <a:pt x="29206" y="26999"/>
                    <a:pt x="29149" y="20720"/>
                  </a:cubicBezTo>
                  <a:cubicBezTo>
                    <a:pt x="29149" y="19683"/>
                    <a:pt x="29293" y="18559"/>
                    <a:pt x="28803" y="17638"/>
                  </a:cubicBezTo>
                  <a:cubicBezTo>
                    <a:pt x="28419" y="16914"/>
                    <a:pt x="27626" y="16350"/>
                    <a:pt x="26830" y="16350"/>
                  </a:cubicBezTo>
                  <a:cubicBezTo>
                    <a:pt x="26611" y="16350"/>
                    <a:pt x="26393" y="16393"/>
                    <a:pt x="26182" y="16486"/>
                  </a:cubicBezTo>
                  <a:cubicBezTo>
                    <a:pt x="25405" y="16831"/>
                    <a:pt x="25030" y="17724"/>
                    <a:pt x="24569" y="18444"/>
                  </a:cubicBezTo>
                  <a:cubicBezTo>
                    <a:pt x="23964" y="19452"/>
                    <a:pt x="23072" y="20230"/>
                    <a:pt x="22035" y="20748"/>
                  </a:cubicBezTo>
                  <a:cubicBezTo>
                    <a:pt x="21609" y="20944"/>
                    <a:pt x="21128" y="21095"/>
                    <a:pt x="20667" y="21095"/>
                  </a:cubicBezTo>
                  <a:cubicBezTo>
                    <a:pt x="20380" y="21095"/>
                    <a:pt x="20100" y="21036"/>
                    <a:pt x="19846" y="20892"/>
                  </a:cubicBezTo>
                  <a:cubicBezTo>
                    <a:pt x="18953" y="20374"/>
                    <a:pt x="18866" y="19107"/>
                    <a:pt x="18895" y="18070"/>
                  </a:cubicBezTo>
                  <a:cubicBezTo>
                    <a:pt x="18953" y="16140"/>
                    <a:pt x="19010" y="14181"/>
                    <a:pt x="19068" y="12252"/>
                  </a:cubicBezTo>
                  <a:cubicBezTo>
                    <a:pt x="19154" y="11215"/>
                    <a:pt x="19068" y="10178"/>
                    <a:pt x="18838" y="9141"/>
                  </a:cubicBezTo>
                  <a:cubicBezTo>
                    <a:pt x="18521" y="8162"/>
                    <a:pt x="17829" y="7211"/>
                    <a:pt x="16821" y="6923"/>
                  </a:cubicBezTo>
                  <a:cubicBezTo>
                    <a:pt x="16633" y="6862"/>
                    <a:pt x="16435" y="6833"/>
                    <a:pt x="16235" y="6833"/>
                  </a:cubicBezTo>
                  <a:cubicBezTo>
                    <a:pt x="15394" y="6833"/>
                    <a:pt x="14531" y="7347"/>
                    <a:pt x="14344" y="8162"/>
                  </a:cubicBezTo>
                  <a:cubicBezTo>
                    <a:pt x="14287" y="8594"/>
                    <a:pt x="14258" y="9026"/>
                    <a:pt x="14287" y="9458"/>
                  </a:cubicBezTo>
                  <a:cubicBezTo>
                    <a:pt x="14287" y="9919"/>
                    <a:pt x="14028" y="10322"/>
                    <a:pt x="13624" y="10495"/>
                  </a:cubicBezTo>
                  <a:cubicBezTo>
                    <a:pt x="13562" y="10511"/>
                    <a:pt x="13501" y="10519"/>
                    <a:pt x="13440" y="10519"/>
                  </a:cubicBezTo>
                  <a:cubicBezTo>
                    <a:pt x="13078" y="10519"/>
                    <a:pt x="12744" y="10248"/>
                    <a:pt x="12472" y="9976"/>
                  </a:cubicBezTo>
                  <a:cubicBezTo>
                    <a:pt x="11406" y="8911"/>
                    <a:pt x="10715" y="7528"/>
                    <a:pt x="10053" y="6174"/>
                  </a:cubicBezTo>
                  <a:cubicBezTo>
                    <a:pt x="9390" y="4792"/>
                    <a:pt x="8757" y="3409"/>
                    <a:pt x="7806" y="2228"/>
                  </a:cubicBezTo>
                  <a:cubicBezTo>
                    <a:pt x="6827" y="1076"/>
                    <a:pt x="5502" y="126"/>
                    <a:pt x="3975" y="11"/>
                  </a:cubicBezTo>
                  <a:cubicBezTo>
                    <a:pt x="3886" y="4"/>
                    <a:pt x="3797" y="0"/>
                    <a:pt x="370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3"/>
            <p:cNvSpPr/>
            <p:nvPr/>
          </p:nvSpPr>
          <p:spPr>
            <a:xfrm>
              <a:off x="595275" y="3503375"/>
              <a:ext cx="511250" cy="1235650"/>
            </a:xfrm>
            <a:custGeom>
              <a:avLst/>
              <a:gdLst/>
              <a:ahLst/>
              <a:cxnLst/>
              <a:rect l="l" t="t" r="r" b="b"/>
              <a:pathLst>
                <a:path w="20450" h="49426" extrusionOk="0">
                  <a:moveTo>
                    <a:pt x="0" y="1"/>
                  </a:moveTo>
                  <a:cubicBezTo>
                    <a:pt x="29" y="30"/>
                    <a:pt x="58" y="58"/>
                    <a:pt x="115" y="87"/>
                  </a:cubicBezTo>
                  <a:lnTo>
                    <a:pt x="403" y="375"/>
                  </a:lnTo>
                  <a:cubicBezTo>
                    <a:pt x="691" y="635"/>
                    <a:pt x="1095" y="980"/>
                    <a:pt x="1584" y="1470"/>
                  </a:cubicBezTo>
                  <a:cubicBezTo>
                    <a:pt x="2996" y="2824"/>
                    <a:pt x="4320" y="4292"/>
                    <a:pt x="5530" y="5848"/>
                  </a:cubicBezTo>
                  <a:cubicBezTo>
                    <a:pt x="6279" y="6856"/>
                    <a:pt x="7057" y="7950"/>
                    <a:pt x="7892" y="9160"/>
                  </a:cubicBezTo>
                  <a:cubicBezTo>
                    <a:pt x="8727" y="10370"/>
                    <a:pt x="9591" y="11695"/>
                    <a:pt x="10455" y="13077"/>
                  </a:cubicBezTo>
                  <a:cubicBezTo>
                    <a:pt x="11348" y="14517"/>
                    <a:pt x="12184" y="16044"/>
                    <a:pt x="12932" y="17570"/>
                  </a:cubicBezTo>
                  <a:cubicBezTo>
                    <a:pt x="13336" y="18377"/>
                    <a:pt x="13652" y="19241"/>
                    <a:pt x="14027" y="20105"/>
                  </a:cubicBezTo>
                  <a:lnTo>
                    <a:pt x="15093" y="22697"/>
                  </a:lnTo>
                  <a:cubicBezTo>
                    <a:pt x="16446" y="26010"/>
                    <a:pt x="17627" y="29379"/>
                    <a:pt x="18607" y="32807"/>
                  </a:cubicBezTo>
                  <a:cubicBezTo>
                    <a:pt x="19384" y="35630"/>
                    <a:pt x="19903" y="38481"/>
                    <a:pt x="20133" y="41390"/>
                  </a:cubicBezTo>
                  <a:cubicBezTo>
                    <a:pt x="20306" y="43349"/>
                    <a:pt x="20277" y="45336"/>
                    <a:pt x="20104" y="47266"/>
                  </a:cubicBezTo>
                  <a:cubicBezTo>
                    <a:pt x="20018" y="47986"/>
                    <a:pt x="19960" y="48504"/>
                    <a:pt x="19903" y="48879"/>
                  </a:cubicBezTo>
                  <a:cubicBezTo>
                    <a:pt x="19874" y="49052"/>
                    <a:pt x="19845" y="49167"/>
                    <a:pt x="19845" y="49282"/>
                  </a:cubicBezTo>
                  <a:cubicBezTo>
                    <a:pt x="19816" y="49397"/>
                    <a:pt x="19845" y="49426"/>
                    <a:pt x="19845" y="49426"/>
                  </a:cubicBezTo>
                  <a:cubicBezTo>
                    <a:pt x="19845" y="49368"/>
                    <a:pt x="19874" y="49340"/>
                    <a:pt x="19874" y="49282"/>
                  </a:cubicBezTo>
                  <a:lnTo>
                    <a:pt x="19960" y="48879"/>
                  </a:lnTo>
                  <a:cubicBezTo>
                    <a:pt x="20018" y="48504"/>
                    <a:pt x="20104" y="47986"/>
                    <a:pt x="20191" y="47295"/>
                  </a:cubicBezTo>
                  <a:cubicBezTo>
                    <a:pt x="20392" y="45336"/>
                    <a:pt x="20450" y="43349"/>
                    <a:pt x="20306" y="41390"/>
                  </a:cubicBezTo>
                  <a:cubicBezTo>
                    <a:pt x="20075" y="38481"/>
                    <a:pt x="19557" y="35572"/>
                    <a:pt x="18779" y="32778"/>
                  </a:cubicBezTo>
                  <a:cubicBezTo>
                    <a:pt x="17800" y="29322"/>
                    <a:pt x="16619" y="25923"/>
                    <a:pt x="15237" y="22611"/>
                  </a:cubicBezTo>
                  <a:cubicBezTo>
                    <a:pt x="14891" y="21747"/>
                    <a:pt x="14517" y="20883"/>
                    <a:pt x="14171" y="20019"/>
                  </a:cubicBezTo>
                  <a:cubicBezTo>
                    <a:pt x="13854" y="19155"/>
                    <a:pt x="13480" y="18319"/>
                    <a:pt x="13105" y="17484"/>
                  </a:cubicBezTo>
                  <a:cubicBezTo>
                    <a:pt x="12356" y="15929"/>
                    <a:pt x="11492" y="14431"/>
                    <a:pt x="10571" y="12962"/>
                  </a:cubicBezTo>
                  <a:cubicBezTo>
                    <a:pt x="9707" y="11579"/>
                    <a:pt x="8842" y="10283"/>
                    <a:pt x="8007" y="9074"/>
                  </a:cubicBezTo>
                  <a:cubicBezTo>
                    <a:pt x="7172" y="7864"/>
                    <a:pt x="6365" y="6741"/>
                    <a:pt x="5617" y="5761"/>
                  </a:cubicBezTo>
                  <a:cubicBezTo>
                    <a:pt x="4407" y="4206"/>
                    <a:pt x="3082" y="2766"/>
                    <a:pt x="1642" y="1412"/>
                  </a:cubicBezTo>
                  <a:cubicBezTo>
                    <a:pt x="1152" y="923"/>
                    <a:pt x="720" y="577"/>
                    <a:pt x="461" y="318"/>
                  </a:cubicBezTo>
                  <a:lnTo>
                    <a:pt x="115" y="58"/>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3"/>
            <p:cNvSpPr/>
            <p:nvPr/>
          </p:nvSpPr>
          <p:spPr>
            <a:xfrm>
              <a:off x="921450" y="3655325"/>
              <a:ext cx="45400" cy="285150"/>
            </a:xfrm>
            <a:custGeom>
              <a:avLst/>
              <a:gdLst/>
              <a:ahLst/>
              <a:cxnLst/>
              <a:rect l="l" t="t" r="r" b="b"/>
              <a:pathLst>
                <a:path w="1816" h="11406" extrusionOk="0">
                  <a:moveTo>
                    <a:pt x="1815" y="0"/>
                  </a:moveTo>
                  <a:lnTo>
                    <a:pt x="1815" y="0"/>
                  </a:lnTo>
                  <a:cubicBezTo>
                    <a:pt x="1758" y="144"/>
                    <a:pt x="1700" y="288"/>
                    <a:pt x="1671" y="432"/>
                  </a:cubicBezTo>
                  <a:cubicBezTo>
                    <a:pt x="1585" y="720"/>
                    <a:pt x="1498" y="1123"/>
                    <a:pt x="1383" y="1642"/>
                  </a:cubicBezTo>
                  <a:cubicBezTo>
                    <a:pt x="1153" y="2650"/>
                    <a:pt x="922" y="4090"/>
                    <a:pt x="721" y="5674"/>
                  </a:cubicBezTo>
                  <a:cubicBezTo>
                    <a:pt x="519" y="7258"/>
                    <a:pt x="346" y="8641"/>
                    <a:pt x="202" y="9735"/>
                  </a:cubicBezTo>
                  <a:cubicBezTo>
                    <a:pt x="145" y="10225"/>
                    <a:pt x="87" y="10628"/>
                    <a:pt x="29" y="10974"/>
                  </a:cubicBezTo>
                  <a:cubicBezTo>
                    <a:pt x="1" y="11118"/>
                    <a:pt x="1" y="11262"/>
                    <a:pt x="1" y="11406"/>
                  </a:cubicBezTo>
                  <a:cubicBezTo>
                    <a:pt x="58" y="11262"/>
                    <a:pt x="87" y="11118"/>
                    <a:pt x="116" y="10974"/>
                  </a:cubicBezTo>
                  <a:cubicBezTo>
                    <a:pt x="173" y="10686"/>
                    <a:pt x="260" y="10283"/>
                    <a:pt x="346" y="9764"/>
                  </a:cubicBezTo>
                  <a:cubicBezTo>
                    <a:pt x="519" y="8727"/>
                    <a:pt x="692" y="7287"/>
                    <a:pt x="922" y="5703"/>
                  </a:cubicBezTo>
                  <a:cubicBezTo>
                    <a:pt x="1124" y="4119"/>
                    <a:pt x="1326" y="2708"/>
                    <a:pt x="1527" y="1671"/>
                  </a:cubicBezTo>
                  <a:cubicBezTo>
                    <a:pt x="1614" y="1152"/>
                    <a:pt x="1700" y="749"/>
                    <a:pt x="1758" y="461"/>
                  </a:cubicBezTo>
                  <a:cubicBezTo>
                    <a:pt x="1786" y="288"/>
                    <a:pt x="1815" y="144"/>
                    <a:pt x="18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3"/>
            <p:cNvSpPr/>
            <p:nvPr/>
          </p:nvSpPr>
          <p:spPr>
            <a:xfrm>
              <a:off x="583750" y="3869900"/>
              <a:ext cx="337725" cy="70575"/>
            </a:xfrm>
            <a:custGeom>
              <a:avLst/>
              <a:gdLst/>
              <a:ahLst/>
              <a:cxnLst/>
              <a:rect l="l" t="t" r="r" b="b"/>
              <a:pathLst>
                <a:path w="13509" h="2823" extrusionOk="0">
                  <a:moveTo>
                    <a:pt x="0" y="0"/>
                  </a:moveTo>
                  <a:cubicBezTo>
                    <a:pt x="173" y="58"/>
                    <a:pt x="375" y="87"/>
                    <a:pt x="547" y="87"/>
                  </a:cubicBezTo>
                  <a:cubicBezTo>
                    <a:pt x="893" y="116"/>
                    <a:pt x="1383" y="173"/>
                    <a:pt x="2016" y="260"/>
                  </a:cubicBezTo>
                  <a:cubicBezTo>
                    <a:pt x="3255" y="432"/>
                    <a:pt x="4954" y="720"/>
                    <a:pt x="6826" y="1095"/>
                  </a:cubicBezTo>
                  <a:cubicBezTo>
                    <a:pt x="8699" y="1498"/>
                    <a:pt x="10369" y="1930"/>
                    <a:pt x="11550" y="2276"/>
                  </a:cubicBezTo>
                  <a:cubicBezTo>
                    <a:pt x="12155" y="2449"/>
                    <a:pt x="12645" y="2593"/>
                    <a:pt x="12990" y="2679"/>
                  </a:cubicBezTo>
                  <a:cubicBezTo>
                    <a:pt x="13163" y="2737"/>
                    <a:pt x="13336" y="2794"/>
                    <a:pt x="13509" y="2823"/>
                  </a:cubicBezTo>
                  <a:cubicBezTo>
                    <a:pt x="13336" y="2737"/>
                    <a:pt x="13163" y="2679"/>
                    <a:pt x="12990" y="2621"/>
                  </a:cubicBezTo>
                  <a:cubicBezTo>
                    <a:pt x="12673" y="2506"/>
                    <a:pt x="12184" y="2333"/>
                    <a:pt x="11608" y="2132"/>
                  </a:cubicBezTo>
                  <a:cubicBezTo>
                    <a:pt x="10398" y="1757"/>
                    <a:pt x="8727" y="1296"/>
                    <a:pt x="6855" y="922"/>
                  </a:cubicBezTo>
                  <a:cubicBezTo>
                    <a:pt x="5012" y="519"/>
                    <a:pt x="3284" y="260"/>
                    <a:pt x="2016" y="116"/>
                  </a:cubicBezTo>
                  <a:cubicBezTo>
                    <a:pt x="1383" y="58"/>
                    <a:pt x="893" y="29"/>
                    <a:pt x="54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3"/>
            <p:cNvSpPr/>
            <p:nvPr/>
          </p:nvSpPr>
          <p:spPr>
            <a:xfrm>
              <a:off x="1059700" y="3892950"/>
              <a:ext cx="181475" cy="423400"/>
            </a:xfrm>
            <a:custGeom>
              <a:avLst/>
              <a:gdLst/>
              <a:ahLst/>
              <a:cxnLst/>
              <a:rect l="l" t="t" r="r" b="b"/>
              <a:pathLst>
                <a:path w="7259" h="16936" extrusionOk="0">
                  <a:moveTo>
                    <a:pt x="7259" y="0"/>
                  </a:moveTo>
                  <a:lnTo>
                    <a:pt x="7259" y="0"/>
                  </a:lnTo>
                  <a:cubicBezTo>
                    <a:pt x="7201" y="29"/>
                    <a:pt x="7173" y="86"/>
                    <a:pt x="7144" y="144"/>
                  </a:cubicBezTo>
                  <a:lnTo>
                    <a:pt x="6913" y="634"/>
                  </a:lnTo>
                  <a:cubicBezTo>
                    <a:pt x="6712" y="1037"/>
                    <a:pt x="6424" y="1642"/>
                    <a:pt x="6078" y="2419"/>
                  </a:cubicBezTo>
                  <a:cubicBezTo>
                    <a:pt x="5387" y="3946"/>
                    <a:pt x="4494" y="6077"/>
                    <a:pt x="3543" y="8439"/>
                  </a:cubicBezTo>
                  <a:cubicBezTo>
                    <a:pt x="2593" y="10801"/>
                    <a:pt x="1729" y="12904"/>
                    <a:pt x="1066" y="14459"/>
                  </a:cubicBezTo>
                  <a:cubicBezTo>
                    <a:pt x="750" y="15179"/>
                    <a:pt x="490" y="15813"/>
                    <a:pt x="289" y="16245"/>
                  </a:cubicBezTo>
                  <a:cubicBezTo>
                    <a:pt x="202" y="16446"/>
                    <a:pt x="116" y="16619"/>
                    <a:pt x="58" y="16734"/>
                  </a:cubicBezTo>
                  <a:cubicBezTo>
                    <a:pt x="30" y="16792"/>
                    <a:pt x="30" y="16849"/>
                    <a:pt x="1" y="16936"/>
                  </a:cubicBezTo>
                  <a:cubicBezTo>
                    <a:pt x="58" y="16878"/>
                    <a:pt x="87" y="16821"/>
                    <a:pt x="116" y="16763"/>
                  </a:cubicBezTo>
                  <a:lnTo>
                    <a:pt x="346" y="16273"/>
                  </a:lnTo>
                  <a:cubicBezTo>
                    <a:pt x="548" y="15870"/>
                    <a:pt x="836" y="15265"/>
                    <a:pt x="1182" y="14488"/>
                  </a:cubicBezTo>
                  <a:cubicBezTo>
                    <a:pt x="1873" y="12961"/>
                    <a:pt x="2766" y="10830"/>
                    <a:pt x="3716" y="8468"/>
                  </a:cubicBezTo>
                  <a:cubicBezTo>
                    <a:pt x="4667" y="6135"/>
                    <a:pt x="5502" y="3975"/>
                    <a:pt x="6193" y="2448"/>
                  </a:cubicBezTo>
                  <a:lnTo>
                    <a:pt x="6971" y="662"/>
                  </a:lnTo>
                  <a:lnTo>
                    <a:pt x="7201" y="173"/>
                  </a:lnTo>
                  <a:cubicBezTo>
                    <a:pt x="7230" y="115"/>
                    <a:pt x="7230" y="58"/>
                    <a:pt x="72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3"/>
            <p:cNvSpPr/>
            <p:nvPr/>
          </p:nvSpPr>
          <p:spPr>
            <a:xfrm>
              <a:off x="613275" y="4162250"/>
              <a:ext cx="446450" cy="154100"/>
            </a:xfrm>
            <a:custGeom>
              <a:avLst/>
              <a:gdLst/>
              <a:ahLst/>
              <a:cxnLst/>
              <a:rect l="l" t="t" r="r" b="b"/>
              <a:pathLst>
                <a:path w="17858" h="6164" extrusionOk="0">
                  <a:moveTo>
                    <a:pt x="0" y="0"/>
                  </a:moveTo>
                  <a:cubicBezTo>
                    <a:pt x="29" y="29"/>
                    <a:pt x="115" y="58"/>
                    <a:pt x="173" y="58"/>
                  </a:cubicBezTo>
                  <a:lnTo>
                    <a:pt x="691" y="259"/>
                  </a:lnTo>
                  <a:lnTo>
                    <a:pt x="2592" y="922"/>
                  </a:lnTo>
                  <a:cubicBezTo>
                    <a:pt x="4205" y="1469"/>
                    <a:pt x="6452" y="2276"/>
                    <a:pt x="8900" y="3168"/>
                  </a:cubicBezTo>
                  <a:cubicBezTo>
                    <a:pt x="11348" y="4033"/>
                    <a:pt x="13566" y="4839"/>
                    <a:pt x="15208" y="5357"/>
                  </a:cubicBezTo>
                  <a:cubicBezTo>
                    <a:pt x="16014" y="5617"/>
                    <a:pt x="16677" y="5818"/>
                    <a:pt x="17138" y="5962"/>
                  </a:cubicBezTo>
                  <a:lnTo>
                    <a:pt x="17685" y="6106"/>
                  </a:lnTo>
                  <a:cubicBezTo>
                    <a:pt x="17742" y="6135"/>
                    <a:pt x="17800" y="6135"/>
                    <a:pt x="17858" y="6164"/>
                  </a:cubicBezTo>
                  <a:cubicBezTo>
                    <a:pt x="17800" y="6106"/>
                    <a:pt x="17742" y="6077"/>
                    <a:pt x="17685" y="6077"/>
                  </a:cubicBezTo>
                  <a:lnTo>
                    <a:pt x="17166" y="5876"/>
                  </a:lnTo>
                  <a:lnTo>
                    <a:pt x="15265" y="5213"/>
                  </a:lnTo>
                  <a:cubicBezTo>
                    <a:pt x="13653" y="4666"/>
                    <a:pt x="11406" y="3860"/>
                    <a:pt x="8958" y="2967"/>
                  </a:cubicBezTo>
                  <a:cubicBezTo>
                    <a:pt x="6509" y="2074"/>
                    <a:pt x="4263" y="1325"/>
                    <a:pt x="2650" y="807"/>
                  </a:cubicBezTo>
                  <a:cubicBezTo>
                    <a:pt x="1815" y="519"/>
                    <a:pt x="1152" y="317"/>
                    <a:pt x="691" y="202"/>
                  </a:cubicBezTo>
                  <a:lnTo>
                    <a:pt x="173" y="29"/>
                  </a:lnTo>
                  <a:cubicBezTo>
                    <a:pt x="115" y="0"/>
                    <a:pt x="58" y="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43"/>
          <p:cNvGrpSpPr/>
          <p:nvPr/>
        </p:nvGrpSpPr>
        <p:grpSpPr>
          <a:xfrm>
            <a:off x="845458" y="1441212"/>
            <a:ext cx="5307650" cy="3083708"/>
            <a:chOff x="1462225" y="2643625"/>
            <a:chExt cx="3771000" cy="2332300"/>
          </a:xfrm>
        </p:grpSpPr>
        <p:sp>
          <p:nvSpPr>
            <p:cNvPr id="2791" name="Google Shape;2791;p43"/>
            <p:cNvSpPr/>
            <p:nvPr/>
          </p:nvSpPr>
          <p:spPr>
            <a:xfrm>
              <a:off x="1462225" y="4774300"/>
              <a:ext cx="3771000" cy="201625"/>
            </a:xfrm>
            <a:custGeom>
              <a:avLst/>
              <a:gdLst/>
              <a:ahLst/>
              <a:cxnLst/>
              <a:rect l="l" t="t" r="r" b="b"/>
              <a:pathLst>
                <a:path w="150840" h="8065" extrusionOk="0">
                  <a:moveTo>
                    <a:pt x="0" y="0"/>
                  </a:moveTo>
                  <a:lnTo>
                    <a:pt x="0" y="1671"/>
                  </a:lnTo>
                  <a:cubicBezTo>
                    <a:pt x="0" y="5214"/>
                    <a:pt x="2881" y="8065"/>
                    <a:pt x="6423" y="8065"/>
                  </a:cubicBezTo>
                  <a:lnTo>
                    <a:pt x="144416" y="8065"/>
                  </a:lnTo>
                  <a:cubicBezTo>
                    <a:pt x="147959" y="8065"/>
                    <a:pt x="150839" y="5185"/>
                    <a:pt x="150839" y="1671"/>
                  </a:cubicBezTo>
                  <a:lnTo>
                    <a:pt x="15083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3"/>
            <p:cNvSpPr/>
            <p:nvPr/>
          </p:nvSpPr>
          <p:spPr>
            <a:xfrm>
              <a:off x="1607675" y="2643625"/>
              <a:ext cx="3480800" cy="2301350"/>
            </a:xfrm>
            <a:custGeom>
              <a:avLst/>
              <a:gdLst/>
              <a:ahLst/>
              <a:cxnLst/>
              <a:rect l="l" t="t" r="r" b="b"/>
              <a:pathLst>
                <a:path w="139232" h="92054" extrusionOk="0">
                  <a:moveTo>
                    <a:pt x="135084" y="3659"/>
                  </a:moveTo>
                  <a:lnTo>
                    <a:pt x="135084" y="81397"/>
                  </a:lnTo>
                  <a:lnTo>
                    <a:pt x="3745" y="81397"/>
                  </a:lnTo>
                  <a:lnTo>
                    <a:pt x="3745" y="3659"/>
                  </a:lnTo>
                  <a:close/>
                  <a:moveTo>
                    <a:pt x="5271" y="1"/>
                  </a:moveTo>
                  <a:cubicBezTo>
                    <a:pt x="2362" y="1"/>
                    <a:pt x="29" y="2334"/>
                    <a:pt x="29" y="5243"/>
                  </a:cubicBezTo>
                  <a:lnTo>
                    <a:pt x="29" y="86811"/>
                  </a:lnTo>
                  <a:cubicBezTo>
                    <a:pt x="0" y="89692"/>
                    <a:pt x="2362" y="92053"/>
                    <a:pt x="5271" y="92053"/>
                  </a:cubicBezTo>
                  <a:lnTo>
                    <a:pt x="133990" y="92053"/>
                  </a:lnTo>
                  <a:cubicBezTo>
                    <a:pt x="136870" y="92053"/>
                    <a:pt x="139232" y="89692"/>
                    <a:pt x="139232" y="86811"/>
                  </a:cubicBezTo>
                  <a:lnTo>
                    <a:pt x="139232" y="5243"/>
                  </a:lnTo>
                  <a:cubicBezTo>
                    <a:pt x="139232" y="2334"/>
                    <a:pt x="136870" y="1"/>
                    <a:pt x="1339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3"/>
            <p:cNvSpPr/>
            <p:nvPr/>
          </p:nvSpPr>
          <p:spPr>
            <a:xfrm>
              <a:off x="3005325" y="4774300"/>
              <a:ext cx="748150" cy="74900"/>
            </a:xfrm>
            <a:custGeom>
              <a:avLst/>
              <a:gdLst/>
              <a:ahLst/>
              <a:cxnLst/>
              <a:rect l="l" t="t" r="r" b="b"/>
              <a:pathLst>
                <a:path w="29926" h="2996" extrusionOk="0">
                  <a:moveTo>
                    <a:pt x="0" y="0"/>
                  </a:moveTo>
                  <a:lnTo>
                    <a:pt x="1872" y="2996"/>
                  </a:lnTo>
                  <a:lnTo>
                    <a:pt x="28198" y="2996"/>
                  </a:lnTo>
                  <a:lnTo>
                    <a:pt x="29926"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3"/>
            <p:cNvSpPr/>
            <p:nvPr/>
          </p:nvSpPr>
          <p:spPr>
            <a:xfrm>
              <a:off x="1607675" y="4776450"/>
              <a:ext cx="3480800" cy="10825"/>
            </a:xfrm>
            <a:custGeom>
              <a:avLst/>
              <a:gdLst/>
              <a:ahLst/>
              <a:cxnLst/>
              <a:rect l="l" t="t" r="r" b="b"/>
              <a:pathLst>
                <a:path w="139232" h="433" extrusionOk="0">
                  <a:moveTo>
                    <a:pt x="0" y="1"/>
                  </a:moveTo>
                  <a:lnTo>
                    <a:pt x="0" y="433"/>
                  </a:lnTo>
                  <a:lnTo>
                    <a:pt x="139232" y="433"/>
                  </a:lnTo>
                  <a:lnTo>
                    <a:pt x="139232"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5" name="Google Shape;2795;p43"/>
          <p:cNvGrpSpPr/>
          <p:nvPr/>
        </p:nvGrpSpPr>
        <p:grpSpPr>
          <a:xfrm>
            <a:off x="5909504" y="1311804"/>
            <a:ext cx="3051616" cy="3465936"/>
            <a:chOff x="5061100" y="3101875"/>
            <a:chExt cx="2313575" cy="1912225"/>
          </a:xfrm>
        </p:grpSpPr>
        <p:sp>
          <p:nvSpPr>
            <p:cNvPr id="2796" name="Google Shape;2796;p43"/>
            <p:cNvSpPr/>
            <p:nvPr/>
          </p:nvSpPr>
          <p:spPr>
            <a:xfrm>
              <a:off x="7161525" y="4644500"/>
              <a:ext cx="213150" cy="350875"/>
            </a:xfrm>
            <a:custGeom>
              <a:avLst/>
              <a:gdLst/>
              <a:ahLst/>
              <a:cxnLst/>
              <a:rect l="l" t="t" r="r" b="b"/>
              <a:pathLst>
                <a:path w="8526" h="14035" extrusionOk="0">
                  <a:moveTo>
                    <a:pt x="8088" y="0"/>
                  </a:moveTo>
                  <a:cubicBezTo>
                    <a:pt x="7443" y="0"/>
                    <a:pt x="5502" y="5394"/>
                    <a:pt x="5502" y="5394"/>
                  </a:cubicBezTo>
                  <a:lnTo>
                    <a:pt x="1037" y="4847"/>
                  </a:lnTo>
                  <a:lnTo>
                    <a:pt x="0" y="13199"/>
                  </a:lnTo>
                  <a:lnTo>
                    <a:pt x="6481" y="14035"/>
                  </a:lnTo>
                  <a:lnTo>
                    <a:pt x="6596" y="13516"/>
                  </a:lnTo>
                  <a:cubicBezTo>
                    <a:pt x="6999" y="11241"/>
                    <a:pt x="8526" y="1880"/>
                    <a:pt x="8267" y="296"/>
                  </a:cubicBezTo>
                  <a:cubicBezTo>
                    <a:pt x="8234" y="91"/>
                    <a:pt x="8172" y="0"/>
                    <a:pt x="808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3"/>
            <p:cNvSpPr/>
            <p:nvPr/>
          </p:nvSpPr>
          <p:spPr>
            <a:xfrm>
              <a:off x="7315625" y="4636775"/>
              <a:ext cx="45375" cy="347800"/>
            </a:xfrm>
            <a:custGeom>
              <a:avLst/>
              <a:gdLst/>
              <a:ahLst/>
              <a:cxnLst/>
              <a:rect l="l" t="t" r="r" b="b"/>
              <a:pathLst>
                <a:path w="1815" h="13912" extrusionOk="0">
                  <a:moveTo>
                    <a:pt x="1728" y="0"/>
                  </a:moveTo>
                  <a:cubicBezTo>
                    <a:pt x="1642" y="0"/>
                    <a:pt x="1210" y="3111"/>
                    <a:pt x="749" y="6941"/>
                  </a:cubicBezTo>
                  <a:cubicBezTo>
                    <a:pt x="288" y="10772"/>
                    <a:pt x="0" y="13912"/>
                    <a:pt x="87" y="13912"/>
                  </a:cubicBezTo>
                  <a:cubicBezTo>
                    <a:pt x="87" y="13912"/>
                    <a:pt x="87" y="13912"/>
                    <a:pt x="87" y="13912"/>
                  </a:cubicBezTo>
                  <a:cubicBezTo>
                    <a:pt x="148" y="13912"/>
                    <a:pt x="578" y="10812"/>
                    <a:pt x="1037" y="6970"/>
                  </a:cubicBezTo>
                  <a:cubicBezTo>
                    <a:pt x="1498" y="3139"/>
                    <a:pt x="1815" y="0"/>
                    <a:pt x="17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3"/>
            <p:cNvSpPr/>
            <p:nvPr/>
          </p:nvSpPr>
          <p:spPr>
            <a:xfrm>
              <a:off x="7301925" y="4751150"/>
              <a:ext cx="20925" cy="18575"/>
            </a:xfrm>
            <a:custGeom>
              <a:avLst/>
              <a:gdLst/>
              <a:ahLst/>
              <a:cxnLst/>
              <a:rect l="l" t="t" r="r" b="b"/>
              <a:pathLst>
                <a:path w="837" h="743" extrusionOk="0">
                  <a:moveTo>
                    <a:pt x="81" y="0"/>
                  </a:moveTo>
                  <a:cubicBezTo>
                    <a:pt x="72" y="0"/>
                    <a:pt x="64" y="2"/>
                    <a:pt x="59" y="5"/>
                  </a:cubicBezTo>
                  <a:cubicBezTo>
                    <a:pt x="1" y="62"/>
                    <a:pt x="87" y="293"/>
                    <a:pt x="318" y="494"/>
                  </a:cubicBezTo>
                  <a:cubicBezTo>
                    <a:pt x="478" y="655"/>
                    <a:pt x="657" y="742"/>
                    <a:pt x="752" y="742"/>
                  </a:cubicBezTo>
                  <a:cubicBezTo>
                    <a:pt x="777" y="742"/>
                    <a:pt x="796" y="736"/>
                    <a:pt x="807" y="725"/>
                  </a:cubicBezTo>
                  <a:cubicBezTo>
                    <a:pt x="836" y="667"/>
                    <a:pt x="692" y="494"/>
                    <a:pt x="519" y="293"/>
                  </a:cubicBezTo>
                  <a:cubicBezTo>
                    <a:pt x="338" y="112"/>
                    <a:pt x="157" y="0"/>
                    <a:pt x="8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3"/>
            <p:cNvSpPr/>
            <p:nvPr/>
          </p:nvSpPr>
          <p:spPr>
            <a:xfrm>
              <a:off x="7306975" y="4739400"/>
              <a:ext cx="24500" cy="18175"/>
            </a:xfrm>
            <a:custGeom>
              <a:avLst/>
              <a:gdLst/>
              <a:ahLst/>
              <a:cxnLst/>
              <a:rect l="l" t="t" r="r" b="b"/>
              <a:pathLst>
                <a:path w="980" h="727" extrusionOk="0">
                  <a:moveTo>
                    <a:pt x="67" y="1"/>
                  </a:moveTo>
                  <a:cubicBezTo>
                    <a:pt x="51" y="1"/>
                    <a:pt x="38" y="5"/>
                    <a:pt x="29" y="14"/>
                  </a:cubicBezTo>
                  <a:cubicBezTo>
                    <a:pt x="1" y="71"/>
                    <a:pt x="145" y="302"/>
                    <a:pt x="404" y="503"/>
                  </a:cubicBezTo>
                  <a:cubicBezTo>
                    <a:pt x="600" y="656"/>
                    <a:pt x="796" y="726"/>
                    <a:pt x="893" y="726"/>
                  </a:cubicBezTo>
                  <a:cubicBezTo>
                    <a:pt x="923" y="726"/>
                    <a:pt x="944" y="719"/>
                    <a:pt x="951" y="705"/>
                  </a:cubicBezTo>
                  <a:cubicBezTo>
                    <a:pt x="980" y="647"/>
                    <a:pt x="807" y="446"/>
                    <a:pt x="548" y="273"/>
                  </a:cubicBezTo>
                  <a:cubicBezTo>
                    <a:pt x="353" y="127"/>
                    <a:pt x="157" y="1"/>
                    <a:pt x="6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3"/>
            <p:cNvSpPr/>
            <p:nvPr/>
          </p:nvSpPr>
          <p:spPr>
            <a:xfrm>
              <a:off x="7278900" y="4921650"/>
              <a:ext cx="46100" cy="56450"/>
            </a:xfrm>
            <a:custGeom>
              <a:avLst/>
              <a:gdLst/>
              <a:ahLst/>
              <a:cxnLst/>
              <a:rect l="l" t="t" r="r" b="b"/>
              <a:pathLst>
                <a:path w="1844" h="2258" extrusionOk="0">
                  <a:moveTo>
                    <a:pt x="1778" y="1"/>
                  </a:moveTo>
                  <a:cubicBezTo>
                    <a:pt x="1715" y="1"/>
                    <a:pt x="1584" y="43"/>
                    <a:pt x="1383" y="155"/>
                  </a:cubicBezTo>
                  <a:cubicBezTo>
                    <a:pt x="1037" y="299"/>
                    <a:pt x="749" y="500"/>
                    <a:pt x="490" y="788"/>
                  </a:cubicBezTo>
                  <a:cubicBezTo>
                    <a:pt x="202" y="1048"/>
                    <a:pt x="58" y="1393"/>
                    <a:pt x="29" y="1797"/>
                  </a:cubicBezTo>
                  <a:cubicBezTo>
                    <a:pt x="0" y="2085"/>
                    <a:pt x="87" y="2257"/>
                    <a:pt x="115" y="2257"/>
                  </a:cubicBezTo>
                  <a:cubicBezTo>
                    <a:pt x="173" y="2229"/>
                    <a:pt x="144" y="2056"/>
                    <a:pt x="202" y="1825"/>
                  </a:cubicBezTo>
                  <a:cubicBezTo>
                    <a:pt x="288" y="1509"/>
                    <a:pt x="461" y="1221"/>
                    <a:pt x="692" y="961"/>
                  </a:cubicBezTo>
                  <a:cubicBezTo>
                    <a:pt x="922" y="731"/>
                    <a:pt x="1210" y="500"/>
                    <a:pt x="1469" y="328"/>
                  </a:cubicBezTo>
                  <a:cubicBezTo>
                    <a:pt x="1700" y="155"/>
                    <a:pt x="1844" y="40"/>
                    <a:pt x="1815" y="11"/>
                  </a:cubicBezTo>
                  <a:cubicBezTo>
                    <a:pt x="1808" y="4"/>
                    <a:pt x="1796" y="1"/>
                    <a:pt x="17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3"/>
            <p:cNvSpPr/>
            <p:nvPr/>
          </p:nvSpPr>
          <p:spPr>
            <a:xfrm>
              <a:off x="7299050" y="4766275"/>
              <a:ext cx="10100" cy="20275"/>
            </a:xfrm>
            <a:custGeom>
              <a:avLst/>
              <a:gdLst/>
              <a:ahLst/>
              <a:cxnLst/>
              <a:rect l="l" t="t" r="r" b="b"/>
              <a:pathLst>
                <a:path w="404" h="811" extrusionOk="0">
                  <a:moveTo>
                    <a:pt x="104" y="1"/>
                  </a:moveTo>
                  <a:cubicBezTo>
                    <a:pt x="98" y="1"/>
                    <a:pt x="92" y="2"/>
                    <a:pt x="87" y="4"/>
                  </a:cubicBezTo>
                  <a:cubicBezTo>
                    <a:pt x="1" y="33"/>
                    <a:pt x="30" y="206"/>
                    <a:pt x="58" y="437"/>
                  </a:cubicBezTo>
                  <a:cubicBezTo>
                    <a:pt x="116" y="638"/>
                    <a:pt x="174" y="811"/>
                    <a:pt x="260" y="811"/>
                  </a:cubicBezTo>
                  <a:cubicBezTo>
                    <a:pt x="346" y="811"/>
                    <a:pt x="404" y="581"/>
                    <a:pt x="346" y="350"/>
                  </a:cubicBezTo>
                  <a:cubicBezTo>
                    <a:pt x="294" y="139"/>
                    <a:pt x="169" y="1"/>
                    <a:pt x="1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3"/>
            <p:cNvSpPr/>
            <p:nvPr/>
          </p:nvSpPr>
          <p:spPr>
            <a:xfrm>
              <a:off x="7284650" y="4768525"/>
              <a:ext cx="8675" cy="24575"/>
            </a:xfrm>
            <a:custGeom>
              <a:avLst/>
              <a:gdLst/>
              <a:ahLst/>
              <a:cxnLst/>
              <a:rect l="l" t="t" r="r" b="b"/>
              <a:pathLst>
                <a:path w="347" h="983" extrusionOk="0">
                  <a:moveTo>
                    <a:pt x="202" y="1"/>
                  </a:moveTo>
                  <a:cubicBezTo>
                    <a:pt x="145" y="1"/>
                    <a:pt x="58" y="202"/>
                    <a:pt x="29" y="462"/>
                  </a:cubicBezTo>
                  <a:cubicBezTo>
                    <a:pt x="1" y="750"/>
                    <a:pt x="29" y="980"/>
                    <a:pt x="116" y="980"/>
                  </a:cubicBezTo>
                  <a:cubicBezTo>
                    <a:pt x="119" y="982"/>
                    <a:pt x="123" y="983"/>
                    <a:pt x="126" y="983"/>
                  </a:cubicBezTo>
                  <a:cubicBezTo>
                    <a:pt x="186" y="983"/>
                    <a:pt x="290" y="762"/>
                    <a:pt x="318" y="491"/>
                  </a:cubicBezTo>
                  <a:cubicBezTo>
                    <a:pt x="346" y="231"/>
                    <a:pt x="289" y="1"/>
                    <a:pt x="20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3"/>
            <p:cNvSpPr/>
            <p:nvPr/>
          </p:nvSpPr>
          <p:spPr>
            <a:xfrm>
              <a:off x="5340475" y="4642525"/>
              <a:ext cx="1934850" cy="347825"/>
            </a:xfrm>
            <a:custGeom>
              <a:avLst/>
              <a:gdLst/>
              <a:ahLst/>
              <a:cxnLst/>
              <a:rect l="l" t="t" r="r" b="b"/>
              <a:pathLst>
                <a:path w="77394" h="13913" extrusionOk="0">
                  <a:moveTo>
                    <a:pt x="47611" y="0"/>
                  </a:moveTo>
                  <a:lnTo>
                    <a:pt x="13567" y="1613"/>
                  </a:lnTo>
                  <a:lnTo>
                    <a:pt x="1" y="12558"/>
                  </a:lnTo>
                  <a:lnTo>
                    <a:pt x="51010" y="11435"/>
                  </a:lnTo>
                  <a:lnTo>
                    <a:pt x="75636" y="13912"/>
                  </a:lnTo>
                  <a:lnTo>
                    <a:pt x="77393" y="4090"/>
                  </a:lnTo>
                  <a:lnTo>
                    <a:pt x="47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3"/>
            <p:cNvSpPr/>
            <p:nvPr/>
          </p:nvSpPr>
          <p:spPr>
            <a:xfrm>
              <a:off x="5656600" y="4816775"/>
              <a:ext cx="535025" cy="5800"/>
            </a:xfrm>
            <a:custGeom>
              <a:avLst/>
              <a:gdLst/>
              <a:ahLst/>
              <a:cxnLst/>
              <a:rect l="l" t="t" r="r" b="b"/>
              <a:pathLst>
                <a:path w="21401" h="232" extrusionOk="0">
                  <a:moveTo>
                    <a:pt x="10686" y="1"/>
                  </a:moveTo>
                  <a:cubicBezTo>
                    <a:pt x="4781" y="1"/>
                    <a:pt x="0" y="58"/>
                    <a:pt x="0" y="116"/>
                  </a:cubicBezTo>
                  <a:cubicBezTo>
                    <a:pt x="0" y="173"/>
                    <a:pt x="4781" y="231"/>
                    <a:pt x="10686" y="231"/>
                  </a:cubicBezTo>
                  <a:cubicBezTo>
                    <a:pt x="16590" y="231"/>
                    <a:pt x="21400" y="173"/>
                    <a:pt x="21400" y="116"/>
                  </a:cubicBezTo>
                  <a:cubicBezTo>
                    <a:pt x="21400" y="58"/>
                    <a:pt x="16619" y="1"/>
                    <a:pt x="106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3"/>
            <p:cNvSpPr/>
            <p:nvPr/>
          </p:nvSpPr>
          <p:spPr>
            <a:xfrm>
              <a:off x="6131825" y="4658375"/>
              <a:ext cx="127475" cy="277950"/>
            </a:xfrm>
            <a:custGeom>
              <a:avLst/>
              <a:gdLst/>
              <a:ahLst/>
              <a:cxnLst/>
              <a:rect l="l" t="t" r="r" b="b"/>
              <a:pathLst>
                <a:path w="5099" h="11118" extrusionOk="0">
                  <a:moveTo>
                    <a:pt x="2564" y="0"/>
                  </a:moveTo>
                  <a:lnTo>
                    <a:pt x="1" y="115"/>
                  </a:lnTo>
                  <a:lnTo>
                    <a:pt x="1758" y="11118"/>
                  </a:lnTo>
                  <a:lnTo>
                    <a:pt x="5099" y="11118"/>
                  </a:lnTo>
                  <a:lnTo>
                    <a:pt x="25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3"/>
            <p:cNvSpPr/>
            <p:nvPr/>
          </p:nvSpPr>
          <p:spPr>
            <a:xfrm>
              <a:off x="6235525" y="4829025"/>
              <a:ext cx="402525" cy="185075"/>
            </a:xfrm>
            <a:custGeom>
              <a:avLst/>
              <a:gdLst/>
              <a:ahLst/>
              <a:cxnLst/>
              <a:rect l="l" t="t" r="r" b="b"/>
              <a:pathLst>
                <a:path w="16101" h="7403" extrusionOk="0">
                  <a:moveTo>
                    <a:pt x="8353" y="0"/>
                  </a:moveTo>
                  <a:lnTo>
                    <a:pt x="0" y="893"/>
                  </a:lnTo>
                  <a:lnTo>
                    <a:pt x="663" y="7403"/>
                  </a:lnTo>
                  <a:lnTo>
                    <a:pt x="1181" y="7374"/>
                  </a:lnTo>
                  <a:cubicBezTo>
                    <a:pt x="3514" y="7259"/>
                    <a:pt x="12933" y="6625"/>
                    <a:pt x="14430" y="5991"/>
                  </a:cubicBezTo>
                  <a:cubicBezTo>
                    <a:pt x="16101" y="5300"/>
                    <a:pt x="8843" y="4436"/>
                    <a:pt x="8843" y="4436"/>
                  </a:cubicBezTo>
                  <a:lnTo>
                    <a:pt x="835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3"/>
            <p:cNvSpPr/>
            <p:nvPr/>
          </p:nvSpPr>
          <p:spPr>
            <a:xfrm>
              <a:off x="6252075" y="4967800"/>
              <a:ext cx="347825" cy="39475"/>
            </a:xfrm>
            <a:custGeom>
              <a:avLst/>
              <a:gdLst/>
              <a:ahLst/>
              <a:cxnLst/>
              <a:rect l="l" t="t" r="r" b="b"/>
              <a:pathLst>
                <a:path w="13913" h="1579" extrusionOk="0">
                  <a:moveTo>
                    <a:pt x="13834" y="0"/>
                  </a:moveTo>
                  <a:cubicBezTo>
                    <a:pt x="13328" y="0"/>
                    <a:pt x="10443" y="250"/>
                    <a:pt x="6942" y="642"/>
                  </a:cubicBezTo>
                  <a:cubicBezTo>
                    <a:pt x="3111" y="1074"/>
                    <a:pt x="1" y="1477"/>
                    <a:pt x="1" y="1564"/>
                  </a:cubicBezTo>
                  <a:cubicBezTo>
                    <a:pt x="1" y="1574"/>
                    <a:pt x="46" y="1579"/>
                    <a:pt x="132" y="1579"/>
                  </a:cubicBezTo>
                  <a:cubicBezTo>
                    <a:pt x="763" y="1579"/>
                    <a:pt x="3599" y="1310"/>
                    <a:pt x="6971" y="930"/>
                  </a:cubicBezTo>
                  <a:cubicBezTo>
                    <a:pt x="10831" y="498"/>
                    <a:pt x="13912" y="95"/>
                    <a:pt x="13912" y="8"/>
                  </a:cubicBezTo>
                  <a:cubicBezTo>
                    <a:pt x="13912" y="3"/>
                    <a:pt x="13886" y="0"/>
                    <a:pt x="138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3"/>
            <p:cNvSpPr/>
            <p:nvPr/>
          </p:nvSpPr>
          <p:spPr>
            <a:xfrm>
              <a:off x="6460900" y="4940325"/>
              <a:ext cx="16600" cy="22000"/>
            </a:xfrm>
            <a:custGeom>
              <a:avLst/>
              <a:gdLst/>
              <a:ahLst/>
              <a:cxnLst/>
              <a:rect l="l" t="t" r="r" b="b"/>
              <a:pathLst>
                <a:path w="664" h="880" extrusionOk="0">
                  <a:moveTo>
                    <a:pt x="571" y="0"/>
                  </a:moveTo>
                  <a:cubicBezTo>
                    <a:pt x="490" y="0"/>
                    <a:pt x="325" y="137"/>
                    <a:pt x="202" y="358"/>
                  </a:cubicBezTo>
                  <a:cubicBezTo>
                    <a:pt x="29" y="618"/>
                    <a:pt x="1" y="848"/>
                    <a:pt x="87" y="877"/>
                  </a:cubicBezTo>
                  <a:cubicBezTo>
                    <a:pt x="91" y="879"/>
                    <a:pt x="96" y="880"/>
                    <a:pt x="101" y="880"/>
                  </a:cubicBezTo>
                  <a:cubicBezTo>
                    <a:pt x="166" y="880"/>
                    <a:pt x="299" y="716"/>
                    <a:pt x="433" y="502"/>
                  </a:cubicBezTo>
                  <a:cubicBezTo>
                    <a:pt x="577" y="272"/>
                    <a:pt x="663" y="41"/>
                    <a:pt x="605" y="13"/>
                  </a:cubicBezTo>
                  <a:cubicBezTo>
                    <a:pt x="597" y="4"/>
                    <a:pt x="585" y="0"/>
                    <a:pt x="57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3"/>
            <p:cNvSpPr/>
            <p:nvPr/>
          </p:nvSpPr>
          <p:spPr>
            <a:xfrm>
              <a:off x="6475300" y="4942550"/>
              <a:ext cx="14425" cy="25525"/>
            </a:xfrm>
            <a:custGeom>
              <a:avLst/>
              <a:gdLst/>
              <a:ahLst/>
              <a:cxnLst/>
              <a:rect l="l" t="t" r="r" b="b"/>
              <a:pathLst>
                <a:path w="577" h="1021" extrusionOk="0">
                  <a:moveTo>
                    <a:pt x="494" y="0"/>
                  </a:moveTo>
                  <a:cubicBezTo>
                    <a:pt x="416" y="0"/>
                    <a:pt x="243" y="187"/>
                    <a:pt x="116" y="442"/>
                  </a:cubicBezTo>
                  <a:cubicBezTo>
                    <a:pt x="1" y="730"/>
                    <a:pt x="1" y="1018"/>
                    <a:pt x="58" y="1018"/>
                  </a:cubicBezTo>
                  <a:cubicBezTo>
                    <a:pt x="64" y="1020"/>
                    <a:pt x="69" y="1021"/>
                    <a:pt x="75" y="1021"/>
                  </a:cubicBezTo>
                  <a:cubicBezTo>
                    <a:pt x="159" y="1021"/>
                    <a:pt x="269" y="827"/>
                    <a:pt x="404" y="557"/>
                  </a:cubicBezTo>
                  <a:cubicBezTo>
                    <a:pt x="519" y="298"/>
                    <a:pt x="577" y="39"/>
                    <a:pt x="519" y="10"/>
                  </a:cubicBezTo>
                  <a:cubicBezTo>
                    <a:pt x="512" y="3"/>
                    <a:pt x="504" y="0"/>
                    <a:pt x="49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3"/>
            <p:cNvSpPr/>
            <p:nvPr/>
          </p:nvSpPr>
          <p:spPr>
            <a:xfrm>
              <a:off x="6250650" y="4965300"/>
              <a:ext cx="64825" cy="34500"/>
            </a:xfrm>
            <a:custGeom>
              <a:avLst/>
              <a:gdLst/>
              <a:ahLst/>
              <a:cxnLst/>
              <a:rect l="l" t="t" r="r" b="b"/>
              <a:pathLst>
                <a:path w="2593" h="1380" extrusionOk="0">
                  <a:moveTo>
                    <a:pt x="708" y="1"/>
                  </a:moveTo>
                  <a:cubicBezTo>
                    <a:pt x="616" y="1"/>
                    <a:pt x="523" y="8"/>
                    <a:pt x="432" y="22"/>
                  </a:cubicBezTo>
                  <a:cubicBezTo>
                    <a:pt x="144" y="51"/>
                    <a:pt x="0" y="166"/>
                    <a:pt x="29" y="223"/>
                  </a:cubicBezTo>
                  <a:cubicBezTo>
                    <a:pt x="29" y="243"/>
                    <a:pt x="48" y="249"/>
                    <a:pt x="83" y="249"/>
                  </a:cubicBezTo>
                  <a:cubicBezTo>
                    <a:pt x="154" y="249"/>
                    <a:pt x="288" y="223"/>
                    <a:pt x="461" y="223"/>
                  </a:cubicBezTo>
                  <a:cubicBezTo>
                    <a:pt x="778" y="223"/>
                    <a:pt x="1095" y="339"/>
                    <a:pt x="1383" y="483"/>
                  </a:cubicBezTo>
                  <a:cubicBezTo>
                    <a:pt x="1671" y="684"/>
                    <a:pt x="1959" y="886"/>
                    <a:pt x="2218" y="1116"/>
                  </a:cubicBezTo>
                  <a:cubicBezTo>
                    <a:pt x="2373" y="1271"/>
                    <a:pt x="2505" y="1380"/>
                    <a:pt x="2551" y="1380"/>
                  </a:cubicBezTo>
                  <a:cubicBezTo>
                    <a:pt x="2556" y="1380"/>
                    <a:pt x="2561" y="1378"/>
                    <a:pt x="2564" y="1375"/>
                  </a:cubicBezTo>
                  <a:cubicBezTo>
                    <a:pt x="2592" y="1347"/>
                    <a:pt x="2535" y="1174"/>
                    <a:pt x="2362" y="943"/>
                  </a:cubicBezTo>
                  <a:cubicBezTo>
                    <a:pt x="2132" y="655"/>
                    <a:pt x="1844" y="425"/>
                    <a:pt x="1527" y="223"/>
                  </a:cubicBezTo>
                  <a:cubicBezTo>
                    <a:pt x="1287" y="71"/>
                    <a:pt x="997" y="1"/>
                    <a:pt x="70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3"/>
            <p:cNvSpPr/>
            <p:nvPr/>
          </p:nvSpPr>
          <p:spPr>
            <a:xfrm>
              <a:off x="6441450" y="4940775"/>
              <a:ext cx="20925" cy="11950"/>
            </a:xfrm>
            <a:custGeom>
              <a:avLst/>
              <a:gdLst/>
              <a:ahLst/>
              <a:cxnLst/>
              <a:rect l="l" t="t" r="r" b="b"/>
              <a:pathLst>
                <a:path w="837" h="478" extrusionOk="0">
                  <a:moveTo>
                    <a:pt x="722" y="1"/>
                  </a:moveTo>
                  <a:cubicBezTo>
                    <a:pt x="642" y="1"/>
                    <a:pt x="494" y="54"/>
                    <a:pt x="347" y="139"/>
                  </a:cubicBezTo>
                  <a:cubicBezTo>
                    <a:pt x="145" y="225"/>
                    <a:pt x="1" y="340"/>
                    <a:pt x="1" y="427"/>
                  </a:cubicBezTo>
                  <a:cubicBezTo>
                    <a:pt x="15" y="456"/>
                    <a:pt x="80" y="477"/>
                    <a:pt x="170" y="477"/>
                  </a:cubicBezTo>
                  <a:cubicBezTo>
                    <a:pt x="260" y="477"/>
                    <a:pt x="375" y="456"/>
                    <a:pt x="491" y="398"/>
                  </a:cubicBezTo>
                  <a:cubicBezTo>
                    <a:pt x="692" y="254"/>
                    <a:pt x="836" y="81"/>
                    <a:pt x="779" y="23"/>
                  </a:cubicBezTo>
                  <a:cubicBezTo>
                    <a:pt x="771" y="8"/>
                    <a:pt x="751" y="1"/>
                    <a:pt x="7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3"/>
            <p:cNvSpPr/>
            <p:nvPr/>
          </p:nvSpPr>
          <p:spPr>
            <a:xfrm>
              <a:off x="6431375" y="4928850"/>
              <a:ext cx="25225" cy="7750"/>
            </a:xfrm>
            <a:custGeom>
              <a:avLst/>
              <a:gdLst/>
              <a:ahLst/>
              <a:cxnLst/>
              <a:rect l="l" t="t" r="r" b="b"/>
              <a:pathLst>
                <a:path w="1009" h="310" extrusionOk="0">
                  <a:moveTo>
                    <a:pt x="689" y="0"/>
                  </a:moveTo>
                  <a:cubicBezTo>
                    <a:pt x="629" y="0"/>
                    <a:pt x="562" y="4"/>
                    <a:pt x="490" y="11"/>
                  </a:cubicBezTo>
                  <a:cubicBezTo>
                    <a:pt x="231" y="40"/>
                    <a:pt x="1" y="126"/>
                    <a:pt x="29" y="212"/>
                  </a:cubicBezTo>
                  <a:cubicBezTo>
                    <a:pt x="29" y="277"/>
                    <a:pt x="159" y="310"/>
                    <a:pt x="333" y="310"/>
                  </a:cubicBezTo>
                  <a:cubicBezTo>
                    <a:pt x="391" y="310"/>
                    <a:pt x="454" y="306"/>
                    <a:pt x="519" y="299"/>
                  </a:cubicBezTo>
                  <a:cubicBezTo>
                    <a:pt x="807" y="270"/>
                    <a:pt x="1009" y="184"/>
                    <a:pt x="1009" y="97"/>
                  </a:cubicBezTo>
                  <a:cubicBezTo>
                    <a:pt x="987" y="32"/>
                    <a:pt x="868" y="0"/>
                    <a:pt x="6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3"/>
            <p:cNvSpPr/>
            <p:nvPr/>
          </p:nvSpPr>
          <p:spPr>
            <a:xfrm>
              <a:off x="5232475" y="3215850"/>
              <a:ext cx="272925" cy="454625"/>
            </a:xfrm>
            <a:custGeom>
              <a:avLst/>
              <a:gdLst/>
              <a:ahLst/>
              <a:cxnLst/>
              <a:rect l="l" t="t" r="r" b="b"/>
              <a:pathLst>
                <a:path w="10917" h="18185" extrusionOk="0">
                  <a:moveTo>
                    <a:pt x="6196" y="1"/>
                  </a:moveTo>
                  <a:cubicBezTo>
                    <a:pt x="4187" y="1"/>
                    <a:pt x="2184" y="591"/>
                    <a:pt x="461" y="1767"/>
                  </a:cubicBezTo>
                  <a:lnTo>
                    <a:pt x="0" y="2055"/>
                  </a:lnTo>
                  <a:lnTo>
                    <a:pt x="173" y="18184"/>
                  </a:lnTo>
                  <a:lnTo>
                    <a:pt x="7287" y="18069"/>
                  </a:lnTo>
                  <a:cubicBezTo>
                    <a:pt x="7374" y="17234"/>
                    <a:pt x="7518" y="14036"/>
                    <a:pt x="7518" y="14036"/>
                  </a:cubicBezTo>
                  <a:cubicBezTo>
                    <a:pt x="7518" y="14036"/>
                    <a:pt x="10485" y="13777"/>
                    <a:pt x="10686" y="10811"/>
                  </a:cubicBezTo>
                  <a:cubicBezTo>
                    <a:pt x="10917" y="7873"/>
                    <a:pt x="10830" y="1104"/>
                    <a:pt x="10830" y="1104"/>
                  </a:cubicBezTo>
                  <a:cubicBezTo>
                    <a:pt x="9370" y="368"/>
                    <a:pt x="7781" y="1"/>
                    <a:pt x="6196"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3"/>
            <p:cNvSpPr/>
            <p:nvPr/>
          </p:nvSpPr>
          <p:spPr>
            <a:xfrm>
              <a:off x="5474425" y="3349700"/>
              <a:ext cx="27475" cy="21750"/>
            </a:xfrm>
            <a:custGeom>
              <a:avLst/>
              <a:gdLst/>
              <a:ahLst/>
              <a:cxnLst/>
              <a:rect l="l" t="t" r="r" b="b"/>
              <a:pathLst>
                <a:path w="1099" h="870" extrusionOk="0">
                  <a:moveTo>
                    <a:pt x="473" y="0"/>
                  </a:moveTo>
                  <a:cubicBezTo>
                    <a:pt x="364" y="0"/>
                    <a:pt x="248" y="46"/>
                    <a:pt x="144" y="157"/>
                  </a:cubicBezTo>
                  <a:cubicBezTo>
                    <a:pt x="0" y="301"/>
                    <a:pt x="0" y="589"/>
                    <a:pt x="144" y="762"/>
                  </a:cubicBezTo>
                  <a:cubicBezTo>
                    <a:pt x="230" y="834"/>
                    <a:pt x="339" y="870"/>
                    <a:pt x="447" y="870"/>
                  </a:cubicBezTo>
                  <a:cubicBezTo>
                    <a:pt x="555" y="870"/>
                    <a:pt x="663" y="834"/>
                    <a:pt x="749" y="762"/>
                  </a:cubicBezTo>
                  <a:cubicBezTo>
                    <a:pt x="1099" y="456"/>
                    <a:pt x="818" y="0"/>
                    <a:pt x="47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3"/>
            <p:cNvSpPr/>
            <p:nvPr/>
          </p:nvSpPr>
          <p:spPr>
            <a:xfrm>
              <a:off x="5459300" y="3341125"/>
              <a:ext cx="38175" cy="12000"/>
            </a:xfrm>
            <a:custGeom>
              <a:avLst/>
              <a:gdLst/>
              <a:ahLst/>
              <a:cxnLst/>
              <a:rect l="l" t="t" r="r" b="b"/>
              <a:pathLst>
                <a:path w="1527" h="480" extrusionOk="0">
                  <a:moveTo>
                    <a:pt x="744" y="1"/>
                  </a:moveTo>
                  <a:cubicBezTo>
                    <a:pt x="557" y="1"/>
                    <a:pt x="368" y="52"/>
                    <a:pt x="202" y="154"/>
                  </a:cubicBezTo>
                  <a:cubicBezTo>
                    <a:pt x="87" y="241"/>
                    <a:pt x="0" y="298"/>
                    <a:pt x="29" y="356"/>
                  </a:cubicBezTo>
                  <a:cubicBezTo>
                    <a:pt x="36" y="363"/>
                    <a:pt x="48" y="366"/>
                    <a:pt x="63" y="366"/>
                  </a:cubicBezTo>
                  <a:cubicBezTo>
                    <a:pt x="160" y="366"/>
                    <a:pt x="411" y="238"/>
                    <a:pt x="726" y="238"/>
                  </a:cubicBezTo>
                  <a:cubicBezTo>
                    <a:pt x="753" y="238"/>
                    <a:pt x="780" y="239"/>
                    <a:pt x="807" y="241"/>
                  </a:cubicBezTo>
                  <a:cubicBezTo>
                    <a:pt x="1144" y="267"/>
                    <a:pt x="1411" y="479"/>
                    <a:pt x="1503" y="479"/>
                  </a:cubicBezTo>
                  <a:cubicBezTo>
                    <a:pt x="1513" y="479"/>
                    <a:pt x="1521" y="477"/>
                    <a:pt x="1527" y="471"/>
                  </a:cubicBezTo>
                  <a:cubicBezTo>
                    <a:pt x="1527" y="442"/>
                    <a:pt x="1498" y="356"/>
                    <a:pt x="1383" y="241"/>
                  </a:cubicBezTo>
                  <a:cubicBezTo>
                    <a:pt x="1207" y="81"/>
                    <a:pt x="977"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3"/>
            <p:cNvSpPr/>
            <p:nvPr/>
          </p:nvSpPr>
          <p:spPr>
            <a:xfrm>
              <a:off x="5359550" y="3352325"/>
              <a:ext cx="27750" cy="21600"/>
            </a:xfrm>
            <a:custGeom>
              <a:avLst/>
              <a:gdLst/>
              <a:ahLst/>
              <a:cxnLst/>
              <a:rect l="l" t="t" r="r" b="b"/>
              <a:pathLst>
                <a:path w="1110" h="864" extrusionOk="0">
                  <a:moveTo>
                    <a:pt x="578" y="1"/>
                  </a:moveTo>
                  <a:cubicBezTo>
                    <a:pt x="441" y="1"/>
                    <a:pt x="307" y="70"/>
                    <a:pt x="217" y="196"/>
                  </a:cubicBezTo>
                  <a:cubicBezTo>
                    <a:pt x="1" y="466"/>
                    <a:pt x="216" y="864"/>
                    <a:pt x="553" y="864"/>
                  </a:cubicBezTo>
                  <a:cubicBezTo>
                    <a:pt x="575" y="864"/>
                    <a:pt x="597" y="862"/>
                    <a:pt x="620" y="858"/>
                  </a:cubicBezTo>
                  <a:cubicBezTo>
                    <a:pt x="1024" y="801"/>
                    <a:pt x="1110" y="311"/>
                    <a:pt x="822" y="81"/>
                  </a:cubicBezTo>
                  <a:cubicBezTo>
                    <a:pt x="746" y="26"/>
                    <a:pt x="662" y="1"/>
                    <a:pt x="5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3"/>
            <p:cNvSpPr/>
            <p:nvPr/>
          </p:nvSpPr>
          <p:spPr>
            <a:xfrm>
              <a:off x="5348400" y="3343300"/>
              <a:ext cx="38900" cy="11850"/>
            </a:xfrm>
            <a:custGeom>
              <a:avLst/>
              <a:gdLst/>
              <a:ahLst/>
              <a:cxnLst/>
              <a:rect l="l" t="t" r="r" b="b"/>
              <a:pathLst>
                <a:path w="1556" h="474" extrusionOk="0">
                  <a:moveTo>
                    <a:pt x="752" y="0"/>
                  </a:moveTo>
                  <a:cubicBezTo>
                    <a:pt x="567" y="0"/>
                    <a:pt x="385" y="51"/>
                    <a:pt x="231" y="154"/>
                  </a:cubicBezTo>
                  <a:cubicBezTo>
                    <a:pt x="87" y="240"/>
                    <a:pt x="1" y="298"/>
                    <a:pt x="58" y="355"/>
                  </a:cubicBezTo>
                  <a:cubicBezTo>
                    <a:pt x="62" y="363"/>
                    <a:pt x="70" y="366"/>
                    <a:pt x="82" y="366"/>
                  </a:cubicBezTo>
                  <a:cubicBezTo>
                    <a:pt x="162" y="366"/>
                    <a:pt x="412" y="237"/>
                    <a:pt x="727" y="237"/>
                  </a:cubicBezTo>
                  <a:cubicBezTo>
                    <a:pt x="753" y="237"/>
                    <a:pt x="780" y="238"/>
                    <a:pt x="807" y="240"/>
                  </a:cubicBezTo>
                  <a:cubicBezTo>
                    <a:pt x="1187" y="267"/>
                    <a:pt x="1439" y="473"/>
                    <a:pt x="1515" y="473"/>
                  </a:cubicBezTo>
                  <a:cubicBezTo>
                    <a:pt x="1520" y="473"/>
                    <a:pt x="1524" y="472"/>
                    <a:pt x="1527" y="471"/>
                  </a:cubicBezTo>
                  <a:cubicBezTo>
                    <a:pt x="1556" y="442"/>
                    <a:pt x="1527" y="355"/>
                    <a:pt x="1412" y="240"/>
                  </a:cubicBezTo>
                  <a:cubicBezTo>
                    <a:pt x="1220" y="80"/>
                    <a:pt x="983" y="0"/>
                    <a:pt x="75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3"/>
            <p:cNvSpPr/>
            <p:nvPr/>
          </p:nvSpPr>
          <p:spPr>
            <a:xfrm>
              <a:off x="5419700" y="3352875"/>
              <a:ext cx="29525" cy="90050"/>
            </a:xfrm>
            <a:custGeom>
              <a:avLst/>
              <a:gdLst/>
              <a:ahLst/>
              <a:cxnLst/>
              <a:rect l="l" t="t" r="r" b="b"/>
              <a:pathLst>
                <a:path w="1181" h="3602" extrusionOk="0">
                  <a:moveTo>
                    <a:pt x="89" y="0"/>
                  </a:moveTo>
                  <a:cubicBezTo>
                    <a:pt x="88" y="0"/>
                    <a:pt x="87" y="1"/>
                    <a:pt x="86" y="1"/>
                  </a:cubicBezTo>
                  <a:cubicBezTo>
                    <a:pt x="0" y="1"/>
                    <a:pt x="259" y="1009"/>
                    <a:pt x="634" y="2190"/>
                  </a:cubicBezTo>
                  <a:cubicBezTo>
                    <a:pt x="720" y="2478"/>
                    <a:pt x="807" y="2766"/>
                    <a:pt x="893" y="3054"/>
                  </a:cubicBezTo>
                  <a:cubicBezTo>
                    <a:pt x="951" y="3141"/>
                    <a:pt x="979" y="3256"/>
                    <a:pt x="951" y="3342"/>
                  </a:cubicBezTo>
                  <a:cubicBezTo>
                    <a:pt x="951" y="3400"/>
                    <a:pt x="864" y="3429"/>
                    <a:pt x="749" y="3429"/>
                  </a:cubicBezTo>
                  <a:cubicBezTo>
                    <a:pt x="519" y="3429"/>
                    <a:pt x="317" y="3457"/>
                    <a:pt x="86" y="3515"/>
                  </a:cubicBezTo>
                  <a:cubicBezTo>
                    <a:pt x="317" y="3601"/>
                    <a:pt x="547" y="3601"/>
                    <a:pt x="749" y="3601"/>
                  </a:cubicBezTo>
                  <a:lnTo>
                    <a:pt x="951" y="3601"/>
                  </a:lnTo>
                  <a:cubicBezTo>
                    <a:pt x="1037" y="3573"/>
                    <a:pt x="1095" y="3515"/>
                    <a:pt x="1123" y="3429"/>
                  </a:cubicBezTo>
                  <a:cubicBezTo>
                    <a:pt x="1181" y="3285"/>
                    <a:pt x="1181" y="3141"/>
                    <a:pt x="1095" y="2997"/>
                  </a:cubicBezTo>
                  <a:lnTo>
                    <a:pt x="864" y="2161"/>
                  </a:lnTo>
                  <a:cubicBezTo>
                    <a:pt x="495" y="941"/>
                    <a:pt x="154" y="0"/>
                    <a:pt x="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3"/>
            <p:cNvSpPr/>
            <p:nvPr/>
          </p:nvSpPr>
          <p:spPr>
            <a:xfrm>
              <a:off x="5382250" y="3448975"/>
              <a:ext cx="54750" cy="30050"/>
            </a:xfrm>
            <a:custGeom>
              <a:avLst/>
              <a:gdLst/>
              <a:ahLst/>
              <a:cxnLst/>
              <a:rect l="l" t="t" r="r" b="b"/>
              <a:pathLst>
                <a:path w="2190" h="1202" extrusionOk="0">
                  <a:moveTo>
                    <a:pt x="185" y="1"/>
                  </a:moveTo>
                  <a:cubicBezTo>
                    <a:pt x="185" y="1"/>
                    <a:pt x="208" y="14"/>
                    <a:pt x="260" y="45"/>
                  </a:cubicBezTo>
                  <a:cubicBezTo>
                    <a:pt x="260" y="45"/>
                    <a:pt x="0" y="737"/>
                    <a:pt x="836" y="1111"/>
                  </a:cubicBezTo>
                  <a:cubicBezTo>
                    <a:pt x="984" y="1172"/>
                    <a:pt x="1138" y="1202"/>
                    <a:pt x="1289" y="1202"/>
                  </a:cubicBezTo>
                  <a:cubicBezTo>
                    <a:pt x="1636" y="1202"/>
                    <a:pt x="1969" y="1047"/>
                    <a:pt x="2189" y="766"/>
                  </a:cubicBezTo>
                  <a:cubicBezTo>
                    <a:pt x="1479" y="740"/>
                    <a:pt x="189" y="1"/>
                    <a:pt x="1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3"/>
            <p:cNvSpPr/>
            <p:nvPr/>
          </p:nvSpPr>
          <p:spPr>
            <a:xfrm>
              <a:off x="5326075" y="3532900"/>
              <a:ext cx="94350" cy="51950"/>
            </a:xfrm>
            <a:custGeom>
              <a:avLst/>
              <a:gdLst/>
              <a:ahLst/>
              <a:cxnLst/>
              <a:rect l="l" t="t" r="r" b="b"/>
              <a:pathLst>
                <a:path w="3774" h="2078" extrusionOk="0">
                  <a:moveTo>
                    <a:pt x="1" y="1"/>
                  </a:moveTo>
                  <a:cubicBezTo>
                    <a:pt x="1" y="1"/>
                    <a:pt x="748" y="2077"/>
                    <a:pt x="3573" y="2077"/>
                  </a:cubicBezTo>
                  <a:cubicBezTo>
                    <a:pt x="3630" y="2077"/>
                    <a:pt x="3687" y="2076"/>
                    <a:pt x="3745" y="2075"/>
                  </a:cubicBezTo>
                  <a:lnTo>
                    <a:pt x="3774" y="1326"/>
                  </a:lnTo>
                  <a:cubicBezTo>
                    <a:pt x="2420" y="1268"/>
                    <a:pt x="1095" y="807"/>
                    <a:pt x="1"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3"/>
            <p:cNvSpPr/>
            <p:nvPr/>
          </p:nvSpPr>
          <p:spPr>
            <a:xfrm>
              <a:off x="5211600" y="3101875"/>
              <a:ext cx="327475" cy="293525"/>
            </a:xfrm>
            <a:custGeom>
              <a:avLst/>
              <a:gdLst/>
              <a:ahLst/>
              <a:cxnLst/>
              <a:rect l="l" t="t" r="r" b="b"/>
              <a:pathLst>
                <a:path w="13099" h="11741" extrusionOk="0">
                  <a:moveTo>
                    <a:pt x="11190" y="1"/>
                  </a:moveTo>
                  <a:cubicBezTo>
                    <a:pt x="10998" y="1"/>
                    <a:pt x="10805" y="45"/>
                    <a:pt x="10628" y="133"/>
                  </a:cubicBezTo>
                  <a:cubicBezTo>
                    <a:pt x="9995" y="392"/>
                    <a:pt x="9505" y="940"/>
                    <a:pt x="8871" y="1170"/>
                  </a:cubicBezTo>
                  <a:cubicBezTo>
                    <a:pt x="8498" y="1284"/>
                    <a:pt x="8106" y="1297"/>
                    <a:pt x="7711" y="1297"/>
                  </a:cubicBezTo>
                  <a:cubicBezTo>
                    <a:pt x="7595" y="1297"/>
                    <a:pt x="7478" y="1295"/>
                    <a:pt x="7362" y="1295"/>
                  </a:cubicBezTo>
                  <a:cubicBezTo>
                    <a:pt x="7173" y="1295"/>
                    <a:pt x="6984" y="1298"/>
                    <a:pt x="6798" y="1314"/>
                  </a:cubicBezTo>
                  <a:cubicBezTo>
                    <a:pt x="6049" y="1314"/>
                    <a:pt x="5300" y="1573"/>
                    <a:pt x="4695" y="2034"/>
                  </a:cubicBezTo>
                  <a:cubicBezTo>
                    <a:pt x="4090" y="2495"/>
                    <a:pt x="3716" y="3215"/>
                    <a:pt x="3744" y="3993"/>
                  </a:cubicBezTo>
                  <a:cubicBezTo>
                    <a:pt x="3456" y="3958"/>
                    <a:pt x="3156" y="3933"/>
                    <a:pt x="2858" y="3933"/>
                  </a:cubicBezTo>
                  <a:cubicBezTo>
                    <a:pt x="2173" y="3933"/>
                    <a:pt x="1492" y="4061"/>
                    <a:pt x="951" y="4482"/>
                  </a:cubicBezTo>
                  <a:cubicBezTo>
                    <a:pt x="346" y="5029"/>
                    <a:pt x="0" y="5807"/>
                    <a:pt x="29" y="6642"/>
                  </a:cubicBezTo>
                  <a:cubicBezTo>
                    <a:pt x="29" y="7478"/>
                    <a:pt x="375" y="8227"/>
                    <a:pt x="605" y="9033"/>
                  </a:cubicBezTo>
                  <a:cubicBezTo>
                    <a:pt x="663" y="9235"/>
                    <a:pt x="749" y="9436"/>
                    <a:pt x="893" y="9638"/>
                  </a:cubicBezTo>
                  <a:lnTo>
                    <a:pt x="1267" y="11740"/>
                  </a:lnTo>
                  <a:lnTo>
                    <a:pt x="2564" y="11712"/>
                  </a:lnTo>
                  <a:lnTo>
                    <a:pt x="2477" y="7334"/>
                  </a:lnTo>
                  <a:cubicBezTo>
                    <a:pt x="2477" y="7334"/>
                    <a:pt x="2372" y="5623"/>
                    <a:pt x="3746" y="5623"/>
                  </a:cubicBezTo>
                  <a:cubicBezTo>
                    <a:pt x="3810" y="5623"/>
                    <a:pt x="3876" y="5627"/>
                    <a:pt x="3946" y="5634"/>
                  </a:cubicBezTo>
                  <a:cubicBezTo>
                    <a:pt x="5350" y="5788"/>
                    <a:pt x="7229" y="7208"/>
                    <a:pt x="9784" y="7208"/>
                  </a:cubicBezTo>
                  <a:cubicBezTo>
                    <a:pt x="10112" y="7208"/>
                    <a:pt x="10451" y="7184"/>
                    <a:pt x="10801" y="7132"/>
                  </a:cubicBezTo>
                  <a:cubicBezTo>
                    <a:pt x="11320" y="7103"/>
                    <a:pt x="11809" y="6959"/>
                    <a:pt x="12241" y="6729"/>
                  </a:cubicBezTo>
                  <a:cubicBezTo>
                    <a:pt x="12702" y="6441"/>
                    <a:pt x="12961" y="5951"/>
                    <a:pt x="12932" y="5433"/>
                  </a:cubicBezTo>
                  <a:cubicBezTo>
                    <a:pt x="12852" y="4950"/>
                    <a:pt x="12446" y="4592"/>
                    <a:pt x="11972" y="4592"/>
                  </a:cubicBezTo>
                  <a:cubicBezTo>
                    <a:pt x="11961" y="4592"/>
                    <a:pt x="11950" y="4592"/>
                    <a:pt x="11939" y="4592"/>
                  </a:cubicBezTo>
                  <a:lnTo>
                    <a:pt x="11939" y="4592"/>
                  </a:lnTo>
                  <a:cubicBezTo>
                    <a:pt x="12621" y="4520"/>
                    <a:pt x="13098" y="3825"/>
                    <a:pt x="12904" y="3157"/>
                  </a:cubicBezTo>
                  <a:cubicBezTo>
                    <a:pt x="12761" y="2667"/>
                    <a:pt x="12313" y="2365"/>
                    <a:pt x="11838" y="2365"/>
                  </a:cubicBezTo>
                  <a:cubicBezTo>
                    <a:pt x="11644" y="2365"/>
                    <a:pt x="11446" y="2415"/>
                    <a:pt x="11262" y="2524"/>
                  </a:cubicBezTo>
                  <a:cubicBezTo>
                    <a:pt x="11608" y="2236"/>
                    <a:pt x="11896" y="1890"/>
                    <a:pt x="12097" y="1487"/>
                  </a:cubicBezTo>
                  <a:cubicBezTo>
                    <a:pt x="12299" y="1055"/>
                    <a:pt x="12212" y="536"/>
                    <a:pt x="11896" y="219"/>
                  </a:cubicBezTo>
                  <a:cubicBezTo>
                    <a:pt x="11685" y="74"/>
                    <a:pt x="11438" y="1"/>
                    <a:pt x="111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3"/>
            <p:cNvSpPr/>
            <p:nvPr/>
          </p:nvSpPr>
          <p:spPr>
            <a:xfrm>
              <a:off x="5193225" y="3332125"/>
              <a:ext cx="70225" cy="97150"/>
            </a:xfrm>
            <a:custGeom>
              <a:avLst/>
              <a:gdLst/>
              <a:ahLst/>
              <a:cxnLst/>
              <a:rect l="l" t="t" r="r" b="b"/>
              <a:pathLst>
                <a:path w="2809" h="3886" extrusionOk="0">
                  <a:moveTo>
                    <a:pt x="1857" y="0"/>
                  </a:moveTo>
                  <a:cubicBezTo>
                    <a:pt x="1266" y="0"/>
                    <a:pt x="1" y="244"/>
                    <a:pt x="159" y="2214"/>
                  </a:cubicBezTo>
                  <a:cubicBezTo>
                    <a:pt x="268" y="3565"/>
                    <a:pt x="1030" y="3886"/>
                    <a:pt x="1709" y="3886"/>
                  </a:cubicBezTo>
                  <a:cubicBezTo>
                    <a:pt x="2289" y="3886"/>
                    <a:pt x="2809" y="3652"/>
                    <a:pt x="2809" y="3625"/>
                  </a:cubicBezTo>
                  <a:cubicBezTo>
                    <a:pt x="2809" y="3539"/>
                    <a:pt x="2146" y="25"/>
                    <a:pt x="2146" y="25"/>
                  </a:cubicBezTo>
                  <a:cubicBezTo>
                    <a:pt x="2128" y="19"/>
                    <a:pt x="2017" y="0"/>
                    <a:pt x="1857"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3"/>
            <p:cNvSpPr/>
            <p:nvPr/>
          </p:nvSpPr>
          <p:spPr>
            <a:xfrm>
              <a:off x="5212300" y="3353325"/>
              <a:ext cx="30275" cy="55225"/>
            </a:xfrm>
            <a:custGeom>
              <a:avLst/>
              <a:gdLst/>
              <a:ahLst/>
              <a:cxnLst/>
              <a:rect l="l" t="t" r="r" b="b"/>
              <a:pathLst>
                <a:path w="1211" h="2209" extrusionOk="0">
                  <a:moveTo>
                    <a:pt x="617" y="1"/>
                  </a:moveTo>
                  <a:cubicBezTo>
                    <a:pt x="595" y="1"/>
                    <a:pt x="571" y="4"/>
                    <a:pt x="548" y="12"/>
                  </a:cubicBezTo>
                  <a:cubicBezTo>
                    <a:pt x="347" y="70"/>
                    <a:pt x="174" y="242"/>
                    <a:pt x="116" y="444"/>
                  </a:cubicBezTo>
                  <a:cubicBezTo>
                    <a:pt x="30" y="674"/>
                    <a:pt x="1" y="905"/>
                    <a:pt x="30" y="1164"/>
                  </a:cubicBezTo>
                  <a:cubicBezTo>
                    <a:pt x="87" y="1654"/>
                    <a:pt x="375" y="2115"/>
                    <a:pt x="750" y="2201"/>
                  </a:cubicBezTo>
                  <a:cubicBezTo>
                    <a:pt x="770" y="2206"/>
                    <a:pt x="792" y="2208"/>
                    <a:pt x="816" y="2208"/>
                  </a:cubicBezTo>
                  <a:cubicBezTo>
                    <a:pt x="924" y="2208"/>
                    <a:pt x="1053" y="2157"/>
                    <a:pt x="1124" y="2086"/>
                  </a:cubicBezTo>
                  <a:cubicBezTo>
                    <a:pt x="1211" y="2028"/>
                    <a:pt x="1211" y="1971"/>
                    <a:pt x="1211" y="1971"/>
                  </a:cubicBezTo>
                  <a:lnTo>
                    <a:pt x="1211" y="1971"/>
                  </a:lnTo>
                  <a:cubicBezTo>
                    <a:pt x="1211" y="1971"/>
                    <a:pt x="1182" y="1999"/>
                    <a:pt x="1095" y="2028"/>
                  </a:cubicBezTo>
                  <a:cubicBezTo>
                    <a:pt x="1045" y="2062"/>
                    <a:pt x="984" y="2076"/>
                    <a:pt x="920" y="2076"/>
                  </a:cubicBezTo>
                  <a:cubicBezTo>
                    <a:pt x="874" y="2076"/>
                    <a:pt x="826" y="2069"/>
                    <a:pt x="779" y="2057"/>
                  </a:cubicBezTo>
                  <a:cubicBezTo>
                    <a:pt x="433" y="1884"/>
                    <a:pt x="203" y="1510"/>
                    <a:pt x="203" y="1135"/>
                  </a:cubicBezTo>
                  <a:cubicBezTo>
                    <a:pt x="174" y="905"/>
                    <a:pt x="203" y="703"/>
                    <a:pt x="260" y="502"/>
                  </a:cubicBezTo>
                  <a:cubicBezTo>
                    <a:pt x="289" y="329"/>
                    <a:pt x="404" y="214"/>
                    <a:pt x="577" y="127"/>
                  </a:cubicBezTo>
                  <a:cubicBezTo>
                    <a:pt x="597" y="120"/>
                    <a:pt x="619" y="117"/>
                    <a:pt x="642" y="117"/>
                  </a:cubicBezTo>
                  <a:cubicBezTo>
                    <a:pt x="715" y="117"/>
                    <a:pt x="792" y="154"/>
                    <a:pt x="836" y="242"/>
                  </a:cubicBezTo>
                  <a:cubicBezTo>
                    <a:pt x="865" y="300"/>
                    <a:pt x="865" y="358"/>
                    <a:pt x="865" y="358"/>
                  </a:cubicBezTo>
                  <a:cubicBezTo>
                    <a:pt x="894" y="358"/>
                    <a:pt x="923" y="300"/>
                    <a:pt x="894" y="214"/>
                  </a:cubicBezTo>
                  <a:cubicBezTo>
                    <a:pt x="865" y="156"/>
                    <a:pt x="836" y="98"/>
                    <a:pt x="779" y="70"/>
                  </a:cubicBezTo>
                  <a:cubicBezTo>
                    <a:pt x="736" y="27"/>
                    <a:pt x="679" y="1"/>
                    <a:pt x="617"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3"/>
            <p:cNvSpPr/>
            <p:nvPr/>
          </p:nvSpPr>
          <p:spPr>
            <a:xfrm>
              <a:off x="5092775" y="3968850"/>
              <a:ext cx="1403425" cy="1011875"/>
            </a:xfrm>
            <a:custGeom>
              <a:avLst/>
              <a:gdLst/>
              <a:ahLst/>
              <a:cxnLst/>
              <a:rect l="l" t="t" r="r" b="b"/>
              <a:pathLst>
                <a:path w="56137" h="40475" extrusionOk="0">
                  <a:moveTo>
                    <a:pt x="45698" y="0"/>
                  </a:moveTo>
                  <a:cubicBezTo>
                    <a:pt x="42269" y="0"/>
                    <a:pt x="35746" y="4131"/>
                    <a:pt x="18089" y="18047"/>
                  </a:cubicBezTo>
                  <a:lnTo>
                    <a:pt x="1" y="31988"/>
                  </a:lnTo>
                  <a:cubicBezTo>
                    <a:pt x="980" y="33456"/>
                    <a:pt x="5637" y="40474"/>
                    <a:pt x="11895" y="40474"/>
                  </a:cubicBezTo>
                  <a:cubicBezTo>
                    <a:pt x="14107" y="40474"/>
                    <a:pt x="16519" y="39597"/>
                    <a:pt x="19039" y="37288"/>
                  </a:cubicBezTo>
                  <a:cubicBezTo>
                    <a:pt x="31309" y="26026"/>
                    <a:pt x="41044" y="16175"/>
                    <a:pt x="41044" y="16175"/>
                  </a:cubicBezTo>
                  <a:lnTo>
                    <a:pt x="44702" y="38411"/>
                  </a:lnTo>
                  <a:lnTo>
                    <a:pt x="56137" y="37806"/>
                  </a:lnTo>
                  <a:cubicBezTo>
                    <a:pt x="56137" y="37806"/>
                    <a:pt x="51672" y="4654"/>
                    <a:pt x="48850" y="1630"/>
                  </a:cubicBezTo>
                  <a:cubicBezTo>
                    <a:pt x="47951" y="665"/>
                    <a:pt x="47073" y="0"/>
                    <a:pt x="45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3"/>
            <p:cNvSpPr/>
            <p:nvPr/>
          </p:nvSpPr>
          <p:spPr>
            <a:xfrm>
              <a:off x="6115275" y="3629400"/>
              <a:ext cx="280125" cy="218200"/>
            </a:xfrm>
            <a:custGeom>
              <a:avLst/>
              <a:gdLst/>
              <a:ahLst/>
              <a:cxnLst/>
              <a:rect l="l" t="t" r="r" b="b"/>
              <a:pathLst>
                <a:path w="11205" h="8728" extrusionOk="0">
                  <a:moveTo>
                    <a:pt x="10657" y="0"/>
                  </a:moveTo>
                  <a:lnTo>
                    <a:pt x="0" y="7806"/>
                  </a:lnTo>
                  <a:lnTo>
                    <a:pt x="576" y="8727"/>
                  </a:lnTo>
                  <a:lnTo>
                    <a:pt x="11205" y="836"/>
                  </a:lnTo>
                  <a:lnTo>
                    <a:pt x="1065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3"/>
            <p:cNvSpPr/>
            <p:nvPr/>
          </p:nvSpPr>
          <p:spPr>
            <a:xfrm>
              <a:off x="6180800" y="3650050"/>
              <a:ext cx="191550" cy="283225"/>
            </a:xfrm>
            <a:custGeom>
              <a:avLst/>
              <a:gdLst/>
              <a:ahLst/>
              <a:cxnLst/>
              <a:rect l="l" t="t" r="r" b="b"/>
              <a:pathLst>
                <a:path w="7662" h="11329" extrusionOk="0">
                  <a:moveTo>
                    <a:pt x="2923" y="0"/>
                  </a:moveTo>
                  <a:cubicBezTo>
                    <a:pt x="2896" y="0"/>
                    <a:pt x="2871" y="4"/>
                    <a:pt x="2852" y="10"/>
                  </a:cubicBezTo>
                  <a:cubicBezTo>
                    <a:pt x="2621" y="38"/>
                    <a:pt x="2074" y="1421"/>
                    <a:pt x="1757" y="2199"/>
                  </a:cubicBezTo>
                  <a:cubicBezTo>
                    <a:pt x="1440" y="3005"/>
                    <a:pt x="0" y="6721"/>
                    <a:pt x="0" y="6721"/>
                  </a:cubicBezTo>
                  <a:lnTo>
                    <a:pt x="4292" y="11329"/>
                  </a:lnTo>
                  <a:cubicBezTo>
                    <a:pt x="5185" y="10350"/>
                    <a:pt x="6020" y="9313"/>
                    <a:pt x="6740" y="8218"/>
                  </a:cubicBezTo>
                  <a:cubicBezTo>
                    <a:pt x="7662" y="6778"/>
                    <a:pt x="6049" y="1911"/>
                    <a:pt x="6049" y="1911"/>
                  </a:cubicBezTo>
                  <a:lnTo>
                    <a:pt x="3975" y="3379"/>
                  </a:lnTo>
                  <a:cubicBezTo>
                    <a:pt x="3975" y="3379"/>
                    <a:pt x="3332" y="3814"/>
                    <a:pt x="2914" y="3814"/>
                  </a:cubicBezTo>
                  <a:cubicBezTo>
                    <a:pt x="2572" y="3814"/>
                    <a:pt x="2382" y="3522"/>
                    <a:pt x="2823" y="2458"/>
                  </a:cubicBezTo>
                  <a:cubicBezTo>
                    <a:pt x="3708" y="324"/>
                    <a:pt x="3182" y="0"/>
                    <a:pt x="292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3"/>
            <p:cNvSpPr/>
            <p:nvPr/>
          </p:nvSpPr>
          <p:spPr>
            <a:xfrm>
              <a:off x="5061100" y="3624725"/>
              <a:ext cx="1251500" cy="1174825"/>
            </a:xfrm>
            <a:custGeom>
              <a:avLst/>
              <a:gdLst/>
              <a:ahLst/>
              <a:cxnLst/>
              <a:rect l="l" t="t" r="r" b="b"/>
              <a:pathLst>
                <a:path w="50060" h="46993" extrusionOk="0">
                  <a:moveTo>
                    <a:pt x="10872" y="1"/>
                  </a:moveTo>
                  <a:cubicBezTo>
                    <a:pt x="8514" y="1"/>
                    <a:pt x="6053" y="1059"/>
                    <a:pt x="5098" y="3068"/>
                  </a:cubicBezTo>
                  <a:cubicBezTo>
                    <a:pt x="2305" y="9030"/>
                    <a:pt x="2276" y="15683"/>
                    <a:pt x="778" y="28587"/>
                  </a:cubicBezTo>
                  <a:lnTo>
                    <a:pt x="144" y="37285"/>
                  </a:lnTo>
                  <a:cubicBezTo>
                    <a:pt x="0" y="39128"/>
                    <a:pt x="29" y="41000"/>
                    <a:pt x="231" y="42844"/>
                  </a:cubicBezTo>
                  <a:cubicBezTo>
                    <a:pt x="474" y="44867"/>
                    <a:pt x="893" y="46992"/>
                    <a:pt x="1774" y="46992"/>
                  </a:cubicBezTo>
                  <a:cubicBezTo>
                    <a:pt x="1834" y="46992"/>
                    <a:pt x="1895" y="46983"/>
                    <a:pt x="1959" y="46963"/>
                  </a:cubicBezTo>
                  <a:lnTo>
                    <a:pt x="20076" y="32014"/>
                  </a:lnTo>
                  <a:lnTo>
                    <a:pt x="20652" y="25217"/>
                  </a:lnTo>
                  <a:cubicBezTo>
                    <a:pt x="23970" y="28586"/>
                    <a:pt x="25292" y="29628"/>
                    <a:pt x="26896" y="29628"/>
                  </a:cubicBezTo>
                  <a:cubicBezTo>
                    <a:pt x="27130" y="29628"/>
                    <a:pt x="27369" y="29606"/>
                    <a:pt x="27622" y="29566"/>
                  </a:cubicBezTo>
                  <a:cubicBezTo>
                    <a:pt x="32605" y="28817"/>
                    <a:pt x="50059" y="13120"/>
                    <a:pt x="50059" y="13120"/>
                  </a:cubicBezTo>
                  <a:cubicBezTo>
                    <a:pt x="50059" y="13120"/>
                    <a:pt x="45134" y="7791"/>
                    <a:pt x="44904" y="7302"/>
                  </a:cubicBezTo>
                  <a:cubicBezTo>
                    <a:pt x="44900" y="7292"/>
                    <a:pt x="44890" y="7287"/>
                    <a:pt x="44876" y="7287"/>
                  </a:cubicBezTo>
                  <a:cubicBezTo>
                    <a:pt x="44164" y="7287"/>
                    <a:pt x="31082" y="18831"/>
                    <a:pt x="28429" y="19226"/>
                  </a:cubicBezTo>
                  <a:lnTo>
                    <a:pt x="20508" y="8914"/>
                  </a:lnTo>
                  <a:cubicBezTo>
                    <a:pt x="20508" y="8914"/>
                    <a:pt x="18837" y="6293"/>
                    <a:pt x="15323" y="1829"/>
                  </a:cubicBezTo>
                  <a:cubicBezTo>
                    <a:pt x="14349" y="595"/>
                    <a:pt x="12639" y="1"/>
                    <a:pt x="1087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3"/>
            <p:cNvSpPr/>
            <p:nvPr/>
          </p:nvSpPr>
          <p:spPr>
            <a:xfrm>
              <a:off x="6118150" y="3847575"/>
              <a:ext cx="136125" cy="159150"/>
            </a:xfrm>
            <a:custGeom>
              <a:avLst/>
              <a:gdLst/>
              <a:ahLst/>
              <a:cxnLst/>
              <a:rect l="l" t="t" r="r" b="b"/>
              <a:pathLst>
                <a:path w="5445" h="6366" extrusionOk="0">
                  <a:moveTo>
                    <a:pt x="1" y="0"/>
                  </a:moveTo>
                  <a:lnTo>
                    <a:pt x="1" y="0"/>
                  </a:lnTo>
                  <a:cubicBezTo>
                    <a:pt x="145" y="375"/>
                    <a:pt x="346" y="749"/>
                    <a:pt x="605" y="1095"/>
                  </a:cubicBezTo>
                  <a:cubicBezTo>
                    <a:pt x="1124" y="1930"/>
                    <a:pt x="1729" y="2737"/>
                    <a:pt x="2362" y="3486"/>
                  </a:cubicBezTo>
                  <a:cubicBezTo>
                    <a:pt x="3025" y="4234"/>
                    <a:pt x="3716" y="4954"/>
                    <a:pt x="4465" y="5617"/>
                  </a:cubicBezTo>
                  <a:cubicBezTo>
                    <a:pt x="4753" y="5905"/>
                    <a:pt x="5070" y="6164"/>
                    <a:pt x="5444" y="6366"/>
                  </a:cubicBezTo>
                  <a:cubicBezTo>
                    <a:pt x="5156" y="6049"/>
                    <a:pt x="4868" y="5761"/>
                    <a:pt x="4551" y="5502"/>
                  </a:cubicBezTo>
                  <a:cubicBezTo>
                    <a:pt x="4004" y="4954"/>
                    <a:pt x="3226" y="4206"/>
                    <a:pt x="2506" y="3342"/>
                  </a:cubicBezTo>
                  <a:cubicBezTo>
                    <a:pt x="1786" y="2449"/>
                    <a:pt x="1153" y="1613"/>
                    <a:pt x="721" y="980"/>
                  </a:cubicBezTo>
                  <a:cubicBezTo>
                    <a:pt x="490" y="634"/>
                    <a:pt x="260" y="317"/>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3"/>
            <p:cNvSpPr/>
            <p:nvPr/>
          </p:nvSpPr>
          <p:spPr>
            <a:xfrm>
              <a:off x="5750925" y="4105350"/>
              <a:ext cx="20900" cy="102275"/>
            </a:xfrm>
            <a:custGeom>
              <a:avLst/>
              <a:gdLst/>
              <a:ahLst/>
              <a:cxnLst/>
              <a:rect l="l" t="t" r="r" b="b"/>
              <a:pathLst>
                <a:path w="836" h="4091" extrusionOk="0">
                  <a:moveTo>
                    <a:pt x="778" y="1"/>
                  </a:moveTo>
                  <a:lnTo>
                    <a:pt x="778" y="1"/>
                  </a:lnTo>
                  <a:cubicBezTo>
                    <a:pt x="720" y="1"/>
                    <a:pt x="519" y="894"/>
                    <a:pt x="317" y="2017"/>
                  </a:cubicBezTo>
                  <a:cubicBezTo>
                    <a:pt x="115" y="3140"/>
                    <a:pt x="0" y="4091"/>
                    <a:pt x="58" y="4091"/>
                  </a:cubicBezTo>
                  <a:cubicBezTo>
                    <a:pt x="115" y="4091"/>
                    <a:pt x="346" y="3198"/>
                    <a:pt x="548" y="2075"/>
                  </a:cubicBezTo>
                  <a:cubicBezTo>
                    <a:pt x="720" y="922"/>
                    <a:pt x="836" y="30"/>
                    <a:pt x="7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3"/>
            <p:cNvSpPr/>
            <p:nvPr/>
          </p:nvSpPr>
          <p:spPr>
            <a:xfrm>
              <a:off x="5769650" y="4106775"/>
              <a:ext cx="27375" cy="90050"/>
            </a:xfrm>
            <a:custGeom>
              <a:avLst/>
              <a:gdLst/>
              <a:ahLst/>
              <a:cxnLst/>
              <a:rect l="l" t="t" r="r" b="b"/>
              <a:pathLst>
                <a:path w="1095" h="3602" extrusionOk="0">
                  <a:moveTo>
                    <a:pt x="90" y="1"/>
                  </a:moveTo>
                  <a:cubicBezTo>
                    <a:pt x="89" y="1"/>
                    <a:pt x="88" y="1"/>
                    <a:pt x="87" y="1"/>
                  </a:cubicBezTo>
                  <a:cubicBezTo>
                    <a:pt x="0" y="30"/>
                    <a:pt x="173" y="837"/>
                    <a:pt x="432" y="1845"/>
                  </a:cubicBezTo>
                  <a:cubicBezTo>
                    <a:pt x="720" y="2824"/>
                    <a:pt x="979" y="3602"/>
                    <a:pt x="1037" y="3602"/>
                  </a:cubicBezTo>
                  <a:cubicBezTo>
                    <a:pt x="1095" y="3602"/>
                    <a:pt x="951" y="2766"/>
                    <a:pt x="663" y="1787"/>
                  </a:cubicBezTo>
                  <a:cubicBezTo>
                    <a:pt x="408" y="797"/>
                    <a:pt x="153" y="1"/>
                    <a:pt x="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3"/>
            <p:cNvSpPr/>
            <p:nvPr/>
          </p:nvSpPr>
          <p:spPr>
            <a:xfrm>
              <a:off x="5305925" y="3892950"/>
              <a:ext cx="280125" cy="370850"/>
            </a:xfrm>
            <a:custGeom>
              <a:avLst/>
              <a:gdLst/>
              <a:ahLst/>
              <a:cxnLst/>
              <a:rect l="l" t="t" r="r" b="b"/>
              <a:pathLst>
                <a:path w="11205" h="14834" extrusionOk="0">
                  <a:moveTo>
                    <a:pt x="0" y="0"/>
                  </a:moveTo>
                  <a:cubicBezTo>
                    <a:pt x="87" y="230"/>
                    <a:pt x="231" y="432"/>
                    <a:pt x="346" y="634"/>
                  </a:cubicBezTo>
                  <a:cubicBezTo>
                    <a:pt x="605" y="1008"/>
                    <a:pt x="1008" y="1584"/>
                    <a:pt x="1469" y="2275"/>
                  </a:cubicBezTo>
                  <a:cubicBezTo>
                    <a:pt x="2449" y="3658"/>
                    <a:pt x="3831" y="5530"/>
                    <a:pt x="5386" y="7575"/>
                  </a:cubicBezTo>
                  <a:cubicBezTo>
                    <a:pt x="6942" y="9620"/>
                    <a:pt x="8382" y="11435"/>
                    <a:pt x="9448" y="12760"/>
                  </a:cubicBezTo>
                  <a:cubicBezTo>
                    <a:pt x="9995" y="13393"/>
                    <a:pt x="10427" y="13912"/>
                    <a:pt x="10715" y="14286"/>
                  </a:cubicBezTo>
                  <a:cubicBezTo>
                    <a:pt x="10859" y="14488"/>
                    <a:pt x="11032" y="14661"/>
                    <a:pt x="11204" y="14833"/>
                  </a:cubicBezTo>
                  <a:cubicBezTo>
                    <a:pt x="11089" y="14603"/>
                    <a:pt x="10945" y="14401"/>
                    <a:pt x="10801" y="14228"/>
                  </a:cubicBezTo>
                  <a:lnTo>
                    <a:pt x="9592" y="12644"/>
                  </a:lnTo>
                  <a:lnTo>
                    <a:pt x="5588" y="7431"/>
                  </a:lnTo>
                  <a:cubicBezTo>
                    <a:pt x="4004" y="5386"/>
                    <a:pt x="2621" y="3514"/>
                    <a:pt x="1613" y="2160"/>
                  </a:cubicBezTo>
                  <a:lnTo>
                    <a:pt x="432" y="576"/>
                  </a:lnTo>
                  <a:cubicBezTo>
                    <a:pt x="317" y="374"/>
                    <a:pt x="144" y="173"/>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3"/>
            <p:cNvSpPr/>
            <p:nvPr/>
          </p:nvSpPr>
          <p:spPr>
            <a:xfrm>
              <a:off x="5186400" y="4058425"/>
              <a:ext cx="61950" cy="53575"/>
            </a:xfrm>
            <a:custGeom>
              <a:avLst/>
              <a:gdLst/>
              <a:ahLst/>
              <a:cxnLst/>
              <a:rect l="l" t="t" r="r" b="b"/>
              <a:pathLst>
                <a:path w="2478" h="2143" extrusionOk="0">
                  <a:moveTo>
                    <a:pt x="69" y="0"/>
                  </a:moveTo>
                  <a:cubicBezTo>
                    <a:pt x="63" y="0"/>
                    <a:pt x="59" y="2"/>
                    <a:pt x="58" y="6"/>
                  </a:cubicBezTo>
                  <a:cubicBezTo>
                    <a:pt x="0" y="63"/>
                    <a:pt x="490" y="582"/>
                    <a:pt x="1152" y="1158"/>
                  </a:cubicBezTo>
                  <a:cubicBezTo>
                    <a:pt x="1775" y="1726"/>
                    <a:pt x="2321" y="2142"/>
                    <a:pt x="2432" y="2142"/>
                  </a:cubicBezTo>
                  <a:cubicBezTo>
                    <a:pt x="2440" y="2142"/>
                    <a:pt x="2445" y="2140"/>
                    <a:pt x="2448" y="2137"/>
                  </a:cubicBezTo>
                  <a:cubicBezTo>
                    <a:pt x="2477" y="2108"/>
                    <a:pt x="1987" y="1590"/>
                    <a:pt x="1325" y="985"/>
                  </a:cubicBezTo>
                  <a:cubicBezTo>
                    <a:pt x="702" y="416"/>
                    <a:pt x="156" y="0"/>
                    <a:pt x="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3"/>
            <p:cNvSpPr/>
            <p:nvPr/>
          </p:nvSpPr>
          <p:spPr>
            <a:xfrm>
              <a:off x="5162625" y="4237100"/>
              <a:ext cx="46825" cy="66325"/>
            </a:xfrm>
            <a:custGeom>
              <a:avLst/>
              <a:gdLst/>
              <a:ahLst/>
              <a:cxnLst/>
              <a:rect l="l" t="t" r="r" b="b"/>
              <a:pathLst>
                <a:path w="1873" h="2653" extrusionOk="0">
                  <a:moveTo>
                    <a:pt x="1839" y="1"/>
                  </a:moveTo>
                  <a:cubicBezTo>
                    <a:pt x="1765" y="1"/>
                    <a:pt x="1341" y="539"/>
                    <a:pt x="836" y="1269"/>
                  </a:cubicBezTo>
                  <a:cubicBezTo>
                    <a:pt x="346" y="1989"/>
                    <a:pt x="1" y="2594"/>
                    <a:pt x="58" y="2651"/>
                  </a:cubicBezTo>
                  <a:cubicBezTo>
                    <a:pt x="60" y="2652"/>
                    <a:pt x="61" y="2652"/>
                    <a:pt x="63" y="2652"/>
                  </a:cubicBezTo>
                  <a:cubicBezTo>
                    <a:pt x="137" y="2652"/>
                    <a:pt x="560" y="2087"/>
                    <a:pt x="1037" y="1384"/>
                  </a:cubicBezTo>
                  <a:cubicBezTo>
                    <a:pt x="1527" y="664"/>
                    <a:pt x="1873" y="30"/>
                    <a:pt x="1844" y="2"/>
                  </a:cubicBezTo>
                  <a:cubicBezTo>
                    <a:pt x="1842" y="1"/>
                    <a:pt x="1841" y="1"/>
                    <a:pt x="183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3"/>
            <p:cNvSpPr/>
            <p:nvPr/>
          </p:nvSpPr>
          <p:spPr>
            <a:xfrm>
              <a:off x="5221675" y="4361550"/>
              <a:ext cx="42500" cy="48450"/>
            </a:xfrm>
            <a:custGeom>
              <a:avLst/>
              <a:gdLst/>
              <a:ahLst/>
              <a:cxnLst/>
              <a:rect l="l" t="t" r="r" b="b"/>
              <a:pathLst>
                <a:path w="1700" h="1938" extrusionOk="0">
                  <a:moveTo>
                    <a:pt x="44" y="1"/>
                  </a:moveTo>
                  <a:cubicBezTo>
                    <a:pt x="38" y="1"/>
                    <a:pt x="33" y="3"/>
                    <a:pt x="29" y="6"/>
                  </a:cubicBezTo>
                  <a:cubicBezTo>
                    <a:pt x="0" y="35"/>
                    <a:pt x="317" y="496"/>
                    <a:pt x="749" y="1043"/>
                  </a:cubicBezTo>
                  <a:cubicBezTo>
                    <a:pt x="1195" y="1544"/>
                    <a:pt x="1586" y="1938"/>
                    <a:pt x="1664" y="1938"/>
                  </a:cubicBezTo>
                  <a:cubicBezTo>
                    <a:pt x="1667" y="1938"/>
                    <a:pt x="1669" y="1937"/>
                    <a:pt x="1671" y="1936"/>
                  </a:cubicBezTo>
                  <a:cubicBezTo>
                    <a:pt x="1700" y="1879"/>
                    <a:pt x="1383" y="1418"/>
                    <a:pt x="922" y="899"/>
                  </a:cubicBezTo>
                  <a:cubicBezTo>
                    <a:pt x="518" y="387"/>
                    <a:pt x="138" y="1"/>
                    <a:pt x="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3"/>
            <p:cNvSpPr/>
            <p:nvPr/>
          </p:nvSpPr>
          <p:spPr>
            <a:xfrm>
              <a:off x="5103575" y="4520625"/>
              <a:ext cx="54750" cy="35700"/>
            </a:xfrm>
            <a:custGeom>
              <a:avLst/>
              <a:gdLst/>
              <a:ahLst/>
              <a:cxnLst/>
              <a:rect l="l" t="t" r="r" b="b"/>
              <a:pathLst>
                <a:path w="2190" h="1428" extrusionOk="0">
                  <a:moveTo>
                    <a:pt x="2140" y="1"/>
                  </a:moveTo>
                  <a:cubicBezTo>
                    <a:pt x="2035" y="1"/>
                    <a:pt x="1560" y="248"/>
                    <a:pt x="1038" y="614"/>
                  </a:cubicBezTo>
                  <a:cubicBezTo>
                    <a:pt x="433" y="1017"/>
                    <a:pt x="1" y="1391"/>
                    <a:pt x="30" y="1420"/>
                  </a:cubicBezTo>
                  <a:cubicBezTo>
                    <a:pt x="35" y="1425"/>
                    <a:pt x="43" y="1427"/>
                    <a:pt x="54" y="1427"/>
                  </a:cubicBezTo>
                  <a:cubicBezTo>
                    <a:pt x="172" y="1427"/>
                    <a:pt x="626" y="1157"/>
                    <a:pt x="1153" y="815"/>
                  </a:cubicBezTo>
                  <a:cubicBezTo>
                    <a:pt x="1758" y="412"/>
                    <a:pt x="2190" y="38"/>
                    <a:pt x="2161" y="9"/>
                  </a:cubicBezTo>
                  <a:cubicBezTo>
                    <a:pt x="2158" y="3"/>
                    <a:pt x="2151" y="1"/>
                    <a:pt x="214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3"/>
            <p:cNvSpPr/>
            <p:nvPr/>
          </p:nvSpPr>
          <p:spPr>
            <a:xfrm>
              <a:off x="5256225" y="4492750"/>
              <a:ext cx="49725" cy="57075"/>
            </a:xfrm>
            <a:custGeom>
              <a:avLst/>
              <a:gdLst/>
              <a:ahLst/>
              <a:cxnLst/>
              <a:rect l="l" t="t" r="r" b="b"/>
              <a:pathLst>
                <a:path w="1989" h="2283" extrusionOk="0">
                  <a:moveTo>
                    <a:pt x="87" y="1"/>
                  </a:moveTo>
                  <a:cubicBezTo>
                    <a:pt x="1" y="29"/>
                    <a:pt x="260" y="692"/>
                    <a:pt x="807" y="1325"/>
                  </a:cubicBezTo>
                  <a:cubicBezTo>
                    <a:pt x="1315" y="1940"/>
                    <a:pt x="1848" y="2282"/>
                    <a:pt x="1968" y="2282"/>
                  </a:cubicBezTo>
                  <a:cubicBezTo>
                    <a:pt x="1977" y="2282"/>
                    <a:pt x="1984" y="2280"/>
                    <a:pt x="1988" y="2276"/>
                  </a:cubicBezTo>
                  <a:cubicBezTo>
                    <a:pt x="1988" y="2218"/>
                    <a:pt x="1527" y="1815"/>
                    <a:pt x="980" y="1181"/>
                  </a:cubicBezTo>
                  <a:cubicBezTo>
                    <a:pt x="462" y="577"/>
                    <a:pt x="145"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3"/>
            <p:cNvSpPr/>
            <p:nvPr/>
          </p:nvSpPr>
          <p:spPr>
            <a:xfrm>
              <a:off x="5381525" y="4445100"/>
              <a:ext cx="62675" cy="52025"/>
            </a:xfrm>
            <a:custGeom>
              <a:avLst/>
              <a:gdLst/>
              <a:ahLst/>
              <a:cxnLst/>
              <a:rect l="l" t="t" r="r" b="b"/>
              <a:pathLst>
                <a:path w="2507" h="2081" extrusionOk="0">
                  <a:moveTo>
                    <a:pt x="2438" y="0"/>
                  </a:moveTo>
                  <a:cubicBezTo>
                    <a:pt x="2350" y="0"/>
                    <a:pt x="1802" y="415"/>
                    <a:pt x="1153" y="956"/>
                  </a:cubicBezTo>
                  <a:cubicBezTo>
                    <a:pt x="490" y="1532"/>
                    <a:pt x="1" y="2022"/>
                    <a:pt x="29" y="2079"/>
                  </a:cubicBezTo>
                  <a:cubicBezTo>
                    <a:pt x="31" y="2080"/>
                    <a:pt x="34" y="2081"/>
                    <a:pt x="37" y="2081"/>
                  </a:cubicBezTo>
                  <a:cubicBezTo>
                    <a:pt x="126" y="2081"/>
                    <a:pt x="685" y="1686"/>
                    <a:pt x="1325" y="1129"/>
                  </a:cubicBezTo>
                  <a:cubicBezTo>
                    <a:pt x="1988" y="553"/>
                    <a:pt x="2506" y="63"/>
                    <a:pt x="2449" y="6"/>
                  </a:cubicBezTo>
                  <a:cubicBezTo>
                    <a:pt x="2447" y="2"/>
                    <a:pt x="2443" y="0"/>
                    <a:pt x="243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3"/>
            <p:cNvSpPr/>
            <p:nvPr/>
          </p:nvSpPr>
          <p:spPr>
            <a:xfrm>
              <a:off x="5115825" y="4603600"/>
              <a:ext cx="44675" cy="43475"/>
            </a:xfrm>
            <a:custGeom>
              <a:avLst/>
              <a:gdLst/>
              <a:ahLst/>
              <a:cxnLst/>
              <a:rect l="l" t="t" r="r" b="b"/>
              <a:pathLst>
                <a:path w="1787" h="1739" extrusionOk="0">
                  <a:moveTo>
                    <a:pt x="64" y="1"/>
                  </a:moveTo>
                  <a:cubicBezTo>
                    <a:pt x="62" y="1"/>
                    <a:pt x="60" y="1"/>
                    <a:pt x="58" y="2"/>
                  </a:cubicBezTo>
                  <a:cubicBezTo>
                    <a:pt x="0" y="31"/>
                    <a:pt x="260" y="521"/>
                    <a:pt x="749" y="1010"/>
                  </a:cubicBezTo>
                  <a:cubicBezTo>
                    <a:pt x="1168" y="1481"/>
                    <a:pt x="1610" y="1738"/>
                    <a:pt x="1731" y="1738"/>
                  </a:cubicBezTo>
                  <a:cubicBezTo>
                    <a:pt x="1743" y="1738"/>
                    <a:pt x="1752" y="1736"/>
                    <a:pt x="1757" y="1730"/>
                  </a:cubicBezTo>
                  <a:cubicBezTo>
                    <a:pt x="1786" y="1701"/>
                    <a:pt x="1383" y="1327"/>
                    <a:pt x="893" y="866"/>
                  </a:cubicBezTo>
                  <a:cubicBezTo>
                    <a:pt x="447" y="420"/>
                    <a:pt x="136" y="1"/>
                    <a:pt x="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3"/>
            <p:cNvSpPr/>
            <p:nvPr/>
          </p:nvSpPr>
          <p:spPr>
            <a:xfrm>
              <a:off x="5404575" y="4346250"/>
              <a:ext cx="63375" cy="14925"/>
            </a:xfrm>
            <a:custGeom>
              <a:avLst/>
              <a:gdLst/>
              <a:ahLst/>
              <a:cxnLst/>
              <a:rect l="l" t="t" r="r" b="b"/>
              <a:pathLst>
                <a:path w="2535" h="597" extrusionOk="0">
                  <a:moveTo>
                    <a:pt x="2476" y="1"/>
                  </a:moveTo>
                  <a:cubicBezTo>
                    <a:pt x="2313" y="1"/>
                    <a:pt x="1852" y="122"/>
                    <a:pt x="1268" y="244"/>
                  </a:cubicBezTo>
                  <a:cubicBezTo>
                    <a:pt x="576" y="388"/>
                    <a:pt x="0" y="503"/>
                    <a:pt x="0" y="561"/>
                  </a:cubicBezTo>
                  <a:cubicBezTo>
                    <a:pt x="0" y="583"/>
                    <a:pt x="91" y="597"/>
                    <a:pt x="242" y="597"/>
                  </a:cubicBezTo>
                  <a:cubicBezTo>
                    <a:pt x="482" y="597"/>
                    <a:pt x="873" y="563"/>
                    <a:pt x="1296" y="474"/>
                  </a:cubicBezTo>
                  <a:cubicBezTo>
                    <a:pt x="2016" y="330"/>
                    <a:pt x="2535" y="71"/>
                    <a:pt x="2535" y="14"/>
                  </a:cubicBezTo>
                  <a:cubicBezTo>
                    <a:pt x="2526" y="5"/>
                    <a:pt x="2506" y="1"/>
                    <a:pt x="247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3"/>
            <p:cNvSpPr/>
            <p:nvPr/>
          </p:nvSpPr>
          <p:spPr>
            <a:xfrm>
              <a:off x="5339775" y="4229900"/>
              <a:ext cx="26650" cy="77100"/>
            </a:xfrm>
            <a:custGeom>
              <a:avLst/>
              <a:gdLst/>
              <a:ahLst/>
              <a:cxnLst/>
              <a:rect l="l" t="t" r="r" b="b"/>
              <a:pathLst>
                <a:path w="1066" h="3084" extrusionOk="0">
                  <a:moveTo>
                    <a:pt x="1004" y="1"/>
                  </a:moveTo>
                  <a:cubicBezTo>
                    <a:pt x="937" y="1"/>
                    <a:pt x="628" y="654"/>
                    <a:pt x="346" y="1528"/>
                  </a:cubicBezTo>
                  <a:cubicBezTo>
                    <a:pt x="173" y="2047"/>
                    <a:pt x="58" y="2565"/>
                    <a:pt x="0" y="3083"/>
                  </a:cubicBezTo>
                  <a:lnTo>
                    <a:pt x="58" y="3083"/>
                  </a:lnTo>
                  <a:cubicBezTo>
                    <a:pt x="259" y="2594"/>
                    <a:pt x="432" y="2075"/>
                    <a:pt x="576" y="1586"/>
                  </a:cubicBezTo>
                  <a:cubicBezTo>
                    <a:pt x="835" y="722"/>
                    <a:pt x="1066" y="30"/>
                    <a:pt x="1008" y="2"/>
                  </a:cubicBezTo>
                  <a:cubicBezTo>
                    <a:pt x="1007" y="1"/>
                    <a:pt x="1006" y="1"/>
                    <a:pt x="10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3"/>
            <p:cNvSpPr/>
            <p:nvPr/>
          </p:nvSpPr>
          <p:spPr>
            <a:xfrm>
              <a:off x="5344800" y="4110250"/>
              <a:ext cx="64125" cy="45675"/>
            </a:xfrm>
            <a:custGeom>
              <a:avLst/>
              <a:gdLst/>
              <a:ahLst/>
              <a:cxnLst/>
              <a:rect l="l" t="t" r="r" b="b"/>
              <a:pathLst>
                <a:path w="2565" h="1827" extrusionOk="0">
                  <a:moveTo>
                    <a:pt x="48" y="1"/>
                  </a:moveTo>
                  <a:cubicBezTo>
                    <a:pt x="40" y="1"/>
                    <a:pt x="33" y="2"/>
                    <a:pt x="29" y="6"/>
                  </a:cubicBezTo>
                  <a:cubicBezTo>
                    <a:pt x="1" y="64"/>
                    <a:pt x="519" y="525"/>
                    <a:pt x="1210" y="1014"/>
                  </a:cubicBezTo>
                  <a:cubicBezTo>
                    <a:pt x="1854" y="1471"/>
                    <a:pt x="2423" y="1827"/>
                    <a:pt x="2521" y="1827"/>
                  </a:cubicBezTo>
                  <a:cubicBezTo>
                    <a:pt x="2529" y="1827"/>
                    <a:pt x="2533" y="1825"/>
                    <a:pt x="2535" y="1821"/>
                  </a:cubicBezTo>
                  <a:cubicBezTo>
                    <a:pt x="2564" y="1763"/>
                    <a:pt x="2046" y="1331"/>
                    <a:pt x="1354" y="813"/>
                  </a:cubicBezTo>
                  <a:cubicBezTo>
                    <a:pt x="710" y="357"/>
                    <a:pt x="166" y="1"/>
                    <a:pt x="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3"/>
            <p:cNvSpPr/>
            <p:nvPr/>
          </p:nvSpPr>
          <p:spPr>
            <a:xfrm>
              <a:off x="5279275" y="3992275"/>
              <a:ext cx="41800" cy="55525"/>
            </a:xfrm>
            <a:custGeom>
              <a:avLst/>
              <a:gdLst/>
              <a:ahLst/>
              <a:cxnLst/>
              <a:rect l="l" t="t" r="r" b="b"/>
              <a:pathLst>
                <a:path w="1672" h="2221" extrusionOk="0">
                  <a:moveTo>
                    <a:pt x="1610" y="1"/>
                  </a:moveTo>
                  <a:cubicBezTo>
                    <a:pt x="1564" y="1"/>
                    <a:pt x="1198" y="480"/>
                    <a:pt x="778" y="1067"/>
                  </a:cubicBezTo>
                  <a:cubicBezTo>
                    <a:pt x="346" y="1672"/>
                    <a:pt x="1" y="2162"/>
                    <a:pt x="29" y="2220"/>
                  </a:cubicBezTo>
                  <a:cubicBezTo>
                    <a:pt x="31" y="2220"/>
                    <a:pt x="33" y="2221"/>
                    <a:pt x="36" y="2221"/>
                  </a:cubicBezTo>
                  <a:cubicBezTo>
                    <a:pt x="114" y="2221"/>
                    <a:pt x="534" y="1797"/>
                    <a:pt x="980" y="1211"/>
                  </a:cubicBezTo>
                  <a:cubicBezTo>
                    <a:pt x="1412" y="607"/>
                    <a:pt x="1671" y="31"/>
                    <a:pt x="1614" y="2"/>
                  </a:cubicBezTo>
                  <a:cubicBezTo>
                    <a:pt x="1613" y="1"/>
                    <a:pt x="1612" y="1"/>
                    <a:pt x="16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3"/>
            <p:cNvSpPr/>
            <p:nvPr/>
          </p:nvSpPr>
          <p:spPr>
            <a:xfrm>
              <a:off x="5182800" y="3895825"/>
              <a:ext cx="8650" cy="74900"/>
            </a:xfrm>
            <a:custGeom>
              <a:avLst/>
              <a:gdLst/>
              <a:ahLst/>
              <a:cxnLst/>
              <a:rect l="l" t="t" r="r" b="b"/>
              <a:pathLst>
                <a:path w="346" h="2996" extrusionOk="0">
                  <a:moveTo>
                    <a:pt x="288" y="0"/>
                  </a:moveTo>
                  <a:cubicBezTo>
                    <a:pt x="230" y="0"/>
                    <a:pt x="115" y="663"/>
                    <a:pt x="58" y="1469"/>
                  </a:cubicBezTo>
                  <a:cubicBezTo>
                    <a:pt x="0" y="2304"/>
                    <a:pt x="0" y="2996"/>
                    <a:pt x="58" y="2996"/>
                  </a:cubicBezTo>
                  <a:cubicBezTo>
                    <a:pt x="115" y="2996"/>
                    <a:pt x="230" y="2333"/>
                    <a:pt x="288" y="1498"/>
                  </a:cubicBezTo>
                  <a:cubicBezTo>
                    <a:pt x="346" y="663"/>
                    <a:pt x="346" y="0"/>
                    <a:pt x="2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3"/>
            <p:cNvSpPr/>
            <p:nvPr/>
          </p:nvSpPr>
          <p:spPr>
            <a:xfrm>
              <a:off x="5128075" y="4134150"/>
              <a:ext cx="5775" cy="80675"/>
            </a:xfrm>
            <a:custGeom>
              <a:avLst/>
              <a:gdLst/>
              <a:ahLst/>
              <a:cxnLst/>
              <a:rect l="l" t="t" r="r" b="b"/>
              <a:pathLst>
                <a:path w="231" h="3227" extrusionOk="0">
                  <a:moveTo>
                    <a:pt x="86" y="1"/>
                  </a:moveTo>
                  <a:cubicBezTo>
                    <a:pt x="29" y="1"/>
                    <a:pt x="0" y="721"/>
                    <a:pt x="0" y="1614"/>
                  </a:cubicBezTo>
                  <a:cubicBezTo>
                    <a:pt x="0" y="2507"/>
                    <a:pt x="86" y="3227"/>
                    <a:pt x="144" y="3227"/>
                  </a:cubicBezTo>
                  <a:cubicBezTo>
                    <a:pt x="202" y="3227"/>
                    <a:pt x="230" y="2507"/>
                    <a:pt x="230" y="1614"/>
                  </a:cubicBezTo>
                  <a:cubicBezTo>
                    <a:pt x="230" y="721"/>
                    <a:pt x="144" y="1"/>
                    <a:pt x="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3"/>
            <p:cNvSpPr/>
            <p:nvPr/>
          </p:nvSpPr>
          <p:spPr>
            <a:xfrm>
              <a:off x="5108625" y="4399825"/>
              <a:ext cx="17300" cy="49750"/>
            </a:xfrm>
            <a:custGeom>
              <a:avLst/>
              <a:gdLst/>
              <a:ahLst/>
              <a:cxnLst/>
              <a:rect l="l" t="t" r="r" b="b"/>
              <a:pathLst>
                <a:path w="692" h="1990" extrusionOk="0">
                  <a:moveTo>
                    <a:pt x="64" y="1"/>
                  </a:moveTo>
                  <a:cubicBezTo>
                    <a:pt x="62" y="1"/>
                    <a:pt x="60" y="1"/>
                    <a:pt x="58" y="2"/>
                  </a:cubicBezTo>
                  <a:cubicBezTo>
                    <a:pt x="0" y="31"/>
                    <a:pt x="58" y="463"/>
                    <a:pt x="231" y="1039"/>
                  </a:cubicBezTo>
                  <a:cubicBezTo>
                    <a:pt x="375" y="1586"/>
                    <a:pt x="576" y="1989"/>
                    <a:pt x="634" y="1989"/>
                  </a:cubicBezTo>
                  <a:cubicBezTo>
                    <a:pt x="692" y="1961"/>
                    <a:pt x="605" y="1529"/>
                    <a:pt x="461" y="952"/>
                  </a:cubicBezTo>
                  <a:cubicBezTo>
                    <a:pt x="294" y="423"/>
                    <a:pt x="127" y="1"/>
                    <a:pt x="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3"/>
            <p:cNvSpPr/>
            <p:nvPr/>
          </p:nvSpPr>
          <p:spPr>
            <a:xfrm>
              <a:off x="5251925" y="3787050"/>
              <a:ext cx="60500" cy="56250"/>
            </a:xfrm>
            <a:custGeom>
              <a:avLst/>
              <a:gdLst/>
              <a:ahLst/>
              <a:cxnLst/>
              <a:rect l="l" t="t" r="r" b="b"/>
              <a:pathLst>
                <a:path w="2420" h="2250" extrusionOk="0">
                  <a:moveTo>
                    <a:pt x="2356" y="1"/>
                  </a:moveTo>
                  <a:cubicBezTo>
                    <a:pt x="2288" y="1"/>
                    <a:pt x="1677" y="370"/>
                    <a:pt x="1066" y="981"/>
                  </a:cubicBezTo>
                  <a:cubicBezTo>
                    <a:pt x="432" y="1586"/>
                    <a:pt x="0" y="2220"/>
                    <a:pt x="58" y="2249"/>
                  </a:cubicBezTo>
                  <a:cubicBezTo>
                    <a:pt x="59" y="2249"/>
                    <a:pt x="61" y="2250"/>
                    <a:pt x="63" y="2250"/>
                  </a:cubicBezTo>
                  <a:cubicBezTo>
                    <a:pt x="141" y="2250"/>
                    <a:pt x="622" y="1743"/>
                    <a:pt x="1239" y="1154"/>
                  </a:cubicBezTo>
                  <a:cubicBezTo>
                    <a:pt x="1843" y="520"/>
                    <a:pt x="2420" y="60"/>
                    <a:pt x="2362" y="2"/>
                  </a:cubicBezTo>
                  <a:cubicBezTo>
                    <a:pt x="2361" y="1"/>
                    <a:pt x="2359" y="1"/>
                    <a:pt x="235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3"/>
            <p:cNvSpPr/>
            <p:nvPr/>
          </p:nvSpPr>
          <p:spPr>
            <a:xfrm>
              <a:off x="5229600" y="3687725"/>
              <a:ext cx="7225" cy="73475"/>
            </a:xfrm>
            <a:custGeom>
              <a:avLst/>
              <a:gdLst/>
              <a:ahLst/>
              <a:cxnLst/>
              <a:rect l="l" t="t" r="r" b="b"/>
              <a:pathLst>
                <a:path w="289" h="2939" extrusionOk="0">
                  <a:moveTo>
                    <a:pt x="202" y="0"/>
                  </a:moveTo>
                  <a:cubicBezTo>
                    <a:pt x="144" y="0"/>
                    <a:pt x="58" y="634"/>
                    <a:pt x="29" y="1440"/>
                  </a:cubicBezTo>
                  <a:cubicBezTo>
                    <a:pt x="0" y="2276"/>
                    <a:pt x="29" y="2938"/>
                    <a:pt x="87" y="2938"/>
                  </a:cubicBezTo>
                  <a:cubicBezTo>
                    <a:pt x="173" y="2938"/>
                    <a:pt x="231" y="2276"/>
                    <a:pt x="259" y="1469"/>
                  </a:cubicBezTo>
                  <a:cubicBezTo>
                    <a:pt x="288" y="663"/>
                    <a:pt x="288" y="0"/>
                    <a:pt x="20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3"/>
            <p:cNvSpPr/>
            <p:nvPr/>
          </p:nvSpPr>
          <p:spPr>
            <a:xfrm>
              <a:off x="5364975" y="3693275"/>
              <a:ext cx="62650" cy="41400"/>
            </a:xfrm>
            <a:custGeom>
              <a:avLst/>
              <a:gdLst/>
              <a:ahLst/>
              <a:cxnLst/>
              <a:rect l="l" t="t" r="r" b="b"/>
              <a:pathLst>
                <a:path w="2506" h="1656" extrusionOk="0">
                  <a:moveTo>
                    <a:pt x="52" y="1"/>
                  </a:moveTo>
                  <a:cubicBezTo>
                    <a:pt x="39" y="1"/>
                    <a:pt x="32" y="3"/>
                    <a:pt x="29" y="9"/>
                  </a:cubicBezTo>
                  <a:cubicBezTo>
                    <a:pt x="0" y="66"/>
                    <a:pt x="547" y="412"/>
                    <a:pt x="1210" y="844"/>
                  </a:cubicBezTo>
                  <a:cubicBezTo>
                    <a:pt x="1830" y="1275"/>
                    <a:pt x="2349" y="1656"/>
                    <a:pt x="2436" y="1656"/>
                  </a:cubicBezTo>
                  <a:cubicBezTo>
                    <a:pt x="2442" y="1656"/>
                    <a:pt x="2446" y="1654"/>
                    <a:pt x="2448" y="1650"/>
                  </a:cubicBezTo>
                  <a:cubicBezTo>
                    <a:pt x="2506" y="1593"/>
                    <a:pt x="2016" y="1132"/>
                    <a:pt x="1354" y="671"/>
                  </a:cubicBezTo>
                  <a:cubicBezTo>
                    <a:pt x="753" y="253"/>
                    <a:pt x="175" y="1"/>
                    <a:pt x="5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3"/>
            <p:cNvSpPr/>
            <p:nvPr/>
          </p:nvSpPr>
          <p:spPr>
            <a:xfrm>
              <a:off x="5380075" y="3795000"/>
              <a:ext cx="6525" cy="77800"/>
            </a:xfrm>
            <a:custGeom>
              <a:avLst/>
              <a:gdLst/>
              <a:ahLst/>
              <a:cxnLst/>
              <a:rect l="l" t="t" r="r" b="b"/>
              <a:pathLst>
                <a:path w="261" h="3112" extrusionOk="0">
                  <a:moveTo>
                    <a:pt x="87" y="1"/>
                  </a:moveTo>
                  <a:cubicBezTo>
                    <a:pt x="30" y="1"/>
                    <a:pt x="1" y="692"/>
                    <a:pt x="1" y="1556"/>
                  </a:cubicBezTo>
                  <a:cubicBezTo>
                    <a:pt x="30" y="2420"/>
                    <a:pt x="87" y="3112"/>
                    <a:pt x="145" y="3112"/>
                  </a:cubicBezTo>
                  <a:cubicBezTo>
                    <a:pt x="231" y="3112"/>
                    <a:pt x="260" y="2420"/>
                    <a:pt x="231" y="1556"/>
                  </a:cubicBezTo>
                  <a:cubicBezTo>
                    <a:pt x="231" y="692"/>
                    <a:pt x="174"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3"/>
            <p:cNvSpPr/>
            <p:nvPr/>
          </p:nvSpPr>
          <p:spPr>
            <a:xfrm>
              <a:off x="5430500" y="3936400"/>
              <a:ext cx="67700" cy="18050"/>
            </a:xfrm>
            <a:custGeom>
              <a:avLst/>
              <a:gdLst/>
              <a:ahLst/>
              <a:cxnLst/>
              <a:rect l="l" t="t" r="r" b="b"/>
              <a:pathLst>
                <a:path w="2708" h="722" extrusionOk="0">
                  <a:moveTo>
                    <a:pt x="250" y="1"/>
                  </a:moveTo>
                  <a:cubicBezTo>
                    <a:pt x="111" y="1"/>
                    <a:pt x="29" y="17"/>
                    <a:pt x="29" y="48"/>
                  </a:cubicBezTo>
                  <a:cubicBezTo>
                    <a:pt x="0" y="134"/>
                    <a:pt x="605" y="221"/>
                    <a:pt x="1354" y="422"/>
                  </a:cubicBezTo>
                  <a:cubicBezTo>
                    <a:pt x="1977" y="572"/>
                    <a:pt x="2515" y="722"/>
                    <a:pt x="2666" y="722"/>
                  </a:cubicBezTo>
                  <a:cubicBezTo>
                    <a:pt x="2690" y="722"/>
                    <a:pt x="2704" y="718"/>
                    <a:pt x="2708" y="710"/>
                  </a:cubicBezTo>
                  <a:cubicBezTo>
                    <a:pt x="2708" y="653"/>
                    <a:pt x="2160" y="336"/>
                    <a:pt x="1411" y="163"/>
                  </a:cubicBezTo>
                  <a:cubicBezTo>
                    <a:pt x="931" y="52"/>
                    <a:pt x="499" y="1"/>
                    <a:pt x="2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3"/>
            <p:cNvSpPr/>
            <p:nvPr/>
          </p:nvSpPr>
          <p:spPr>
            <a:xfrm>
              <a:off x="5501775" y="3805800"/>
              <a:ext cx="6500" cy="65550"/>
            </a:xfrm>
            <a:custGeom>
              <a:avLst/>
              <a:gdLst/>
              <a:ahLst/>
              <a:cxnLst/>
              <a:rect l="l" t="t" r="r" b="b"/>
              <a:pathLst>
                <a:path w="260" h="2622" extrusionOk="0">
                  <a:moveTo>
                    <a:pt x="145" y="1"/>
                  </a:moveTo>
                  <a:cubicBezTo>
                    <a:pt x="58" y="1"/>
                    <a:pt x="29" y="606"/>
                    <a:pt x="29" y="1326"/>
                  </a:cubicBezTo>
                  <a:cubicBezTo>
                    <a:pt x="1" y="1758"/>
                    <a:pt x="29" y="2190"/>
                    <a:pt x="145" y="2622"/>
                  </a:cubicBezTo>
                  <a:cubicBezTo>
                    <a:pt x="231" y="2622"/>
                    <a:pt x="260" y="2046"/>
                    <a:pt x="260" y="1326"/>
                  </a:cubicBezTo>
                  <a:cubicBezTo>
                    <a:pt x="260" y="606"/>
                    <a:pt x="202" y="1"/>
                    <a:pt x="14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3"/>
            <p:cNvSpPr/>
            <p:nvPr/>
          </p:nvSpPr>
          <p:spPr>
            <a:xfrm>
              <a:off x="5586750" y="3927500"/>
              <a:ext cx="7950" cy="82125"/>
            </a:xfrm>
            <a:custGeom>
              <a:avLst/>
              <a:gdLst/>
              <a:ahLst/>
              <a:cxnLst/>
              <a:rect l="l" t="t" r="r" b="b"/>
              <a:pathLst>
                <a:path w="318" h="3285" extrusionOk="0">
                  <a:moveTo>
                    <a:pt x="87" y="1"/>
                  </a:moveTo>
                  <a:cubicBezTo>
                    <a:pt x="29" y="1"/>
                    <a:pt x="0" y="721"/>
                    <a:pt x="29" y="1642"/>
                  </a:cubicBezTo>
                  <a:cubicBezTo>
                    <a:pt x="87" y="2564"/>
                    <a:pt x="173" y="3284"/>
                    <a:pt x="231" y="3284"/>
                  </a:cubicBezTo>
                  <a:cubicBezTo>
                    <a:pt x="288" y="3284"/>
                    <a:pt x="317" y="2564"/>
                    <a:pt x="259" y="1642"/>
                  </a:cubicBezTo>
                  <a:cubicBezTo>
                    <a:pt x="231" y="721"/>
                    <a:pt x="144"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3"/>
            <p:cNvSpPr/>
            <p:nvPr/>
          </p:nvSpPr>
          <p:spPr>
            <a:xfrm>
              <a:off x="5488825" y="4016750"/>
              <a:ext cx="38175" cy="40425"/>
            </a:xfrm>
            <a:custGeom>
              <a:avLst/>
              <a:gdLst/>
              <a:ahLst/>
              <a:cxnLst/>
              <a:rect l="l" t="t" r="r" b="b"/>
              <a:pathLst>
                <a:path w="1527" h="1617" extrusionOk="0">
                  <a:moveTo>
                    <a:pt x="38" y="0"/>
                  </a:moveTo>
                  <a:cubicBezTo>
                    <a:pt x="34" y="0"/>
                    <a:pt x="31" y="1"/>
                    <a:pt x="29" y="2"/>
                  </a:cubicBezTo>
                  <a:cubicBezTo>
                    <a:pt x="0" y="31"/>
                    <a:pt x="288" y="463"/>
                    <a:pt x="663" y="895"/>
                  </a:cubicBezTo>
                  <a:cubicBezTo>
                    <a:pt x="1049" y="1309"/>
                    <a:pt x="1409" y="1617"/>
                    <a:pt x="1464" y="1617"/>
                  </a:cubicBezTo>
                  <a:cubicBezTo>
                    <a:pt x="1466" y="1617"/>
                    <a:pt x="1468" y="1616"/>
                    <a:pt x="1469" y="1615"/>
                  </a:cubicBezTo>
                  <a:cubicBezTo>
                    <a:pt x="1527" y="1586"/>
                    <a:pt x="1239" y="1154"/>
                    <a:pt x="835" y="722"/>
                  </a:cubicBezTo>
                  <a:cubicBezTo>
                    <a:pt x="477" y="308"/>
                    <a:pt x="118" y="0"/>
                    <a:pt x="3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3"/>
            <p:cNvSpPr/>
            <p:nvPr/>
          </p:nvSpPr>
          <p:spPr>
            <a:xfrm>
              <a:off x="5544250" y="4119400"/>
              <a:ext cx="65550" cy="7400"/>
            </a:xfrm>
            <a:custGeom>
              <a:avLst/>
              <a:gdLst/>
              <a:ahLst/>
              <a:cxnLst/>
              <a:rect l="l" t="t" r="r" b="b"/>
              <a:pathLst>
                <a:path w="2622" h="296" extrusionOk="0">
                  <a:moveTo>
                    <a:pt x="2244" y="0"/>
                  </a:moveTo>
                  <a:cubicBezTo>
                    <a:pt x="2010" y="0"/>
                    <a:pt x="1686" y="15"/>
                    <a:pt x="1326" y="44"/>
                  </a:cubicBezTo>
                  <a:cubicBezTo>
                    <a:pt x="606" y="101"/>
                    <a:pt x="1" y="216"/>
                    <a:pt x="30" y="274"/>
                  </a:cubicBezTo>
                  <a:cubicBezTo>
                    <a:pt x="30" y="288"/>
                    <a:pt x="174" y="296"/>
                    <a:pt x="408" y="296"/>
                  </a:cubicBezTo>
                  <a:cubicBezTo>
                    <a:pt x="642" y="296"/>
                    <a:pt x="966" y="288"/>
                    <a:pt x="1326" y="274"/>
                  </a:cubicBezTo>
                  <a:cubicBezTo>
                    <a:pt x="2046" y="216"/>
                    <a:pt x="2622" y="101"/>
                    <a:pt x="2622" y="44"/>
                  </a:cubicBezTo>
                  <a:cubicBezTo>
                    <a:pt x="2622" y="15"/>
                    <a:pt x="2478" y="0"/>
                    <a:pt x="22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3"/>
            <p:cNvSpPr/>
            <p:nvPr/>
          </p:nvSpPr>
          <p:spPr>
            <a:xfrm>
              <a:off x="5668825" y="4080150"/>
              <a:ext cx="7225" cy="72750"/>
            </a:xfrm>
            <a:custGeom>
              <a:avLst/>
              <a:gdLst/>
              <a:ahLst/>
              <a:cxnLst/>
              <a:rect l="l" t="t" r="r" b="b"/>
              <a:pathLst>
                <a:path w="289" h="2910" extrusionOk="0">
                  <a:moveTo>
                    <a:pt x="87" y="1"/>
                  </a:moveTo>
                  <a:cubicBezTo>
                    <a:pt x="30" y="1"/>
                    <a:pt x="1" y="663"/>
                    <a:pt x="30" y="1470"/>
                  </a:cubicBezTo>
                  <a:cubicBezTo>
                    <a:pt x="58" y="2276"/>
                    <a:pt x="116" y="2910"/>
                    <a:pt x="202" y="2910"/>
                  </a:cubicBezTo>
                  <a:cubicBezTo>
                    <a:pt x="260" y="2910"/>
                    <a:pt x="289" y="2218"/>
                    <a:pt x="260" y="1441"/>
                  </a:cubicBezTo>
                  <a:cubicBezTo>
                    <a:pt x="202" y="634"/>
                    <a:pt x="145"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3"/>
            <p:cNvSpPr/>
            <p:nvPr/>
          </p:nvSpPr>
          <p:spPr>
            <a:xfrm>
              <a:off x="5656600" y="4265475"/>
              <a:ext cx="79950" cy="10775"/>
            </a:xfrm>
            <a:custGeom>
              <a:avLst/>
              <a:gdLst/>
              <a:ahLst/>
              <a:cxnLst/>
              <a:rect l="l" t="t" r="r" b="b"/>
              <a:pathLst>
                <a:path w="3198" h="431" extrusionOk="0">
                  <a:moveTo>
                    <a:pt x="115" y="0"/>
                  </a:moveTo>
                  <a:cubicBezTo>
                    <a:pt x="47" y="0"/>
                    <a:pt x="7" y="6"/>
                    <a:pt x="0" y="19"/>
                  </a:cubicBezTo>
                  <a:cubicBezTo>
                    <a:pt x="0" y="48"/>
                    <a:pt x="691" y="249"/>
                    <a:pt x="1584" y="364"/>
                  </a:cubicBezTo>
                  <a:cubicBezTo>
                    <a:pt x="1962" y="413"/>
                    <a:pt x="2308" y="431"/>
                    <a:pt x="2582" y="431"/>
                  </a:cubicBezTo>
                  <a:cubicBezTo>
                    <a:pt x="2957" y="431"/>
                    <a:pt x="3197" y="398"/>
                    <a:pt x="3197" y="364"/>
                  </a:cubicBezTo>
                  <a:cubicBezTo>
                    <a:pt x="3197" y="307"/>
                    <a:pt x="2477" y="249"/>
                    <a:pt x="1584" y="134"/>
                  </a:cubicBezTo>
                  <a:cubicBezTo>
                    <a:pt x="915" y="67"/>
                    <a:pt x="349" y="0"/>
                    <a:pt x="1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3"/>
            <p:cNvSpPr/>
            <p:nvPr/>
          </p:nvSpPr>
          <p:spPr>
            <a:xfrm>
              <a:off x="5816450" y="4218400"/>
              <a:ext cx="28825" cy="72050"/>
            </a:xfrm>
            <a:custGeom>
              <a:avLst/>
              <a:gdLst/>
              <a:ahLst/>
              <a:cxnLst/>
              <a:rect l="l" t="t" r="r" b="b"/>
              <a:pathLst>
                <a:path w="1153" h="2882" extrusionOk="0">
                  <a:moveTo>
                    <a:pt x="1095" y="1"/>
                  </a:moveTo>
                  <a:cubicBezTo>
                    <a:pt x="1037" y="1"/>
                    <a:pt x="749" y="606"/>
                    <a:pt x="461" y="1383"/>
                  </a:cubicBezTo>
                  <a:cubicBezTo>
                    <a:pt x="202" y="2190"/>
                    <a:pt x="0" y="2852"/>
                    <a:pt x="87" y="2881"/>
                  </a:cubicBezTo>
                  <a:cubicBezTo>
                    <a:pt x="89" y="2882"/>
                    <a:pt x="91" y="2882"/>
                    <a:pt x="93" y="2882"/>
                  </a:cubicBezTo>
                  <a:cubicBezTo>
                    <a:pt x="184" y="2882"/>
                    <a:pt x="438" y="2258"/>
                    <a:pt x="692" y="1470"/>
                  </a:cubicBezTo>
                  <a:cubicBezTo>
                    <a:pt x="980" y="692"/>
                    <a:pt x="1152" y="30"/>
                    <a:pt x="109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3"/>
            <p:cNvSpPr/>
            <p:nvPr/>
          </p:nvSpPr>
          <p:spPr>
            <a:xfrm>
              <a:off x="5853900" y="4101375"/>
              <a:ext cx="67700" cy="19500"/>
            </a:xfrm>
            <a:custGeom>
              <a:avLst/>
              <a:gdLst/>
              <a:ahLst/>
              <a:cxnLst/>
              <a:rect l="l" t="t" r="r" b="b"/>
              <a:pathLst>
                <a:path w="2708" h="780" extrusionOk="0">
                  <a:moveTo>
                    <a:pt x="84" y="1"/>
                  </a:moveTo>
                  <a:cubicBezTo>
                    <a:pt x="48" y="1"/>
                    <a:pt x="29" y="6"/>
                    <a:pt x="29" y="16"/>
                  </a:cubicBezTo>
                  <a:cubicBezTo>
                    <a:pt x="0" y="73"/>
                    <a:pt x="605" y="304"/>
                    <a:pt x="1325" y="505"/>
                  </a:cubicBezTo>
                  <a:cubicBezTo>
                    <a:pt x="1943" y="672"/>
                    <a:pt x="2483" y="779"/>
                    <a:pt x="2652" y="779"/>
                  </a:cubicBezTo>
                  <a:cubicBezTo>
                    <a:pt x="2688" y="779"/>
                    <a:pt x="2707" y="775"/>
                    <a:pt x="2707" y="765"/>
                  </a:cubicBezTo>
                  <a:cubicBezTo>
                    <a:pt x="2707" y="707"/>
                    <a:pt x="2131" y="477"/>
                    <a:pt x="1383" y="275"/>
                  </a:cubicBezTo>
                  <a:cubicBezTo>
                    <a:pt x="788" y="108"/>
                    <a:pt x="252" y="1"/>
                    <a:pt x="8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3"/>
            <p:cNvSpPr/>
            <p:nvPr/>
          </p:nvSpPr>
          <p:spPr>
            <a:xfrm>
              <a:off x="5930925" y="4157775"/>
              <a:ext cx="54050" cy="46400"/>
            </a:xfrm>
            <a:custGeom>
              <a:avLst/>
              <a:gdLst/>
              <a:ahLst/>
              <a:cxnLst/>
              <a:rect l="l" t="t" r="r" b="b"/>
              <a:pathLst>
                <a:path w="2162" h="1856" extrusionOk="0">
                  <a:moveTo>
                    <a:pt x="2091" y="0"/>
                  </a:moveTo>
                  <a:cubicBezTo>
                    <a:pt x="2004" y="0"/>
                    <a:pt x="1519" y="359"/>
                    <a:pt x="1009" y="842"/>
                  </a:cubicBezTo>
                  <a:cubicBezTo>
                    <a:pt x="433" y="1360"/>
                    <a:pt x="1" y="1792"/>
                    <a:pt x="30" y="1850"/>
                  </a:cubicBezTo>
                  <a:cubicBezTo>
                    <a:pt x="32" y="1854"/>
                    <a:pt x="36" y="1856"/>
                    <a:pt x="42" y="1856"/>
                  </a:cubicBezTo>
                  <a:cubicBezTo>
                    <a:pt x="129" y="1856"/>
                    <a:pt x="616" y="1498"/>
                    <a:pt x="1153" y="1014"/>
                  </a:cubicBezTo>
                  <a:cubicBezTo>
                    <a:pt x="1729" y="496"/>
                    <a:pt x="2161" y="64"/>
                    <a:pt x="2103" y="6"/>
                  </a:cubicBezTo>
                  <a:cubicBezTo>
                    <a:pt x="2102" y="2"/>
                    <a:pt x="2097" y="0"/>
                    <a:pt x="20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3"/>
            <p:cNvSpPr/>
            <p:nvPr/>
          </p:nvSpPr>
          <p:spPr>
            <a:xfrm>
              <a:off x="5993575" y="3992300"/>
              <a:ext cx="16600" cy="73475"/>
            </a:xfrm>
            <a:custGeom>
              <a:avLst/>
              <a:gdLst/>
              <a:ahLst/>
              <a:cxnLst/>
              <a:rect l="l" t="t" r="r" b="b"/>
              <a:pathLst>
                <a:path w="664" h="2939" extrusionOk="0">
                  <a:moveTo>
                    <a:pt x="87" y="1"/>
                  </a:moveTo>
                  <a:cubicBezTo>
                    <a:pt x="30" y="1"/>
                    <a:pt x="1" y="663"/>
                    <a:pt x="145" y="1499"/>
                  </a:cubicBezTo>
                  <a:cubicBezTo>
                    <a:pt x="289" y="2334"/>
                    <a:pt x="548" y="2939"/>
                    <a:pt x="606" y="2939"/>
                  </a:cubicBezTo>
                  <a:cubicBezTo>
                    <a:pt x="663" y="2910"/>
                    <a:pt x="519" y="2219"/>
                    <a:pt x="375" y="1441"/>
                  </a:cubicBezTo>
                  <a:cubicBezTo>
                    <a:pt x="231" y="663"/>
                    <a:pt x="145"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3"/>
            <p:cNvSpPr/>
            <p:nvPr/>
          </p:nvSpPr>
          <p:spPr>
            <a:xfrm>
              <a:off x="6056950" y="4044750"/>
              <a:ext cx="71300" cy="67850"/>
            </a:xfrm>
            <a:custGeom>
              <a:avLst/>
              <a:gdLst/>
              <a:ahLst/>
              <a:cxnLst/>
              <a:rect l="l" t="t" r="r" b="b"/>
              <a:pathLst>
                <a:path w="2852" h="2714" extrusionOk="0">
                  <a:moveTo>
                    <a:pt x="2812" y="1"/>
                  </a:moveTo>
                  <a:cubicBezTo>
                    <a:pt x="2714" y="1"/>
                    <a:pt x="2004" y="477"/>
                    <a:pt x="1268" y="1186"/>
                  </a:cubicBezTo>
                  <a:cubicBezTo>
                    <a:pt x="490" y="1964"/>
                    <a:pt x="0" y="2655"/>
                    <a:pt x="58" y="2713"/>
                  </a:cubicBezTo>
                  <a:cubicBezTo>
                    <a:pt x="59" y="2713"/>
                    <a:pt x="59" y="2714"/>
                    <a:pt x="61" y="2714"/>
                  </a:cubicBezTo>
                  <a:cubicBezTo>
                    <a:pt x="113" y="2714"/>
                    <a:pt x="708" y="2092"/>
                    <a:pt x="1440" y="1359"/>
                  </a:cubicBezTo>
                  <a:cubicBezTo>
                    <a:pt x="2189" y="610"/>
                    <a:pt x="2852" y="63"/>
                    <a:pt x="2823" y="5"/>
                  </a:cubicBezTo>
                  <a:cubicBezTo>
                    <a:pt x="2821" y="2"/>
                    <a:pt x="2818" y="1"/>
                    <a:pt x="281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3"/>
            <p:cNvSpPr/>
            <p:nvPr/>
          </p:nvSpPr>
          <p:spPr>
            <a:xfrm>
              <a:off x="6067025" y="3975475"/>
              <a:ext cx="72750" cy="27200"/>
            </a:xfrm>
            <a:custGeom>
              <a:avLst/>
              <a:gdLst/>
              <a:ahLst/>
              <a:cxnLst/>
              <a:rect l="l" t="t" r="r" b="b"/>
              <a:pathLst>
                <a:path w="2910" h="1088" extrusionOk="0">
                  <a:moveTo>
                    <a:pt x="71" y="0"/>
                  </a:moveTo>
                  <a:cubicBezTo>
                    <a:pt x="47" y="0"/>
                    <a:pt x="33" y="4"/>
                    <a:pt x="29" y="11"/>
                  </a:cubicBezTo>
                  <a:cubicBezTo>
                    <a:pt x="1" y="69"/>
                    <a:pt x="634" y="357"/>
                    <a:pt x="1412" y="645"/>
                  </a:cubicBezTo>
                  <a:cubicBezTo>
                    <a:pt x="2115" y="921"/>
                    <a:pt x="2687" y="1088"/>
                    <a:pt x="2841" y="1088"/>
                  </a:cubicBezTo>
                  <a:cubicBezTo>
                    <a:pt x="2864" y="1088"/>
                    <a:pt x="2877" y="1084"/>
                    <a:pt x="2881" y="1077"/>
                  </a:cubicBezTo>
                  <a:cubicBezTo>
                    <a:pt x="2910" y="1019"/>
                    <a:pt x="2276" y="731"/>
                    <a:pt x="1498" y="443"/>
                  </a:cubicBezTo>
                  <a:cubicBezTo>
                    <a:pt x="820" y="167"/>
                    <a:pt x="230" y="0"/>
                    <a:pt x="7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3"/>
            <p:cNvSpPr/>
            <p:nvPr/>
          </p:nvSpPr>
          <p:spPr>
            <a:xfrm>
              <a:off x="6108800" y="3895100"/>
              <a:ext cx="20900" cy="61975"/>
            </a:xfrm>
            <a:custGeom>
              <a:avLst/>
              <a:gdLst/>
              <a:ahLst/>
              <a:cxnLst/>
              <a:rect l="l" t="t" r="r" b="b"/>
              <a:pathLst>
                <a:path w="836" h="2479" extrusionOk="0">
                  <a:moveTo>
                    <a:pt x="58" y="0"/>
                  </a:moveTo>
                  <a:lnTo>
                    <a:pt x="58" y="0"/>
                  </a:lnTo>
                  <a:cubicBezTo>
                    <a:pt x="0" y="29"/>
                    <a:pt x="115" y="605"/>
                    <a:pt x="288" y="1268"/>
                  </a:cubicBezTo>
                  <a:cubicBezTo>
                    <a:pt x="485" y="1942"/>
                    <a:pt x="681" y="2479"/>
                    <a:pt x="744" y="2479"/>
                  </a:cubicBezTo>
                  <a:cubicBezTo>
                    <a:pt x="746" y="2479"/>
                    <a:pt x="748" y="2478"/>
                    <a:pt x="749" y="2477"/>
                  </a:cubicBezTo>
                  <a:cubicBezTo>
                    <a:pt x="835" y="2449"/>
                    <a:pt x="720" y="1901"/>
                    <a:pt x="519" y="1210"/>
                  </a:cubicBezTo>
                  <a:cubicBezTo>
                    <a:pt x="317" y="548"/>
                    <a:pt x="115" y="0"/>
                    <a:pt x="5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3"/>
            <p:cNvSpPr/>
            <p:nvPr/>
          </p:nvSpPr>
          <p:spPr>
            <a:xfrm>
              <a:off x="5467925" y="4224125"/>
              <a:ext cx="39625" cy="52675"/>
            </a:xfrm>
            <a:custGeom>
              <a:avLst/>
              <a:gdLst/>
              <a:ahLst/>
              <a:cxnLst/>
              <a:rect l="l" t="t" r="r" b="b"/>
              <a:pathLst>
                <a:path w="1585" h="2107" extrusionOk="0">
                  <a:moveTo>
                    <a:pt x="65" y="1"/>
                  </a:moveTo>
                  <a:cubicBezTo>
                    <a:pt x="62" y="1"/>
                    <a:pt x="60" y="1"/>
                    <a:pt x="58" y="2"/>
                  </a:cubicBezTo>
                  <a:cubicBezTo>
                    <a:pt x="1" y="31"/>
                    <a:pt x="289" y="549"/>
                    <a:pt x="721" y="1125"/>
                  </a:cubicBezTo>
                  <a:cubicBezTo>
                    <a:pt x="1111" y="1683"/>
                    <a:pt x="1475" y="2106"/>
                    <a:pt x="1550" y="2106"/>
                  </a:cubicBezTo>
                  <a:cubicBezTo>
                    <a:pt x="1552" y="2106"/>
                    <a:pt x="1554" y="2106"/>
                    <a:pt x="1556" y="2105"/>
                  </a:cubicBezTo>
                  <a:cubicBezTo>
                    <a:pt x="1585" y="2047"/>
                    <a:pt x="1297" y="1558"/>
                    <a:pt x="894" y="981"/>
                  </a:cubicBezTo>
                  <a:cubicBezTo>
                    <a:pt x="503" y="424"/>
                    <a:pt x="140" y="1"/>
                    <a:pt x="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3"/>
            <p:cNvSpPr/>
            <p:nvPr/>
          </p:nvSpPr>
          <p:spPr>
            <a:xfrm>
              <a:off x="5237525" y="4172025"/>
              <a:ext cx="1115400" cy="663500"/>
            </a:xfrm>
            <a:custGeom>
              <a:avLst/>
              <a:gdLst/>
              <a:ahLst/>
              <a:cxnLst/>
              <a:rect l="l" t="t" r="r" b="b"/>
              <a:pathLst>
                <a:path w="44616" h="26540" extrusionOk="0">
                  <a:moveTo>
                    <a:pt x="36276" y="1"/>
                  </a:moveTo>
                  <a:cubicBezTo>
                    <a:pt x="36166" y="1"/>
                    <a:pt x="36056" y="5"/>
                    <a:pt x="35946" y="12"/>
                  </a:cubicBezTo>
                  <a:cubicBezTo>
                    <a:pt x="35312" y="41"/>
                    <a:pt x="34707" y="214"/>
                    <a:pt x="34160" y="502"/>
                  </a:cubicBezTo>
                  <a:cubicBezTo>
                    <a:pt x="33613" y="819"/>
                    <a:pt x="33065" y="1164"/>
                    <a:pt x="32576" y="1539"/>
                  </a:cubicBezTo>
                  <a:lnTo>
                    <a:pt x="29523" y="3814"/>
                  </a:lnTo>
                  <a:cubicBezTo>
                    <a:pt x="25433" y="6896"/>
                    <a:pt x="21573" y="9949"/>
                    <a:pt x="18146" y="12772"/>
                  </a:cubicBezTo>
                  <a:cubicBezTo>
                    <a:pt x="14718" y="15623"/>
                    <a:pt x="11723" y="18302"/>
                    <a:pt x="9217" y="20577"/>
                  </a:cubicBezTo>
                  <a:cubicBezTo>
                    <a:pt x="7978" y="21672"/>
                    <a:pt x="6653" y="22536"/>
                    <a:pt x="5329" y="22680"/>
                  </a:cubicBezTo>
                  <a:cubicBezTo>
                    <a:pt x="5182" y="22694"/>
                    <a:pt x="5033" y="22701"/>
                    <a:pt x="4884" y="22701"/>
                  </a:cubicBezTo>
                  <a:cubicBezTo>
                    <a:pt x="4420" y="22701"/>
                    <a:pt x="3950" y="22631"/>
                    <a:pt x="3514" y="22478"/>
                  </a:cubicBezTo>
                  <a:cubicBezTo>
                    <a:pt x="3024" y="22306"/>
                    <a:pt x="2563" y="22046"/>
                    <a:pt x="2160" y="21758"/>
                  </a:cubicBezTo>
                  <a:cubicBezTo>
                    <a:pt x="1584" y="21326"/>
                    <a:pt x="1037" y="20837"/>
                    <a:pt x="547" y="20318"/>
                  </a:cubicBezTo>
                  <a:lnTo>
                    <a:pt x="144" y="19915"/>
                  </a:lnTo>
                  <a:cubicBezTo>
                    <a:pt x="86" y="19857"/>
                    <a:pt x="58" y="19829"/>
                    <a:pt x="0" y="19771"/>
                  </a:cubicBezTo>
                  <a:lnTo>
                    <a:pt x="0" y="19771"/>
                  </a:lnTo>
                  <a:cubicBezTo>
                    <a:pt x="29" y="19829"/>
                    <a:pt x="86" y="19886"/>
                    <a:pt x="115" y="19915"/>
                  </a:cubicBezTo>
                  <a:lnTo>
                    <a:pt x="490" y="20347"/>
                  </a:lnTo>
                  <a:cubicBezTo>
                    <a:pt x="979" y="20894"/>
                    <a:pt x="1527" y="21384"/>
                    <a:pt x="2103" y="21816"/>
                  </a:cubicBezTo>
                  <a:cubicBezTo>
                    <a:pt x="2535" y="22133"/>
                    <a:pt x="2996" y="22392"/>
                    <a:pt x="3485" y="22565"/>
                  </a:cubicBezTo>
                  <a:cubicBezTo>
                    <a:pt x="3947" y="22741"/>
                    <a:pt x="4426" y="22816"/>
                    <a:pt x="4909" y="22816"/>
                  </a:cubicBezTo>
                  <a:cubicBezTo>
                    <a:pt x="5058" y="22816"/>
                    <a:pt x="5208" y="22809"/>
                    <a:pt x="5357" y="22795"/>
                  </a:cubicBezTo>
                  <a:cubicBezTo>
                    <a:pt x="6711" y="22651"/>
                    <a:pt x="8065" y="21758"/>
                    <a:pt x="9332" y="20693"/>
                  </a:cubicBezTo>
                  <a:cubicBezTo>
                    <a:pt x="11867" y="18446"/>
                    <a:pt x="14862" y="15767"/>
                    <a:pt x="18290" y="12945"/>
                  </a:cubicBezTo>
                  <a:cubicBezTo>
                    <a:pt x="21717" y="10122"/>
                    <a:pt x="25577" y="7098"/>
                    <a:pt x="29667" y="4016"/>
                  </a:cubicBezTo>
                  <a:lnTo>
                    <a:pt x="32720" y="1712"/>
                  </a:lnTo>
                  <a:cubicBezTo>
                    <a:pt x="33209" y="1337"/>
                    <a:pt x="33728" y="992"/>
                    <a:pt x="34246" y="675"/>
                  </a:cubicBezTo>
                  <a:cubicBezTo>
                    <a:pt x="34794" y="416"/>
                    <a:pt x="35370" y="243"/>
                    <a:pt x="35946" y="214"/>
                  </a:cubicBezTo>
                  <a:cubicBezTo>
                    <a:pt x="36025" y="210"/>
                    <a:pt x="36104" y="208"/>
                    <a:pt x="36182" y="208"/>
                  </a:cubicBezTo>
                  <a:cubicBezTo>
                    <a:pt x="37280" y="208"/>
                    <a:pt x="38340" y="581"/>
                    <a:pt x="39200" y="1280"/>
                  </a:cubicBezTo>
                  <a:cubicBezTo>
                    <a:pt x="39632" y="1625"/>
                    <a:pt x="39978" y="2086"/>
                    <a:pt x="40266" y="2576"/>
                  </a:cubicBezTo>
                  <a:cubicBezTo>
                    <a:pt x="40525" y="3065"/>
                    <a:pt x="40698" y="3584"/>
                    <a:pt x="40784" y="4131"/>
                  </a:cubicBezTo>
                  <a:cubicBezTo>
                    <a:pt x="41821" y="8480"/>
                    <a:pt x="42513" y="12426"/>
                    <a:pt x="43060" y="15739"/>
                  </a:cubicBezTo>
                  <a:cubicBezTo>
                    <a:pt x="43607" y="19051"/>
                    <a:pt x="43953" y="21758"/>
                    <a:pt x="44212" y="23630"/>
                  </a:cubicBezTo>
                  <a:cubicBezTo>
                    <a:pt x="44327" y="24581"/>
                    <a:pt x="44442" y="25301"/>
                    <a:pt x="44500" y="25791"/>
                  </a:cubicBezTo>
                  <a:cubicBezTo>
                    <a:pt x="44529" y="26019"/>
                    <a:pt x="44557" y="26220"/>
                    <a:pt x="44586" y="26335"/>
                  </a:cubicBezTo>
                  <a:lnTo>
                    <a:pt x="44586" y="26335"/>
                  </a:lnTo>
                  <a:cubicBezTo>
                    <a:pt x="44581" y="26217"/>
                    <a:pt x="44555" y="26030"/>
                    <a:pt x="44529" y="25819"/>
                  </a:cubicBezTo>
                  <a:cubicBezTo>
                    <a:pt x="44471" y="25301"/>
                    <a:pt x="44385" y="24581"/>
                    <a:pt x="44298" y="23659"/>
                  </a:cubicBezTo>
                  <a:cubicBezTo>
                    <a:pt x="44068" y="21758"/>
                    <a:pt x="43722" y="19080"/>
                    <a:pt x="43204" y="15739"/>
                  </a:cubicBezTo>
                  <a:cubicBezTo>
                    <a:pt x="42685" y="12397"/>
                    <a:pt x="41994" y="8452"/>
                    <a:pt x="40986" y="4102"/>
                  </a:cubicBezTo>
                  <a:cubicBezTo>
                    <a:pt x="40900" y="3555"/>
                    <a:pt x="40698" y="3008"/>
                    <a:pt x="40439" y="2489"/>
                  </a:cubicBezTo>
                  <a:cubicBezTo>
                    <a:pt x="40151" y="1971"/>
                    <a:pt x="39776" y="1510"/>
                    <a:pt x="39344" y="1107"/>
                  </a:cubicBezTo>
                  <a:cubicBezTo>
                    <a:pt x="38479" y="399"/>
                    <a:pt x="37398" y="1"/>
                    <a:pt x="36276" y="1"/>
                  </a:cubicBezTo>
                  <a:close/>
                  <a:moveTo>
                    <a:pt x="44586" y="26335"/>
                  </a:moveTo>
                  <a:cubicBezTo>
                    <a:pt x="44586" y="26346"/>
                    <a:pt x="44586" y="26357"/>
                    <a:pt x="44586" y="26367"/>
                  </a:cubicBezTo>
                  <a:cubicBezTo>
                    <a:pt x="44586" y="26368"/>
                    <a:pt x="44586" y="26370"/>
                    <a:pt x="44586" y="26372"/>
                  </a:cubicBezTo>
                  <a:lnTo>
                    <a:pt x="44586" y="26372"/>
                  </a:lnTo>
                  <a:cubicBezTo>
                    <a:pt x="44586" y="26361"/>
                    <a:pt x="44586" y="26350"/>
                    <a:pt x="44586" y="26338"/>
                  </a:cubicBezTo>
                  <a:cubicBezTo>
                    <a:pt x="44586" y="26337"/>
                    <a:pt x="44586" y="26336"/>
                    <a:pt x="44586" y="26335"/>
                  </a:cubicBezTo>
                  <a:close/>
                  <a:moveTo>
                    <a:pt x="44586" y="26372"/>
                  </a:moveTo>
                  <a:cubicBezTo>
                    <a:pt x="44587" y="26440"/>
                    <a:pt x="44590" y="26490"/>
                    <a:pt x="44615" y="26540"/>
                  </a:cubicBezTo>
                  <a:cubicBezTo>
                    <a:pt x="44615" y="26484"/>
                    <a:pt x="44588" y="26428"/>
                    <a:pt x="44586" y="26372"/>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3"/>
            <p:cNvSpPr/>
            <p:nvPr/>
          </p:nvSpPr>
          <p:spPr>
            <a:xfrm>
              <a:off x="6197350" y="4829025"/>
              <a:ext cx="285175" cy="15675"/>
            </a:xfrm>
            <a:custGeom>
              <a:avLst/>
              <a:gdLst/>
              <a:ahLst/>
              <a:cxnLst/>
              <a:rect l="l" t="t" r="r" b="b"/>
              <a:pathLst>
                <a:path w="11407" h="627" extrusionOk="0">
                  <a:moveTo>
                    <a:pt x="10946" y="0"/>
                  </a:moveTo>
                  <a:lnTo>
                    <a:pt x="9736" y="29"/>
                  </a:lnTo>
                  <a:lnTo>
                    <a:pt x="5675" y="173"/>
                  </a:lnTo>
                  <a:cubicBezTo>
                    <a:pt x="4120" y="231"/>
                    <a:pt x="2679" y="317"/>
                    <a:pt x="1643" y="432"/>
                  </a:cubicBezTo>
                  <a:cubicBezTo>
                    <a:pt x="1153" y="461"/>
                    <a:pt x="721" y="490"/>
                    <a:pt x="433" y="548"/>
                  </a:cubicBezTo>
                  <a:cubicBezTo>
                    <a:pt x="289" y="548"/>
                    <a:pt x="116" y="576"/>
                    <a:pt x="1" y="605"/>
                  </a:cubicBezTo>
                  <a:cubicBezTo>
                    <a:pt x="73" y="620"/>
                    <a:pt x="145" y="627"/>
                    <a:pt x="217" y="627"/>
                  </a:cubicBezTo>
                  <a:cubicBezTo>
                    <a:pt x="289" y="627"/>
                    <a:pt x="361" y="620"/>
                    <a:pt x="433" y="605"/>
                  </a:cubicBezTo>
                  <a:lnTo>
                    <a:pt x="1671" y="576"/>
                  </a:lnTo>
                  <a:lnTo>
                    <a:pt x="5704" y="404"/>
                  </a:lnTo>
                  <a:cubicBezTo>
                    <a:pt x="7288" y="317"/>
                    <a:pt x="8699" y="260"/>
                    <a:pt x="9736" y="173"/>
                  </a:cubicBezTo>
                  <a:cubicBezTo>
                    <a:pt x="10226" y="144"/>
                    <a:pt x="10658" y="116"/>
                    <a:pt x="10946" y="87"/>
                  </a:cubicBezTo>
                  <a:cubicBezTo>
                    <a:pt x="11119" y="87"/>
                    <a:pt x="11263" y="58"/>
                    <a:pt x="114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3"/>
            <p:cNvSpPr/>
            <p:nvPr/>
          </p:nvSpPr>
          <p:spPr>
            <a:xfrm>
              <a:off x="6099425" y="4286075"/>
              <a:ext cx="100125" cy="105900"/>
            </a:xfrm>
            <a:custGeom>
              <a:avLst/>
              <a:gdLst/>
              <a:ahLst/>
              <a:cxnLst/>
              <a:rect l="l" t="t" r="r" b="b"/>
              <a:pathLst>
                <a:path w="4005" h="4236" extrusionOk="0">
                  <a:moveTo>
                    <a:pt x="3944" y="1"/>
                  </a:moveTo>
                  <a:cubicBezTo>
                    <a:pt x="3867" y="1"/>
                    <a:pt x="3096" y="997"/>
                    <a:pt x="2017" y="2161"/>
                  </a:cubicBezTo>
                  <a:cubicBezTo>
                    <a:pt x="951" y="3313"/>
                    <a:pt x="1" y="4178"/>
                    <a:pt x="58" y="4235"/>
                  </a:cubicBezTo>
                  <a:cubicBezTo>
                    <a:pt x="865" y="3688"/>
                    <a:pt x="1585" y="3025"/>
                    <a:pt x="2190" y="2305"/>
                  </a:cubicBezTo>
                  <a:cubicBezTo>
                    <a:pt x="3284" y="1124"/>
                    <a:pt x="4004" y="30"/>
                    <a:pt x="3947" y="1"/>
                  </a:cubicBezTo>
                  <a:cubicBezTo>
                    <a:pt x="3946" y="1"/>
                    <a:pt x="3945" y="1"/>
                    <a:pt x="39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3"/>
            <p:cNvSpPr/>
            <p:nvPr/>
          </p:nvSpPr>
          <p:spPr>
            <a:xfrm>
              <a:off x="6111675" y="4319800"/>
              <a:ext cx="97950" cy="59325"/>
            </a:xfrm>
            <a:custGeom>
              <a:avLst/>
              <a:gdLst/>
              <a:ahLst/>
              <a:cxnLst/>
              <a:rect l="l" t="t" r="r" b="b"/>
              <a:pathLst>
                <a:path w="3918" h="2373" extrusionOk="0">
                  <a:moveTo>
                    <a:pt x="3874" y="1"/>
                  </a:moveTo>
                  <a:cubicBezTo>
                    <a:pt x="3749" y="1"/>
                    <a:pt x="2874" y="420"/>
                    <a:pt x="1872" y="1043"/>
                  </a:cubicBezTo>
                  <a:cubicBezTo>
                    <a:pt x="807" y="1705"/>
                    <a:pt x="0" y="2339"/>
                    <a:pt x="29" y="2368"/>
                  </a:cubicBezTo>
                  <a:cubicBezTo>
                    <a:pt x="32" y="2371"/>
                    <a:pt x="37" y="2372"/>
                    <a:pt x="44" y="2372"/>
                  </a:cubicBezTo>
                  <a:cubicBezTo>
                    <a:pt x="172" y="2372"/>
                    <a:pt x="976" y="1873"/>
                    <a:pt x="1988" y="1244"/>
                  </a:cubicBezTo>
                  <a:cubicBezTo>
                    <a:pt x="3053" y="582"/>
                    <a:pt x="3917" y="64"/>
                    <a:pt x="3889" y="6"/>
                  </a:cubicBezTo>
                  <a:cubicBezTo>
                    <a:pt x="3887" y="2"/>
                    <a:pt x="3882" y="1"/>
                    <a:pt x="387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3"/>
            <p:cNvSpPr/>
            <p:nvPr/>
          </p:nvSpPr>
          <p:spPr>
            <a:xfrm>
              <a:off x="6481075" y="4797275"/>
              <a:ext cx="662475" cy="60575"/>
            </a:xfrm>
            <a:custGeom>
              <a:avLst/>
              <a:gdLst/>
              <a:ahLst/>
              <a:cxnLst/>
              <a:rect l="l" t="t" r="r" b="b"/>
              <a:pathLst>
                <a:path w="26499" h="2423" extrusionOk="0">
                  <a:moveTo>
                    <a:pt x="2806" y="0"/>
                  </a:moveTo>
                  <a:cubicBezTo>
                    <a:pt x="2212" y="0"/>
                    <a:pt x="1624" y="25"/>
                    <a:pt x="1037" y="61"/>
                  </a:cubicBezTo>
                  <a:cubicBezTo>
                    <a:pt x="720" y="89"/>
                    <a:pt x="461" y="118"/>
                    <a:pt x="288" y="147"/>
                  </a:cubicBezTo>
                  <a:cubicBezTo>
                    <a:pt x="173" y="147"/>
                    <a:pt x="86" y="176"/>
                    <a:pt x="0" y="176"/>
                  </a:cubicBezTo>
                  <a:cubicBezTo>
                    <a:pt x="43" y="190"/>
                    <a:pt x="94" y="197"/>
                    <a:pt x="144" y="197"/>
                  </a:cubicBezTo>
                  <a:cubicBezTo>
                    <a:pt x="194" y="197"/>
                    <a:pt x="245" y="190"/>
                    <a:pt x="288" y="176"/>
                  </a:cubicBezTo>
                  <a:lnTo>
                    <a:pt x="1066" y="147"/>
                  </a:lnTo>
                  <a:cubicBezTo>
                    <a:pt x="1340" y="135"/>
                    <a:pt x="1669" y="128"/>
                    <a:pt x="2044" y="128"/>
                  </a:cubicBezTo>
                  <a:cubicBezTo>
                    <a:pt x="2574" y="128"/>
                    <a:pt x="3197" y="142"/>
                    <a:pt x="3888" y="176"/>
                  </a:cubicBezTo>
                  <a:cubicBezTo>
                    <a:pt x="6308" y="320"/>
                    <a:pt x="9591" y="723"/>
                    <a:pt x="13249" y="1126"/>
                  </a:cubicBezTo>
                  <a:lnTo>
                    <a:pt x="22610" y="2106"/>
                  </a:lnTo>
                  <a:lnTo>
                    <a:pt x="25461" y="2365"/>
                  </a:lnTo>
                  <a:lnTo>
                    <a:pt x="26239" y="2422"/>
                  </a:lnTo>
                  <a:lnTo>
                    <a:pt x="26498" y="2422"/>
                  </a:lnTo>
                  <a:cubicBezTo>
                    <a:pt x="26412" y="2394"/>
                    <a:pt x="26326" y="2394"/>
                    <a:pt x="26239" y="2394"/>
                  </a:cubicBezTo>
                  <a:lnTo>
                    <a:pt x="25461" y="2278"/>
                  </a:lnTo>
                  <a:lnTo>
                    <a:pt x="22639" y="1933"/>
                  </a:lnTo>
                  <a:lnTo>
                    <a:pt x="13278" y="896"/>
                  </a:lnTo>
                  <a:cubicBezTo>
                    <a:pt x="9620" y="493"/>
                    <a:pt x="6337" y="89"/>
                    <a:pt x="3917" y="32"/>
                  </a:cubicBezTo>
                  <a:cubicBezTo>
                    <a:pt x="3543" y="10"/>
                    <a:pt x="3173" y="0"/>
                    <a:pt x="280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3"/>
            <p:cNvSpPr/>
            <p:nvPr/>
          </p:nvSpPr>
          <p:spPr>
            <a:xfrm>
              <a:off x="7127675" y="4733975"/>
              <a:ext cx="31700" cy="247725"/>
            </a:xfrm>
            <a:custGeom>
              <a:avLst/>
              <a:gdLst/>
              <a:ahLst/>
              <a:cxnLst/>
              <a:rect l="l" t="t" r="r" b="b"/>
              <a:pathLst>
                <a:path w="1268" h="9909" extrusionOk="0">
                  <a:moveTo>
                    <a:pt x="1210" y="0"/>
                  </a:moveTo>
                  <a:cubicBezTo>
                    <a:pt x="1153" y="0"/>
                    <a:pt x="836" y="2218"/>
                    <a:pt x="519" y="4954"/>
                  </a:cubicBezTo>
                  <a:cubicBezTo>
                    <a:pt x="202" y="7691"/>
                    <a:pt x="1" y="9908"/>
                    <a:pt x="87" y="9908"/>
                  </a:cubicBezTo>
                  <a:cubicBezTo>
                    <a:pt x="87" y="9909"/>
                    <a:pt x="88" y="9909"/>
                    <a:pt x="88" y="9909"/>
                  </a:cubicBezTo>
                  <a:cubicBezTo>
                    <a:pt x="148" y="9909"/>
                    <a:pt x="435" y="7702"/>
                    <a:pt x="750" y="4983"/>
                  </a:cubicBezTo>
                  <a:cubicBezTo>
                    <a:pt x="1066" y="2247"/>
                    <a:pt x="1268" y="0"/>
                    <a:pt x="121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875;p29"/>
          <p:cNvSpPr/>
          <p:nvPr/>
        </p:nvSpPr>
        <p:spPr>
          <a:xfrm>
            <a:off x="1190405" y="1569516"/>
            <a:ext cx="4609853" cy="2575448"/>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3"/>
          <p:cNvSpPr txBox="1"/>
          <p:nvPr/>
        </p:nvSpPr>
        <p:spPr>
          <a:xfrm>
            <a:off x="1190885" y="2383725"/>
            <a:ext cx="4615078" cy="987300"/>
          </a:xfrm>
          <a:prstGeom prst="rect">
            <a:avLst/>
          </a:prstGeom>
          <a:solidFill>
            <a:schemeClr val="tx2">
              <a:lumMod val="1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3000" dirty="0" smtClean="0">
                <a:solidFill>
                  <a:schemeClr val="dk1"/>
                </a:solidFill>
                <a:latin typeface="Cambria" panose="02040503050406030204" pitchFamily="18" charset="0"/>
                <a:ea typeface="Cambria" panose="02040503050406030204" pitchFamily="18" charset="0"/>
                <a:cs typeface="Nanum Gothic Coding"/>
                <a:sym typeface="Nanum Gothic Coding"/>
              </a:rPr>
              <a:t>Thank You So Much</a:t>
            </a:r>
            <a:endParaRPr sz="3000" dirty="0">
              <a:solidFill>
                <a:schemeClr val="dk1"/>
              </a:solidFill>
              <a:latin typeface="Cambria" panose="02040503050406030204" pitchFamily="18" charset="0"/>
              <a:ea typeface="Cambria" panose="02040503050406030204" pitchFamily="18" charset="0"/>
              <a:cs typeface="Nanum Gothic Coding"/>
              <a:sym typeface="Nanum Gothic Coding"/>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767"/>
                                        </p:tgtEl>
                                        <p:attrNameLst>
                                          <p:attrName>style.visibility</p:attrName>
                                        </p:attrNameLst>
                                      </p:cBhvr>
                                      <p:to>
                                        <p:strVal val="visible"/>
                                      </p:to>
                                    </p:set>
                                    <p:animEffect transition="in" filter="circle(in)">
                                      <p:cBhvr>
                                        <p:cTn id="7" dur="10"/>
                                        <p:tgtEl>
                                          <p:spTgt spid="276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790"/>
                                        </p:tgtEl>
                                        <p:attrNameLst>
                                          <p:attrName>style.visibility</p:attrName>
                                        </p:attrNameLst>
                                      </p:cBhvr>
                                      <p:to>
                                        <p:strVal val="visible"/>
                                      </p:to>
                                    </p:set>
                                    <p:animEffect transition="in" filter="randombar(horizontal)">
                                      <p:cBhvr>
                                        <p:cTn id="12" dur="10"/>
                                        <p:tgtEl>
                                          <p:spTgt spid="279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795"/>
                                        </p:tgtEl>
                                        <p:attrNameLst>
                                          <p:attrName>style.visibility</p:attrName>
                                        </p:attrNameLst>
                                      </p:cBhvr>
                                      <p:to>
                                        <p:strVal val="visible"/>
                                      </p:to>
                                    </p:set>
                                    <p:animEffect transition="in" filter="randombar(horizontal)">
                                      <p:cBhvr>
                                        <p:cTn id="17" dur="10"/>
                                        <p:tgtEl>
                                          <p:spTgt spid="279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randombar(horizontal)">
                                      <p:cBhvr>
                                        <p:cTn id="22" dur="10"/>
                                        <p:tgtEl>
                                          <p:spTgt spid="113"/>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2777"/>
                                        </p:tgtEl>
                                        <p:attrNameLst>
                                          <p:attrName>style.visibility</p:attrName>
                                        </p:attrNameLst>
                                      </p:cBhvr>
                                      <p:to>
                                        <p:strVal val="visible"/>
                                      </p:to>
                                    </p:set>
                                    <p:anim calcmode="lin" valueType="num">
                                      <p:cBhvr>
                                        <p:cTn id="27" dur="10" fill="hold"/>
                                        <p:tgtEl>
                                          <p:spTgt spid="2777"/>
                                        </p:tgtEl>
                                        <p:attrNameLst>
                                          <p:attrName>ppt_w</p:attrName>
                                        </p:attrNameLst>
                                      </p:cBhvr>
                                      <p:tavLst>
                                        <p:tav tm="0">
                                          <p:val>
                                            <p:fltVal val="0"/>
                                          </p:val>
                                        </p:tav>
                                        <p:tav tm="100000">
                                          <p:val>
                                            <p:strVal val="#ppt_w"/>
                                          </p:val>
                                        </p:tav>
                                      </p:tavLst>
                                    </p:anim>
                                    <p:anim calcmode="lin" valueType="num">
                                      <p:cBhvr>
                                        <p:cTn id="28" dur="10" fill="hold"/>
                                        <p:tgtEl>
                                          <p:spTgt spid="2777"/>
                                        </p:tgtEl>
                                        <p:attrNameLst>
                                          <p:attrName>ppt_h</p:attrName>
                                        </p:attrNameLst>
                                      </p:cBhvr>
                                      <p:tavLst>
                                        <p:tav tm="0">
                                          <p:val>
                                            <p:fltVal val="0"/>
                                          </p:val>
                                        </p:tav>
                                        <p:tav tm="100000">
                                          <p:val>
                                            <p:strVal val="#ppt_h"/>
                                          </p:val>
                                        </p:tav>
                                      </p:tavLst>
                                    </p:anim>
                                    <p:anim calcmode="lin" valueType="num">
                                      <p:cBhvr>
                                        <p:cTn id="29" dur="10" fill="hold"/>
                                        <p:tgtEl>
                                          <p:spTgt spid="2777"/>
                                        </p:tgtEl>
                                        <p:attrNameLst>
                                          <p:attrName>style.rotation</p:attrName>
                                        </p:attrNameLst>
                                      </p:cBhvr>
                                      <p:tavLst>
                                        <p:tav tm="0">
                                          <p:val>
                                            <p:fltVal val="90"/>
                                          </p:val>
                                        </p:tav>
                                        <p:tav tm="100000">
                                          <p:val>
                                            <p:fltVal val="0"/>
                                          </p:val>
                                        </p:tav>
                                      </p:tavLst>
                                    </p:anim>
                                    <p:animEffect transition="in" filter="fade">
                                      <p:cBhvr>
                                        <p:cTn id="30" dur="10"/>
                                        <p:tgtEl>
                                          <p:spTgt spid="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27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81" name="Google Shape;881;p29"/>
          <p:cNvSpPr txBox="1">
            <a:spLocks noGrp="1"/>
          </p:cNvSpPr>
          <p:nvPr>
            <p:ph type="title"/>
          </p:nvPr>
        </p:nvSpPr>
        <p:spPr>
          <a:xfrm>
            <a:off x="206598" y="317212"/>
            <a:ext cx="2574701" cy="590268"/>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t" anchorCtr="0">
            <a:noAutofit/>
          </a:bodyPr>
          <a:lstStyle/>
          <a:p>
            <a:pPr marL="571500" lvl="0" indent="-571500" algn="ctr" rtl="0">
              <a:spcBef>
                <a:spcPts val="0"/>
              </a:spcBef>
              <a:spcAft>
                <a:spcPts val="0"/>
              </a:spcAft>
              <a:buFont typeface="Wingdings" panose="05000000000000000000" pitchFamily="2" charset="2"/>
              <a:buChar char="v"/>
            </a:pPr>
            <a:r>
              <a:rPr lang="en-IN" dirty="0" smtClean="0">
                <a:latin typeface="Cambria" panose="02040503050406030204" pitchFamily="18" charset="0"/>
                <a:ea typeface="Cambria" panose="02040503050406030204" pitchFamily="18" charset="0"/>
              </a:rPr>
              <a:t>Outline</a:t>
            </a:r>
            <a:endParaRPr dirty="0">
              <a:latin typeface="Cambria" panose="02040503050406030204" pitchFamily="18" charset="0"/>
              <a:ea typeface="Cambria" panose="02040503050406030204" pitchFamily="18" charset="0"/>
            </a:endParaRPr>
          </a:p>
        </p:txBody>
      </p:sp>
      <p:sp>
        <p:nvSpPr>
          <p:cNvPr id="17" name="Rectangle 16"/>
          <p:cNvSpPr/>
          <p:nvPr/>
        </p:nvSpPr>
        <p:spPr>
          <a:xfrm>
            <a:off x="559090" y="846858"/>
            <a:ext cx="5265354" cy="4247317"/>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Introduction</a:t>
            </a:r>
          </a:p>
          <a:p>
            <a:pPr marL="342900" indent="-342900">
              <a:lnSpc>
                <a:spcPct val="150000"/>
              </a:lnSpc>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Application</a:t>
            </a:r>
          </a:p>
          <a:p>
            <a:pPr marL="342900" indent="-342900">
              <a:lnSpc>
                <a:spcPct val="150000"/>
              </a:lnSpc>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Objective</a:t>
            </a:r>
          </a:p>
          <a:p>
            <a:pPr marL="342900" indent="-342900">
              <a:lnSpc>
                <a:spcPct val="150000"/>
              </a:lnSpc>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Literature</a:t>
            </a:r>
          </a:p>
          <a:p>
            <a:pPr marL="342900" indent="-342900">
              <a:lnSpc>
                <a:spcPct val="150000"/>
              </a:lnSpc>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Proposed System (Demo)</a:t>
            </a:r>
          </a:p>
          <a:p>
            <a:pPr marL="342900" indent="-342900">
              <a:lnSpc>
                <a:spcPct val="150000"/>
              </a:lnSpc>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Analysis</a:t>
            </a:r>
          </a:p>
          <a:p>
            <a:pPr marL="342900" indent="-342900">
              <a:lnSpc>
                <a:spcPct val="150000"/>
              </a:lnSpc>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Conclusion</a:t>
            </a:r>
          </a:p>
          <a:p>
            <a:pPr marL="342900" indent="-342900">
              <a:lnSpc>
                <a:spcPct val="150000"/>
              </a:lnSpc>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Future Work</a:t>
            </a:r>
          </a:p>
          <a:p>
            <a:pPr marL="342900" indent="-342900">
              <a:lnSpc>
                <a:spcPct val="150000"/>
              </a:lnSpc>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Reference</a:t>
            </a:r>
          </a:p>
        </p:txBody>
      </p:sp>
      <p:grpSp>
        <p:nvGrpSpPr>
          <p:cNvPr id="18" name="Google Shape;1411;p34"/>
          <p:cNvGrpSpPr/>
          <p:nvPr/>
        </p:nvGrpSpPr>
        <p:grpSpPr>
          <a:xfrm>
            <a:off x="5067300" y="1180200"/>
            <a:ext cx="3589020" cy="2500260"/>
            <a:chOff x="1023750" y="367025"/>
            <a:chExt cx="2273700" cy="1135700"/>
          </a:xfrm>
        </p:grpSpPr>
        <p:sp>
          <p:nvSpPr>
            <p:cNvPr id="19" name="Google Shape;1412;p34"/>
            <p:cNvSpPr/>
            <p:nvPr/>
          </p:nvSpPr>
          <p:spPr>
            <a:xfrm>
              <a:off x="1912250" y="924850"/>
              <a:ext cx="613275" cy="399175"/>
            </a:xfrm>
            <a:custGeom>
              <a:avLst/>
              <a:gdLst/>
              <a:ahLst/>
              <a:cxnLst/>
              <a:rect l="l" t="t" r="r" b="b"/>
              <a:pathLst>
                <a:path w="24531" h="15967" extrusionOk="0">
                  <a:moveTo>
                    <a:pt x="23676" y="1"/>
                  </a:moveTo>
                  <a:lnTo>
                    <a:pt x="0" y="1390"/>
                  </a:lnTo>
                  <a:lnTo>
                    <a:pt x="856" y="15967"/>
                  </a:lnTo>
                  <a:lnTo>
                    <a:pt x="24531" y="14564"/>
                  </a:lnTo>
                  <a:lnTo>
                    <a:pt x="23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13;p34"/>
            <p:cNvSpPr/>
            <p:nvPr/>
          </p:nvSpPr>
          <p:spPr>
            <a:xfrm>
              <a:off x="1923275" y="1106725"/>
              <a:ext cx="591575" cy="35425"/>
            </a:xfrm>
            <a:custGeom>
              <a:avLst/>
              <a:gdLst/>
              <a:ahLst/>
              <a:cxnLst/>
              <a:rect l="l" t="t" r="r" b="b"/>
              <a:pathLst>
                <a:path w="23663" h="1417" extrusionOk="0">
                  <a:moveTo>
                    <a:pt x="23557" y="1"/>
                  </a:moveTo>
                  <a:cubicBezTo>
                    <a:pt x="22781" y="1"/>
                    <a:pt x="17820" y="266"/>
                    <a:pt x="11825" y="622"/>
                  </a:cubicBezTo>
                  <a:cubicBezTo>
                    <a:pt x="5291" y="1009"/>
                    <a:pt x="0" y="1357"/>
                    <a:pt x="0" y="1410"/>
                  </a:cubicBezTo>
                  <a:cubicBezTo>
                    <a:pt x="0" y="1415"/>
                    <a:pt x="36" y="1417"/>
                    <a:pt x="106" y="1417"/>
                  </a:cubicBezTo>
                  <a:cubicBezTo>
                    <a:pt x="882" y="1417"/>
                    <a:pt x="5842" y="1151"/>
                    <a:pt x="11838" y="796"/>
                  </a:cubicBezTo>
                  <a:cubicBezTo>
                    <a:pt x="18371" y="408"/>
                    <a:pt x="23662" y="47"/>
                    <a:pt x="23662" y="7"/>
                  </a:cubicBezTo>
                  <a:cubicBezTo>
                    <a:pt x="23662" y="3"/>
                    <a:pt x="23626" y="1"/>
                    <a:pt x="235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14;p34"/>
            <p:cNvSpPr/>
            <p:nvPr/>
          </p:nvSpPr>
          <p:spPr>
            <a:xfrm>
              <a:off x="2197825" y="1211100"/>
              <a:ext cx="81875" cy="96900"/>
            </a:xfrm>
            <a:custGeom>
              <a:avLst/>
              <a:gdLst/>
              <a:ahLst/>
              <a:cxnLst/>
              <a:rect l="l" t="t" r="r" b="b"/>
              <a:pathLst>
                <a:path w="3275" h="3876" extrusionOk="0">
                  <a:moveTo>
                    <a:pt x="2847" y="1"/>
                  </a:moveTo>
                  <a:lnTo>
                    <a:pt x="1" y="402"/>
                  </a:lnTo>
                  <a:lnTo>
                    <a:pt x="375" y="3875"/>
                  </a:lnTo>
                  <a:lnTo>
                    <a:pt x="3274" y="3702"/>
                  </a:lnTo>
                  <a:lnTo>
                    <a:pt x="28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15;p34"/>
            <p:cNvSpPr/>
            <p:nvPr/>
          </p:nvSpPr>
          <p:spPr>
            <a:xfrm>
              <a:off x="2181475" y="939550"/>
              <a:ext cx="81850" cy="96550"/>
            </a:xfrm>
            <a:custGeom>
              <a:avLst/>
              <a:gdLst/>
              <a:ahLst/>
              <a:cxnLst/>
              <a:rect l="l" t="t" r="r" b="b"/>
              <a:pathLst>
                <a:path w="3274" h="3862" extrusionOk="0">
                  <a:moveTo>
                    <a:pt x="2900" y="1"/>
                  </a:moveTo>
                  <a:lnTo>
                    <a:pt x="0" y="174"/>
                  </a:lnTo>
                  <a:lnTo>
                    <a:pt x="428" y="3862"/>
                  </a:lnTo>
                  <a:lnTo>
                    <a:pt x="3274" y="3461"/>
                  </a:lnTo>
                  <a:lnTo>
                    <a:pt x="290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16;p34"/>
            <p:cNvSpPr/>
            <p:nvPr/>
          </p:nvSpPr>
          <p:spPr>
            <a:xfrm>
              <a:off x="1974700" y="1207100"/>
              <a:ext cx="76200" cy="76175"/>
            </a:xfrm>
            <a:custGeom>
              <a:avLst/>
              <a:gdLst/>
              <a:ahLst/>
              <a:cxnLst/>
              <a:rect l="l" t="t" r="r" b="b"/>
              <a:pathLst>
                <a:path w="3048" h="3047" extrusionOk="0">
                  <a:moveTo>
                    <a:pt x="2873" y="1"/>
                  </a:moveTo>
                  <a:lnTo>
                    <a:pt x="1" y="161"/>
                  </a:lnTo>
                  <a:lnTo>
                    <a:pt x="161" y="3047"/>
                  </a:lnTo>
                  <a:lnTo>
                    <a:pt x="3047" y="2873"/>
                  </a:lnTo>
                  <a:lnTo>
                    <a:pt x="287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17;p34"/>
            <p:cNvSpPr/>
            <p:nvPr/>
          </p:nvSpPr>
          <p:spPr>
            <a:xfrm>
              <a:off x="1988400" y="1215450"/>
              <a:ext cx="46800" cy="60150"/>
            </a:xfrm>
            <a:custGeom>
              <a:avLst/>
              <a:gdLst/>
              <a:ahLst/>
              <a:cxnLst/>
              <a:rect l="l" t="t" r="r" b="b"/>
              <a:pathLst>
                <a:path w="1872" h="2406" extrusionOk="0">
                  <a:moveTo>
                    <a:pt x="1430" y="1"/>
                  </a:moveTo>
                  <a:lnTo>
                    <a:pt x="335" y="54"/>
                  </a:lnTo>
                  <a:lnTo>
                    <a:pt x="281" y="54"/>
                  </a:lnTo>
                  <a:lnTo>
                    <a:pt x="268" y="107"/>
                  </a:lnTo>
                  <a:cubicBezTo>
                    <a:pt x="241" y="188"/>
                    <a:pt x="201" y="281"/>
                    <a:pt x="161" y="375"/>
                  </a:cubicBezTo>
                  <a:cubicBezTo>
                    <a:pt x="22" y="817"/>
                    <a:pt x="362" y="1260"/>
                    <a:pt x="806" y="1261"/>
                  </a:cubicBezTo>
                  <a:lnTo>
                    <a:pt x="806" y="1261"/>
                  </a:lnTo>
                  <a:cubicBezTo>
                    <a:pt x="819" y="1524"/>
                    <a:pt x="839" y="1785"/>
                    <a:pt x="852" y="2031"/>
                  </a:cubicBezTo>
                  <a:lnTo>
                    <a:pt x="852" y="2031"/>
                  </a:lnTo>
                  <a:cubicBezTo>
                    <a:pt x="602" y="2037"/>
                    <a:pt x="365" y="2128"/>
                    <a:pt x="161" y="2272"/>
                  </a:cubicBezTo>
                  <a:lnTo>
                    <a:pt x="1" y="2405"/>
                  </a:lnTo>
                  <a:lnTo>
                    <a:pt x="215" y="2392"/>
                  </a:lnTo>
                  <a:cubicBezTo>
                    <a:pt x="722" y="2352"/>
                    <a:pt x="1136" y="2325"/>
                    <a:pt x="1417" y="2299"/>
                  </a:cubicBezTo>
                  <a:cubicBezTo>
                    <a:pt x="1577" y="2285"/>
                    <a:pt x="1724" y="2272"/>
                    <a:pt x="1871" y="2232"/>
                  </a:cubicBezTo>
                  <a:cubicBezTo>
                    <a:pt x="1785" y="2216"/>
                    <a:pt x="1694" y="2210"/>
                    <a:pt x="1605" y="2210"/>
                  </a:cubicBezTo>
                  <a:cubicBezTo>
                    <a:pt x="1541" y="2210"/>
                    <a:pt x="1478" y="2213"/>
                    <a:pt x="1417" y="2218"/>
                  </a:cubicBezTo>
                  <a:cubicBezTo>
                    <a:pt x="1190" y="2229"/>
                    <a:pt x="874" y="2240"/>
                    <a:pt x="485" y="2251"/>
                  </a:cubicBezTo>
                  <a:lnTo>
                    <a:pt x="485" y="2251"/>
                  </a:lnTo>
                  <a:cubicBezTo>
                    <a:pt x="610" y="2201"/>
                    <a:pt x="742" y="2177"/>
                    <a:pt x="876" y="2177"/>
                  </a:cubicBezTo>
                  <a:cubicBezTo>
                    <a:pt x="896" y="2177"/>
                    <a:pt x="916" y="2177"/>
                    <a:pt x="936" y="2178"/>
                  </a:cubicBezTo>
                  <a:lnTo>
                    <a:pt x="1016" y="2178"/>
                  </a:lnTo>
                  <a:lnTo>
                    <a:pt x="1016" y="2098"/>
                  </a:lnTo>
                  <a:cubicBezTo>
                    <a:pt x="1003" y="1804"/>
                    <a:pt x="989" y="1497"/>
                    <a:pt x="976" y="1163"/>
                  </a:cubicBezTo>
                  <a:lnTo>
                    <a:pt x="976" y="1069"/>
                  </a:lnTo>
                  <a:lnTo>
                    <a:pt x="883" y="1083"/>
                  </a:lnTo>
                  <a:cubicBezTo>
                    <a:pt x="863" y="1085"/>
                    <a:pt x="844" y="1086"/>
                    <a:pt x="826" y="1086"/>
                  </a:cubicBezTo>
                  <a:cubicBezTo>
                    <a:pt x="492" y="1086"/>
                    <a:pt x="234" y="756"/>
                    <a:pt x="335" y="415"/>
                  </a:cubicBezTo>
                  <a:cubicBezTo>
                    <a:pt x="367" y="351"/>
                    <a:pt x="390" y="278"/>
                    <a:pt x="419" y="211"/>
                  </a:cubicBezTo>
                  <a:lnTo>
                    <a:pt x="419" y="211"/>
                  </a:lnTo>
                  <a:lnTo>
                    <a:pt x="1407" y="151"/>
                  </a:lnTo>
                  <a:lnTo>
                    <a:pt x="1407" y="151"/>
                  </a:lnTo>
                  <a:lnTo>
                    <a:pt x="1537" y="335"/>
                  </a:lnTo>
                  <a:cubicBezTo>
                    <a:pt x="1617" y="495"/>
                    <a:pt x="1604" y="695"/>
                    <a:pt x="1497" y="856"/>
                  </a:cubicBezTo>
                  <a:cubicBezTo>
                    <a:pt x="1404" y="989"/>
                    <a:pt x="1243" y="1083"/>
                    <a:pt x="1070" y="1096"/>
                  </a:cubicBezTo>
                  <a:lnTo>
                    <a:pt x="1003" y="1096"/>
                  </a:lnTo>
                  <a:lnTo>
                    <a:pt x="1003" y="1163"/>
                  </a:lnTo>
                  <a:cubicBezTo>
                    <a:pt x="1030" y="1510"/>
                    <a:pt x="1056" y="1818"/>
                    <a:pt x="1083" y="2098"/>
                  </a:cubicBezTo>
                  <a:lnTo>
                    <a:pt x="1083" y="2152"/>
                  </a:lnTo>
                  <a:lnTo>
                    <a:pt x="1136" y="2138"/>
                  </a:lnTo>
                  <a:cubicBezTo>
                    <a:pt x="1205" y="2122"/>
                    <a:pt x="1275" y="2115"/>
                    <a:pt x="1347" y="2115"/>
                  </a:cubicBezTo>
                  <a:cubicBezTo>
                    <a:pt x="1458" y="2115"/>
                    <a:pt x="1571" y="2133"/>
                    <a:pt x="1684" y="2165"/>
                  </a:cubicBezTo>
                  <a:cubicBezTo>
                    <a:pt x="1738" y="2192"/>
                    <a:pt x="1804" y="2205"/>
                    <a:pt x="1871" y="2218"/>
                  </a:cubicBezTo>
                  <a:cubicBezTo>
                    <a:pt x="1818" y="2178"/>
                    <a:pt x="1751" y="2138"/>
                    <a:pt x="1684" y="2112"/>
                  </a:cubicBezTo>
                  <a:cubicBezTo>
                    <a:pt x="1545" y="2062"/>
                    <a:pt x="1399" y="2035"/>
                    <a:pt x="1251" y="2035"/>
                  </a:cubicBezTo>
                  <a:cubicBezTo>
                    <a:pt x="1218" y="2035"/>
                    <a:pt x="1184" y="2036"/>
                    <a:pt x="1150" y="2039"/>
                  </a:cubicBezTo>
                  <a:lnTo>
                    <a:pt x="1150" y="2039"/>
                  </a:lnTo>
                  <a:cubicBezTo>
                    <a:pt x="1148" y="1798"/>
                    <a:pt x="1137" y="1516"/>
                    <a:pt x="1125" y="1213"/>
                  </a:cubicBezTo>
                  <a:lnTo>
                    <a:pt x="1125" y="1213"/>
                  </a:lnTo>
                  <a:cubicBezTo>
                    <a:pt x="1580" y="1167"/>
                    <a:pt x="1860" y="674"/>
                    <a:pt x="1644" y="254"/>
                  </a:cubicBezTo>
                  <a:lnTo>
                    <a:pt x="1497" y="27"/>
                  </a:lnTo>
                  <a:lnTo>
                    <a:pt x="147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18;p34"/>
            <p:cNvSpPr/>
            <p:nvPr/>
          </p:nvSpPr>
          <p:spPr>
            <a:xfrm>
              <a:off x="1755250" y="890775"/>
              <a:ext cx="112300" cy="93325"/>
            </a:xfrm>
            <a:custGeom>
              <a:avLst/>
              <a:gdLst/>
              <a:ahLst/>
              <a:cxnLst/>
              <a:rect l="l" t="t" r="r" b="b"/>
              <a:pathLst>
                <a:path w="4492" h="3733" extrusionOk="0">
                  <a:moveTo>
                    <a:pt x="2414" y="0"/>
                  </a:moveTo>
                  <a:cubicBezTo>
                    <a:pt x="2288" y="0"/>
                    <a:pt x="2160" y="14"/>
                    <a:pt x="2032" y="41"/>
                  </a:cubicBezTo>
                  <a:cubicBezTo>
                    <a:pt x="402" y="375"/>
                    <a:pt x="1" y="2513"/>
                    <a:pt x="1390" y="3421"/>
                  </a:cubicBezTo>
                  <a:cubicBezTo>
                    <a:pt x="1719" y="3636"/>
                    <a:pt x="2070" y="3732"/>
                    <a:pt x="2409" y="3732"/>
                  </a:cubicBezTo>
                  <a:cubicBezTo>
                    <a:pt x="3508" y="3732"/>
                    <a:pt x="4491" y="2729"/>
                    <a:pt x="4236" y="1484"/>
                  </a:cubicBezTo>
                  <a:cubicBezTo>
                    <a:pt x="4050" y="610"/>
                    <a:pt x="3274" y="0"/>
                    <a:pt x="24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19;p34"/>
            <p:cNvSpPr/>
            <p:nvPr/>
          </p:nvSpPr>
          <p:spPr>
            <a:xfrm>
              <a:off x="1803025" y="960250"/>
              <a:ext cx="115250" cy="231175"/>
            </a:xfrm>
            <a:custGeom>
              <a:avLst/>
              <a:gdLst/>
              <a:ahLst/>
              <a:cxnLst/>
              <a:rect l="l" t="t" r="r" b="b"/>
              <a:pathLst>
                <a:path w="4610" h="9247" extrusionOk="0">
                  <a:moveTo>
                    <a:pt x="1604" y="1"/>
                  </a:moveTo>
                  <a:lnTo>
                    <a:pt x="1" y="589"/>
                  </a:lnTo>
                  <a:lnTo>
                    <a:pt x="2967" y="9247"/>
                  </a:lnTo>
                  <a:lnTo>
                    <a:pt x="4610" y="8645"/>
                  </a:lnTo>
                  <a:lnTo>
                    <a:pt x="16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20;p34"/>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21;p34"/>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22;p34"/>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23;p34"/>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24;p34"/>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25;p34"/>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26;p34"/>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27;p34"/>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28;p34"/>
            <p:cNvSpPr/>
            <p:nvPr/>
          </p:nvSpPr>
          <p:spPr>
            <a:xfrm>
              <a:off x="2530525" y="442725"/>
              <a:ext cx="292275" cy="45100"/>
            </a:xfrm>
            <a:custGeom>
              <a:avLst/>
              <a:gdLst/>
              <a:ahLst/>
              <a:cxnLst/>
              <a:rect l="l" t="t" r="r" b="b"/>
              <a:pathLst>
                <a:path w="11691" h="1804" extrusionOk="0">
                  <a:moveTo>
                    <a:pt x="9133" y="0"/>
                  </a:moveTo>
                  <a:cubicBezTo>
                    <a:pt x="8637" y="0"/>
                    <a:pt x="8065" y="24"/>
                    <a:pt x="7415" y="86"/>
                  </a:cubicBezTo>
                  <a:cubicBezTo>
                    <a:pt x="4489" y="367"/>
                    <a:pt x="0" y="140"/>
                    <a:pt x="788" y="701"/>
                  </a:cubicBezTo>
                  <a:cubicBezTo>
                    <a:pt x="1262" y="1038"/>
                    <a:pt x="4186" y="1803"/>
                    <a:pt x="6995" y="1803"/>
                  </a:cubicBezTo>
                  <a:cubicBezTo>
                    <a:pt x="8864" y="1803"/>
                    <a:pt x="10682" y="1464"/>
                    <a:pt x="11691" y="434"/>
                  </a:cubicBezTo>
                  <a:lnTo>
                    <a:pt x="11691" y="300"/>
                  </a:lnTo>
                  <a:cubicBezTo>
                    <a:pt x="11691" y="300"/>
                    <a:pt x="10880" y="0"/>
                    <a:pt x="91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29;p34"/>
            <p:cNvSpPr/>
            <p:nvPr/>
          </p:nvSpPr>
          <p:spPr>
            <a:xfrm>
              <a:off x="2845500" y="435850"/>
              <a:ext cx="24750" cy="51800"/>
            </a:xfrm>
            <a:custGeom>
              <a:avLst/>
              <a:gdLst/>
              <a:ahLst/>
              <a:cxnLst/>
              <a:rect l="l" t="t" r="r" b="b"/>
              <a:pathLst>
                <a:path w="990" h="2072" extrusionOk="0">
                  <a:moveTo>
                    <a:pt x="869" y="1"/>
                  </a:moveTo>
                  <a:lnTo>
                    <a:pt x="0" y="54"/>
                  </a:lnTo>
                  <a:lnTo>
                    <a:pt x="121" y="2071"/>
                  </a:lnTo>
                  <a:lnTo>
                    <a:pt x="989" y="2018"/>
                  </a:lnTo>
                  <a:lnTo>
                    <a:pt x="869"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30;p34"/>
            <p:cNvSpPr/>
            <p:nvPr/>
          </p:nvSpPr>
          <p:spPr>
            <a:xfrm>
              <a:off x="2818775" y="428175"/>
              <a:ext cx="76525" cy="40100"/>
            </a:xfrm>
            <a:custGeom>
              <a:avLst/>
              <a:gdLst/>
              <a:ahLst/>
              <a:cxnLst/>
              <a:rect l="l" t="t" r="r" b="b"/>
              <a:pathLst>
                <a:path w="3061" h="1604" extrusionOk="0">
                  <a:moveTo>
                    <a:pt x="2980" y="0"/>
                  </a:moveTo>
                  <a:lnTo>
                    <a:pt x="1" y="174"/>
                  </a:lnTo>
                  <a:lnTo>
                    <a:pt x="81" y="1604"/>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31;p34"/>
            <p:cNvSpPr/>
            <p:nvPr/>
          </p:nvSpPr>
          <p:spPr>
            <a:xfrm>
              <a:off x="2894275" y="417375"/>
              <a:ext cx="276900" cy="54500"/>
            </a:xfrm>
            <a:custGeom>
              <a:avLst/>
              <a:gdLst/>
              <a:ahLst/>
              <a:cxnLst/>
              <a:rect l="l" t="t" r="r" b="b"/>
              <a:pathLst>
                <a:path w="11076" h="2180" extrusionOk="0">
                  <a:moveTo>
                    <a:pt x="10319" y="1"/>
                  </a:moveTo>
                  <a:cubicBezTo>
                    <a:pt x="9088" y="1"/>
                    <a:pt x="6278" y="385"/>
                    <a:pt x="4209" y="432"/>
                  </a:cubicBezTo>
                  <a:cubicBezTo>
                    <a:pt x="1269" y="486"/>
                    <a:pt x="0" y="1140"/>
                    <a:pt x="0" y="1140"/>
                  </a:cubicBezTo>
                  <a:lnTo>
                    <a:pt x="13" y="1287"/>
                  </a:lnTo>
                  <a:cubicBezTo>
                    <a:pt x="826" y="1938"/>
                    <a:pt x="2019" y="2180"/>
                    <a:pt x="3321" y="2180"/>
                  </a:cubicBezTo>
                  <a:cubicBezTo>
                    <a:pt x="6513" y="2180"/>
                    <a:pt x="10359" y="724"/>
                    <a:pt x="10862" y="259"/>
                  </a:cubicBezTo>
                  <a:cubicBezTo>
                    <a:pt x="11076" y="69"/>
                    <a:pt x="10837" y="1"/>
                    <a:pt x="103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32;p34"/>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33;p34"/>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34;p34"/>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35;p34"/>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36;p34"/>
            <p:cNvSpPr/>
            <p:nvPr/>
          </p:nvSpPr>
          <p:spPr>
            <a:xfrm>
              <a:off x="2583950" y="600525"/>
              <a:ext cx="83550" cy="59475"/>
            </a:xfrm>
            <a:custGeom>
              <a:avLst/>
              <a:gdLst/>
              <a:ahLst/>
              <a:cxnLst/>
              <a:rect l="l" t="t" r="r" b="b"/>
              <a:pathLst>
                <a:path w="3342" h="2379" extrusionOk="0">
                  <a:moveTo>
                    <a:pt x="3207" y="0"/>
                  </a:moveTo>
                  <a:lnTo>
                    <a:pt x="1" y="187"/>
                  </a:lnTo>
                  <a:lnTo>
                    <a:pt x="135" y="2379"/>
                  </a:lnTo>
                  <a:lnTo>
                    <a:pt x="3341" y="2192"/>
                  </a:lnTo>
                  <a:lnTo>
                    <a:pt x="320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37;p34"/>
            <p:cNvSpPr/>
            <p:nvPr/>
          </p:nvSpPr>
          <p:spPr>
            <a:xfrm>
              <a:off x="2607675" y="651625"/>
              <a:ext cx="41100" cy="50150"/>
            </a:xfrm>
            <a:custGeom>
              <a:avLst/>
              <a:gdLst/>
              <a:ahLst/>
              <a:cxnLst/>
              <a:rect l="l" t="t" r="r" b="b"/>
              <a:pathLst>
                <a:path w="1644" h="2006" extrusionOk="0">
                  <a:moveTo>
                    <a:pt x="1550" y="1"/>
                  </a:moveTo>
                  <a:lnTo>
                    <a:pt x="1" y="94"/>
                  </a:lnTo>
                  <a:lnTo>
                    <a:pt x="67" y="1270"/>
                  </a:lnTo>
                  <a:cubicBezTo>
                    <a:pt x="94" y="1689"/>
                    <a:pt x="440" y="2005"/>
                    <a:pt x="869" y="2005"/>
                  </a:cubicBezTo>
                  <a:cubicBezTo>
                    <a:pt x="878" y="2005"/>
                    <a:pt x="887" y="2005"/>
                    <a:pt x="896" y="2005"/>
                  </a:cubicBezTo>
                  <a:cubicBezTo>
                    <a:pt x="1323" y="1978"/>
                    <a:pt x="1644" y="1604"/>
                    <a:pt x="1631" y="1176"/>
                  </a:cubicBezTo>
                  <a:lnTo>
                    <a:pt x="155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38;p34"/>
            <p:cNvSpPr/>
            <p:nvPr/>
          </p:nvSpPr>
          <p:spPr>
            <a:xfrm>
              <a:off x="2183475" y="383750"/>
              <a:ext cx="16050" cy="37100"/>
            </a:xfrm>
            <a:custGeom>
              <a:avLst/>
              <a:gdLst/>
              <a:ahLst/>
              <a:cxnLst/>
              <a:rect l="l" t="t" r="r" b="b"/>
              <a:pathLst>
                <a:path w="642" h="1484" extrusionOk="0">
                  <a:moveTo>
                    <a:pt x="548" y="0"/>
                  </a:moveTo>
                  <a:lnTo>
                    <a:pt x="0" y="40"/>
                  </a:lnTo>
                  <a:lnTo>
                    <a:pt x="81" y="1483"/>
                  </a:lnTo>
                  <a:lnTo>
                    <a:pt x="642" y="1457"/>
                  </a:lnTo>
                  <a:lnTo>
                    <a:pt x="54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39;p34"/>
            <p:cNvSpPr/>
            <p:nvPr/>
          </p:nvSpPr>
          <p:spPr>
            <a:xfrm>
              <a:off x="2148725" y="367025"/>
              <a:ext cx="82525" cy="25775"/>
            </a:xfrm>
            <a:custGeom>
              <a:avLst/>
              <a:gdLst/>
              <a:ahLst/>
              <a:cxnLst/>
              <a:rect l="l" t="t" r="r" b="b"/>
              <a:pathLst>
                <a:path w="3301" h="1031" extrusionOk="0">
                  <a:moveTo>
                    <a:pt x="2832" y="1"/>
                  </a:moveTo>
                  <a:cubicBezTo>
                    <a:pt x="2824" y="1"/>
                    <a:pt x="2815" y="1"/>
                    <a:pt x="2807" y="1"/>
                  </a:cubicBezTo>
                  <a:lnTo>
                    <a:pt x="442" y="135"/>
                  </a:lnTo>
                  <a:cubicBezTo>
                    <a:pt x="201" y="148"/>
                    <a:pt x="1" y="362"/>
                    <a:pt x="28" y="616"/>
                  </a:cubicBezTo>
                  <a:cubicBezTo>
                    <a:pt x="41" y="848"/>
                    <a:pt x="241" y="1031"/>
                    <a:pt x="471" y="1031"/>
                  </a:cubicBezTo>
                  <a:cubicBezTo>
                    <a:pt x="479" y="1031"/>
                    <a:pt x="487" y="1030"/>
                    <a:pt x="495" y="1030"/>
                  </a:cubicBezTo>
                  <a:lnTo>
                    <a:pt x="2860" y="896"/>
                  </a:lnTo>
                  <a:cubicBezTo>
                    <a:pt x="3114" y="870"/>
                    <a:pt x="3301" y="669"/>
                    <a:pt x="3274" y="415"/>
                  </a:cubicBezTo>
                  <a:cubicBezTo>
                    <a:pt x="3261" y="183"/>
                    <a:pt x="3074" y="1"/>
                    <a:pt x="28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40;p34"/>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41;p34"/>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42;p34"/>
            <p:cNvSpPr/>
            <p:nvPr/>
          </p:nvSpPr>
          <p:spPr>
            <a:xfrm>
              <a:off x="2118350" y="461575"/>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43;p34"/>
            <p:cNvSpPr/>
            <p:nvPr/>
          </p:nvSpPr>
          <p:spPr>
            <a:xfrm>
              <a:off x="2142725" y="460225"/>
              <a:ext cx="9700" cy="54475"/>
            </a:xfrm>
            <a:custGeom>
              <a:avLst/>
              <a:gdLst/>
              <a:ahLst/>
              <a:cxnLst/>
              <a:rect l="l" t="t" r="r" b="b"/>
              <a:pathLst>
                <a:path w="388" h="2179" extrusionOk="0">
                  <a:moveTo>
                    <a:pt x="254" y="1"/>
                  </a:moveTo>
                  <a:lnTo>
                    <a:pt x="0" y="14"/>
                  </a:lnTo>
                  <a:lnTo>
                    <a:pt x="134" y="2179"/>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44;p34"/>
            <p:cNvSpPr/>
            <p:nvPr/>
          </p:nvSpPr>
          <p:spPr>
            <a:xfrm>
              <a:off x="2167100" y="458900"/>
              <a:ext cx="9725" cy="54475"/>
            </a:xfrm>
            <a:custGeom>
              <a:avLst/>
              <a:gdLst/>
              <a:ahLst/>
              <a:cxnLst/>
              <a:rect l="l" t="t" r="r" b="b"/>
              <a:pathLst>
                <a:path w="389" h="2179" extrusionOk="0">
                  <a:moveTo>
                    <a:pt x="255" y="0"/>
                  </a:moveTo>
                  <a:lnTo>
                    <a:pt x="1" y="14"/>
                  </a:lnTo>
                  <a:lnTo>
                    <a:pt x="134" y="2178"/>
                  </a:lnTo>
                  <a:lnTo>
                    <a:pt x="388" y="2165"/>
                  </a:lnTo>
                  <a:lnTo>
                    <a:pt x="25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45;p34"/>
            <p:cNvSpPr/>
            <p:nvPr/>
          </p:nvSpPr>
          <p:spPr>
            <a:xfrm>
              <a:off x="2191500" y="457225"/>
              <a:ext cx="9700" cy="54475"/>
            </a:xfrm>
            <a:custGeom>
              <a:avLst/>
              <a:gdLst/>
              <a:ahLst/>
              <a:cxnLst/>
              <a:rect l="l" t="t" r="r" b="b"/>
              <a:pathLst>
                <a:path w="388" h="2179" extrusionOk="0">
                  <a:moveTo>
                    <a:pt x="254" y="1"/>
                  </a:moveTo>
                  <a:lnTo>
                    <a:pt x="0" y="27"/>
                  </a:lnTo>
                  <a:lnTo>
                    <a:pt x="134" y="2178"/>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46;p34"/>
            <p:cNvSpPr/>
            <p:nvPr/>
          </p:nvSpPr>
          <p:spPr>
            <a:xfrm>
              <a:off x="2215875" y="455900"/>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47;p34"/>
            <p:cNvSpPr/>
            <p:nvPr/>
          </p:nvSpPr>
          <p:spPr>
            <a:xfrm>
              <a:off x="2240250" y="454550"/>
              <a:ext cx="9725" cy="54475"/>
            </a:xfrm>
            <a:custGeom>
              <a:avLst/>
              <a:gdLst/>
              <a:ahLst/>
              <a:cxnLst/>
              <a:rect l="l" t="t" r="r" b="b"/>
              <a:pathLst>
                <a:path w="389" h="2179" extrusionOk="0">
                  <a:moveTo>
                    <a:pt x="255" y="1"/>
                  </a:moveTo>
                  <a:lnTo>
                    <a:pt x="1" y="14"/>
                  </a:lnTo>
                  <a:lnTo>
                    <a:pt x="134" y="2179"/>
                  </a:lnTo>
                  <a:lnTo>
                    <a:pt x="388" y="2165"/>
                  </a:lnTo>
                  <a:lnTo>
                    <a:pt x="25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48;p34"/>
            <p:cNvSpPr/>
            <p:nvPr/>
          </p:nvSpPr>
          <p:spPr>
            <a:xfrm>
              <a:off x="1970375" y="597175"/>
              <a:ext cx="457300" cy="269650"/>
            </a:xfrm>
            <a:custGeom>
              <a:avLst/>
              <a:gdLst/>
              <a:ahLst/>
              <a:cxnLst/>
              <a:rect l="l" t="t" r="r" b="b"/>
              <a:pathLst>
                <a:path w="18292" h="10786" extrusionOk="0">
                  <a:moveTo>
                    <a:pt x="17930" y="1"/>
                  </a:moveTo>
                  <a:lnTo>
                    <a:pt x="0" y="1070"/>
                  </a:lnTo>
                  <a:lnTo>
                    <a:pt x="80" y="2339"/>
                  </a:lnTo>
                  <a:cubicBezTo>
                    <a:pt x="364" y="7102"/>
                    <a:pt x="4318" y="10786"/>
                    <a:pt x="9028" y="10786"/>
                  </a:cubicBezTo>
                  <a:cubicBezTo>
                    <a:pt x="9206" y="10786"/>
                    <a:pt x="9386" y="10780"/>
                    <a:pt x="9567" y="10770"/>
                  </a:cubicBezTo>
                  <a:cubicBezTo>
                    <a:pt x="14523" y="10476"/>
                    <a:pt x="18291" y="6227"/>
                    <a:pt x="17997" y="1270"/>
                  </a:cubicBezTo>
                  <a:lnTo>
                    <a:pt x="1793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49;p34"/>
            <p:cNvSpPr/>
            <p:nvPr/>
          </p:nvSpPr>
          <p:spPr>
            <a:xfrm>
              <a:off x="2113675" y="710950"/>
              <a:ext cx="161350" cy="136600"/>
            </a:xfrm>
            <a:custGeom>
              <a:avLst/>
              <a:gdLst/>
              <a:ahLst/>
              <a:cxnLst/>
              <a:rect l="l" t="t" r="r" b="b"/>
              <a:pathLst>
                <a:path w="6454" h="5464" extrusionOk="0">
                  <a:moveTo>
                    <a:pt x="3644" y="0"/>
                  </a:moveTo>
                  <a:cubicBezTo>
                    <a:pt x="3588" y="0"/>
                    <a:pt x="3531" y="2"/>
                    <a:pt x="3474" y="6"/>
                  </a:cubicBezTo>
                  <a:cubicBezTo>
                    <a:pt x="1042" y="153"/>
                    <a:pt x="0" y="3159"/>
                    <a:pt x="1817" y="4776"/>
                  </a:cubicBezTo>
                  <a:cubicBezTo>
                    <a:pt x="2356" y="5251"/>
                    <a:pt x="2987" y="5464"/>
                    <a:pt x="3605" y="5464"/>
                  </a:cubicBezTo>
                  <a:cubicBezTo>
                    <a:pt x="5068" y="5464"/>
                    <a:pt x="6454" y="4272"/>
                    <a:pt x="6360" y="2571"/>
                  </a:cubicBezTo>
                  <a:cubicBezTo>
                    <a:pt x="6270" y="1119"/>
                    <a:pt x="5067" y="0"/>
                    <a:pt x="3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50;p34"/>
            <p:cNvSpPr/>
            <p:nvPr/>
          </p:nvSpPr>
          <p:spPr>
            <a:xfrm>
              <a:off x="1188100" y="512725"/>
              <a:ext cx="291950" cy="45100"/>
            </a:xfrm>
            <a:custGeom>
              <a:avLst/>
              <a:gdLst/>
              <a:ahLst/>
              <a:cxnLst/>
              <a:rect l="l" t="t" r="r" b="b"/>
              <a:pathLst>
                <a:path w="11678" h="1804" extrusionOk="0">
                  <a:moveTo>
                    <a:pt x="9149" y="0"/>
                  </a:moveTo>
                  <a:cubicBezTo>
                    <a:pt x="8649" y="0"/>
                    <a:pt x="8072" y="26"/>
                    <a:pt x="7416" y="92"/>
                  </a:cubicBezTo>
                  <a:cubicBezTo>
                    <a:pt x="4490" y="373"/>
                    <a:pt x="0" y="146"/>
                    <a:pt x="775" y="707"/>
                  </a:cubicBezTo>
                  <a:cubicBezTo>
                    <a:pt x="1248" y="1043"/>
                    <a:pt x="4169" y="1803"/>
                    <a:pt x="6976" y="1803"/>
                  </a:cubicBezTo>
                  <a:cubicBezTo>
                    <a:pt x="8847" y="1803"/>
                    <a:pt x="10668" y="1466"/>
                    <a:pt x="11678" y="439"/>
                  </a:cubicBezTo>
                  <a:lnTo>
                    <a:pt x="11678" y="306"/>
                  </a:lnTo>
                  <a:cubicBezTo>
                    <a:pt x="11678" y="306"/>
                    <a:pt x="10874" y="0"/>
                    <a:pt x="91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51;p34"/>
            <p:cNvSpPr/>
            <p:nvPr/>
          </p:nvSpPr>
          <p:spPr>
            <a:xfrm>
              <a:off x="1502750" y="506000"/>
              <a:ext cx="24725" cy="51800"/>
            </a:xfrm>
            <a:custGeom>
              <a:avLst/>
              <a:gdLst/>
              <a:ahLst/>
              <a:cxnLst/>
              <a:rect l="l" t="t" r="r" b="b"/>
              <a:pathLst>
                <a:path w="989" h="2072" extrusionOk="0">
                  <a:moveTo>
                    <a:pt x="869" y="0"/>
                  </a:moveTo>
                  <a:lnTo>
                    <a:pt x="0" y="54"/>
                  </a:lnTo>
                  <a:lnTo>
                    <a:pt x="120" y="2071"/>
                  </a:lnTo>
                  <a:lnTo>
                    <a:pt x="989" y="2018"/>
                  </a:lnTo>
                  <a:lnTo>
                    <a:pt x="869"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52;p34"/>
            <p:cNvSpPr/>
            <p:nvPr/>
          </p:nvSpPr>
          <p:spPr>
            <a:xfrm>
              <a:off x="1476025" y="498325"/>
              <a:ext cx="76500" cy="40100"/>
            </a:xfrm>
            <a:custGeom>
              <a:avLst/>
              <a:gdLst/>
              <a:ahLst/>
              <a:cxnLst/>
              <a:rect l="l" t="t" r="r" b="b"/>
              <a:pathLst>
                <a:path w="3060" h="1604" extrusionOk="0">
                  <a:moveTo>
                    <a:pt x="2980" y="0"/>
                  </a:moveTo>
                  <a:lnTo>
                    <a:pt x="0" y="174"/>
                  </a:lnTo>
                  <a:lnTo>
                    <a:pt x="94" y="1603"/>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53;p34"/>
            <p:cNvSpPr/>
            <p:nvPr/>
          </p:nvSpPr>
          <p:spPr>
            <a:xfrm>
              <a:off x="1551500" y="487375"/>
              <a:ext cx="277200" cy="54475"/>
            </a:xfrm>
            <a:custGeom>
              <a:avLst/>
              <a:gdLst/>
              <a:ahLst/>
              <a:cxnLst/>
              <a:rect l="l" t="t" r="r" b="b"/>
              <a:pathLst>
                <a:path w="11088" h="2179" extrusionOk="0">
                  <a:moveTo>
                    <a:pt x="10317" y="0"/>
                  </a:moveTo>
                  <a:cubicBezTo>
                    <a:pt x="9078" y="0"/>
                    <a:pt x="6274" y="387"/>
                    <a:pt x="4210" y="425"/>
                  </a:cubicBezTo>
                  <a:cubicBezTo>
                    <a:pt x="1270" y="491"/>
                    <a:pt x="1" y="1146"/>
                    <a:pt x="1" y="1146"/>
                  </a:cubicBezTo>
                  <a:lnTo>
                    <a:pt x="14" y="1280"/>
                  </a:lnTo>
                  <a:cubicBezTo>
                    <a:pt x="828" y="1935"/>
                    <a:pt x="2023" y="2178"/>
                    <a:pt x="3327" y="2178"/>
                  </a:cubicBezTo>
                  <a:cubicBezTo>
                    <a:pt x="6519" y="2178"/>
                    <a:pt x="10364" y="720"/>
                    <a:pt x="10877" y="264"/>
                  </a:cubicBezTo>
                  <a:cubicBezTo>
                    <a:pt x="11087" y="70"/>
                    <a:pt x="10843" y="0"/>
                    <a:pt x="103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54;p34"/>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55;p34"/>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56;p34"/>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57;p34"/>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58;p34"/>
            <p:cNvSpPr/>
            <p:nvPr/>
          </p:nvSpPr>
          <p:spPr>
            <a:xfrm>
              <a:off x="1707150" y="653975"/>
              <a:ext cx="83200" cy="59125"/>
            </a:xfrm>
            <a:custGeom>
              <a:avLst/>
              <a:gdLst/>
              <a:ahLst/>
              <a:cxnLst/>
              <a:rect l="l" t="t" r="r" b="b"/>
              <a:pathLst>
                <a:path w="3328" h="2365" extrusionOk="0">
                  <a:moveTo>
                    <a:pt x="3194" y="0"/>
                  </a:moveTo>
                  <a:lnTo>
                    <a:pt x="1" y="187"/>
                  </a:lnTo>
                  <a:lnTo>
                    <a:pt x="121" y="2365"/>
                  </a:lnTo>
                  <a:lnTo>
                    <a:pt x="3328" y="2178"/>
                  </a:lnTo>
                  <a:lnTo>
                    <a:pt x="319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59;p34"/>
            <p:cNvSpPr/>
            <p:nvPr/>
          </p:nvSpPr>
          <p:spPr>
            <a:xfrm>
              <a:off x="1730550" y="705750"/>
              <a:ext cx="41425" cy="49825"/>
            </a:xfrm>
            <a:custGeom>
              <a:avLst/>
              <a:gdLst/>
              <a:ahLst/>
              <a:cxnLst/>
              <a:rect l="l" t="t" r="r" b="b"/>
              <a:pathLst>
                <a:path w="1657" h="1993" extrusionOk="0">
                  <a:moveTo>
                    <a:pt x="1563" y="0"/>
                  </a:moveTo>
                  <a:lnTo>
                    <a:pt x="0" y="94"/>
                  </a:lnTo>
                  <a:lnTo>
                    <a:pt x="67" y="1256"/>
                  </a:lnTo>
                  <a:cubicBezTo>
                    <a:pt x="93" y="1680"/>
                    <a:pt x="439" y="1992"/>
                    <a:pt x="846" y="1992"/>
                  </a:cubicBezTo>
                  <a:cubicBezTo>
                    <a:pt x="862" y="1992"/>
                    <a:pt x="879" y="1992"/>
                    <a:pt x="895" y="1991"/>
                  </a:cubicBezTo>
                  <a:cubicBezTo>
                    <a:pt x="1323" y="1964"/>
                    <a:pt x="1657" y="1603"/>
                    <a:pt x="1630" y="1162"/>
                  </a:cubicBezTo>
                  <a:lnTo>
                    <a:pt x="156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60;p34"/>
            <p:cNvSpPr/>
            <p:nvPr/>
          </p:nvSpPr>
          <p:spPr>
            <a:xfrm>
              <a:off x="2136050" y="727700"/>
              <a:ext cx="121700" cy="103075"/>
            </a:xfrm>
            <a:custGeom>
              <a:avLst/>
              <a:gdLst/>
              <a:ahLst/>
              <a:cxnLst/>
              <a:rect l="l" t="t" r="r" b="b"/>
              <a:pathLst>
                <a:path w="4868" h="4123" extrusionOk="0">
                  <a:moveTo>
                    <a:pt x="2741" y="0"/>
                  </a:moveTo>
                  <a:cubicBezTo>
                    <a:pt x="2701" y="0"/>
                    <a:pt x="2660" y="1"/>
                    <a:pt x="2619" y="4"/>
                  </a:cubicBezTo>
                  <a:cubicBezTo>
                    <a:pt x="788" y="111"/>
                    <a:pt x="0" y="2382"/>
                    <a:pt x="1363" y="3598"/>
                  </a:cubicBezTo>
                  <a:cubicBezTo>
                    <a:pt x="1773" y="3960"/>
                    <a:pt x="2254" y="4122"/>
                    <a:pt x="2723" y="4122"/>
                  </a:cubicBezTo>
                  <a:cubicBezTo>
                    <a:pt x="3827" y="4122"/>
                    <a:pt x="4868" y="3226"/>
                    <a:pt x="4783" y="1941"/>
                  </a:cubicBezTo>
                  <a:cubicBezTo>
                    <a:pt x="4719" y="847"/>
                    <a:pt x="3823" y="0"/>
                    <a:pt x="27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61;p34"/>
            <p:cNvSpPr/>
            <p:nvPr/>
          </p:nvSpPr>
          <p:spPr>
            <a:xfrm>
              <a:off x="2148400" y="737075"/>
              <a:ext cx="99525" cy="84200"/>
            </a:xfrm>
            <a:custGeom>
              <a:avLst/>
              <a:gdLst/>
              <a:ahLst/>
              <a:cxnLst/>
              <a:rect l="l" t="t" r="r" b="b"/>
              <a:pathLst>
                <a:path w="3981" h="3368" extrusionOk="0">
                  <a:moveTo>
                    <a:pt x="2237" y="0"/>
                  </a:moveTo>
                  <a:cubicBezTo>
                    <a:pt x="2205" y="0"/>
                    <a:pt x="2171" y="1"/>
                    <a:pt x="2138" y="3"/>
                  </a:cubicBezTo>
                  <a:cubicBezTo>
                    <a:pt x="642" y="96"/>
                    <a:pt x="1" y="1954"/>
                    <a:pt x="1123" y="2942"/>
                  </a:cubicBezTo>
                  <a:cubicBezTo>
                    <a:pt x="1456" y="3236"/>
                    <a:pt x="1847" y="3367"/>
                    <a:pt x="2228" y="3367"/>
                  </a:cubicBezTo>
                  <a:cubicBezTo>
                    <a:pt x="3129" y="3367"/>
                    <a:pt x="3981" y="2635"/>
                    <a:pt x="3915" y="1593"/>
                  </a:cubicBezTo>
                  <a:cubicBezTo>
                    <a:pt x="3864" y="691"/>
                    <a:pt x="3129" y="0"/>
                    <a:pt x="22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62;p34"/>
            <p:cNvSpPr/>
            <p:nvPr/>
          </p:nvSpPr>
          <p:spPr>
            <a:xfrm>
              <a:off x="2279675" y="697675"/>
              <a:ext cx="38225" cy="32475"/>
            </a:xfrm>
            <a:custGeom>
              <a:avLst/>
              <a:gdLst/>
              <a:ahLst/>
              <a:cxnLst/>
              <a:rect l="l" t="t" r="r" b="b"/>
              <a:pathLst>
                <a:path w="1529" h="1299" extrusionOk="0">
                  <a:moveTo>
                    <a:pt x="863" y="1"/>
                  </a:moveTo>
                  <a:cubicBezTo>
                    <a:pt x="847" y="1"/>
                    <a:pt x="831" y="1"/>
                    <a:pt x="815" y="2"/>
                  </a:cubicBezTo>
                  <a:cubicBezTo>
                    <a:pt x="241" y="29"/>
                    <a:pt x="0" y="751"/>
                    <a:pt x="428" y="1138"/>
                  </a:cubicBezTo>
                  <a:cubicBezTo>
                    <a:pt x="554" y="1249"/>
                    <a:pt x="703" y="1299"/>
                    <a:pt x="850" y="1299"/>
                  </a:cubicBezTo>
                  <a:cubicBezTo>
                    <a:pt x="1197" y="1299"/>
                    <a:pt x="1529" y="1017"/>
                    <a:pt x="1510" y="604"/>
                  </a:cubicBezTo>
                  <a:cubicBezTo>
                    <a:pt x="1485" y="272"/>
                    <a:pt x="1203" y="1"/>
                    <a:pt x="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63;p34"/>
            <p:cNvSpPr/>
            <p:nvPr/>
          </p:nvSpPr>
          <p:spPr>
            <a:xfrm>
              <a:off x="1971700" y="619750"/>
              <a:ext cx="448275" cy="26775"/>
            </a:xfrm>
            <a:custGeom>
              <a:avLst/>
              <a:gdLst/>
              <a:ahLst/>
              <a:cxnLst/>
              <a:rect l="l" t="t" r="r" b="b"/>
              <a:pathLst>
                <a:path w="17931" h="1071" extrusionOk="0">
                  <a:moveTo>
                    <a:pt x="17831" y="1"/>
                  </a:moveTo>
                  <a:cubicBezTo>
                    <a:pt x="17185" y="1"/>
                    <a:pt x="13462" y="180"/>
                    <a:pt x="8966" y="447"/>
                  </a:cubicBezTo>
                  <a:cubicBezTo>
                    <a:pt x="4009" y="741"/>
                    <a:pt x="1" y="1008"/>
                    <a:pt x="1" y="1062"/>
                  </a:cubicBezTo>
                  <a:cubicBezTo>
                    <a:pt x="2" y="1068"/>
                    <a:pt x="51" y="1070"/>
                    <a:pt x="144" y="1070"/>
                  </a:cubicBezTo>
                  <a:cubicBezTo>
                    <a:pt x="899" y="1070"/>
                    <a:pt x="4563" y="883"/>
                    <a:pt x="8979" y="621"/>
                  </a:cubicBezTo>
                  <a:cubicBezTo>
                    <a:pt x="13923" y="327"/>
                    <a:pt x="17931" y="60"/>
                    <a:pt x="17931" y="6"/>
                  </a:cubicBezTo>
                  <a:cubicBezTo>
                    <a:pt x="17930" y="3"/>
                    <a:pt x="17896" y="1"/>
                    <a:pt x="178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64;p34"/>
            <p:cNvSpPr/>
            <p:nvPr/>
          </p:nvSpPr>
          <p:spPr>
            <a:xfrm>
              <a:off x="1704150" y="656725"/>
              <a:ext cx="88200" cy="6800"/>
            </a:xfrm>
            <a:custGeom>
              <a:avLst/>
              <a:gdLst/>
              <a:ahLst/>
              <a:cxnLst/>
              <a:rect l="l" t="t" r="r" b="b"/>
              <a:pathLst>
                <a:path w="3528" h="272" extrusionOk="0">
                  <a:moveTo>
                    <a:pt x="3187" y="0"/>
                  </a:moveTo>
                  <a:cubicBezTo>
                    <a:pt x="2864" y="0"/>
                    <a:pt x="2342" y="18"/>
                    <a:pt x="1751" y="50"/>
                  </a:cubicBezTo>
                  <a:cubicBezTo>
                    <a:pt x="789" y="104"/>
                    <a:pt x="1" y="197"/>
                    <a:pt x="1" y="238"/>
                  </a:cubicBezTo>
                  <a:cubicBezTo>
                    <a:pt x="1" y="261"/>
                    <a:pt x="152" y="272"/>
                    <a:pt x="405" y="272"/>
                  </a:cubicBezTo>
                  <a:cubicBezTo>
                    <a:pt x="728" y="272"/>
                    <a:pt x="1217" y="254"/>
                    <a:pt x="1764" y="224"/>
                  </a:cubicBezTo>
                  <a:cubicBezTo>
                    <a:pt x="2740" y="157"/>
                    <a:pt x="3528" y="77"/>
                    <a:pt x="3528" y="24"/>
                  </a:cubicBezTo>
                  <a:cubicBezTo>
                    <a:pt x="3523" y="8"/>
                    <a:pt x="3397" y="0"/>
                    <a:pt x="318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65;p34"/>
            <p:cNvSpPr/>
            <p:nvPr/>
          </p:nvSpPr>
          <p:spPr>
            <a:xfrm>
              <a:off x="2582625" y="604850"/>
              <a:ext cx="89550" cy="6725"/>
            </a:xfrm>
            <a:custGeom>
              <a:avLst/>
              <a:gdLst/>
              <a:ahLst/>
              <a:cxnLst/>
              <a:rect l="l" t="t" r="r" b="b"/>
              <a:pathLst>
                <a:path w="3582" h="269" extrusionOk="0">
                  <a:moveTo>
                    <a:pt x="3174" y="0"/>
                  </a:moveTo>
                  <a:cubicBezTo>
                    <a:pt x="2846" y="0"/>
                    <a:pt x="2348" y="17"/>
                    <a:pt x="1791" y="55"/>
                  </a:cubicBezTo>
                  <a:cubicBezTo>
                    <a:pt x="802" y="108"/>
                    <a:pt x="0" y="188"/>
                    <a:pt x="14" y="242"/>
                  </a:cubicBezTo>
                  <a:cubicBezTo>
                    <a:pt x="14" y="259"/>
                    <a:pt x="167" y="269"/>
                    <a:pt x="421" y="269"/>
                  </a:cubicBezTo>
                  <a:cubicBezTo>
                    <a:pt x="749" y="269"/>
                    <a:pt x="1247" y="253"/>
                    <a:pt x="1804" y="215"/>
                  </a:cubicBezTo>
                  <a:cubicBezTo>
                    <a:pt x="2793" y="161"/>
                    <a:pt x="3581" y="81"/>
                    <a:pt x="3581" y="28"/>
                  </a:cubicBezTo>
                  <a:cubicBezTo>
                    <a:pt x="3581" y="10"/>
                    <a:pt x="3428" y="0"/>
                    <a:pt x="31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66;p34"/>
            <p:cNvSpPr/>
            <p:nvPr/>
          </p:nvSpPr>
          <p:spPr>
            <a:xfrm>
              <a:off x="1640350" y="569075"/>
              <a:ext cx="277275" cy="94275"/>
            </a:xfrm>
            <a:custGeom>
              <a:avLst/>
              <a:gdLst/>
              <a:ahLst/>
              <a:cxnLst/>
              <a:rect l="l" t="t" r="r" b="b"/>
              <a:pathLst>
                <a:path w="11091" h="3771" extrusionOk="0">
                  <a:moveTo>
                    <a:pt x="11089" y="1"/>
                  </a:moveTo>
                  <a:cubicBezTo>
                    <a:pt x="11079" y="1"/>
                    <a:pt x="11014" y="66"/>
                    <a:pt x="10917" y="176"/>
                  </a:cubicBezTo>
                  <a:lnTo>
                    <a:pt x="10435" y="644"/>
                  </a:lnTo>
                  <a:lnTo>
                    <a:pt x="10435" y="644"/>
                  </a:lnTo>
                  <a:cubicBezTo>
                    <a:pt x="9296" y="685"/>
                    <a:pt x="7166" y="791"/>
                    <a:pt x="4731" y="938"/>
                  </a:cubicBezTo>
                  <a:lnTo>
                    <a:pt x="856" y="1178"/>
                  </a:lnTo>
                  <a:lnTo>
                    <a:pt x="829" y="1178"/>
                  </a:lnTo>
                  <a:lnTo>
                    <a:pt x="816" y="1205"/>
                  </a:lnTo>
                  <a:lnTo>
                    <a:pt x="14" y="2274"/>
                  </a:lnTo>
                  <a:lnTo>
                    <a:pt x="1" y="2301"/>
                  </a:lnTo>
                  <a:cubicBezTo>
                    <a:pt x="41" y="2741"/>
                    <a:pt x="68" y="3102"/>
                    <a:pt x="94" y="3383"/>
                  </a:cubicBezTo>
                  <a:cubicBezTo>
                    <a:pt x="94" y="3516"/>
                    <a:pt x="121" y="3637"/>
                    <a:pt x="148" y="3770"/>
                  </a:cubicBezTo>
                  <a:cubicBezTo>
                    <a:pt x="161" y="3637"/>
                    <a:pt x="161" y="3516"/>
                    <a:pt x="148" y="3383"/>
                  </a:cubicBezTo>
                  <a:cubicBezTo>
                    <a:pt x="135" y="3107"/>
                    <a:pt x="122" y="2754"/>
                    <a:pt x="108" y="2323"/>
                  </a:cubicBezTo>
                  <a:lnTo>
                    <a:pt x="108" y="2323"/>
                  </a:lnTo>
                  <a:lnTo>
                    <a:pt x="903" y="1310"/>
                  </a:lnTo>
                  <a:lnTo>
                    <a:pt x="4731" y="1098"/>
                  </a:lnTo>
                  <a:cubicBezTo>
                    <a:pt x="7176" y="951"/>
                    <a:pt x="9313" y="804"/>
                    <a:pt x="10449" y="711"/>
                  </a:cubicBezTo>
                  <a:lnTo>
                    <a:pt x="10476" y="711"/>
                  </a:lnTo>
                  <a:lnTo>
                    <a:pt x="10943" y="190"/>
                  </a:lnTo>
                  <a:cubicBezTo>
                    <a:pt x="10997" y="136"/>
                    <a:pt x="11050" y="69"/>
                    <a:pt x="11090" y="3"/>
                  </a:cubicBezTo>
                  <a:cubicBezTo>
                    <a:pt x="11090" y="1"/>
                    <a:pt x="11090" y="1"/>
                    <a:pt x="110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67;p34"/>
            <p:cNvSpPr/>
            <p:nvPr/>
          </p:nvSpPr>
          <p:spPr>
            <a:xfrm>
              <a:off x="1958000" y="535725"/>
              <a:ext cx="466650" cy="80200"/>
            </a:xfrm>
            <a:custGeom>
              <a:avLst/>
              <a:gdLst/>
              <a:ahLst/>
              <a:cxnLst/>
              <a:rect l="l" t="t" r="r" b="b"/>
              <a:pathLst>
                <a:path w="18666" h="3208" extrusionOk="0">
                  <a:moveTo>
                    <a:pt x="18666" y="0"/>
                  </a:moveTo>
                  <a:cubicBezTo>
                    <a:pt x="18626" y="41"/>
                    <a:pt x="18586" y="94"/>
                    <a:pt x="18546" y="147"/>
                  </a:cubicBezTo>
                  <a:lnTo>
                    <a:pt x="18225" y="575"/>
                  </a:lnTo>
                  <a:lnTo>
                    <a:pt x="17055" y="2166"/>
                  </a:lnTo>
                  <a:lnTo>
                    <a:pt x="17055" y="2166"/>
                  </a:lnTo>
                  <a:cubicBezTo>
                    <a:pt x="15171" y="2259"/>
                    <a:pt x="12428" y="2406"/>
                    <a:pt x="9380" y="2592"/>
                  </a:cubicBezTo>
                  <a:cubicBezTo>
                    <a:pt x="6092" y="2792"/>
                    <a:pt x="3149" y="2978"/>
                    <a:pt x="1278" y="3099"/>
                  </a:cubicBezTo>
                  <a:lnTo>
                    <a:pt x="1278" y="3099"/>
                  </a:lnTo>
                  <a:lnTo>
                    <a:pt x="348" y="1724"/>
                  </a:lnTo>
                  <a:lnTo>
                    <a:pt x="94" y="1363"/>
                  </a:lnTo>
                  <a:cubicBezTo>
                    <a:pt x="68" y="1310"/>
                    <a:pt x="28" y="1270"/>
                    <a:pt x="1" y="1243"/>
                  </a:cubicBezTo>
                  <a:lnTo>
                    <a:pt x="1" y="1243"/>
                  </a:lnTo>
                  <a:cubicBezTo>
                    <a:pt x="14" y="1283"/>
                    <a:pt x="41" y="1337"/>
                    <a:pt x="68" y="1377"/>
                  </a:cubicBezTo>
                  <a:lnTo>
                    <a:pt x="308" y="1751"/>
                  </a:lnTo>
                  <a:lnTo>
                    <a:pt x="1217" y="3180"/>
                  </a:lnTo>
                  <a:lnTo>
                    <a:pt x="1230" y="3207"/>
                  </a:lnTo>
                  <a:lnTo>
                    <a:pt x="1257" y="3207"/>
                  </a:lnTo>
                  <a:cubicBezTo>
                    <a:pt x="3127" y="3113"/>
                    <a:pt x="6080" y="2953"/>
                    <a:pt x="9393" y="2753"/>
                  </a:cubicBezTo>
                  <a:cubicBezTo>
                    <a:pt x="12453" y="2579"/>
                    <a:pt x="15192" y="2405"/>
                    <a:pt x="17076" y="2272"/>
                  </a:cubicBezTo>
                  <a:lnTo>
                    <a:pt x="17103" y="2272"/>
                  </a:lnTo>
                  <a:lnTo>
                    <a:pt x="17116" y="2245"/>
                  </a:lnTo>
                  <a:lnTo>
                    <a:pt x="18278" y="615"/>
                  </a:lnTo>
                  <a:lnTo>
                    <a:pt x="18572" y="161"/>
                  </a:lnTo>
                  <a:cubicBezTo>
                    <a:pt x="18612" y="121"/>
                    <a:pt x="18652" y="54"/>
                    <a:pt x="1866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68;p34"/>
            <p:cNvSpPr/>
            <p:nvPr/>
          </p:nvSpPr>
          <p:spPr>
            <a:xfrm>
              <a:off x="1622400" y="632525"/>
              <a:ext cx="10775" cy="9250"/>
            </a:xfrm>
            <a:custGeom>
              <a:avLst/>
              <a:gdLst/>
              <a:ahLst/>
              <a:cxnLst/>
              <a:rect l="l" t="t" r="r" b="b"/>
              <a:pathLst>
                <a:path w="431" h="370" extrusionOk="0">
                  <a:moveTo>
                    <a:pt x="224" y="0"/>
                  </a:moveTo>
                  <a:cubicBezTo>
                    <a:pt x="215" y="0"/>
                    <a:pt x="207" y="1"/>
                    <a:pt x="198" y="3"/>
                  </a:cubicBezTo>
                  <a:cubicBezTo>
                    <a:pt x="104" y="3"/>
                    <a:pt x="78" y="70"/>
                    <a:pt x="104" y="83"/>
                  </a:cubicBezTo>
                  <a:cubicBezTo>
                    <a:pt x="118" y="110"/>
                    <a:pt x="144" y="83"/>
                    <a:pt x="184" y="123"/>
                  </a:cubicBezTo>
                  <a:cubicBezTo>
                    <a:pt x="224" y="150"/>
                    <a:pt x="238" y="163"/>
                    <a:pt x="211" y="190"/>
                  </a:cubicBezTo>
                  <a:cubicBezTo>
                    <a:pt x="199" y="208"/>
                    <a:pt x="187" y="215"/>
                    <a:pt x="175" y="215"/>
                  </a:cubicBezTo>
                  <a:cubicBezTo>
                    <a:pt x="160" y="215"/>
                    <a:pt x="146" y="205"/>
                    <a:pt x="131" y="190"/>
                  </a:cubicBezTo>
                  <a:cubicBezTo>
                    <a:pt x="104" y="163"/>
                    <a:pt x="91" y="123"/>
                    <a:pt x="78" y="110"/>
                  </a:cubicBezTo>
                  <a:cubicBezTo>
                    <a:pt x="76" y="109"/>
                    <a:pt x="74" y="108"/>
                    <a:pt x="72" y="108"/>
                  </a:cubicBezTo>
                  <a:cubicBezTo>
                    <a:pt x="51" y="108"/>
                    <a:pt x="0" y="160"/>
                    <a:pt x="24" y="244"/>
                  </a:cubicBezTo>
                  <a:cubicBezTo>
                    <a:pt x="37" y="297"/>
                    <a:pt x="91" y="350"/>
                    <a:pt x="144" y="364"/>
                  </a:cubicBezTo>
                  <a:cubicBezTo>
                    <a:pt x="161" y="368"/>
                    <a:pt x="176" y="369"/>
                    <a:pt x="191" y="369"/>
                  </a:cubicBezTo>
                  <a:cubicBezTo>
                    <a:pt x="339" y="369"/>
                    <a:pt x="431" y="203"/>
                    <a:pt x="358" y="70"/>
                  </a:cubicBezTo>
                  <a:cubicBezTo>
                    <a:pt x="323" y="35"/>
                    <a:pt x="279" y="0"/>
                    <a:pt x="2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69;p34"/>
            <p:cNvSpPr/>
            <p:nvPr/>
          </p:nvSpPr>
          <p:spPr>
            <a:xfrm>
              <a:off x="1623400" y="649550"/>
              <a:ext cx="11050" cy="9350"/>
            </a:xfrm>
            <a:custGeom>
              <a:avLst/>
              <a:gdLst/>
              <a:ahLst/>
              <a:cxnLst/>
              <a:rect l="l" t="t" r="r" b="b"/>
              <a:pathLst>
                <a:path w="442" h="374" extrusionOk="0">
                  <a:moveTo>
                    <a:pt x="231" y="0"/>
                  </a:moveTo>
                  <a:cubicBezTo>
                    <a:pt x="220" y="0"/>
                    <a:pt x="209" y="1"/>
                    <a:pt x="198" y="3"/>
                  </a:cubicBezTo>
                  <a:cubicBezTo>
                    <a:pt x="104" y="3"/>
                    <a:pt x="78" y="70"/>
                    <a:pt x="104" y="84"/>
                  </a:cubicBezTo>
                  <a:cubicBezTo>
                    <a:pt x="118" y="97"/>
                    <a:pt x="144" y="84"/>
                    <a:pt x="184" y="110"/>
                  </a:cubicBezTo>
                  <a:cubicBezTo>
                    <a:pt x="225" y="137"/>
                    <a:pt x="238" y="164"/>
                    <a:pt x="211" y="190"/>
                  </a:cubicBezTo>
                  <a:cubicBezTo>
                    <a:pt x="198" y="204"/>
                    <a:pt x="184" y="211"/>
                    <a:pt x="171" y="211"/>
                  </a:cubicBezTo>
                  <a:cubicBezTo>
                    <a:pt x="158" y="211"/>
                    <a:pt x="144" y="204"/>
                    <a:pt x="131" y="190"/>
                  </a:cubicBezTo>
                  <a:cubicBezTo>
                    <a:pt x="104" y="164"/>
                    <a:pt x="91" y="124"/>
                    <a:pt x="78" y="110"/>
                  </a:cubicBezTo>
                  <a:cubicBezTo>
                    <a:pt x="76" y="109"/>
                    <a:pt x="74" y="108"/>
                    <a:pt x="71" y="108"/>
                  </a:cubicBezTo>
                  <a:cubicBezTo>
                    <a:pt x="49" y="108"/>
                    <a:pt x="1" y="150"/>
                    <a:pt x="24" y="244"/>
                  </a:cubicBezTo>
                  <a:cubicBezTo>
                    <a:pt x="38" y="297"/>
                    <a:pt x="78" y="351"/>
                    <a:pt x="131" y="364"/>
                  </a:cubicBezTo>
                  <a:cubicBezTo>
                    <a:pt x="151" y="370"/>
                    <a:pt x="170" y="373"/>
                    <a:pt x="189" y="373"/>
                  </a:cubicBezTo>
                  <a:cubicBezTo>
                    <a:pt x="335" y="373"/>
                    <a:pt x="441" y="201"/>
                    <a:pt x="358" y="70"/>
                  </a:cubicBezTo>
                  <a:cubicBezTo>
                    <a:pt x="325" y="26"/>
                    <a:pt x="283" y="0"/>
                    <a:pt x="2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70;p34"/>
            <p:cNvSpPr/>
            <p:nvPr/>
          </p:nvSpPr>
          <p:spPr>
            <a:xfrm>
              <a:off x="1582575" y="628925"/>
              <a:ext cx="5375" cy="38750"/>
            </a:xfrm>
            <a:custGeom>
              <a:avLst/>
              <a:gdLst/>
              <a:ahLst/>
              <a:cxnLst/>
              <a:rect l="l" t="t" r="r" b="b"/>
              <a:pathLst>
                <a:path w="215" h="1550" extrusionOk="0">
                  <a:moveTo>
                    <a:pt x="54" y="0"/>
                  </a:moveTo>
                  <a:cubicBezTo>
                    <a:pt x="27" y="0"/>
                    <a:pt x="0" y="347"/>
                    <a:pt x="27" y="775"/>
                  </a:cubicBezTo>
                  <a:cubicBezTo>
                    <a:pt x="54" y="1216"/>
                    <a:pt x="107" y="1550"/>
                    <a:pt x="147" y="1550"/>
                  </a:cubicBezTo>
                  <a:cubicBezTo>
                    <a:pt x="201" y="1550"/>
                    <a:pt x="214" y="1203"/>
                    <a:pt x="187" y="762"/>
                  </a:cubicBezTo>
                  <a:cubicBezTo>
                    <a:pt x="161" y="334"/>
                    <a:pt x="94" y="0"/>
                    <a:pt x="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71;p34"/>
            <p:cNvSpPr/>
            <p:nvPr/>
          </p:nvSpPr>
          <p:spPr>
            <a:xfrm>
              <a:off x="1461325" y="640950"/>
              <a:ext cx="5375" cy="31750"/>
            </a:xfrm>
            <a:custGeom>
              <a:avLst/>
              <a:gdLst/>
              <a:ahLst/>
              <a:cxnLst/>
              <a:rect l="l" t="t" r="r" b="b"/>
              <a:pathLst>
                <a:path w="215" h="1270" extrusionOk="0">
                  <a:moveTo>
                    <a:pt x="67" y="0"/>
                  </a:moveTo>
                  <a:cubicBezTo>
                    <a:pt x="27" y="0"/>
                    <a:pt x="0" y="294"/>
                    <a:pt x="27" y="641"/>
                  </a:cubicBezTo>
                  <a:cubicBezTo>
                    <a:pt x="41" y="989"/>
                    <a:pt x="94" y="1269"/>
                    <a:pt x="147" y="1269"/>
                  </a:cubicBezTo>
                  <a:cubicBezTo>
                    <a:pt x="188" y="1269"/>
                    <a:pt x="214" y="975"/>
                    <a:pt x="188" y="628"/>
                  </a:cubicBezTo>
                  <a:cubicBezTo>
                    <a:pt x="174" y="281"/>
                    <a:pt x="121"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72;p34"/>
            <p:cNvSpPr/>
            <p:nvPr/>
          </p:nvSpPr>
          <p:spPr>
            <a:xfrm>
              <a:off x="2467400" y="535050"/>
              <a:ext cx="283250" cy="62500"/>
            </a:xfrm>
            <a:custGeom>
              <a:avLst/>
              <a:gdLst/>
              <a:ahLst/>
              <a:cxnLst/>
              <a:rect l="l" t="t" r="r" b="b"/>
              <a:pathLst>
                <a:path w="11330" h="2500" extrusionOk="0">
                  <a:moveTo>
                    <a:pt x="10301" y="1"/>
                  </a:moveTo>
                  <a:lnTo>
                    <a:pt x="6440" y="214"/>
                  </a:lnTo>
                  <a:cubicBezTo>
                    <a:pt x="4001" y="361"/>
                    <a:pt x="1868" y="508"/>
                    <a:pt x="730" y="588"/>
                  </a:cubicBezTo>
                  <a:lnTo>
                    <a:pt x="730" y="588"/>
                  </a:lnTo>
                  <a:lnTo>
                    <a:pt x="200" y="188"/>
                  </a:lnTo>
                  <a:cubicBezTo>
                    <a:pt x="134" y="121"/>
                    <a:pt x="67" y="81"/>
                    <a:pt x="0" y="41"/>
                  </a:cubicBezTo>
                  <a:lnTo>
                    <a:pt x="0" y="41"/>
                  </a:lnTo>
                  <a:cubicBezTo>
                    <a:pt x="53" y="108"/>
                    <a:pt x="107" y="161"/>
                    <a:pt x="174" y="214"/>
                  </a:cubicBezTo>
                  <a:lnTo>
                    <a:pt x="708" y="669"/>
                  </a:lnTo>
                  <a:lnTo>
                    <a:pt x="722" y="682"/>
                  </a:lnTo>
                  <a:lnTo>
                    <a:pt x="735" y="682"/>
                  </a:lnTo>
                  <a:cubicBezTo>
                    <a:pt x="1871" y="642"/>
                    <a:pt x="4008" y="535"/>
                    <a:pt x="6453" y="388"/>
                  </a:cubicBezTo>
                  <a:lnTo>
                    <a:pt x="10290" y="137"/>
                  </a:lnTo>
                  <a:lnTo>
                    <a:pt x="10290" y="137"/>
                  </a:lnTo>
                  <a:lnTo>
                    <a:pt x="11185" y="1058"/>
                  </a:lnTo>
                  <a:lnTo>
                    <a:pt x="11185" y="1058"/>
                  </a:lnTo>
                  <a:cubicBezTo>
                    <a:pt x="11211" y="1486"/>
                    <a:pt x="11250" y="1837"/>
                    <a:pt x="11263" y="2112"/>
                  </a:cubicBezTo>
                  <a:cubicBezTo>
                    <a:pt x="11276" y="2245"/>
                    <a:pt x="11290" y="2366"/>
                    <a:pt x="11317" y="2499"/>
                  </a:cubicBezTo>
                  <a:cubicBezTo>
                    <a:pt x="11330" y="2366"/>
                    <a:pt x="11330" y="2232"/>
                    <a:pt x="11317" y="2112"/>
                  </a:cubicBezTo>
                  <a:cubicBezTo>
                    <a:pt x="11303" y="1831"/>
                    <a:pt x="11290" y="1470"/>
                    <a:pt x="11276" y="1029"/>
                  </a:cubicBezTo>
                  <a:lnTo>
                    <a:pt x="11276" y="1016"/>
                  </a:lnTo>
                  <a:lnTo>
                    <a:pt x="11263" y="989"/>
                  </a:lnTo>
                  <a:lnTo>
                    <a:pt x="10355" y="27"/>
                  </a:lnTo>
                  <a:lnTo>
                    <a:pt x="1034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73;p34"/>
            <p:cNvSpPr/>
            <p:nvPr/>
          </p:nvSpPr>
          <p:spPr>
            <a:xfrm>
              <a:off x="2757625" y="564775"/>
              <a:ext cx="10750" cy="9425"/>
            </a:xfrm>
            <a:custGeom>
              <a:avLst/>
              <a:gdLst/>
              <a:ahLst/>
              <a:cxnLst/>
              <a:rect l="l" t="t" r="r" b="b"/>
              <a:pathLst>
                <a:path w="430" h="377" extrusionOk="0">
                  <a:moveTo>
                    <a:pt x="215" y="1"/>
                  </a:moveTo>
                  <a:cubicBezTo>
                    <a:pt x="148" y="14"/>
                    <a:pt x="95" y="41"/>
                    <a:pt x="68" y="94"/>
                  </a:cubicBezTo>
                  <a:cubicBezTo>
                    <a:pt x="0" y="230"/>
                    <a:pt x="115" y="376"/>
                    <a:pt x="250" y="376"/>
                  </a:cubicBezTo>
                  <a:cubicBezTo>
                    <a:pt x="273" y="376"/>
                    <a:pt x="298" y="372"/>
                    <a:pt x="322" y="362"/>
                  </a:cubicBezTo>
                  <a:cubicBezTo>
                    <a:pt x="376" y="335"/>
                    <a:pt x="416" y="281"/>
                    <a:pt x="429" y="228"/>
                  </a:cubicBezTo>
                  <a:cubicBezTo>
                    <a:pt x="429" y="138"/>
                    <a:pt x="381" y="105"/>
                    <a:pt x="358" y="105"/>
                  </a:cubicBezTo>
                  <a:cubicBezTo>
                    <a:pt x="354" y="105"/>
                    <a:pt x="351" y="106"/>
                    <a:pt x="349" y="108"/>
                  </a:cubicBezTo>
                  <a:cubicBezTo>
                    <a:pt x="336" y="134"/>
                    <a:pt x="349" y="148"/>
                    <a:pt x="309" y="188"/>
                  </a:cubicBezTo>
                  <a:cubicBezTo>
                    <a:pt x="287" y="210"/>
                    <a:pt x="273" y="220"/>
                    <a:pt x="260" y="220"/>
                  </a:cubicBezTo>
                  <a:cubicBezTo>
                    <a:pt x="250" y="220"/>
                    <a:pt x="241" y="213"/>
                    <a:pt x="229" y="201"/>
                  </a:cubicBezTo>
                  <a:cubicBezTo>
                    <a:pt x="202" y="161"/>
                    <a:pt x="215" y="148"/>
                    <a:pt x="242" y="121"/>
                  </a:cubicBezTo>
                  <a:cubicBezTo>
                    <a:pt x="282" y="94"/>
                    <a:pt x="309" y="94"/>
                    <a:pt x="322" y="81"/>
                  </a:cubicBezTo>
                  <a:cubicBezTo>
                    <a:pt x="349" y="68"/>
                    <a:pt x="309" y="1"/>
                    <a:pt x="2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74;p34"/>
            <p:cNvSpPr/>
            <p:nvPr/>
          </p:nvSpPr>
          <p:spPr>
            <a:xfrm>
              <a:off x="2758900" y="582150"/>
              <a:ext cx="10475" cy="9400"/>
            </a:xfrm>
            <a:custGeom>
              <a:avLst/>
              <a:gdLst/>
              <a:ahLst/>
              <a:cxnLst/>
              <a:rect l="l" t="t" r="r" b="b"/>
              <a:pathLst>
                <a:path w="419" h="376" extrusionOk="0">
                  <a:moveTo>
                    <a:pt x="204" y="1"/>
                  </a:moveTo>
                  <a:cubicBezTo>
                    <a:pt x="138" y="1"/>
                    <a:pt x="84" y="41"/>
                    <a:pt x="57" y="94"/>
                  </a:cubicBezTo>
                  <a:cubicBezTo>
                    <a:pt x="1" y="230"/>
                    <a:pt x="108" y="376"/>
                    <a:pt x="239" y="376"/>
                  </a:cubicBezTo>
                  <a:cubicBezTo>
                    <a:pt x="263" y="376"/>
                    <a:pt x="287" y="371"/>
                    <a:pt x="311" y="361"/>
                  </a:cubicBezTo>
                  <a:cubicBezTo>
                    <a:pt x="365" y="335"/>
                    <a:pt x="405" y="281"/>
                    <a:pt x="418" y="214"/>
                  </a:cubicBezTo>
                  <a:cubicBezTo>
                    <a:pt x="418" y="140"/>
                    <a:pt x="376" y="99"/>
                    <a:pt x="352" y="99"/>
                  </a:cubicBezTo>
                  <a:cubicBezTo>
                    <a:pt x="346" y="99"/>
                    <a:pt x="341" y="102"/>
                    <a:pt x="338" y="107"/>
                  </a:cubicBezTo>
                  <a:cubicBezTo>
                    <a:pt x="325" y="107"/>
                    <a:pt x="338" y="161"/>
                    <a:pt x="298" y="188"/>
                  </a:cubicBezTo>
                  <a:cubicBezTo>
                    <a:pt x="276" y="202"/>
                    <a:pt x="262" y="213"/>
                    <a:pt x="249" y="213"/>
                  </a:cubicBezTo>
                  <a:cubicBezTo>
                    <a:pt x="239" y="213"/>
                    <a:pt x="230" y="206"/>
                    <a:pt x="218" y="188"/>
                  </a:cubicBezTo>
                  <a:cubicBezTo>
                    <a:pt x="191" y="161"/>
                    <a:pt x="204" y="134"/>
                    <a:pt x="231" y="107"/>
                  </a:cubicBezTo>
                  <a:cubicBezTo>
                    <a:pt x="271" y="81"/>
                    <a:pt x="298" y="81"/>
                    <a:pt x="311" y="67"/>
                  </a:cubicBezTo>
                  <a:cubicBezTo>
                    <a:pt x="338" y="67"/>
                    <a:pt x="298" y="1"/>
                    <a:pt x="2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75;p34"/>
            <p:cNvSpPr/>
            <p:nvPr/>
          </p:nvSpPr>
          <p:spPr>
            <a:xfrm>
              <a:off x="2804075" y="556100"/>
              <a:ext cx="5375" cy="38775"/>
            </a:xfrm>
            <a:custGeom>
              <a:avLst/>
              <a:gdLst/>
              <a:ahLst/>
              <a:cxnLst/>
              <a:rect l="l" t="t" r="r" b="b"/>
              <a:pathLst>
                <a:path w="215" h="1551" extrusionOk="0">
                  <a:moveTo>
                    <a:pt x="67" y="0"/>
                  </a:moveTo>
                  <a:cubicBezTo>
                    <a:pt x="14" y="0"/>
                    <a:pt x="1" y="348"/>
                    <a:pt x="27" y="789"/>
                  </a:cubicBezTo>
                  <a:cubicBezTo>
                    <a:pt x="54" y="1216"/>
                    <a:pt x="108" y="1550"/>
                    <a:pt x="148" y="1550"/>
                  </a:cubicBezTo>
                  <a:cubicBezTo>
                    <a:pt x="201" y="1550"/>
                    <a:pt x="214" y="1216"/>
                    <a:pt x="188" y="775"/>
                  </a:cubicBezTo>
                  <a:cubicBezTo>
                    <a:pt x="161" y="334"/>
                    <a:pt x="108"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76;p34"/>
            <p:cNvSpPr/>
            <p:nvPr/>
          </p:nvSpPr>
          <p:spPr>
            <a:xfrm>
              <a:off x="2925325" y="554075"/>
              <a:ext cx="5375" cy="31450"/>
            </a:xfrm>
            <a:custGeom>
              <a:avLst/>
              <a:gdLst/>
              <a:ahLst/>
              <a:cxnLst/>
              <a:rect l="l" t="t" r="r" b="b"/>
              <a:pathLst>
                <a:path w="215" h="1258" extrusionOk="0">
                  <a:moveTo>
                    <a:pt x="71" y="1"/>
                  </a:moveTo>
                  <a:cubicBezTo>
                    <a:pt x="70" y="1"/>
                    <a:pt x="69" y="1"/>
                    <a:pt x="67" y="1"/>
                  </a:cubicBezTo>
                  <a:cubicBezTo>
                    <a:pt x="27" y="1"/>
                    <a:pt x="1" y="282"/>
                    <a:pt x="27" y="629"/>
                  </a:cubicBezTo>
                  <a:cubicBezTo>
                    <a:pt x="41" y="990"/>
                    <a:pt x="107" y="1257"/>
                    <a:pt x="148" y="1257"/>
                  </a:cubicBezTo>
                  <a:cubicBezTo>
                    <a:pt x="201" y="1257"/>
                    <a:pt x="214" y="977"/>
                    <a:pt x="201" y="629"/>
                  </a:cubicBezTo>
                  <a:cubicBezTo>
                    <a:pt x="175" y="289"/>
                    <a:pt x="123"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77;p34"/>
            <p:cNvSpPr/>
            <p:nvPr/>
          </p:nvSpPr>
          <p:spPr>
            <a:xfrm>
              <a:off x="2007050" y="651100"/>
              <a:ext cx="19450" cy="17275"/>
            </a:xfrm>
            <a:custGeom>
              <a:avLst/>
              <a:gdLst/>
              <a:ahLst/>
              <a:cxnLst/>
              <a:rect l="l" t="t" r="r" b="b"/>
              <a:pathLst>
                <a:path w="778" h="691" extrusionOk="0">
                  <a:moveTo>
                    <a:pt x="380" y="0"/>
                  </a:moveTo>
                  <a:cubicBezTo>
                    <a:pt x="313" y="0"/>
                    <a:pt x="275" y="32"/>
                    <a:pt x="284" y="48"/>
                  </a:cubicBezTo>
                  <a:cubicBezTo>
                    <a:pt x="284" y="75"/>
                    <a:pt x="377" y="48"/>
                    <a:pt x="471" y="142"/>
                  </a:cubicBezTo>
                  <a:cubicBezTo>
                    <a:pt x="619" y="253"/>
                    <a:pt x="414" y="416"/>
                    <a:pt x="269" y="416"/>
                  </a:cubicBezTo>
                  <a:cubicBezTo>
                    <a:pt x="206" y="416"/>
                    <a:pt x="154" y="384"/>
                    <a:pt x="150" y="302"/>
                  </a:cubicBezTo>
                  <a:cubicBezTo>
                    <a:pt x="137" y="182"/>
                    <a:pt x="203" y="115"/>
                    <a:pt x="190" y="102"/>
                  </a:cubicBezTo>
                  <a:cubicBezTo>
                    <a:pt x="190" y="97"/>
                    <a:pt x="186" y="94"/>
                    <a:pt x="178" y="94"/>
                  </a:cubicBezTo>
                  <a:cubicBezTo>
                    <a:pt x="146" y="94"/>
                    <a:pt x="54" y="149"/>
                    <a:pt x="43" y="302"/>
                  </a:cubicBezTo>
                  <a:cubicBezTo>
                    <a:pt x="1" y="513"/>
                    <a:pt x="175" y="691"/>
                    <a:pt x="368" y="691"/>
                  </a:cubicBezTo>
                  <a:cubicBezTo>
                    <a:pt x="420" y="691"/>
                    <a:pt x="473" y="678"/>
                    <a:pt x="524" y="650"/>
                  </a:cubicBezTo>
                  <a:cubicBezTo>
                    <a:pt x="778" y="529"/>
                    <a:pt x="778" y="182"/>
                    <a:pt x="537" y="48"/>
                  </a:cubicBezTo>
                  <a:cubicBezTo>
                    <a:pt x="476" y="12"/>
                    <a:pt x="422" y="0"/>
                    <a:pt x="38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78;p34"/>
            <p:cNvSpPr/>
            <p:nvPr/>
          </p:nvSpPr>
          <p:spPr>
            <a:xfrm>
              <a:off x="2190475" y="640400"/>
              <a:ext cx="19400" cy="16975"/>
            </a:xfrm>
            <a:custGeom>
              <a:avLst/>
              <a:gdLst/>
              <a:ahLst/>
              <a:cxnLst/>
              <a:rect l="l" t="t" r="r" b="b"/>
              <a:pathLst>
                <a:path w="776" h="679" extrusionOk="0">
                  <a:moveTo>
                    <a:pt x="365" y="1"/>
                  </a:moveTo>
                  <a:cubicBezTo>
                    <a:pt x="297" y="1"/>
                    <a:pt x="260" y="32"/>
                    <a:pt x="268" y="49"/>
                  </a:cubicBezTo>
                  <a:cubicBezTo>
                    <a:pt x="268" y="76"/>
                    <a:pt x="362" y="62"/>
                    <a:pt x="455" y="142"/>
                  </a:cubicBezTo>
                  <a:cubicBezTo>
                    <a:pt x="613" y="254"/>
                    <a:pt x="397" y="416"/>
                    <a:pt x="251" y="416"/>
                  </a:cubicBezTo>
                  <a:cubicBezTo>
                    <a:pt x="186" y="416"/>
                    <a:pt x="135" y="384"/>
                    <a:pt x="135" y="303"/>
                  </a:cubicBezTo>
                  <a:cubicBezTo>
                    <a:pt x="121" y="169"/>
                    <a:pt x="201" y="116"/>
                    <a:pt x="175" y="89"/>
                  </a:cubicBezTo>
                  <a:cubicBezTo>
                    <a:pt x="175" y="87"/>
                    <a:pt x="173" y="87"/>
                    <a:pt x="170" y="87"/>
                  </a:cubicBezTo>
                  <a:cubicBezTo>
                    <a:pt x="146" y="87"/>
                    <a:pt x="38" y="137"/>
                    <a:pt x="14" y="303"/>
                  </a:cubicBezTo>
                  <a:cubicBezTo>
                    <a:pt x="1" y="410"/>
                    <a:pt x="41" y="516"/>
                    <a:pt x="121" y="597"/>
                  </a:cubicBezTo>
                  <a:cubicBezTo>
                    <a:pt x="184" y="651"/>
                    <a:pt x="260" y="678"/>
                    <a:pt x="336" y="678"/>
                  </a:cubicBezTo>
                  <a:cubicBezTo>
                    <a:pt x="390" y="678"/>
                    <a:pt x="445" y="664"/>
                    <a:pt x="495" y="637"/>
                  </a:cubicBezTo>
                  <a:cubicBezTo>
                    <a:pt x="763" y="530"/>
                    <a:pt x="776" y="169"/>
                    <a:pt x="522" y="49"/>
                  </a:cubicBezTo>
                  <a:cubicBezTo>
                    <a:pt x="461" y="13"/>
                    <a:pt x="407" y="1"/>
                    <a:pt x="3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79;p34"/>
            <p:cNvSpPr/>
            <p:nvPr/>
          </p:nvSpPr>
          <p:spPr>
            <a:xfrm>
              <a:off x="2359500" y="630375"/>
              <a:ext cx="19075" cy="16975"/>
            </a:xfrm>
            <a:custGeom>
              <a:avLst/>
              <a:gdLst/>
              <a:ahLst/>
              <a:cxnLst/>
              <a:rect l="l" t="t" r="r" b="b"/>
              <a:pathLst>
                <a:path w="763" h="679" extrusionOk="0">
                  <a:moveTo>
                    <a:pt x="364" y="1"/>
                  </a:moveTo>
                  <a:cubicBezTo>
                    <a:pt x="295" y="1"/>
                    <a:pt x="254" y="32"/>
                    <a:pt x="254" y="49"/>
                  </a:cubicBezTo>
                  <a:cubicBezTo>
                    <a:pt x="268" y="76"/>
                    <a:pt x="361" y="62"/>
                    <a:pt x="455" y="142"/>
                  </a:cubicBezTo>
                  <a:cubicBezTo>
                    <a:pt x="603" y="254"/>
                    <a:pt x="385" y="416"/>
                    <a:pt x="242" y="416"/>
                  </a:cubicBezTo>
                  <a:cubicBezTo>
                    <a:pt x="179" y="416"/>
                    <a:pt x="130" y="385"/>
                    <a:pt x="134" y="303"/>
                  </a:cubicBezTo>
                  <a:cubicBezTo>
                    <a:pt x="121" y="183"/>
                    <a:pt x="188" y="116"/>
                    <a:pt x="174" y="89"/>
                  </a:cubicBezTo>
                  <a:cubicBezTo>
                    <a:pt x="174" y="88"/>
                    <a:pt x="172" y="87"/>
                    <a:pt x="169" y="87"/>
                  </a:cubicBezTo>
                  <a:cubicBezTo>
                    <a:pt x="145" y="87"/>
                    <a:pt x="38" y="137"/>
                    <a:pt x="14" y="303"/>
                  </a:cubicBezTo>
                  <a:cubicBezTo>
                    <a:pt x="1" y="410"/>
                    <a:pt x="27" y="517"/>
                    <a:pt x="107" y="597"/>
                  </a:cubicBezTo>
                  <a:cubicBezTo>
                    <a:pt x="170" y="651"/>
                    <a:pt x="246" y="679"/>
                    <a:pt x="325" y="679"/>
                  </a:cubicBezTo>
                  <a:cubicBezTo>
                    <a:pt x="381" y="679"/>
                    <a:pt x="439" y="665"/>
                    <a:pt x="495" y="637"/>
                  </a:cubicBezTo>
                  <a:cubicBezTo>
                    <a:pt x="749" y="530"/>
                    <a:pt x="762" y="169"/>
                    <a:pt x="522" y="49"/>
                  </a:cubicBezTo>
                  <a:cubicBezTo>
                    <a:pt x="460" y="13"/>
                    <a:pt x="406" y="1"/>
                    <a:pt x="3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80;p34"/>
            <p:cNvSpPr/>
            <p:nvPr/>
          </p:nvSpPr>
          <p:spPr>
            <a:xfrm>
              <a:off x="1977725" y="662175"/>
              <a:ext cx="437250" cy="26100"/>
            </a:xfrm>
            <a:custGeom>
              <a:avLst/>
              <a:gdLst/>
              <a:ahLst/>
              <a:cxnLst/>
              <a:rect l="l" t="t" r="r" b="b"/>
              <a:pathLst>
                <a:path w="17490" h="1044" extrusionOk="0">
                  <a:moveTo>
                    <a:pt x="17392" y="1"/>
                  </a:moveTo>
                  <a:cubicBezTo>
                    <a:pt x="16761" y="1"/>
                    <a:pt x="13136" y="179"/>
                    <a:pt x="8738" y="434"/>
                  </a:cubicBezTo>
                  <a:cubicBezTo>
                    <a:pt x="3915" y="728"/>
                    <a:pt x="0" y="995"/>
                    <a:pt x="14" y="1035"/>
                  </a:cubicBezTo>
                  <a:cubicBezTo>
                    <a:pt x="14" y="1041"/>
                    <a:pt x="60" y="1044"/>
                    <a:pt x="150" y="1044"/>
                  </a:cubicBezTo>
                  <a:cubicBezTo>
                    <a:pt x="881" y="1044"/>
                    <a:pt x="4456" y="857"/>
                    <a:pt x="8751" y="607"/>
                  </a:cubicBezTo>
                  <a:cubicBezTo>
                    <a:pt x="13575" y="327"/>
                    <a:pt x="17489" y="60"/>
                    <a:pt x="17489" y="6"/>
                  </a:cubicBezTo>
                  <a:cubicBezTo>
                    <a:pt x="17488" y="3"/>
                    <a:pt x="17455" y="1"/>
                    <a:pt x="173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81;p34"/>
            <p:cNvSpPr/>
            <p:nvPr/>
          </p:nvSpPr>
          <p:spPr>
            <a:xfrm>
              <a:off x="2043525" y="684350"/>
              <a:ext cx="154000" cy="183800"/>
            </a:xfrm>
            <a:custGeom>
              <a:avLst/>
              <a:gdLst/>
              <a:ahLst/>
              <a:cxnLst/>
              <a:rect l="l" t="t" r="r" b="b"/>
              <a:pathLst>
                <a:path w="6160" h="7352" extrusionOk="0">
                  <a:moveTo>
                    <a:pt x="0" y="1"/>
                  </a:moveTo>
                  <a:cubicBezTo>
                    <a:pt x="0" y="135"/>
                    <a:pt x="14" y="282"/>
                    <a:pt x="40" y="415"/>
                  </a:cubicBezTo>
                  <a:cubicBezTo>
                    <a:pt x="80" y="682"/>
                    <a:pt x="147" y="1070"/>
                    <a:pt x="241" y="1551"/>
                  </a:cubicBezTo>
                  <a:cubicBezTo>
                    <a:pt x="428" y="2486"/>
                    <a:pt x="748" y="3822"/>
                    <a:pt x="1563" y="5091"/>
                  </a:cubicBezTo>
                  <a:cubicBezTo>
                    <a:pt x="1924" y="5693"/>
                    <a:pt x="2419" y="6200"/>
                    <a:pt x="3006" y="6601"/>
                  </a:cubicBezTo>
                  <a:cubicBezTo>
                    <a:pt x="3501" y="6895"/>
                    <a:pt x="4035" y="7109"/>
                    <a:pt x="4596" y="7229"/>
                  </a:cubicBezTo>
                  <a:cubicBezTo>
                    <a:pt x="4924" y="7311"/>
                    <a:pt x="5261" y="7352"/>
                    <a:pt x="5600" y="7352"/>
                  </a:cubicBezTo>
                  <a:cubicBezTo>
                    <a:pt x="5649" y="7352"/>
                    <a:pt x="5697" y="7351"/>
                    <a:pt x="5745" y="7349"/>
                  </a:cubicBezTo>
                  <a:cubicBezTo>
                    <a:pt x="5852" y="7349"/>
                    <a:pt x="5946" y="7349"/>
                    <a:pt x="6053" y="7336"/>
                  </a:cubicBezTo>
                  <a:cubicBezTo>
                    <a:pt x="6133" y="7323"/>
                    <a:pt x="6160" y="7309"/>
                    <a:pt x="6160" y="7309"/>
                  </a:cubicBezTo>
                  <a:cubicBezTo>
                    <a:pt x="6160" y="7283"/>
                    <a:pt x="5558" y="7349"/>
                    <a:pt x="4623" y="7109"/>
                  </a:cubicBezTo>
                  <a:cubicBezTo>
                    <a:pt x="4075" y="6989"/>
                    <a:pt x="3554" y="6762"/>
                    <a:pt x="3087" y="6468"/>
                  </a:cubicBezTo>
                  <a:cubicBezTo>
                    <a:pt x="2525" y="6080"/>
                    <a:pt x="2044" y="5572"/>
                    <a:pt x="1697" y="4998"/>
                  </a:cubicBezTo>
                  <a:cubicBezTo>
                    <a:pt x="909" y="3769"/>
                    <a:pt x="575" y="2446"/>
                    <a:pt x="361" y="1524"/>
                  </a:cubicBezTo>
                  <a:cubicBezTo>
                    <a:pt x="254" y="1070"/>
                    <a:pt x="174" y="696"/>
                    <a:pt x="107" y="402"/>
                  </a:cubicBezTo>
                  <a:cubicBezTo>
                    <a:pt x="80" y="268"/>
                    <a:pt x="54" y="135"/>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82;p34"/>
            <p:cNvSpPr/>
            <p:nvPr/>
          </p:nvSpPr>
          <p:spPr>
            <a:xfrm>
              <a:off x="2292700" y="666650"/>
              <a:ext cx="53475" cy="178450"/>
            </a:xfrm>
            <a:custGeom>
              <a:avLst/>
              <a:gdLst/>
              <a:ahLst/>
              <a:cxnLst/>
              <a:rect l="l" t="t" r="r" b="b"/>
              <a:pathLst>
                <a:path w="2139" h="7138" extrusionOk="0">
                  <a:moveTo>
                    <a:pt x="2071" y="1"/>
                  </a:moveTo>
                  <a:cubicBezTo>
                    <a:pt x="2045" y="1"/>
                    <a:pt x="2058" y="428"/>
                    <a:pt x="2004" y="1096"/>
                  </a:cubicBezTo>
                  <a:cubicBezTo>
                    <a:pt x="1924" y="1992"/>
                    <a:pt x="1777" y="2873"/>
                    <a:pt x="1564" y="3742"/>
                  </a:cubicBezTo>
                  <a:cubicBezTo>
                    <a:pt x="1350" y="4610"/>
                    <a:pt x="1042" y="5439"/>
                    <a:pt x="628" y="6240"/>
                  </a:cubicBezTo>
                  <a:cubicBezTo>
                    <a:pt x="548" y="6387"/>
                    <a:pt x="468" y="6521"/>
                    <a:pt x="401" y="6641"/>
                  </a:cubicBezTo>
                  <a:lnTo>
                    <a:pt x="187" y="6908"/>
                  </a:lnTo>
                  <a:cubicBezTo>
                    <a:pt x="121" y="6975"/>
                    <a:pt x="54" y="7055"/>
                    <a:pt x="0" y="7135"/>
                  </a:cubicBezTo>
                  <a:cubicBezTo>
                    <a:pt x="0" y="7137"/>
                    <a:pt x="1" y="7137"/>
                    <a:pt x="2" y="7137"/>
                  </a:cubicBezTo>
                  <a:cubicBezTo>
                    <a:pt x="17" y="7137"/>
                    <a:pt x="106" y="7072"/>
                    <a:pt x="241" y="6962"/>
                  </a:cubicBezTo>
                  <a:cubicBezTo>
                    <a:pt x="308" y="6882"/>
                    <a:pt x="401" y="6801"/>
                    <a:pt x="481" y="6695"/>
                  </a:cubicBezTo>
                  <a:cubicBezTo>
                    <a:pt x="548" y="6574"/>
                    <a:pt x="655" y="6454"/>
                    <a:pt x="735" y="6307"/>
                  </a:cubicBezTo>
                  <a:cubicBezTo>
                    <a:pt x="1176" y="5505"/>
                    <a:pt x="1510" y="4664"/>
                    <a:pt x="1711" y="3782"/>
                  </a:cubicBezTo>
                  <a:cubicBezTo>
                    <a:pt x="1938" y="2913"/>
                    <a:pt x="2085" y="2018"/>
                    <a:pt x="2125" y="1110"/>
                  </a:cubicBezTo>
                  <a:cubicBezTo>
                    <a:pt x="2138" y="843"/>
                    <a:pt x="2138" y="562"/>
                    <a:pt x="2111" y="295"/>
                  </a:cubicBezTo>
                  <a:cubicBezTo>
                    <a:pt x="2111" y="188"/>
                    <a:pt x="2098" y="94"/>
                    <a:pt x="20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83;p34"/>
            <p:cNvSpPr/>
            <p:nvPr/>
          </p:nvSpPr>
          <p:spPr>
            <a:xfrm>
              <a:off x="2163975" y="764200"/>
              <a:ext cx="50250" cy="50875"/>
            </a:xfrm>
            <a:custGeom>
              <a:avLst/>
              <a:gdLst/>
              <a:ahLst/>
              <a:cxnLst/>
              <a:rect l="l" t="t" r="r" b="b"/>
              <a:pathLst>
                <a:path w="2010" h="2035" extrusionOk="0">
                  <a:moveTo>
                    <a:pt x="433" y="0"/>
                  </a:moveTo>
                  <a:lnTo>
                    <a:pt x="433" y="0"/>
                  </a:lnTo>
                  <a:cubicBezTo>
                    <a:pt x="420" y="0"/>
                    <a:pt x="273" y="134"/>
                    <a:pt x="206" y="441"/>
                  </a:cubicBezTo>
                  <a:cubicBezTo>
                    <a:pt x="0" y="1250"/>
                    <a:pt x="610" y="2035"/>
                    <a:pt x="1441" y="2035"/>
                  </a:cubicBezTo>
                  <a:cubicBezTo>
                    <a:pt x="1474" y="2035"/>
                    <a:pt x="1508" y="2034"/>
                    <a:pt x="1542" y="2031"/>
                  </a:cubicBezTo>
                  <a:cubicBezTo>
                    <a:pt x="1849" y="2018"/>
                    <a:pt x="2010" y="1897"/>
                    <a:pt x="1996" y="1884"/>
                  </a:cubicBezTo>
                  <a:cubicBezTo>
                    <a:pt x="1996" y="1880"/>
                    <a:pt x="1993" y="1879"/>
                    <a:pt x="1985" y="1879"/>
                  </a:cubicBezTo>
                  <a:cubicBezTo>
                    <a:pt x="1950" y="1879"/>
                    <a:pt x="1833" y="1916"/>
                    <a:pt x="1658" y="1916"/>
                  </a:cubicBezTo>
                  <a:cubicBezTo>
                    <a:pt x="1622" y="1916"/>
                    <a:pt x="1583" y="1915"/>
                    <a:pt x="1542" y="1911"/>
                  </a:cubicBezTo>
                  <a:cubicBezTo>
                    <a:pt x="767" y="1911"/>
                    <a:pt x="193" y="1216"/>
                    <a:pt x="313" y="454"/>
                  </a:cubicBezTo>
                  <a:cubicBezTo>
                    <a:pt x="353" y="174"/>
                    <a:pt x="433" y="14"/>
                    <a:pt x="4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84;p34"/>
            <p:cNvSpPr/>
            <p:nvPr/>
          </p:nvSpPr>
          <p:spPr>
            <a:xfrm>
              <a:off x="2178125" y="750275"/>
              <a:ext cx="7375" cy="6475"/>
            </a:xfrm>
            <a:custGeom>
              <a:avLst/>
              <a:gdLst/>
              <a:ahLst/>
              <a:cxnLst/>
              <a:rect l="l" t="t" r="r" b="b"/>
              <a:pathLst>
                <a:path w="295" h="259" extrusionOk="0">
                  <a:moveTo>
                    <a:pt x="225" y="0"/>
                  </a:moveTo>
                  <a:cubicBezTo>
                    <a:pt x="188" y="0"/>
                    <a:pt x="136" y="21"/>
                    <a:pt x="94" y="63"/>
                  </a:cubicBezTo>
                  <a:cubicBezTo>
                    <a:pt x="14" y="130"/>
                    <a:pt x="1" y="223"/>
                    <a:pt x="27" y="250"/>
                  </a:cubicBezTo>
                  <a:cubicBezTo>
                    <a:pt x="33" y="256"/>
                    <a:pt x="42" y="258"/>
                    <a:pt x="52" y="258"/>
                  </a:cubicBezTo>
                  <a:cubicBezTo>
                    <a:pt x="88" y="258"/>
                    <a:pt x="146" y="225"/>
                    <a:pt x="188" y="183"/>
                  </a:cubicBezTo>
                  <a:cubicBezTo>
                    <a:pt x="254" y="130"/>
                    <a:pt x="295" y="63"/>
                    <a:pt x="268" y="23"/>
                  </a:cubicBezTo>
                  <a:cubicBezTo>
                    <a:pt x="263" y="8"/>
                    <a:pt x="247" y="0"/>
                    <a:pt x="2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85;p34"/>
            <p:cNvSpPr/>
            <p:nvPr/>
          </p:nvSpPr>
          <p:spPr>
            <a:xfrm>
              <a:off x="1023750" y="518350"/>
              <a:ext cx="190100" cy="74650"/>
            </a:xfrm>
            <a:custGeom>
              <a:avLst/>
              <a:gdLst/>
              <a:ahLst/>
              <a:cxnLst/>
              <a:rect l="l" t="t" r="r" b="b"/>
              <a:pathLst>
                <a:path w="7604" h="2986" extrusionOk="0">
                  <a:moveTo>
                    <a:pt x="4290" y="1"/>
                  </a:moveTo>
                  <a:cubicBezTo>
                    <a:pt x="4116" y="1"/>
                    <a:pt x="3956" y="27"/>
                    <a:pt x="3795" y="67"/>
                  </a:cubicBezTo>
                  <a:lnTo>
                    <a:pt x="2486" y="321"/>
                  </a:lnTo>
                  <a:lnTo>
                    <a:pt x="1577" y="495"/>
                  </a:lnTo>
                  <a:cubicBezTo>
                    <a:pt x="1217" y="548"/>
                    <a:pt x="869" y="642"/>
                    <a:pt x="535" y="776"/>
                  </a:cubicBezTo>
                  <a:cubicBezTo>
                    <a:pt x="335" y="869"/>
                    <a:pt x="188" y="1029"/>
                    <a:pt x="94" y="1216"/>
                  </a:cubicBezTo>
                  <a:cubicBezTo>
                    <a:pt x="1" y="1430"/>
                    <a:pt x="28" y="1684"/>
                    <a:pt x="175" y="1858"/>
                  </a:cubicBezTo>
                  <a:cubicBezTo>
                    <a:pt x="495" y="2219"/>
                    <a:pt x="963" y="2272"/>
                    <a:pt x="1377" y="2352"/>
                  </a:cubicBezTo>
                  <a:cubicBezTo>
                    <a:pt x="2820" y="2633"/>
                    <a:pt x="4290" y="2820"/>
                    <a:pt x="5773" y="2927"/>
                  </a:cubicBezTo>
                  <a:cubicBezTo>
                    <a:pt x="6334" y="2953"/>
                    <a:pt x="6788" y="2980"/>
                    <a:pt x="7109" y="2980"/>
                  </a:cubicBezTo>
                  <a:cubicBezTo>
                    <a:pt x="7156" y="2984"/>
                    <a:pt x="7204" y="2986"/>
                    <a:pt x="7252" y="2986"/>
                  </a:cubicBezTo>
                  <a:cubicBezTo>
                    <a:pt x="7370" y="2986"/>
                    <a:pt x="7490" y="2976"/>
                    <a:pt x="7603" y="2967"/>
                  </a:cubicBezTo>
                  <a:cubicBezTo>
                    <a:pt x="7443" y="2927"/>
                    <a:pt x="7283" y="2913"/>
                    <a:pt x="7122" y="2913"/>
                  </a:cubicBezTo>
                  <a:lnTo>
                    <a:pt x="5786" y="2806"/>
                  </a:lnTo>
                  <a:cubicBezTo>
                    <a:pt x="4316" y="2673"/>
                    <a:pt x="2860" y="2459"/>
                    <a:pt x="1417" y="2192"/>
                  </a:cubicBezTo>
                  <a:cubicBezTo>
                    <a:pt x="1203" y="2152"/>
                    <a:pt x="1003" y="2098"/>
                    <a:pt x="803" y="2045"/>
                  </a:cubicBezTo>
                  <a:cubicBezTo>
                    <a:pt x="616" y="1991"/>
                    <a:pt x="442" y="1898"/>
                    <a:pt x="308" y="1764"/>
                  </a:cubicBezTo>
                  <a:cubicBezTo>
                    <a:pt x="201" y="1631"/>
                    <a:pt x="175" y="1444"/>
                    <a:pt x="241" y="1283"/>
                  </a:cubicBezTo>
                  <a:cubicBezTo>
                    <a:pt x="322" y="1123"/>
                    <a:pt x="442" y="989"/>
                    <a:pt x="602" y="909"/>
                  </a:cubicBezTo>
                  <a:cubicBezTo>
                    <a:pt x="923" y="789"/>
                    <a:pt x="1257" y="695"/>
                    <a:pt x="1604" y="629"/>
                  </a:cubicBezTo>
                  <a:lnTo>
                    <a:pt x="2513" y="428"/>
                  </a:lnTo>
                  <a:lnTo>
                    <a:pt x="3809" y="134"/>
                  </a:lnTo>
                  <a:cubicBezTo>
                    <a:pt x="3969" y="94"/>
                    <a:pt x="4129" y="54"/>
                    <a:pt x="42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86;p34"/>
            <p:cNvSpPr/>
            <p:nvPr/>
          </p:nvSpPr>
          <p:spPr>
            <a:xfrm>
              <a:off x="1039800" y="583800"/>
              <a:ext cx="202775" cy="21875"/>
            </a:xfrm>
            <a:custGeom>
              <a:avLst/>
              <a:gdLst/>
              <a:ahLst/>
              <a:cxnLst/>
              <a:rect l="l" t="t" r="r" b="b"/>
              <a:pathLst>
                <a:path w="8111" h="875" extrusionOk="0">
                  <a:moveTo>
                    <a:pt x="6" y="0"/>
                  </a:moveTo>
                  <a:cubicBezTo>
                    <a:pt x="2" y="0"/>
                    <a:pt x="0" y="1"/>
                    <a:pt x="0" y="1"/>
                  </a:cubicBezTo>
                  <a:cubicBezTo>
                    <a:pt x="94" y="55"/>
                    <a:pt x="201" y="95"/>
                    <a:pt x="308" y="122"/>
                  </a:cubicBezTo>
                  <a:cubicBezTo>
                    <a:pt x="508" y="175"/>
                    <a:pt x="802" y="255"/>
                    <a:pt x="1163" y="335"/>
                  </a:cubicBezTo>
                  <a:cubicBezTo>
                    <a:pt x="2098" y="549"/>
                    <a:pt x="3046" y="696"/>
                    <a:pt x="4022" y="790"/>
                  </a:cubicBezTo>
                  <a:cubicBezTo>
                    <a:pt x="4686" y="845"/>
                    <a:pt x="5350" y="875"/>
                    <a:pt x="6014" y="875"/>
                  </a:cubicBezTo>
                  <a:cubicBezTo>
                    <a:pt x="6312" y="875"/>
                    <a:pt x="6610" y="869"/>
                    <a:pt x="6908" y="856"/>
                  </a:cubicBezTo>
                  <a:cubicBezTo>
                    <a:pt x="7282" y="843"/>
                    <a:pt x="7576" y="816"/>
                    <a:pt x="7790" y="790"/>
                  </a:cubicBezTo>
                  <a:cubicBezTo>
                    <a:pt x="7896" y="790"/>
                    <a:pt x="8003" y="776"/>
                    <a:pt x="8110" y="736"/>
                  </a:cubicBezTo>
                  <a:cubicBezTo>
                    <a:pt x="8106" y="732"/>
                    <a:pt x="8052" y="730"/>
                    <a:pt x="7956" y="730"/>
                  </a:cubicBezTo>
                  <a:cubicBezTo>
                    <a:pt x="7763" y="730"/>
                    <a:pt x="7398" y="736"/>
                    <a:pt x="6908" y="736"/>
                  </a:cubicBezTo>
                  <a:cubicBezTo>
                    <a:pt x="6794" y="738"/>
                    <a:pt x="6674" y="739"/>
                    <a:pt x="6547" y="739"/>
                  </a:cubicBezTo>
                  <a:cubicBezTo>
                    <a:pt x="5856" y="739"/>
                    <a:pt x="4984" y="706"/>
                    <a:pt x="4035" y="616"/>
                  </a:cubicBezTo>
                  <a:cubicBezTo>
                    <a:pt x="2913" y="522"/>
                    <a:pt x="1911" y="349"/>
                    <a:pt x="1176" y="215"/>
                  </a:cubicBezTo>
                  <a:cubicBezTo>
                    <a:pt x="501" y="90"/>
                    <a:pt x="59" y="0"/>
                    <a:pt x="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87;p34"/>
            <p:cNvSpPr/>
            <p:nvPr/>
          </p:nvSpPr>
          <p:spPr>
            <a:xfrm>
              <a:off x="1735550" y="437775"/>
              <a:ext cx="160350" cy="72925"/>
            </a:xfrm>
            <a:custGeom>
              <a:avLst/>
              <a:gdLst/>
              <a:ahLst/>
              <a:cxnLst/>
              <a:rect l="l" t="t" r="r" b="b"/>
              <a:pathLst>
                <a:path w="6414" h="2917" extrusionOk="0">
                  <a:moveTo>
                    <a:pt x="1536" y="0"/>
                  </a:moveTo>
                  <a:cubicBezTo>
                    <a:pt x="1443" y="0"/>
                    <a:pt x="1350" y="1"/>
                    <a:pt x="1257" y="4"/>
                  </a:cubicBezTo>
                  <a:cubicBezTo>
                    <a:pt x="869" y="4"/>
                    <a:pt x="548" y="17"/>
                    <a:pt x="335" y="17"/>
                  </a:cubicBezTo>
                  <a:cubicBezTo>
                    <a:pt x="214" y="17"/>
                    <a:pt x="108" y="30"/>
                    <a:pt x="1" y="57"/>
                  </a:cubicBezTo>
                  <a:cubicBezTo>
                    <a:pt x="1" y="84"/>
                    <a:pt x="482" y="97"/>
                    <a:pt x="1257" y="124"/>
                  </a:cubicBezTo>
                  <a:cubicBezTo>
                    <a:pt x="2259" y="137"/>
                    <a:pt x="3261" y="258"/>
                    <a:pt x="4249" y="498"/>
                  </a:cubicBezTo>
                  <a:cubicBezTo>
                    <a:pt x="4530" y="565"/>
                    <a:pt x="4797" y="658"/>
                    <a:pt x="5064" y="765"/>
                  </a:cubicBezTo>
                  <a:cubicBezTo>
                    <a:pt x="5305" y="845"/>
                    <a:pt x="5545" y="966"/>
                    <a:pt x="5759" y="1113"/>
                  </a:cubicBezTo>
                  <a:cubicBezTo>
                    <a:pt x="5960" y="1233"/>
                    <a:pt x="6107" y="1420"/>
                    <a:pt x="6200" y="1620"/>
                  </a:cubicBezTo>
                  <a:cubicBezTo>
                    <a:pt x="6280" y="1807"/>
                    <a:pt x="6267" y="2008"/>
                    <a:pt x="6173" y="2182"/>
                  </a:cubicBezTo>
                  <a:cubicBezTo>
                    <a:pt x="6000" y="2435"/>
                    <a:pt x="5772" y="2636"/>
                    <a:pt x="5505" y="2756"/>
                  </a:cubicBezTo>
                  <a:cubicBezTo>
                    <a:pt x="5398" y="2796"/>
                    <a:pt x="5292" y="2863"/>
                    <a:pt x="5198" y="2916"/>
                  </a:cubicBezTo>
                  <a:cubicBezTo>
                    <a:pt x="5318" y="2903"/>
                    <a:pt x="5425" y="2876"/>
                    <a:pt x="5532" y="2823"/>
                  </a:cubicBezTo>
                  <a:cubicBezTo>
                    <a:pt x="5826" y="2716"/>
                    <a:pt x="6093" y="2516"/>
                    <a:pt x="6280" y="2248"/>
                  </a:cubicBezTo>
                  <a:cubicBezTo>
                    <a:pt x="6387" y="2048"/>
                    <a:pt x="6414" y="1807"/>
                    <a:pt x="6334" y="1580"/>
                  </a:cubicBezTo>
                  <a:cubicBezTo>
                    <a:pt x="6240" y="1340"/>
                    <a:pt x="6066" y="1139"/>
                    <a:pt x="5853" y="992"/>
                  </a:cubicBezTo>
                  <a:cubicBezTo>
                    <a:pt x="5626" y="832"/>
                    <a:pt x="5385" y="712"/>
                    <a:pt x="5118" y="605"/>
                  </a:cubicBezTo>
                  <a:cubicBezTo>
                    <a:pt x="4851" y="498"/>
                    <a:pt x="4570" y="418"/>
                    <a:pt x="4289" y="338"/>
                  </a:cubicBezTo>
                  <a:cubicBezTo>
                    <a:pt x="3391" y="119"/>
                    <a:pt x="2460" y="0"/>
                    <a:pt x="15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88;p34"/>
            <p:cNvSpPr/>
            <p:nvPr/>
          </p:nvSpPr>
          <p:spPr>
            <a:xfrm>
              <a:off x="1852800" y="424175"/>
              <a:ext cx="60150" cy="32475"/>
            </a:xfrm>
            <a:custGeom>
              <a:avLst/>
              <a:gdLst/>
              <a:ahLst/>
              <a:cxnLst/>
              <a:rect l="l" t="t" r="r" b="b"/>
              <a:pathLst>
                <a:path w="2406" h="1299" extrusionOk="0">
                  <a:moveTo>
                    <a:pt x="85" y="1"/>
                  </a:moveTo>
                  <a:cubicBezTo>
                    <a:pt x="41" y="1"/>
                    <a:pt x="16" y="6"/>
                    <a:pt x="14" y="13"/>
                  </a:cubicBezTo>
                  <a:cubicBezTo>
                    <a:pt x="0" y="67"/>
                    <a:pt x="602" y="187"/>
                    <a:pt x="1256" y="534"/>
                  </a:cubicBezTo>
                  <a:cubicBezTo>
                    <a:pt x="1883" y="880"/>
                    <a:pt x="2289" y="1298"/>
                    <a:pt x="2358" y="1298"/>
                  </a:cubicBezTo>
                  <a:cubicBezTo>
                    <a:pt x="2361" y="1298"/>
                    <a:pt x="2363" y="1298"/>
                    <a:pt x="2365" y="1296"/>
                  </a:cubicBezTo>
                  <a:cubicBezTo>
                    <a:pt x="2405" y="1283"/>
                    <a:pt x="2018" y="762"/>
                    <a:pt x="1336" y="387"/>
                  </a:cubicBezTo>
                  <a:cubicBezTo>
                    <a:pt x="786" y="85"/>
                    <a:pt x="270" y="1"/>
                    <a:pt x="8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89;p34"/>
            <p:cNvSpPr/>
            <p:nvPr/>
          </p:nvSpPr>
          <p:spPr>
            <a:xfrm>
              <a:off x="3086325" y="375050"/>
              <a:ext cx="166700" cy="106575"/>
            </a:xfrm>
            <a:custGeom>
              <a:avLst/>
              <a:gdLst/>
              <a:ahLst/>
              <a:cxnLst/>
              <a:rect l="l" t="t" r="r" b="b"/>
              <a:pathLst>
                <a:path w="6668" h="4263" extrusionOk="0">
                  <a:moveTo>
                    <a:pt x="0" y="1"/>
                  </a:moveTo>
                  <a:cubicBezTo>
                    <a:pt x="174" y="41"/>
                    <a:pt x="348" y="68"/>
                    <a:pt x="535" y="81"/>
                  </a:cubicBezTo>
                  <a:cubicBezTo>
                    <a:pt x="869" y="108"/>
                    <a:pt x="1363" y="161"/>
                    <a:pt x="1978" y="255"/>
                  </a:cubicBezTo>
                  <a:cubicBezTo>
                    <a:pt x="2592" y="335"/>
                    <a:pt x="3301" y="469"/>
                    <a:pt x="4089" y="642"/>
                  </a:cubicBezTo>
                  <a:cubicBezTo>
                    <a:pt x="4490" y="736"/>
                    <a:pt x="4904" y="843"/>
                    <a:pt x="5331" y="963"/>
                  </a:cubicBezTo>
                  <a:cubicBezTo>
                    <a:pt x="5532" y="1016"/>
                    <a:pt x="5746" y="1083"/>
                    <a:pt x="5946" y="1190"/>
                  </a:cubicBezTo>
                  <a:cubicBezTo>
                    <a:pt x="6133" y="1270"/>
                    <a:pt x="6293" y="1417"/>
                    <a:pt x="6400" y="1618"/>
                  </a:cubicBezTo>
                  <a:cubicBezTo>
                    <a:pt x="6494" y="1805"/>
                    <a:pt x="6494" y="2018"/>
                    <a:pt x="6400" y="2219"/>
                  </a:cubicBezTo>
                  <a:cubicBezTo>
                    <a:pt x="6320" y="2406"/>
                    <a:pt x="6186" y="2566"/>
                    <a:pt x="6013" y="2700"/>
                  </a:cubicBezTo>
                  <a:cubicBezTo>
                    <a:pt x="5652" y="2914"/>
                    <a:pt x="5278" y="3101"/>
                    <a:pt x="4890" y="3234"/>
                  </a:cubicBezTo>
                  <a:cubicBezTo>
                    <a:pt x="4209" y="3488"/>
                    <a:pt x="3528" y="3688"/>
                    <a:pt x="2820" y="3849"/>
                  </a:cubicBezTo>
                  <a:cubicBezTo>
                    <a:pt x="2232" y="3969"/>
                    <a:pt x="1737" y="4076"/>
                    <a:pt x="1403" y="4143"/>
                  </a:cubicBezTo>
                  <a:cubicBezTo>
                    <a:pt x="1216" y="4169"/>
                    <a:pt x="1043" y="4210"/>
                    <a:pt x="882" y="4263"/>
                  </a:cubicBezTo>
                  <a:cubicBezTo>
                    <a:pt x="1056" y="4263"/>
                    <a:pt x="1230" y="4236"/>
                    <a:pt x="1403" y="4210"/>
                  </a:cubicBezTo>
                  <a:cubicBezTo>
                    <a:pt x="1737" y="4156"/>
                    <a:pt x="2232" y="4076"/>
                    <a:pt x="2846" y="3956"/>
                  </a:cubicBezTo>
                  <a:cubicBezTo>
                    <a:pt x="3554" y="3822"/>
                    <a:pt x="4249" y="3635"/>
                    <a:pt x="4931" y="3381"/>
                  </a:cubicBezTo>
                  <a:cubicBezTo>
                    <a:pt x="5345" y="3248"/>
                    <a:pt x="5732" y="3061"/>
                    <a:pt x="6106" y="2833"/>
                  </a:cubicBezTo>
                  <a:cubicBezTo>
                    <a:pt x="6293" y="2686"/>
                    <a:pt x="6454" y="2499"/>
                    <a:pt x="6561" y="2286"/>
                  </a:cubicBezTo>
                  <a:cubicBezTo>
                    <a:pt x="6667" y="2045"/>
                    <a:pt x="6667" y="1778"/>
                    <a:pt x="6561" y="1537"/>
                  </a:cubicBezTo>
                  <a:cubicBezTo>
                    <a:pt x="6427" y="1310"/>
                    <a:pt x="6240" y="1137"/>
                    <a:pt x="6013" y="1043"/>
                  </a:cubicBezTo>
                  <a:cubicBezTo>
                    <a:pt x="5812" y="936"/>
                    <a:pt x="5585" y="856"/>
                    <a:pt x="5371" y="816"/>
                  </a:cubicBezTo>
                  <a:cubicBezTo>
                    <a:pt x="4944" y="696"/>
                    <a:pt x="4516" y="589"/>
                    <a:pt x="4129" y="509"/>
                  </a:cubicBezTo>
                  <a:cubicBezTo>
                    <a:pt x="3327" y="335"/>
                    <a:pt x="2606" y="215"/>
                    <a:pt x="1991" y="148"/>
                  </a:cubicBezTo>
                  <a:cubicBezTo>
                    <a:pt x="1377" y="68"/>
                    <a:pt x="882" y="28"/>
                    <a:pt x="535" y="14"/>
                  </a:cubicBezTo>
                  <a:cubicBezTo>
                    <a:pt x="361" y="1"/>
                    <a:pt x="228" y="1"/>
                    <a:pt x="13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90;p34"/>
            <p:cNvSpPr/>
            <p:nvPr/>
          </p:nvSpPr>
          <p:spPr>
            <a:xfrm>
              <a:off x="3261675" y="388800"/>
              <a:ext cx="35775" cy="54450"/>
            </a:xfrm>
            <a:custGeom>
              <a:avLst/>
              <a:gdLst/>
              <a:ahLst/>
              <a:cxnLst/>
              <a:rect l="l" t="t" r="r" b="b"/>
              <a:pathLst>
                <a:path w="1431" h="2178" extrusionOk="0">
                  <a:moveTo>
                    <a:pt x="50" y="0"/>
                  </a:moveTo>
                  <a:cubicBezTo>
                    <a:pt x="27" y="0"/>
                    <a:pt x="14" y="5"/>
                    <a:pt x="14" y="12"/>
                  </a:cubicBezTo>
                  <a:cubicBezTo>
                    <a:pt x="1" y="39"/>
                    <a:pt x="161" y="79"/>
                    <a:pt x="362" y="212"/>
                  </a:cubicBezTo>
                  <a:cubicBezTo>
                    <a:pt x="629" y="373"/>
                    <a:pt x="856" y="600"/>
                    <a:pt x="1016" y="881"/>
                  </a:cubicBezTo>
                  <a:cubicBezTo>
                    <a:pt x="1177" y="1148"/>
                    <a:pt x="1257" y="1455"/>
                    <a:pt x="1270" y="1776"/>
                  </a:cubicBezTo>
                  <a:cubicBezTo>
                    <a:pt x="1270" y="2016"/>
                    <a:pt x="1230" y="2177"/>
                    <a:pt x="1257" y="2177"/>
                  </a:cubicBezTo>
                  <a:cubicBezTo>
                    <a:pt x="1258" y="2177"/>
                    <a:pt x="1259" y="2177"/>
                    <a:pt x="1260" y="2177"/>
                  </a:cubicBezTo>
                  <a:cubicBezTo>
                    <a:pt x="1290" y="2177"/>
                    <a:pt x="1365" y="2032"/>
                    <a:pt x="1390" y="1789"/>
                  </a:cubicBezTo>
                  <a:cubicBezTo>
                    <a:pt x="1430" y="1081"/>
                    <a:pt x="1056" y="413"/>
                    <a:pt x="415" y="106"/>
                  </a:cubicBezTo>
                  <a:cubicBezTo>
                    <a:pt x="242" y="29"/>
                    <a:pt x="111"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91;p34"/>
            <p:cNvSpPr/>
            <p:nvPr/>
          </p:nvSpPr>
          <p:spPr>
            <a:xfrm>
              <a:off x="2504475" y="403200"/>
              <a:ext cx="48125" cy="96800"/>
            </a:xfrm>
            <a:custGeom>
              <a:avLst/>
              <a:gdLst/>
              <a:ahLst/>
              <a:cxnLst/>
              <a:rect l="l" t="t" r="r" b="b"/>
              <a:pathLst>
                <a:path w="1925" h="3872" extrusionOk="0">
                  <a:moveTo>
                    <a:pt x="1822" y="1"/>
                  </a:moveTo>
                  <a:cubicBezTo>
                    <a:pt x="1787" y="1"/>
                    <a:pt x="1750" y="4"/>
                    <a:pt x="1710" y="11"/>
                  </a:cubicBezTo>
                  <a:cubicBezTo>
                    <a:pt x="1510" y="51"/>
                    <a:pt x="1323" y="117"/>
                    <a:pt x="1149" y="211"/>
                  </a:cubicBezTo>
                  <a:cubicBezTo>
                    <a:pt x="895" y="371"/>
                    <a:pt x="668" y="572"/>
                    <a:pt x="494" y="812"/>
                  </a:cubicBezTo>
                  <a:cubicBezTo>
                    <a:pt x="40" y="1427"/>
                    <a:pt x="0" y="2242"/>
                    <a:pt x="374" y="2896"/>
                  </a:cubicBezTo>
                  <a:cubicBezTo>
                    <a:pt x="521" y="3164"/>
                    <a:pt x="722" y="3391"/>
                    <a:pt x="962" y="3565"/>
                  </a:cubicBezTo>
                  <a:cubicBezTo>
                    <a:pt x="1122" y="3685"/>
                    <a:pt x="1296" y="3778"/>
                    <a:pt x="1483" y="3832"/>
                  </a:cubicBezTo>
                  <a:cubicBezTo>
                    <a:pt x="1550" y="3858"/>
                    <a:pt x="1630" y="3872"/>
                    <a:pt x="1697" y="3872"/>
                  </a:cubicBezTo>
                  <a:cubicBezTo>
                    <a:pt x="1710" y="3845"/>
                    <a:pt x="1403" y="3778"/>
                    <a:pt x="1029" y="3484"/>
                  </a:cubicBezTo>
                  <a:cubicBezTo>
                    <a:pt x="548" y="3084"/>
                    <a:pt x="281" y="2482"/>
                    <a:pt x="294" y="1854"/>
                  </a:cubicBezTo>
                  <a:cubicBezTo>
                    <a:pt x="347" y="1226"/>
                    <a:pt x="695" y="665"/>
                    <a:pt x="1216" y="331"/>
                  </a:cubicBezTo>
                  <a:cubicBezTo>
                    <a:pt x="1617" y="64"/>
                    <a:pt x="1924" y="37"/>
                    <a:pt x="1924" y="11"/>
                  </a:cubicBezTo>
                  <a:cubicBezTo>
                    <a:pt x="1891" y="4"/>
                    <a:pt x="1857" y="1"/>
                    <a:pt x="18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92;p34"/>
            <p:cNvSpPr/>
            <p:nvPr/>
          </p:nvSpPr>
          <p:spPr>
            <a:xfrm>
              <a:off x="2518150" y="867600"/>
              <a:ext cx="123400" cy="93175"/>
            </a:xfrm>
            <a:custGeom>
              <a:avLst/>
              <a:gdLst/>
              <a:ahLst/>
              <a:cxnLst/>
              <a:rect l="l" t="t" r="r" b="b"/>
              <a:pathLst>
                <a:path w="4936" h="3727" extrusionOk="0">
                  <a:moveTo>
                    <a:pt x="2486" y="0"/>
                  </a:moveTo>
                  <a:cubicBezTo>
                    <a:pt x="2057" y="0"/>
                    <a:pt x="1624" y="147"/>
                    <a:pt x="1270" y="447"/>
                  </a:cubicBezTo>
                  <a:cubicBezTo>
                    <a:pt x="1" y="1516"/>
                    <a:pt x="669" y="3587"/>
                    <a:pt x="2326" y="3720"/>
                  </a:cubicBezTo>
                  <a:cubicBezTo>
                    <a:pt x="2380" y="3725"/>
                    <a:pt x="2434" y="3727"/>
                    <a:pt x="2487" y="3727"/>
                  </a:cubicBezTo>
                  <a:cubicBezTo>
                    <a:pt x="4045" y="3727"/>
                    <a:pt x="4936" y="1875"/>
                    <a:pt x="3902" y="647"/>
                  </a:cubicBezTo>
                  <a:cubicBezTo>
                    <a:pt x="3534" y="221"/>
                    <a:pt x="3012" y="0"/>
                    <a:pt x="24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93;p34"/>
            <p:cNvSpPr/>
            <p:nvPr/>
          </p:nvSpPr>
          <p:spPr>
            <a:xfrm>
              <a:off x="2586975" y="920850"/>
              <a:ext cx="197750" cy="186750"/>
            </a:xfrm>
            <a:custGeom>
              <a:avLst/>
              <a:gdLst/>
              <a:ahLst/>
              <a:cxnLst/>
              <a:rect l="l" t="t" r="r" b="b"/>
              <a:pathLst>
                <a:path w="7910" h="7470" extrusionOk="0">
                  <a:moveTo>
                    <a:pt x="1122" y="0"/>
                  </a:moveTo>
                  <a:lnTo>
                    <a:pt x="0" y="1283"/>
                  </a:lnTo>
                  <a:lnTo>
                    <a:pt x="6747" y="7469"/>
                  </a:lnTo>
                  <a:lnTo>
                    <a:pt x="7910" y="6146"/>
                  </a:lnTo>
                  <a:lnTo>
                    <a:pt x="112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94;p34"/>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95;p34"/>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96;p34"/>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97;p34"/>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98;p34"/>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99;p34"/>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00;p34"/>
            <p:cNvSpPr/>
            <p:nvPr/>
          </p:nvSpPr>
          <p:spPr>
            <a:xfrm>
              <a:off x="2743625" y="1127950"/>
              <a:ext cx="375450" cy="374775"/>
            </a:xfrm>
            <a:custGeom>
              <a:avLst/>
              <a:gdLst/>
              <a:ahLst/>
              <a:cxnLst/>
              <a:rect l="l" t="t" r="r" b="b"/>
              <a:pathLst>
                <a:path w="15018" h="14991" extrusionOk="0">
                  <a:moveTo>
                    <a:pt x="8244" y="0"/>
                  </a:moveTo>
                  <a:lnTo>
                    <a:pt x="0" y="4289"/>
                  </a:lnTo>
                  <a:lnTo>
                    <a:pt x="6854" y="14991"/>
                  </a:lnTo>
                  <a:lnTo>
                    <a:pt x="15018" y="10127"/>
                  </a:lnTo>
                  <a:lnTo>
                    <a:pt x="8244"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01;p34"/>
            <p:cNvSpPr/>
            <p:nvPr/>
          </p:nvSpPr>
          <p:spPr>
            <a:xfrm>
              <a:off x="2773675" y="1146300"/>
              <a:ext cx="358425" cy="322375"/>
            </a:xfrm>
            <a:custGeom>
              <a:avLst/>
              <a:gdLst/>
              <a:ahLst/>
              <a:cxnLst/>
              <a:rect l="l" t="t" r="r" b="b"/>
              <a:pathLst>
                <a:path w="14337" h="12895" extrusionOk="0">
                  <a:moveTo>
                    <a:pt x="6775" y="1"/>
                  </a:moveTo>
                  <a:lnTo>
                    <a:pt x="1" y="3795"/>
                  </a:lnTo>
                  <a:cubicBezTo>
                    <a:pt x="2312" y="9033"/>
                    <a:pt x="6387" y="12894"/>
                    <a:pt x="6387" y="12894"/>
                  </a:cubicBezTo>
                  <a:lnTo>
                    <a:pt x="14337" y="8311"/>
                  </a:lnTo>
                  <a:lnTo>
                    <a:pt x="14337" y="8311"/>
                  </a:lnTo>
                  <a:cubicBezTo>
                    <a:pt x="14287" y="8319"/>
                    <a:pt x="14236" y="8323"/>
                    <a:pt x="14184" y="8323"/>
                  </a:cubicBezTo>
                  <a:cubicBezTo>
                    <a:pt x="11755" y="8323"/>
                    <a:pt x="6775" y="1"/>
                    <a:pt x="67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02;p34"/>
            <p:cNvSpPr/>
            <p:nvPr/>
          </p:nvSpPr>
          <p:spPr>
            <a:xfrm>
              <a:off x="2815425" y="1236150"/>
              <a:ext cx="48125" cy="25750"/>
            </a:xfrm>
            <a:custGeom>
              <a:avLst/>
              <a:gdLst/>
              <a:ahLst/>
              <a:cxnLst/>
              <a:rect l="l" t="t" r="r" b="b"/>
              <a:pathLst>
                <a:path w="1925" h="1030" extrusionOk="0">
                  <a:moveTo>
                    <a:pt x="1925" y="1"/>
                  </a:moveTo>
                  <a:cubicBezTo>
                    <a:pt x="1577" y="135"/>
                    <a:pt x="1257" y="308"/>
                    <a:pt x="936" y="482"/>
                  </a:cubicBezTo>
                  <a:cubicBezTo>
                    <a:pt x="616" y="656"/>
                    <a:pt x="295" y="829"/>
                    <a:pt x="1" y="1030"/>
                  </a:cubicBezTo>
                  <a:cubicBezTo>
                    <a:pt x="335" y="896"/>
                    <a:pt x="656" y="722"/>
                    <a:pt x="976" y="549"/>
                  </a:cubicBezTo>
                  <a:cubicBezTo>
                    <a:pt x="1297" y="375"/>
                    <a:pt x="1618" y="201"/>
                    <a:pt x="192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03;p34"/>
            <p:cNvSpPr/>
            <p:nvPr/>
          </p:nvSpPr>
          <p:spPr>
            <a:xfrm>
              <a:off x="2816100" y="1146650"/>
              <a:ext cx="84525" cy="69500"/>
            </a:xfrm>
            <a:custGeom>
              <a:avLst/>
              <a:gdLst/>
              <a:ahLst/>
              <a:cxnLst/>
              <a:rect l="l" t="t" r="r" b="b"/>
              <a:pathLst>
                <a:path w="3381" h="2780" extrusionOk="0">
                  <a:moveTo>
                    <a:pt x="2633" y="0"/>
                  </a:moveTo>
                  <a:lnTo>
                    <a:pt x="1" y="1550"/>
                  </a:lnTo>
                  <a:lnTo>
                    <a:pt x="909" y="2779"/>
                  </a:lnTo>
                  <a:lnTo>
                    <a:pt x="3381" y="1363"/>
                  </a:lnTo>
                  <a:lnTo>
                    <a:pt x="263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04;p34"/>
            <p:cNvSpPr/>
            <p:nvPr/>
          </p:nvSpPr>
          <p:spPr>
            <a:xfrm>
              <a:off x="2835800" y="1225800"/>
              <a:ext cx="120950" cy="66825"/>
            </a:xfrm>
            <a:custGeom>
              <a:avLst/>
              <a:gdLst/>
              <a:ahLst/>
              <a:cxnLst/>
              <a:rect l="l" t="t" r="r" b="b"/>
              <a:pathLst>
                <a:path w="4838" h="2673" extrusionOk="0">
                  <a:moveTo>
                    <a:pt x="4838" y="1"/>
                  </a:moveTo>
                  <a:lnTo>
                    <a:pt x="4838" y="1"/>
                  </a:lnTo>
                  <a:cubicBezTo>
                    <a:pt x="4771" y="27"/>
                    <a:pt x="4704" y="68"/>
                    <a:pt x="4637" y="108"/>
                  </a:cubicBezTo>
                  <a:lnTo>
                    <a:pt x="4116" y="375"/>
                  </a:lnTo>
                  <a:lnTo>
                    <a:pt x="2406" y="1310"/>
                  </a:lnTo>
                  <a:lnTo>
                    <a:pt x="696" y="2259"/>
                  </a:lnTo>
                  <a:lnTo>
                    <a:pt x="188" y="2553"/>
                  </a:lnTo>
                  <a:cubicBezTo>
                    <a:pt x="121" y="2593"/>
                    <a:pt x="54" y="2633"/>
                    <a:pt x="1" y="2673"/>
                  </a:cubicBezTo>
                  <a:cubicBezTo>
                    <a:pt x="68" y="2646"/>
                    <a:pt x="135" y="2619"/>
                    <a:pt x="201" y="2579"/>
                  </a:cubicBezTo>
                  <a:lnTo>
                    <a:pt x="722" y="2299"/>
                  </a:lnTo>
                  <a:lnTo>
                    <a:pt x="2433" y="1364"/>
                  </a:lnTo>
                  <a:lnTo>
                    <a:pt x="4143" y="415"/>
                  </a:lnTo>
                  <a:lnTo>
                    <a:pt x="4650" y="121"/>
                  </a:lnTo>
                  <a:cubicBezTo>
                    <a:pt x="4717" y="81"/>
                    <a:pt x="4784" y="54"/>
                    <a:pt x="48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05;p34"/>
            <p:cNvSpPr/>
            <p:nvPr/>
          </p:nvSpPr>
          <p:spPr>
            <a:xfrm>
              <a:off x="2841825" y="1233825"/>
              <a:ext cx="120925" cy="66500"/>
            </a:xfrm>
            <a:custGeom>
              <a:avLst/>
              <a:gdLst/>
              <a:ahLst/>
              <a:cxnLst/>
              <a:rect l="l" t="t" r="r" b="b"/>
              <a:pathLst>
                <a:path w="4837" h="2660" extrusionOk="0">
                  <a:moveTo>
                    <a:pt x="4837" y="0"/>
                  </a:moveTo>
                  <a:lnTo>
                    <a:pt x="4837" y="0"/>
                  </a:lnTo>
                  <a:cubicBezTo>
                    <a:pt x="4770" y="27"/>
                    <a:pt x="4703" y="54"/>
                    <a:pt x="4650" y="94"/>
                  </a:cubicBezTo>
                  <a:lnTo>
                    <a:pt x="4116" y="361"/>
                  </a:lnTo>
                  <a:lnTo>
                    <a:pt x="2405" y="1296"/>
                  </a:lnTo>
                  <a:lnTo>
                    <a:pt x="695" y="2245"/>
                  </a:lnTo>
                  <a:lnTo>
                    <a:pt x="187" y="2552"/>
                  </a:lnTo>
                  <a:cubicBezTo>
                    <a:pt x="121" y="2579"/>
                    <a:pt x="54" y="2619"/>
                    <a:pt x="0" y="2659"/>
                  </a:cubicBezTo>
                  <a:cubicBezTo>
                    <a:pt x="67" y="2632"/>
                    <a:pt x="134" y="2606"/>
                    <a:pt x="201" y="2566"/>
                  </a:cubicBezTo>
                  <a:lnTo>
                    <a:pt x="722" y="2298"/>
                  </a:lnTo>
                  <a:lnTo>
                    <a:pt x="2432" y="1363"/>
                  </a:lnTo>
                  <a:lnTo>
                    <a:pt x="4142" y="415"/>
                  </a:lnTo>
                  <a:lnTo>
                    <a:pt x="4650" y="107"/>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06;p34"/>
            <p:cNvSpPr/>
            <p:nvPr/>
          </p:nvSpPr>
          <p:spPr>
            <a:xfrm>
              <a:off x="2848500" y="1243850"/>
              <a:ext cx="120950" cy="66500"/>
            </a:xfrm>
            <a:custGeom>
              <a:avLst/>
              <a:gdLst/>
              <a:ahLst/>
              <a:cxnLst/>
              <a:rect l="l" t="t" r="r" b="b"/>
              <a:pathLst>
                <a:path w="4838" h="2660" extrusionOk="0">
                  <a:moveTo>
                    <a:pt x="4837" y="0"/>
                  </a:moveTo>
                  <a:lnTo>
                    <a:pt x="4837" y="0"/>
                  </a:lnTo>
                  <a:cubicBezTo>
                    <a:pt x="4757" y="27"/>
                    <a:pt x="4704" y="54"/>
                    <a:pt x="4637" y="94"/>
                  </a:cubicBezTo>
                  <a:lnTo>
                    <a:pt x="4116" y="361"/>
                  </a:lnTo>
                  <a:lnTo>
                    <a:pt x="2392" y="1296"/>
                  </a:lnTo>
                  <a:lnTo>
                    <a:pt x="695" y="2245"/>
                  </a:lnTo>
                  <a:lnTo>
                    <a:pt x="174" y="2539"/>
                  </a:lnTo>
                  <a:cubicBezTo>
                    <a:pt x="108" y="2579"/>
                    <a:pt x="54" y="2619"/>
                    <a:pt x="1" y="2659"/>
                  </a:cubicBezTo>
                  <a:cubicBezTo>
                    <a:pt x="67" y="2632"/>
                    <a:pt x="121" y="2606"/>
                    <a:pt x="188" y="2565"/>
                  </a:cubicBezTo>
                  <a:lnTo>
                    <a:pt x="709" y="2285"/>
                  </a:lnTo>
                  <a:lnTo>
                    <a:pt x="2432" y="1363"/>
                  </a:lnTo>
                  <a:lnTo>
                    <a:pt x="4129" y="414"/>
                  </a:lnTo>
                  <a:lnTo>
                    <a:pt x="4650" y="120"/>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07;p34"/>
            <p:cNvSpPr/>
            <p:nvPr/>
          </p:nvSpPr>
          <p:spPr>
            <a:xfrm>
              <a:off x="2854175" y="1254200"/>
              <a:ext cx="120950" cy="66500"/>
            </a:xfrm>
            <a:custGeom>
              <a:avLst/>
              <a:gdLst/>
              <a:ahLst/>
              <a:cxnLst/>
              <a:rect l="l" t="t" r="r" b="b"/>
              <a:pathLst>
                <a:path w="4838" h="2660" extrusionOk="0">
                  <a:moveTo>
                    <a:pt x="4837" y="0"/>
                  </a:moveTo>
                  <a:lnTo>
                    <a:pt x="4837" y="0"/>
                  </a:lnTo>
                  <a:cubicBezTo>
                    <a:pt x="4771" y="27"/>
                    <a:pt x="4704" y="54"/>
                    <a:pt x="4650" y="94"/>
                  </a:cubicBezTo>
                  <a:lnTo>
                    <a:pt x="4129" y="375"/>
                  </a:lnTo>
                  <a:lnTo>
                    <a:pt x="2406" y="1310"/>
                  </a:lnTo>
                  <a:lnTo>
                    <a:pt x="709" y="2258"/>
                  </a:lnTo>
                  <a:lnTo>
                    <a:pt x="188" y="2552"/>
                  </a:lnTo>
                  <a:cubicBezTo>
                    <a:pt x="121" y="2579"/>
                    <a:pt x="68" y="2619"/>
                    <a:pt x="1" y="2659"/>
                  </a:cubicBezTo>
                  <a:cubicBezTo>
                    <a:pt x="68" y="2646"/>
                    <a:pt x="134" y="2606"/>
                    <a:pt x="201" y="2579"/>
                  </a:cubicBezTo>
                  <a:lnTo>
                    <a:pt x="722" y="2298"/>
                  </a:lnTo>
                  <a:lnTo>
                    <a:pt x="2446" y="1363"/>
                  </a:lnTo>
                  <a:lnTo>
                    <a:pt x="4156" y="415"/>
                  </a:lnTo>
                  <a:lnTo>
                    <a:pt x="4664" y="121"/>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08;p34"/>
            <p:cNvSpPr/>
            <p:nvPr/>
          </p:nvSpPr>
          <p:spPr>
            <a:xfrm>
              <a:off x="2862200" y="1265225"/>
              <a:ext cx="120925" cy="66500"/>
            </a:xfrm>
            <a:custGeom>
              <a:avLst/>
              <a:gdLst/>
              <a:ahLst/>
              <a:cxnLst/>
              <a:rect l="l" t="t" r="r" b="b"/>
              <a:pathLst>
                <a:path w="4837" h="2660" extrusionOk="0">
                  <a:moveTo>
                    <a:pt x="4837" y="0"/>
                  </a:moveTo>
                  <a:lnTo>
                    <a:pt x="4837" y="0"/>
                  </a:lnTo>
                  <a:cubicBezTo>
                    <a:pt x="4757" y="27"/>
                    <a:pt x="4703" y="54"/>
                    <a:pt x="4637" y="94"/>
                  </a:cubicBezTo>
                  <a:lnTo>
                    <a:pt x="4116" y="374"/>
                  </a:lnTo>
                  <a:lnTo>
                    <a:pt x="2392" y="1310"/>
                  </a:lnTo>
                  <a:lnTo>
                    <a:pt x="695" y="2258"/>
                  </a:lnTo>
                  <a:lnTo>
                    <a:pt x="174" y="2552"/>
                  </a:lnTo>
                  <a:cubicBezTo>
                    <a:pt x="107" y="2579"/>
                    <a:pt x="54" y="2619"/>
                    <a:pt x="0" y="2659"/>
                  </a:cubicBezTo>
                  <a:cubicBezTo>
                    <a:pt x="67" y="2646"/>
                    <a:pt x="134" y="2606"/>
                    <a:pt x="187" y="2566"/>
                  </a:cubicBezTo>
                  <a:lnTo>
                    <a:pt x="709" y="2298"/>
                  </a:lnTo>
                  <a:lnTo>
                    <a:pt x="2432" y="1363"/>
                  </a:lnTo>
                  <a:lnTo>
                    <a:pt x="4129" y="414"/>
                  </a:lnTo>
                  <a:lnTo>
                    <a:pt x="4650" y="121"/>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09;p34"/>
            <p:cNvSpPr/>
            <p:nvPr/>
          </p:nvSpPr>
          <p:spPr>
            <a:xfrm>
              <a:off x="2870550" y="1275575"/>
              <a:ext cx="120950" cy="66500"/>
            </a:xfrm>
            <a:custGeom>
              <a:avLst/>
              <a:gdLst/>
              <a:ahLst/>
              <a:cxnLst/>
              <a:rect l="l" t="t" r="r" b="b"/>
              <a:pathLst>
                <a:path w="4838" h="2660" extrusionOk="0">
                  <a:moveTo>
                    <a:pt x="4837" y="0"/>
                  </a:moveTo>
                  <a:lnTo>
                    <a:pt x="4837" y="0"/>
                  </a:lnTo>
                  <a:cubicBezTo>
                    <a:pt x="4770" y="27"/>
                    <a:pt x="4703" y="54"/>
                    <a:pt x="4650" y="94"/>
                  </a:cubicBezTo>
                  <a:lnTo>
                    <a:pt x="4129" y="375"/>
                  </a:lnTo>
                  <a:lnTo>
                    <a:pt x="2405" y="1310"/>
                  </a:lnTo>
                  <a:lnTo>
                    <a:pt x="695" y="2258"/>
                  </a:lnTo>
                  <a:lnTo>
                    <a:pt x="187" y="2552"/>
                  </a:lnTo>
                  <a:cubicBezTo>
                    <a:pt x="121" y="2579"/>
                    <a:pt x="67" y="2619"/>
                    <a:pt x="0" y="2659"/>
                  </a:cubicBezTo>
                  <a:cubicBezTo>
                    <a:pt x="67" y="2646"/>
                    <a:pt x="134" y="2606"/>
                    <a:pt x="201" y="2579"/>
                  </a:cubicBezTo>
                  <a:lnTo>
                    <a:pt x="722" y="2299"/>
                  </a:lnTo>
                  <a:lnTo>
                    <a:pt x="2445" y="1363"/>
                  </a:lnTo>
                  <a:lnTo>
                    <a:pt x="4142" y="415"/>
                  </a:lnTo>
                  <a:lnTo>
                    <a:pt x="4663" y="121"/>
                  </a:lnTo>
                  <a:cubicBezTo>
                    <a:pt x="4717" y="81"/>
                    <a:pt x="4784" y="41"/>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10;p34"/>
            <p:cNvSpPr/>
            <p:nvPr/>
          </p:nvSpPr>
          <p:spPr>
            <a:xfrm>
              <a:off x="2899275" y="1345725"/>
              <a:ext cx="36100" cy="19725"/>
            </a:xfrm>
            <a:custGeom>
              <a:avLst/>
              <a:gdLst/>
              <a:ahLst/>
              <a:cxnLst/>
              <a:rect l="l" t="t" r="r" b="b"/>
              <a:pathLst>
                <a:path w="1444" h="789" extrusionOk="0">
                  <a:moveTo>
                    <a:pt x="1443" y="0"/>
                  </a:moveTo>
                  <a:cubicBezTo>
                    <a:pt x="962" y="254"/>
                    <a:pt x="481" y="521"/>
                    <a:pt x="0" y="789"/>
                  </a:cubicBezTo>
                  <a:cubicBezTo>
                    <a:pt x="254" y="695"/>
                    <a:pt x="508" y="588"/>
                    <a:pt x="749" y="441"/>
                  </a:cubicBezTo>
                  <a:cubicBezTo>
                    <a:pt x="1003" y="321"/>
                    <a:pt x="1230" y="174"/>
                    <a:pt x="14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11;p34"/>
            <p:cNvSpPr/>
            <p:nvPr/>
          </p:nvSpPr>
          <p:spPr>
            <a:xfrm>
              <a:off x="2909300" y="1356075"/>
              <a:ext cx="63825" cy="45025"/>
            </a:xfrm>
            <a:custGeom>
              <a:avLst/>
              <a:gdLst/>
              <a:ahLst/>
              <a:cxnLst/>
              <a:rect l="l" t="t" r="r" b="b"/>
              <a:pathLst>
                <a:path w="2553" h="1801" extrusionOk="0">
                  <a:moveTo>
                    <a:pt x="1010" y="202"/>
                  </a:moveTo>
                  <a:cubicBezTo>
                    <a:pt x="1088" y="311"/>
                    <a:pt x="1155" y="427"/>
                    <a:pt x="1212" y="549"/>
                  </a:cubicBezTo>
                  <a:lnTo>
                    <a:pt x="1212" y="549"/>
                  </a:lnTo>
                  <a:cubicBezTo>
                    <a:pt x="1177" y="575"/>
                    <a:pt x="1142" y="601"/>
                    <a:pt x="1108" y="628"/>
                  </a:cubicBezTo>
                  <a:lnTo>
                    <a:pt x="1108" y="628"/>
                  </a:lnTo>
                  <a:cubicBezTo>
                    <a:pt x="1056" y="494"/>
                    <a:pt x="1025" y="350"/>
                    <a:pt x="1010" y="202"/>
                  </a:cubicBezTo>
                  <a:close/>
                  <a:moveTo>
                    <a:pt x="1710" y="375"/>
                  </a:moveTo>
                  <a:cubicBezTo>
                    <a:pt x="1804" y="388"/>
                    <a:pt x="1884" y="455"/>
                    <a:pt x="1911" y="535"/>
                  </a:cubicBezTo>
                  <a:cubicBezTo>
                    <a:pt x="1912" y="538"/>
                    <a:pt x="1914" y="541"/>
                    <a:pt x="1915" y="545"/>
                  </a:cubicBezTo>
                  <a:lnTo>
                    <a:pt x="1915" y="545"/>
                  </a:lnTo>
                  <a:lnTo>
                    <a:pt x="1398" y="917"/>
                  </a:lnTo>
                  <a:lnTo>
                    <a:pt x="1398" y="917"/>
                  </a:lnTo>
                  <a:cubicBezTo>
                    <a:pt x="1369" y="799"/>
                    <a:pt x="1330" y="683"/>
                    <a:pt x="1283" y="571"/>
                  </a:cubicBezTo>
                  <a:lnTo>
                    <a:pt x="1283" y="571"/>
                  </a:lnTo>
                  <a:cubicBezTo>
                    <a:pt x="1336" y="532"/>
                    <a:pt x="1389" y="493"/>
                    <a:pt x="1443" y="455"/>
                  </a:cubicBezTo>
                  <a:cubicBezTo>
                    <a:pt x="1523" y="401"/>
                    <a:pt x="1617" y="375"/>
                    <a:pt x="1710" y="375"/>
                  </a:cubicBezTo>
                  <a:close/>
                  <a:moveTo>
                    <a:pt x="1237" y="605"/>
                  </a:moveTo>
                  <a:cubicBezTo>
                    <a:pt x="1285" y="717"/>
                    <a:pt x="1324" y="832"/>
                    <a:pt x="1351" y="950"/>
                  </a:cubicBezTo>
                  <a:lnTo>
                    <a:pt x="1351" y="950"/>
                  </a:lnTo>
                  <a:lnTo>
                    <a:pt x="1304" y="984"/>
                  </a:lnTo>
                  <a:lnTo>
                    <a:pt x="1304" y="984"/>
                  </a:lnTo>
                  <a:cubicBezTo>
                    <a:pt x="1276" y="949"/>
                    <a:pt x="1251" y="911"/>
                    <a:pt x="1229" y="869"/>
                  </a:cubicBezTo>
                  <a:cubicBezTo>
                    <a:pt x="1192" y="810"/>
                    <a:pt x="1159" y="749"/>
                    <a:pt x="1131" y="686"/>
                  </a:cubicBezTo>
                  <a:lnTo>
                    <a:pt x="1131" y="686"/>
                  </a:lnTo>
                  <a:cubicBezTo>
                    <a:pt x="1166" y="659"/>
                    <a:pt x="1202" y="632"/>
                    <a:pt x="1237" y="605"/>
                  </a:cubicBezTo>
                  <a:close/>
                  <a:moveTo>
                    <a:pt x="510" y="339"/>
                  </a:moveTo>
                  <a:cubicBezTo>
                    <a:pt x="644" y="494"/>
                    <a:pt x="740" y="684"/>
                    <a:pt x="781" y="887"/>
                  </a:cubicBezTo>
                  <a:lnTo>
                    <a:pt x="781" y="887"/>
                  </a:lnTo>
                  <a:cubicBezTo>
                    <a:pt x="741" y="920"/>
                    <a:pt x="702" y="954"/>
                    <a:pt x="663" y="987"/>
                  </a:cubicBezTo>
                  <a:lnTo>
                    <a:pt x="663" y="987"/>
                  </a:lnTo>
                  <a:cubicBezTo>
                    <a:pt x="573" y="786"/>
                    <a:pt x="521" y="567"/>
                    <a:pt x="510" y="339"/>
                  </a:cubicBezTo>
                  <a:close/>
                  <a:moveTo>
                    <a:pt x="1359" y="985"/>
                  </a:moveTo>
                  <a:cubicBezTo>
                    <a:pt x="1361" y="991"/>
                    <a:pt x="1362" y="996"/>
                    <a:pt x="1363" y="1002"/>
                  </a:cubicBezTo>
                  <a:cubicBezTo>
                    <a:pt x="1369" y="1023"/>
                    <a:pt x="1374" y="1043"/>
                    <a:pt x="1378" y="1063"/>
                  </a:cubicBezTo>
                  <a:lnTo>
                    <a:pt x="1378" y="1063"/>
                  </a:lnTo>
                  <a:cubicBezTo>
                    <a:pt x="1360" y="1046"/>
                    <a:pt x="1342" y="1028"/>
                    <a:pt x="1325" y="1010"/>
                  </a:cubicBezTo>
                  <a:lnTo>
                    <a:pt x="1325" y="1010"/>
                  </a:lnTo>
                  <a:lnTo>
                    <a:pt x="1359" y="985"/>
                  </a:lnTo>
                  <a:close/>
                  <a:moveTo>
                    <a:pt x="1923" y="567"/>
                  </a:moveTo>
                  <a:lnTo>
                    <a:pt x="1923" y="567"/>
                  </a:lnTo>
                  <a:cubicBezTo>
                    <a:pt x="1989" y="746"/>
                    <a:pt x="1972" y="946"/>
                    <a:pt x="1884" y="1123"/>
                  </a:cubicBezTo>
                  <a:cubicBezTo>
                    <a:pt x="1826" y="1181"/>
                    <a:pt x="1742" y="1213"/>
                    <a:pt x="1661" y="1213"/>
                  </a:cubicBezTo>
                  <a:cubicBezTo>
                    <a:pt x="1612" y="1213"/>
                    <a:pt x="1564" y="1201"/>
                    <a:pt x="1523" y="1176"/>
                  </a:cubicBezTo>
                  <a:cubicBezTo>
                    <a:pt x="1498" y="1159"/>
                    <a:pt x="1473" y="1141"/>
                    <a:pt x="1448" y="1123"/>
                  </a:cubicBezTo>
                  <a:lnTo>
                    <a:pt x="1448" y="1123"/>
                  </a:lnTo>
                  <a:cubicBezTo>
                    <a:pt x="1441" y="1082"/>
                    <a:pt x="1431" y="1042"/>
                    <a:pt x="1417" y="1002"/>
                  </a:cubicBezTo>
                  <a:cubicBezTo>
                    <a:pt x="1413" y="985"/>
                    <a:pt x="1409" y="968"/>
                    <a:pt x="1405" y="950"/>
                  </a:cubicBezTo>
                  <a:lnTo>
                    <a:pt x="1405" y="950"/>
                  </a:lnTo>
                  <a:lnTo>
                    <a:pt x="1923" y="567"/>
                  </a:lnTo>
                  <a:close/>
                  <a:moveTo>
                    <a:pt x="793" y="962"/>
                  </a:moveTo>
                  <a:cubicBezTo>
                    <a:pt x="798" y="993"/>
                    <a:pt x="800" y="1024"/>
                    <a:pt x="802" y="1056"/>
                  </a:cubicBezTo>
                  <a:cubicBezTo>
                    <a:pt x="802" y="1109"/>
                    <a:pt x="798" y="1167"/>
                    <a:pt x="791" y="1223"/>
                  </a:cubicBezTo>
                  <a:lnTo>
                    <a:pt x="791" y="1223"/>
                  </a:lnTo>
                  <a:cubicBezTo>
                    <a:pt x="755" y="1167"/>
                    <a:pt x="722" y="1109"/>
                    <a:pt x="692" y="1049"/>
                  </a:cubicBezTo>
                  <a:lnTo>
                    <a:pt x="692" y="1049"/>
                  </a:lnTo>
                  <a:cubicBezTo>
                    <a:pt x="726" y="1020"/>
                    <a:pt x="759" y="990"/>
                    <a:pt x="793" y="962"/>
                  </a:cubicBezTo>
                  <a:close/>
                  <a:moveTo>
                    <a:pt x="1080" y="726"/>
                  </a:moveTo>
                  <a:cubicBezTo>
                    <a:pt x="1108" y="789"/>
                    <a:pt x="1140" y="850"/>
                    <a:pt x="1176" y="909"/>
                  </a:cubicBezTo>
                  <a:cubicBezTo>
                    <a:pt x="1196" y="949"/>
                    <a:pt x="1221" y="987"/>
                    <a:pt x="1250" y="1023"/>
                  </a:cubicBezTo>
                  <a:lnTo>
                    <a:pt x="1250" y="1023"/>
                  </a:lnTo>
                  <a:lnTo>
                    <a:pt x="1056" y="1163"/>
                  </a:lnTo>
                  <a:lnTo>
                    <a:pt x="851" y="1309"/>
                  </a:lnTo>
                  <a:lnTo>
                    <a:pt x="851" y="1309"/>
                  </a:lnTo>
                  <a:cubicBezTo>
                    <a:pt x="836" y="1289"/>
                    <a:pt x="822" y="1269"/>
                    <a:pt x="808" y="1248"/>
                  </a:cubicBezTo>
                  <a:lnTo>
                    <a:pt x="808" y="1248"/>
                  </a:lnTo>
                  <a:cubicBezTo>
                    <a:pt x="821" y="1187"/>
                    <a:pt x="824" y="1124"/>
                    <a:pt x="815" y="1056"/>
                  </a:cubicBezTo>
                  <a:cubicBezTo>
                    <a:pt x="815" y="1019"/>
                    <a:pt x="814" y="983"/>
                    <a:pt x="810" y="947"/>
                  </a:cubicBezTo>
                  <a:lnTo>
                    <a:pt x="810" y="947"/>
                  </a:lnTo>
                  <a:cubicBezTo>
                    <a:pt x="899" y="871"/>
                    <a:pt x="989" y="798"/>
                    <a:pt x="1080" y="726"/>
                  </a:cubicBezTo>
                  <a:close/>
                  <a:moveTo>
                    <a:pt x="1272" y="1049"/>
                  </a:moveTo>
                  <a:cubicBezTo>
                    <a:pt x="1309" y="1092"/>
                    <a:pt x="1351" y="1131"/>
                    <a:pt x="1395" y="1166"/>
                  </a:cubicBezTo>
                  <a:lnTo>
                    <a:pt x="1395" y="1166"/>
                  </a:lnTo>
                  <a:cubicBezTo>
                    <a:pt x="1408" y="1263"/>
                    <a:pt x="1407" y="1363"/>
                    <a:pt x="1390" y="1457"/>
                  </a:cubicBezTo>
                  <a:cubicBezTo>
                    <a:pt x="1376" y="1524"/>
                    <a:pt x="1336" y="1577"/>
                    <a:pt x="1270" y="1604"/>
                  </a:cubicBezTo>
                  <a:cubicBezTo>
                    <a:pt x="1251" y="1613"/>
                    <a:pt x="1230" y="1618"/>
                    <a:pt x="1209" y="1618"/>
                  </a:cubicBezTo>
                  <a:cubicBezTo>
                    <a:pt x="1170" y="1618"/>
                    <a:pt x="1130" y="1603"/>
                    <a:pt x="1096" y="1577"/>
                  </a:cubicBezTo>
                  <a:cubicBezTo>
                    <a:pt x="1015" y="1505"/>
                    <a:pt x="943" y="1428"/>
                    <a:pt x="879" y="1345"/>
                  </a:cubicBezTo>
                  <a:lnTo>
                    <a:pt x="879" y="1345"/>
                  </a:lnTo>
                  <a:lnTo>
                    <a:pt x="1082" y="1190"/>
                  </a:lnTo>
                  <a:lnTo>
                    <a:pt x="1272" y="1049"/>
                  </a:lnTo>
                  <a:close/>
                  <a:moveTo>
                    <a:pt x="652" y="1085"/>
                  </a:moveTo>
                  <a:cubicBezTo>
                    <a:pt x="689" y="1161"/>
                    <a:pt x="733" y="1235"/>
                    <a:pt x="781" y="1306"/>
                  </a:cubicBezTo>
                  <a:lnTo>
                    <a:pt x="781" y="1306"/>
                  </a:lnTo>
                  <a:cubicBezTo>
                    <a:pt x="779" y="1321"/>
                    <a:pt x="777" y="1335"/>
                    <a:pt x="775" y="1350"/>
                  </a:cubicBezTo>
                  <a:cubicBezTo>
                    <a:pt x="780" y="1339"/>
                    <a:pt x="784" y="1327"/>
                    <a:pt x="788" y="1316"/>
                  </a:cubicBezTo>
                  <a:lnTo>
                    <a:pt x="788" y="1316"/>
                  </a:lnTo>
                  <a:cubicBezTo>
                    <a:pt x="794" y="1325"/>
                    <a:pt x="800" y="1333"/>
                    <a:pt x="806" y="1341"/>
                  </a:cubicBezTo>
                  <a:lnTo>
                    <a:pt x="806" y="1341"/>
                  </a:lnTo>
                  <a:lnTo>
                    <a:pt x="308" y="1697"/>
                  </a:lnTo>
                  <a:cubicBezTo>
                    <a:pt x="272" y="1733"/>
                    <a:pt x="224" y="1751"/>
                    <a:pt x="177" y="1751"/>
                  </a:cubicBezTo>
                  <a:cubicBezTo>
                    <a:pt x="153" y="1751"/>
                    <a:pt x="129" y="1746"/>
                    <a:pt x="107" y="1737"/>
                  </a:cubicBezTo>
                  <a:cubicBezTo>
                    <a:pt x="40" y="1697"/>
                    <a:pt x="67" y="1617"/>
                    <a:pt x="134" y="1550"/>
                  </a:cubicBezTo>
                  <a:cubicBezTo>
                    <a:pt x="254" y="1430"/>
                    <a:pt x="388" y="1310"/>
                    <a:pt x="535" y="1190"/>
                  </a:cubicBezTo>
                  <a:cubicBezTo>
                    <a:pt x="574" y="1154"/>
                    <a:pt x="613" y="1119"/>
                    <a:pt x="652" y="1085"/>
                  </a:cubicBezTo>
                  <a:close/>
                  <a:moveTo>
                    <a:pt x="949" y="0"/>
                  </a:moveTo>
                  <a:lnTo>
                    <a:pt x="949" y="94"/>
                  </a:lnTo>
                  <a:cubicBezTo>
                    <a:pt x="949" y="103"/>
                    <a:pt x="949" y="112"/>
                    <a:pt x="949" y="121"/>
                  </a:cubicBezTo>
                  <a:lnTo>
                    <a:pt x="949" y="121"/>
                  </a:lnTo>
                  <a:lnTo>
                    <a:pt x="949" y="121"/>
                  </a:lnTo>
                  <a:cubicBezTo>
                    <a:pt x="949" y="121"/>
                    <a:pt x="949" y="121"/>
                    <a:pt x="949" y="121"/>
                  </a:cubicBezTo>
                  <a:lnTo>
                    <a:pt x="949" y="121"/>
                  </a:lnTo>
                  <a:cubicBezTo>
                    <a:pt x="952" y="311"/>
                    <a:pt x="989" y="496"/>
                    <a:pt x="1056" y="667"/>
                  </a:cubicBezTo>
                  <a:lnTo>
                    <a:pt x="1056" y="667"/>
                  </a:lnTo>
                  <a:cubicBezTo>
                    <a:pt x="970" y="734"/>
                    <a:pt x="885" y="801"/>
                    <a:pt x="801" y="871"/>
                  </a:cubicBezTo>
                  <a:lnTo>
                    <a:pt x="801" y="871"/>
                  </a:lnTo>
                  <a:cubicBezTo>
                    <a:pt x="765" y="650"/>
                    <a:pt x="665" y="449"/>
                    <a:pt x="508" y="281"/>
                  </a:cubicBezTo>
                  <a:lnTo>
                    <a:pt x="468" y="241"/>
                  </a:lnTo>
                  <a:lnTo>
                    <a:pt x="468" y="294"/>
                  </a:lnTo>
                  <a:cubicBezTo>
                    <a:pt x="468" y="549"/>
                    <a:pt x="522" y="797"/>
                    <a:pt x="622" y="1022"/>
                  </a:cubicBezTo>
                  <a:lnTo>
                    <a:pt x="622" y="1022"/>
                  </a:lnTo>
                  <a:cubicBezTo>
                    <a:pt x="579" y="1060"/>
                    <a:pt x="537" y="1098"/>
                    <a:pt x="495" y="1136"/>
                  </a:cubicBezTo>
                  <a:cubicBezTo>
                    <a:pt x="348" y="1256"/>
                    <a:pt x="214" y="1390"/>
                    <a:pt x="94" y="1510"/>
                  </a:cubicBezTo>
                  <a:cubicBezTo>
                    <a:pt x="54" y="1537"/>
                    <a:pt x="27" y="1590"/>
                    <a:pt x="14" y="1630"/>
                  </a:cubicBezTo>
                  <a:cubicBezTo>
                    <a:pt x="0" y="1684"/>
                    <a:pt x="27" y="1751"/>
                    <a:pt x="80" y="1777"/>
                  </a:cubicBezTo>
                  <a:cubicBezTo>
                    <a:pt x="112" y="1793"/>
                    <a:pt x="148" y="1801"/>
                    <a:pt x="184" y="1801"/>
                  </a:cubicBezTo>
                  <a:cubicBezTo>
                    <a:pt x="241" y="1801"/>
                    <a:pt x="299" y="1783"/>
                    <a:pt x="348" y="1751"/>
                  </a:cubicBezTo>
                  <a:lnTo>
                    <a:pt x="835" y="1379"/>
                  </a:lnTo>
                  <a:lnTo>
                    <a:pt x="835" y="1379"/>
                  </a:lnTo>
                  <a:cubicBezTo>
                    <a:pt x="900" y="1464"/>
                    <a:pt x="974" y="1544"/>
                    <a:pt x="1056" y="1617"/>
                  </a:cubicBezTo>
                  <a:cubicBezTo>
                    <a:pt x="1100" y="1653"/>
                    <a:pt x="1157" y="1671"/>
                    <a:pt x="1213" y="1671"/>
                  </a:cubicBezTo>
                  <a:cubicBezTo>
                    <a:pt x="1241" y="1671"/>
                    <a:pt x="1270" y="1666"/>
                    <a:pt x="1296" y="1657"/>
                  </a:cubicBezTo>
                  <a:cubicBezTo>
                    <a:pt x="1376" y="1617"/>
                    <a:pt x="1430" y="1550"/>
                    <a:pt x="1443" y="1470"/>
                  </a:cubicBezTo>
                  <a:cubicBezTo>
                    <a:pt x="1458" y="1384"/>
                    <a:pt x="1464" y="1297"/>
                    <a:pt x="1459" y="1213"/>
                  </a:cubicBezTo>
                  <a:lnTo>
                    <a:pt x="1459" y="1213"/>
                  </a:lnTo>
                  <a:cubicBezTo>
                    <a:pt x="1467" y="1219"/>
                    <a:pt x="1475" y="1224"/>
                    <a:pt x="1483" y="1230"/>
                  </a:cubicBezTo>
                  <a:cubicBezTo>
                    <a:pt x="1540" y="1260"/>
                    <a:pt x="1602" y="1275"/>
                    <a:pt x="1664" y="1275"/>
                  </a:cubicBezTo>
                  <a:cubicBezTo>
                    <a:pt x="1764" y="1275"/>
                    <a:pt x="1864" y="1237"/>
                    <a:pt x="1938" y="1163"/>
                  </a:cubicBezTo>
                  <a:cubicBezTo>
                    <a:pt x="2004" y="1069"/>
                    <a:pt x="2031" y="949"/>
                    <a:pt x="2031" y="842"/>
                  </a:cubicBezTo>
                  <a:cubicBezTo>
                    <a:pt x="2031" y="727"/>
                    <a:pt x="2019" y="625"/>
                    <a:pt x="1983" y="523"/>
                  </a:cubicBezTo>
                  <a:lnTo>
                    <a:pt x="1983" y="523"/>
                  </a:lnTo>
                  <a:lnTo>
                    <a:pt x="2165" y="388"/>
                  </a:lnTo>
                  <a:lnTo>
                    <a:pt x="2459" y="174"/>
                  </a:lnTo>
                  <a:cubicBezTo>
                    <a:pt x="2512" y="121"/>
                    <a:pt x="2552" y="94"/>
                    <a:pt x="2552" y="94"/>
                  </a:cubicBezTo>
                  <a:lnTo>
                    <a:pt x="2552" y="94"/>
                  </a:lnTo>
                  <a:cubicBezTo>
                    <a:pt x="2552" y="94"/>
                    <a:pt x="2512" y="107"/>
                    <a:pt x="2445" y="161"/>
                  </a:cubicBezTo>
                  <a:lnTo>
                    <a:pt x="2151" y="375"/>
                  </a:lnTo>
                  <a:lnTo>
                    <a:pt x="1975" y="501"/>
                  </a:lnTo>
                  <a:lnTo>
                    <a:pt x="1975" y="501"/>
                  </a:lnTo>
                  <a:cubicBezTo>
                    <a:pt x="1933" y="398"/>
                    <a:pt x="1828" y="321"/>
                    <a:pt x="1724" y="308"/>
                  </a:cubicBezTo>
                  <a:cubicBezTo>
                    <a:pt x="1708" y="306"/>
                    <a:pt x="1693" y="305"/>
                    <a:pt x="1678" y="305"/>
                  </a:cubicBezTo>
                  <a:cubicBezTo>
                    <a:pt x="1576" y="305"/>
                    <a:pt x="1486" y="343"/>
                    <a:pt x="1417" y="401"/>
                  </a:cubicBezTo>
                  <a:cubicBezTo>
                    <a:pt x="1364" y="439"/>
                    <a:pt x="1311" y="477"/>
                    <a:pt x="1259" y="515"/>
                  </a:cubicBezTo>
                  <a:lnTo>
                    <a:pt x="1259" y="515"/>
                  </a:lnTo>
                  <a:cubicBezTo>
                    <a:pt x="1189" y="360"/>
                    <a:pt x="1102" y="214"/>
                    <a:pt x="1002" y="81"/>
                  </a:cubicBezTo>
                  <a:lnTo>
                    <a:pt x="94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12;p34"/>
            <p:cNvSpPr/>
            <p:nvPr/>
          </p:nvSpPr>
          <p:spPr>
            <a:xfrm>
              <a:off x="2988450" y="1297950"/>
              <a:ext cx="26075" cy="17075"/>
            </a:xfrm>
            <a:custGeom>
              <a:avLst/>
              <a:gdLst/>
              <a:ahLst/>
              <a:cxnLst/>
              <a:rect l="l" t="t" r="r" b="b"/>
              <a:pathLst>
                <a:path w="1043" h="683" extrusionOk="0">
                  <a:moveTo>
                    <a:pt x="1043" y="1"/>
                  </a:moveTo>
                  <a:cubicBezTo>
                    <a:pt x="856" y="94"/>
                    <a:pt x="669" y="188"/>
                    <a:pt x="508" y="321"/>
                  </a:cubicBezTo>
                  <a:cubicBezTo>
                    <a:pt x="321" y="415"/>
                    <a:pt x="161" y="548"/>
                    <a:pt x="1" y="682"/>
                  </a:cubicBezTo>
                  <a:cubicBezTo>
                    <a:pt x="188" y="602"/>
                    <a:pt x="375" y="495"/>
                    <a:pt x="549" y="375"/>
                  </a:cubicBezTo>
                  <a:cubicBezTo>
                    <a:pt x="722" y="268"/>
                    <a:pt x="896" y="148"/>
                    <a:pt x="104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1271119" y="5199162"/>
            <a:ext cx="2069797" cy="307777"/>
          </a:xfrm>
          <a:prstGeom prst="rect">
            <a:avLst/>
          </a:prstGeom>
        </p:spPr>
        <p:txBody>
          <a:bodyPr wrap="none">
            <a:spAutoFit/>
          </a:bodyPr>
          <a:lstStyle/>
          <a:p>
            <a:r>
              <a:rPr lang="en-US" dirty="0">
                <a:solidFill>
                  <a:schemeClr val="tx1"/>
                </a:solidFill>
                <a:latin typeface="Cambria" panose="02040503050406030204" pitchFamily="18" charset="0"/>
                <a:ea typeface="Cambria" panose="02040503050406030204" pitchFamily="18" charset="0"/>
              </a:rPr>
              <a:t>What is Steganography ?</a:t>
            </a:r>
          </a:p>
        </p:txBody>
      </p:sp>
    </p:spTree>
    <p:extLst>
      <p:ext uri="{BB962C8B-B14F-4D97-AF65-F5344CB8AC3E}">
        <p14:creationId xmlns:p14="http://schemas.microsoft.com/office/powerpoint/2010/main" val="252680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1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81"/>
                                        </p:tgtEl>
                                        <p:attrNameLst>
                                          <p:attrName>style.visibility</p:attrName>
                                        </p:attrNameLst>
                                      </p:cBhvr>
                                      <p:to>
                                        <p:strVal val="visible"/>
                                      </p:to>
                                    </p:set>
                                    <p:anim calcmode="lin" valueType="num">
                                      <p:cBhvr>
                                        <p:cTn id="12" dur="250" fill="hold"/>
                                        <p:tgtEl>
                                          <p:spTgt spid="881"/>
                                        </p:tgtEl>
                                        <p:attrNameLst>
                                          <p:attrName>ppt_w</p:attrName>
                                        </p:attrNameLst>
                                      </p:cBhvr>
                                      <p:tavLst>
                                        <p:tav tm="0">
                                          <p:val>
                                            <p:fltVal val="0"/>
                                          </p:val>
                                        </p:tav>
                                        <p:tav tm="100000">
                                          <p:val>
                                            <p:strVal val="#ppt_w"/>
                                          </p:val>
                                        </p:tav>
                                      </p:tavLst>
                                    </p:anim>
                                    <p:anim calcmode="lin" valueType="num">
                                      <p:cBhvr>
                                        <p:cTn id="13" dur="250" fill="hold"/>
                                        <p:tgtEl>
                                          <p:spTgt spid="881"/>
                                        </p:tgtEl>
                                        <p:attrNameLst>
                                          <p:attrName>ppt_h</p:attrName>
                                        </p:attrNameLst>
                                      </p:cBhvr>
                                      <p:tavLst>
                                        <p:tav tm="0">
                                          <p:val>
                                            <p:fltVal val="0"/>
                                          </p:val>
                                        </p:tav>
                                        <p:tav tm="100000">
                                          <p:val>
                                            <p:strVal val="#ppt_h"/>
                                          </p:val>
                                        </p:tav>
                                      </p:tavLst>
                                    </p:anim>
                                    <p:anim calcmode="lin" valueType="num">
                                      <p:cBhvr>
                                        <p:cTn id="14" dur="250" fill="hold"/>
                                        <p:tgtEl>
                                          <p:spTgt spid="881"/>
                                        </p:tgtEl>
                                        <p:attrNameLst>
                                          <p:attrName>style.rotation</p:attrName>
                                        </p:attrNameLst>
                                      </p:cBhvr>
                                      <p:tavLst>
                                        <p:tav tm="0">
                                          <p:val>
                                            <p:fltVal val="90"/>
                                          </p:val>
                                        </p:tav>
                                        <p:tav tm="100000">
                                          <p:val>
                                            <p:fltVal val="0"/>
                                          </p:val>
                                        </p:tav>
                                      </p:tavLst>
                                    </p:anim>
                                    <p:animEffect transition="in" filter="fade">
                                      <p:cBhvr>
                                        <p:cTn id="15" dur="250"/>
                                        <p:tgtEl>
                                          <p:spTgt spid="88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250"/>
                                        <p:tgtEl>
                                          <p:spTgt spid="17">
                                            <p:txEl>
                                              <p:pRg st="0" end="0"/>
                                            </p:txEl>
                                          </p:spTgt>
                                        </p:tgtEl>
                                      </p:cBhvr>
                                    </p:animEffect>
                                    <p:anim calcmode="lin" valueType="num">
                                      <p:cBhvr>
                                        <p:cTn id="21" dur="25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2" dur="25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anim calcmode="lin" valueType="num">
                                      <p:cBhvr additive="base">
                                        <p:cTn id="27" dur="25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28" dur="25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anim calcmode="lin" valueType="num">
                                      <p:cBhvr additive="base">
                                        <p:cTn id="33" dur="25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34" dur="25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
                                            <p:txEl>
                                              <p:pRg st="3" end="3"/>
                                            </p:txEl>
                                          </p:spTgt>
                                        </p:tgtEl>
                                        <p:attrNameLst>
                                          <p:attrName>style.visibility</p:attrName>
                                        </p:attrNameLst>
                                      </p:cBhvr>
                                      <p:to>
                                        <p:strVal val="visible"/>
                                      </p:to>
                                    </p:set>
                                    <p:anim calcmode="lin" valueType="num">
                                      <p:cBhvr additive="base">
                                        <p:cTn id="39" dur="25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40" dur="25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xEl>
                                              <p:pRg st="4" end="4"/>
                                            </p:txEl>
                                          </p:spTgt>
                                        </p:tgtEl>
                                        <p:attrNameLst>
                                          <p:attrName>style.visibility</p:attrName>
                                        </p:attrNameLst>
                                      </p:cBhvr>
                                      <p:to>
                                        <p:strVal val="visible"/>
                                      </p:to>
                                    </p:set>
                                    <p:anim calcmode="lin" valueType="num">
                                      <p:cBhvr additive="base">
                                        <p:cTn id="45" dur="25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46" dur="25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animEffect transition="in" filter="fade">
                                      <p:cBhvr>
                                        <p:cTn id="51" dur="250"/>
                                        <p:tgtEl>
                                          <p:spTgt spid="17">
                                            <p:txEl>
                                              <p:pRg st="5" end="5"/>
                                            </p:txEl>
                                          </p:spTgt>
                                        </p:tgtEl>
                                      </p:cBhvr>
                                    </p:animEffect>
                                    <p:anim calcmode="lin" valueType="num">
                                      <p:cBhvr>
                                        <p:cTn id="52" dur="250" fill="hold"/>
                                        <p:tgtEl>
                                          <p:spTgt spid="17">
                                            <p:txEl>
                                              <p:pRg st="5" end="5"/>
                                            </p:txEl>
                                          </p:spTgt>
                                        </p:tgtEl>
                                        <p:attrNameLst>
                                          <p:attrName>ppt_x</p:attrName>
                                        </p:attrNameLst>
                                      </p:cBhvr>
                                      <p:tavLst>
                                        <p:tav tm="0">
                                          <p:val>
                                            <p:strVal val="#ppt_x"/>
                                          </p:val>
                                        </p:tav>
                                        <p:tav tm="100000">
                                          <p:val>
                                            <p:strVal val="#ppt_x"/>
                                          </p:val>
                                        </p:tav>
                                      </p:tavLst>
                                    </p:anim>
                                    <p:anim calcmode="lin" valueType="num">
                                      <p:cBhvr>
                                        <p:cTn id="53" dur="250" fill="hold"/>
                                        <p:tgtEl>
                                          <p:spTgt spid="1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7">
                                            <p:txEl>
                                              <p:pRg st="6" end="6"/>
                                            </p:txEl>
                                          </p:spTgt>
                                        </p:tgtEl>
                                        <p:attrNameLst>
                                          <p:attrName>style.visibility</p:attrName>
                                        </p:attrNameLst>
                                      </p:cBhvr>
                                      <p:to>
                                        <p:strVal val="visible"/>
                                      </p:to>
                                    </p:set>
                                    <p:animEffect transition="in" filter="fade">
                                      <p:cBhvr>
                                        <p:cTn id="58" dur="250"/>
                                        <p:tgtEl>
                                          <p:spTgt spid="17">
                                            <p:txEl>
                                              <p:pRg st="6" end="6"/>
                                            </p:txEl>
                                          </p:spTgt>
                                        </p:tgtEl>
                                      </p:cBhvr>
                                    </p:animEffect>
                                    <p:anim calcmode="lin" valueType="num">
                                      <p:cBhvr>
                                        <p:cTn id="59" dur="250" fill="hold"/>
                                        <p:tgtEl>
                                          <p:spTgt spid="17">
                                            <p:txEl>
                                              <p:pRg st="6" end="6"/>
                                            </p:txEl>
                                          </p:spTgt>
                                        </p:tgtEl>
                                        <p:attrNameLst>
                                          <p:attrName>ppt_x</p:attrName>
                                        </p:attrNameLst>
                                      </p:cBhvr>
                                      <p:tavLst>
                                        <p:tav tm="0">
                                          <p:val>
                                            <p:strVal val="#ppt_x"/>
                                          </p:val>
                                        </p:tav>
                                        <p:tav tm="100000">
                                          <p:val>
                                            <p:strVal val="#ppt_x"/>
                                          </p:val>
                                        </p:tav>
                                      </p:tavLst>
                                    </p:anim>
                                    <p:anim calcmode="lin" valueType="num">
                                      <p:cBhvr>
                                        <p:cTn id="60" dur="250" fill="hold"/>
                                        <p:tgtEl>
                                          <p:spTgt spid="1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7">
                                            <p:txEl>
                                              <p:pRg st="7" end="7"/>
                                            </p:txEl>
                                          </p:spTgt>
                                        </p:tgtEl>
                                        <p:attrNameLst>
                                          <p:attrName>style.visibility</p:attrName>
                                        </p:attrNameLst>
                                      </p:cBhvr>
                                      <p:to>
                                        <p:strVal val="visible"/>
                                      </p:to>
                                    </p:set>
                                    <p:animEffect transition="in" filter="fade">
                                      <p:cBhvr>
                                        <p:cTn id="65" dur="250"/>
                                        <p:tgtEl>
                                          <p:spTgt spid="17">
                                            <p:txEl>
                                              <p:pRg st="7" end="7"/>
                                            </p:txEl>
                                          </p:spTgt>
                                        </p:tgtEl>
                                      </p:cBhvr>
                                    </p:animEffect>
                                    <p:anim calcmode="lin" valueType="num">
                                      <p:cBhvr>
                                        <p:cTn id="66" dur="250" fill="hold"/>
                                        <p:tgtEl>
                                          <p:spTgt spid="17">
                                            <p:txEl>
                                              <p:pRg st="7" end="7"/>
                                            </p:txEl>
                                          </p:spTgt>
                                        </p:tgtEl>
                                        <p:attrNameLst>
                                          <p:attrName>ppt_x</p:attrName>
                                        </p:attrNameLst>
                                      </p:cBhvr>
                                      <p:tavLst>
                                        <p:tav tm="0">
                                          <p:val>
                                            <p:strVal val="#ppt_x"/>
                                          </p:val>
                                        </p:tav>
                                        <p:tav tm="100000">
                                          <p:val>
                                            <p:strVal val="#ppt_x"/>
                                          </p:val>
                                        </p:tav>
                                      </p:tavLst>
                                    </p:anim>
                                    <p:anim calcmode="lin" valueType="num">
                                      <p:cBhvr>
                                        <p:cTn id="67" dur="250" fill="hold"/>
                                        <p:tgtEl>
                                          <p:spTgt spid="1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7">
                                            <p:txEl>
                                              <p:pRg st="8" end="8"/>
                                            </p:txEl>
                                          </p:spTgt>
                                        </p:tgtEl>
                                        <p:attrNameLst>
                                          <p:attrName>style.visibility</p:attrName>
                                        </p:attrNameLst>
                                      </p:cBhvr>
                                      <p:to>
                                        <p:strVal val="visible"/>
                                      </p:to>
                                    </p:set>
                                    <p:anim calcmode="lin" valueType="num">
                                      <p:cBhvr additive="base">
                                        <p:cTn id="72" dur="250" fill="hold"/>
                                        <p:tgtEl>
                                          <p:spTgt spid="17">
                                            <p:txEl>
                                              <p:pRg st="8" end="8"/>
                                            </p:txEl>
                                          </p:spTgt>
                                        </p:tgtEl>
                                        <p:attrNameLst>
                                          <p:attrName>ppt_x</p:attrName>
                                        </p:attrNameLst>
                                      </p:cBhvr>
                                      <p:tavLst>
                                        <p:tav tm="0">
                                          <p:val>
                                            <p:strVal val="#ppt_x"/>
                                          </p:val>
                                        </p:tav>
                                        <p:tav tm="100000">
                                          <p:val>
                                            <p:strVal val="#ppt_x"/>
                                          </p:val>
                                        </p:tav>
                                      </p:tavLst>
                                    </p:anim>
                                    <p:anim calcmode="lin" valueType="num">
                                      <p:cBhvr additive="base">
                                        <p:cTn id="73" dur="250" fill="hold"/>
                                        <p:tgtEl>
                                          <p:spTgt spid="1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lvl="0" indent="-571500" algn="l" rtl="0">
              <a:spcBef>
                <a:spcPts val="0"/>
              </a:spcBef>
              <a:spcAft>
                <a:spcPts val="0"/>
              </a:spcAft>
              <a:buFont typeface="Wingdings" panose="05000000000000000000" pitchFamily="2" charset="2"/>
              <a:buChar char="v"/>
            </a:pPr>
            <a:r>
              <a:rPr lang="en-IN" dirty="0" smtClean="0">
                <a:latin typeface="Cambria" panose="02040503050406030204" pitchFamily="18" charset="0"/>
                <a:ea typeface="Cambria" panose="02040503050406030204" pitchFamily="18" charset="0"/>
              </a:rPr>
              <a:t>Introduction</a:t>
            </a:r>
            <a:endParaRPr lang="en-IN" dirty="0">
              <a:latin typeface="Cambria" panose="02040503050406030204" pitchFamily="18" charset="0"/>
              <a:ea typeface="Cambria" panose="02040503050406030204" pitchFamily="18" charset="0"/>
            </a:endParaRPr>
          </a:p>
        </p:txBody>
      </p:sp>
      <p:grpSp>
        <p:nvGrpSpPr>
          <p:cNvPr id="450" name="Google Shape;450;p27"/>
          <p:cNvGrpSpPr/>
          <p:nvPr/>
        </p:nvGrpSpPr>
        <p:grpSpPr>
          <a:xfrm>
            <a:off x="5387298" y="1186392"/>
            <a:ext cx="3554851" cy="2988428"/>
            <a:chOff x="2794569" y="1347223"/>
            <a:chExt cx="3554851" cy="2988428"/>
          </a:xfrm>
        </p:grpSpPr>
        <p:grpSp>
          <p:nvGrpSpPr>
            <p:cNvPr id="451" name="Google Shape;451;p27"/>
            <p:cNvGrpSpPr/>
            <p:nvPr/>
          </p:nvGrpSpPr>
          <p:grpSpPr>
            <a:xfrm>
              <a:off x="2794569" y="1439818"/>
              <a:ext cx="3554851" cy="2895833"/>
              <a:chOff x="3437150" y="2680125"/>
              <a:chExt cx="2022675" cy="1647700"/>
            </a:xfrm>
          </p:grpSpPr>
          <p:sp>
            <p:nvSpPr>
              <p:cNvPr id="452" name="Google Shape;452;p27"/>
              <p:cNvSpPr/>
              <p:nvPr/>
            </p:nvSpPr>
            <p:spPr>
              <a:xfrm>
                <a:off x="5007425" y="2941875"/>
                <a:ext cx="452400" cy="479700"/>
              </a:xfrm>
              <a:custGeom>
                <a:avLst/>
                <a:gdLst/>
                <a:ahLst/>
                <a:cxnLst/>
                <a:rect l="l" t="t" r="r" b="b"/>
                <a:pathLst>
                  <a:path w="18096" h="19188" extrusionOk="0">
                    <a:moveTo>
                      <a:pt x="16377" y="1"/>
                    </a:moveTo>
                    <a:cubicBezTo>
                      <a:pt x="15911" y="1"/>
                      <a:pt x="15162" y="287"/>
                      <a:pt x="14122" y="1554"/>
                    </a:cubicBezTo>
                    <a:cubicBezTo>
                      <a:pt x="12223" y="3881"/>
                      <a:pt x="11406" y="5276"/>
                      <a:pt x="11406" y="5276"/>
                    </a:cubicBezTo>
                    <a:cubicBezTo>
                      <a:pt x="11406" y="5276"/>
                      <a:pt x="11191" y="5491"/>
                      <a:pt x="10959" y="5491"/>
                    </a:cubicBezTo>
                    <a:cubicBezTo>
                      <a:pt x="10849" y="5491"/>
                      <a:pt x="10736" y="5443"/>
                      <a:pt x="10639" y="5302"/>
                    </a:cubicBezTo>
                    <a:cubicBezTo>
                      <a:pt x="10356" y="4871"/>
                      <a:pt x="10061" y="3791"/>
                      <a:pt x="9413" y="3791"/>
                    </a:cubicBezTo>
                    <a:cubicBezTo>
                      <a:pt x="9398" y="3791"/>
                      <a:pt x="9384" y="3792"/>
                      <a:pt x="9369" y="3793"/>
                    </a:cubicBezTo>
                    <a:cubicBezTo>
                      <a:pt x="8690" y="3830"/>
                      <a:pt x="8300" y="4522"/>
                      <a:pt x="8187" y="5641"/>
                    </a:cubicBezTo>
                    <a:cubicBezTo>
                      <a:pt x="8086" y="6748"/>
                      <a:pt x="7759" y="9175"/>
                      <a:pt x="7721" y="9388"/>
                    </a:cubicBezTo>
                    <a:cubicBezTo>
                      <a:pt x="7704" y="9549"/>
                      <a:pt x="7603" y="9735"/>
                      <a:pt x="7457" y="9735"/>
                    </a:cubicBezTo>
                    <a:cubicBezTo>
                      <a:pt x="7397" y="9735"/>
                      <a:pt x="7329" y="9704"/>
                      <a:pt x="7256" y="9627"/>
                    </a:cubicBezTo>
                    <a:cubicBezTo>
                      <a:pt x="7037" y="9398"/>
                      <a:pt x="6038" y="7664"/>
                      <a:pt x="5103" y="7664"/>
                    </a:cubicBezTo>
                    <a:cubicBezTo>
                      <a:pt x="4963" y="7664"/>
                      <a:pt x="4825" y="7703"/>
                      <a:pt x="4691" y="7791"/>
                    </a:cubicBezTo>
                    <a:cubicBezTo>
                      <a:pt x="3660" y="8458"/>
                      <a:pt x="3861" y="11602"/>
                      <a:pt x="3886" y="11954"/>
                    </a:cubicBezTo>
                    <a:cubicBezTo>
                      <a:pt x="3899" y="12293"/>
                      <a:pt x="3811" y="12419"/>
                      <a:pt x="3635" y="12469"/>
                    </a:cubicBezTo>
                    <a:cubicBezTo>
                      <a:pt x="3631" y="12470"/>
                      <a:pt x="3626" y="12470"/>
                      <a:pt x="3622" y="12470"/>
                    </a:cubicBezTo>
                    <a:cubicBezTo>
                      <a:pt x="3442" y="12470"/>
                      <a:pt x="3097" y="11701"/>
                      <a:pt x="2704" y="11099"/>
                    </a:cubicBezTo>
                    <a:cubicBezTo>
                      <a:pt x="2403" y="10613"/>
                      <a:pt x="1997" y="10112"/>
                      <a:pt x="1573" y="10112"/>
                    </a:cubicBezTo>
                    <a:cubicBezTo>
                      <a:pt x="1448" y="10112"/>
                      <a:pt x="1321" y="10156"/>
                      <a:pt x="1195" y="10256"/>
                    </a:cubicBezTo>
                    <a:cubicBezTo>
                      <a:pt x="629" y="10684"/>
                      <a:pt x="0" y="12884"/>
                      <a:pt x="1346" y="16946"/>
                    </a:cubicBezTo>
                    <a:lnTo>
                      <a:pt x="2088" y="18782"/>
                    </a:lnTo>
                    <a:lnTo>
                      <a:pt x="4062" y="19096"/>
                    </a:lnTo>
                    <a:cubicBezTo>
                      <a:pt x="4713" y="19159"/>
                      <a:pt x="5311" y="19188"/>
                      <a:pt x="5858" y="19188"/>
                    </a:cubicBezTo>
                    <a:cubicBezTo>
                      <a:pt x="8896" y="19188"/>
                      <a:pt x="10370" y="18319"/>
                      <a:pt x="10626" y="17776"/>
                    </a:cubicBezTo>
                    <a:cubicBezTo>
                      <a:pt x="10928" y="17134"/>
                      <a:pt x="10161" y="16719"/>
                      <a:pt x="9469" y="16481"/>
                    </a:cubicBezTo>
                    <a:cubicBezTo>
                      <a:pt x="8778" y="16229"/>
                      <a:pt x="7910" y="16053"/>
                      <a:pt x="7923" y="15877"/>
                    </a:cubicBezTo>
                    <a:cubicBezTo>
                      <a:pt x="7935" y="15701"/>
                      <a:pt x="8036" y="15588"/>
                      <a:pt x="8375" y="15525"/>
                    </a:cubicBezTo>
                    <a:cubicBezTo>
                      <a:pt x="8715" y="15462"/>
                      <a:pt x="11833" y="14972"/>
                      <a:pt x="12248" y="13815"/>
                    </a:cubicBezTo>
                    <a:cubicBezTo>
                      <a:pt x="12676" y="12670"/>
                      <a:pt x="10211" y="11903"/>
                      <a:pt x="9897" y="11715"/>
                    </a:cubicBezTo>
                    <a:cubicBezTo>
                      <a:pt x="9582" y="11539"/>
                      <a:pt x="9821" y="11287"/>
                      <a:pt x="10023" y="11212"/>
                    </a:cubicBezTo>
                    <a:cubicBezTo>
                      <a:pt x="10224" y="11136"/>
                      <a:pt x="12525" y="10281"/>
                      <a:pt x="13581" y="9929"/>
                    </a:cubicBezTo>
                    <a:cubicBezTo>
                      <a:pt x="14650" y="9577"/>
                      <a:pt x="15229" y="9061"/>
                      <a:pt x="15128" y="8370"/>
                    </a:cubicBezTo>
                    <a:cubicBezTo>
                      <a:pt x="15015" y="7703"/>
                      <a:pt x="13858" y="7653"/>
                      <a:pt x="13367" y="7464"/>
                    </a:cubicBezTo>
                    <a:cubicBezTo>
                      <a:pt x="12877" y="7276"/>
                      <a:pt x="13229" y="6710"/>
                      <a:pt x="13229" y="6710"/>
                    </a:cubicBezTo>
                    <a:cubicBezTo>
                      <a:pt x="13229" y="6710"/>
                      <a:pt x="14411" y="5591"/>
                      <a:pt x="16247" y="3239"/>
                    </a:cubicBezTo>
                    <a:cubicBezTo>
                      <a:pt x="18095" y="888"/>
                      <a:pt x="16927" y="184"/>
                      <a:pt x="16926" y="184"/>
                    </a:cubicBezTo>
                    <a:lnTo>
                      <a:pt x="16926" y="184"/>
                    </a:lnTo>
                    <a:lnTo>
                      <a:pt x="16951" y="196"/>
                    </a:lnTo>
                    <a:cubicBezTo>
                      <a:pt x="16951" y="196"/>
                      <a:pt x="16761" y="1"/>
                      <a:pt x="16377" y="1"/>
                    </a:cubicBez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5009950" y="2998650"/>
                <a:ext cx="378825" cy="473450"/>
              </a:xfrm>
              <a:custGeom>
                <a:avLst/>
                <a:gdLst/>
                <a:ahLst/>
                <a:cxnLst/>
                <a:rect l="l" t="t" r="r" b="b"/>
                <a:pathLst>
                  <a:path w="15153" h="18938" extrusionOk="0">
                    <a:moveTo>
                      <a:pt x="15153" y="0"/>
                    </a:moveTo>
                    <a:cubicBezTo>
                      <a:pt x="15152" y="0"/>
                      <a:pt x="15140" y="13"/>
                      <a:pt x="15115" y="38"/>
                    </a:cubicBezTo>
                    <a:lnTo>
                      <a:pt x="15002" y="176"/>
                    </a:lnTo>
                    <a:lnTo>
                      <a:pt x="14562" y="729"/>
                    </a:lnTo>
                    <a:cubicBezTo>
                      <a:pt x="14172" y="1220"/>
                      <a:pt x="13619" y="1911"/>
                      <a:pt x="12940" y="2767"/>
                    </a:cubicBezTo>
                    <a:cubicBezTo>
                      <a:pt x="11569" y="4477"/>
                      <a:pt x="9658" y="6841"/>
                      <a:pt x="7558" y="9444"/>
                    </a:cubicBezTo>
                    <a:cubicBezTo>
                      <a:pt x="5445" y="12047"/>
                      <a:pt x="3546" y="14411"/>
                      <a:pt x="2176" y="16133"/>
                    </a:cubicBezTo>
                    <a:cubicBezTo>
                      <a:pt x="1496" y="17001"/>
                      <a:pt x="956" y="17693"/>
                      <a:pt x="579" y="18183"/>
                    </a:cubicBezTo>
                    <a:lnTo>
                      <a:pt x="138" y="18736"/>
                    </a:lnTo>
                    <a:cubicBezTo>
                      <a:pt x="101" y="18799"/>
                      <a:pt x="63" y="18850"/>
                      <a:pt x="38" y="18887"/>
                    </a:cubicBezTo>
                    <a:lnTo>
                      <a:pt x="151" y="18749"/>
                    </a:lnTo>
                    <a:cubicBezTo>
                      <a:pt x="252" y="18623"/>
                      <a:pt x="402" y="18435"/>
                      <a:pt x="591" y="18196"/>
                    </a:cubicBezTo>
                    <a:lnTo>
                      <a:pt x="2213" y="16159"/>
                    </a:lnTo>
                    <a:cubicBezTo>
                      <a:pt x="3584" y="14448"/>
                      <a:pt x="5495" y="12084"/>
                      <a:pt x="7595" y="9481"/>
                    </a:cubicBezTo>
                    <a:cubicBezTo>
                      <a:pt x="9708" y="6878"/>
                      <a:pt x="11607" y="4527"/>
                      <a:pt x="12965" y="2792"/>
                    </a:cubicBezTo>
                    <a:cubicBezTo>
                      <a:pt x="13656" y="1937"/>
                      <a:pt x="14197" y="1232"/>
                      <a:pt x="14574" y="755"/>
                    </a:cubicBezTo>
                    <a:lnTo>
                      <a:pt x="15014" y="189"/>
                    </a:lnTo>
                    <a:lnTo>
                      <a:pt x="15115" y="50"/>
                    </a:lnTo>
                    <a:cubicBezTo>
                      <a:pt x="15140" y="13"/>
                      <a:pt x="15152" y="0"/>
                      <a:pt x="15153" y="0"/>
                    </a:cubicBezTo>
                    <a:close/>
                    <a:moveTo>
                      <a:pt x="38" y="18887"/>
                    </a:moveTo>
                    <a:lnTo>
                      <a:pt x="0" y="18938"/>
                    </a:lnTo>
                    <a:cubicBezTo>
                      <a:pt x="0" y="18938"/>
                      <a:pt x="13" y="18925"/>
                      <a:pt x="38" y="18887"/>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5250425" y="3076300"/>
                <a:ext cx="3800" cy="91175"/>
              </a:xfrm>
              <a:custGeom>
                <a:avLst/>
                <a:gdLst/>
                <a:ahLst/>
                <a:cxnLst/>
                <a:rect l="l" t="t" r="r" b="b"/>
                <a:pathLst>
                  <a:path w="152" h="3647" extrusionOk="0">
                    <a:moveTo>
                      <a:pt x="13" y="0"/>
                    </a:moveTo>
                    <a:cubicBezTo>
                      <a:pt x="1" y="50"/>
                      <a:pt x="1" y="88"/>
                      <a:pt x="13" y="138"/>
                    </a:cubicBezTo>
                    <a:cubicBezTo>
                      <a:pt x="13" y="252"/>
                      <a:pt x="13" y="377"/>
                      <a:pt x="13" y="528"/>
                    </a:cubicBezTo>
                    <a:cubicBezTo>
                      <a:pt x="26" y="880"/>
                      <a:pt x="39" y="1320"/>
                      <a:pt x="51" y="1823"/>
                    </a:cubicBezTo>
                    <a:cubicBezTo>
                      <a:pt x="64" y="2326"/>
                      <a:pt x="76" y="2779"/>
                      <a:pt x="89" y="3106"/>
                    </a:cubicBezTo>
                    <a:cubicBezTo>
                      <a:pt x="101" y="3269"/>
                      <a:pt x="114" y="3408"/>
                      <a:pt x="114" y="3496"/>
                    </a:cubicBezTo>
                    <a:cubicBezTo>
                      <a:pt x="114" y="3546"/>
                      <a:pt x="127" y="3596"/>
                      <a:pt x="139" y="3647"/>
                    </a:cubicBezTo>
                    <a:cubicBezTo>
                      <a:pt x="152" y="3596"/>
                      <a:pt x="152" y="3546"/>
                      <a:pt x="139" y="3496"/>
                    </a:cubicBezTo>
                    <a:cubicBezTo>
                      <a:pt x="139" y="3395"/>
                      <a:pt x="139" y="3269"/>
                      <a:pt x="139" y="3106"/>
                    </a:cubicBezTo>
                    <a:cubicBezTo>
                      <a:pt x="127" y="2766"/>
                      <a:pt x="127" y="2326"/>
                      <a:pt x="114" y="1823"/>
                    </a:cubicBezTo>
                    <a:cubicBezTo>
                      <a:pt x="101" y="1320"/>
                      <a:pt x="89" y="855"/>
                      <a:pt x="64" y="528"/>
                    </a:cubicBezTo>
                    <a:cubicBezTo>
                      <a:pt x="51" y="365"/>
                      <a:pt x="39" y="226"/>
                      <a:pt x="26" y="138"/>
                    </a:cubicBezTo>
                    <a:cubicBezTo>
                      <a:pt x="26" y="88"/>
                      <a:pt x="26" y="50"/>
                      <a:pt x="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5258300" y="3161950"/>
                <a:ext cx="104700" cy="7275"/>
              </a:xfrm>
              <a:custGeom>
                <a:avLst/>
                <a:gdLst/>
                <a:ahLst/>
                <a:cxnLst/>
                <a:rect l="l" t="t" r="r" b="b"/>
                <a:pathLst>
                  <a:path w="4188" h="291" extrusionOk="0">
                    <a:moveTo>
                      <a:pt x="4106" y="0"/>
                    </a:moveTo>
                    <a:cubicBezTo>
                      <a:pt x="3852" y="0"/>
                      <a:pt x="3043" y="47"/>
                      <a:pt x="2088" y="120"/>
                    </a:cubicBezTo>
                    <a:cubicBezTo>
                      <a:pt x="943" y="196"/>
                      <a:pt x="0" y="271"/>
                      <a:pt x="0" y="284"/>
                    </a:cubicBezTo>
                    <a:cubicBezTo>
                      <a:pt x="0" y="288"/>
                      <a:pt x="29" y="290"/>
                      <a:pt x="82" y="290"/>
                    </a:cubicBezTo>
                    <a:cubicBezTo>
                      <a:pt x="335" y="290"/>
                      <a:pt x="1143" y="243"/>
                      <a:pt x="2088" y="170"/>
                    </a:cubicBezTo>
                    <a:cubicBezTo>
                      <a:pt x="3244" y="95"/>
                      <a:pt x="4188" y="20"/>
                      <a:pt x="4188" y="7"/>
                    </a:cubicBezTo>
                    <a:cubicBezTo>
                      <a:pt x="4188" y="3"/>
                      <a:pt x="4159" y="0"/>
                      <a:pt x="410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5172775" y="3265550"/>
                <a:ext cx="91525" cy="16050"/>
              </a:xfrm>
              <a:custGeom>
                <a:avLst/>
                <a:gdLst/>
                <a:ahLst/>
                <a:cxnLst/>
                <a:rect l="l" t="t" r="r" b="b"/>
                <a:pathLst>
                  <a:path w="3661" h="642" extrusionOk="0">
                    <a:moveTo>
                      <a:pt x="1" y="0"/>
                    </a:moveTo>
                    <a:cubicBezTo>
                      <a:pt x="39" y="13"/>
                      <a:pt x="89" y="38"/>
                      <a:pt x="139" y="50"/>
                    </a:cubicBezTo>
                    <a:cubicBezTo>
                      <a:pt x="227" y="75"/>
                      <a:pt x="365" y="113"/>
                      <a:pt x="529" y="151"/>
                    </a:cubicBezTo>
                    <a:cubicBezTo>
                      <a:pt x="856" y="239"/>
                      <a:pt x="1309" y="340"/>
                      <a:pt x="1812" y="428"/>
                    </a:cubicBezTo>
                    <a:cubicBezTo>
                      <a:pt x="2315" y="516"/>
                      <a:pt x="2780" y="578"/>
                      <a:pt x="3119" y="604"/>
                    </a:cubicBezTo>
                    <a:cubicBezTo>
                      <a:pt x="3283" y="629"/>
                      <a:pt x="3421" y="641"/>
                      <a:pt x="3509" y="641"/>
                    </a:cubicBezTo>
                    <a:lnTo>
                      <a:pt x="3660" y="641"/>
                    </a:lnTo>
                    <a:cubicBezTo>
                      <a:pt x="3610" y="629"/>
                      <a:pt x="3559" y="616"/>
                      <a:pt x="3522" y="616"/>
                    </a:cubicBezTo>
                    <a:lnTo>
                      <a:pt x="3119" y="566"/>
                    </a:lnTo>
                    <a:cubicBezTo>
                      <a:pt x="2792" y="516"/>
                      <a:pt x="2327" y="453"/>
                      <a:pt x="1824" y="365"/>
                    </a:cubicBezTo>
                    <a:cubicBezTo>
                      <a:pt x="1321" y="277"/>
                      <a:pt x="856" y="176"/>
                      <a:pt x="529" y="113"/>
                    </a:cubicBezTo>
                    <a:lnTo>
                      <a:pt x="139" y="25"/>
                    </a:lnTo>
                    <a:cubicBezTo>
                      <a:pt x="101" y="13"/>
                      <a:pt x="51" y="0"/>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5147325" y="3182850"/>
                <a:ext cx="26425" cy="82075"/>
              </a:xfrm>
              <a:custGeom>
                <a:avLst/>
                <a:gdLst/>
                <a:ahLst/>
                <a:cxnLst/>
                <a:rect l="l" t="t" r="r" b="b"/>
                <a:pathLst>
                  <a:path w="1057" h="3283" extrusionOk="0">
                    <a:moveTo>
                      <a:pt x="0" y="1"/>
                    </a:moveTo>
                    <a:lnTo>
                      <a:pt x="0" y="1"/>
                    </a:lnTo>
                    <a:cubicBezTo>
                      <a:pt x="13" y="51"/>
                      <a:pt x="13" y="89"/>
                      <a:pt x="38" y="139"/>
                    </a:cubicBezTo>
                    <a:cubicBezTo>
                      <a:pt x="63" y="227"/>
                      <a:pt x="101" y="353"/>
                      <a:pt x="139" y="491"/>
                    </a:cubicBezTo>
                    <a:cubicBezTo>
                      <a:pt x="227" y="793"/>
                      <a:pt x="352" y="1195"/>
                      <a:pt x="503" y="1648"/>
                    </a:cubicBezTo>
                    <a:cubicBezTo>
                      <a:pt x="642" y="2101"/>
                      <a:pt x="780" y="2516"/>
                      <a:pt x="880" y="2805"/>
                    </a:cubicBezTo>
                    <a:lnTo>
                      <a:pt x="1006" y="3157"/>
                    </a:lnTo>
                    <a:cubicBezTo>
                      <a:pt x="1019" y="3195"/>
                      <a:pt x="1031" y="3245"/>
                      <a:pt x="1057" y="3283"/>
                    </a:cubicBezTo>
                    <a:cubicBezTo>
                      <a:pt x="1044" y="3233"/>
                      <a:pt x="1044" y="3195"/>
                      <a:pt x="1031" y="3145"/>
                    </a:cubicBezTo>
                    <a:lnTo>
                      <a:pt x="918" y="2792"/>
                    </a:lnTo>
                    <a:cubicBezTo>
                      <a:pt x="830" y="2491"/>
                      <a:pt x="704" y="2088"/>
                      <a:pt x="554" y="1636"/>
                    </a:cubicBezTo>
                    <a:cubicBezTo>
                      <a:pt x="315" y="1246"/>
                      <a:pt x="277" y="768"/>
                      <a:pt x="176" y="479"/>
                    </a:cubicBezTo>
                    <a:cubicBezTo>
                      <a:pt x="126" y="340"/>
                      <a:pt x="88" y="227"/>
                      <a:pt x="51" y="127"/>
                    </a:cubicBezTo>
                    <a:cubicBezTo>
                      <a:pt x="38" y="89"/>
                      <a:pt x="25" y="39"/>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5061175" y="3258300"/>
                <a:ext cx="34600" cy="104725"/>
              </a:xfrm>
              <a:custGeom>
                <a:avLst/>
                <a:gdLst/>
                <a:ahLst/>
                <a:cxnLst/>
                <a:rect l="l" t="t" r="r" b="b"/>
                <a:pathLst>
                  <a:path w="1384" h="4189" extrusionOk="0">
                    <a:moveTo>
                      <a:pt x="1" y="1"/>
                    </a:moveTo>
                    <a:cubicBezTo>
                      <a:pt x="13" y="64"/>
                      <a:pt x="26" y="114"/>
                      <a:pt x="38" y="177"/>
                    </a:cubicBezTo>
                    <a:cubicBezTo>
                      <a:pt x="76" y="290"/>
                      <a:pt x="127" y="441"/>
                      <a:pt x="189" y="630"/>
                    </a:cubicBezTo>
                    <a:cubicBezTo>
                      <a:pt x="303" y="1007"/>
                      <a:pt x="479" y="1522"/>
                      <a:pt x="667" y="2101"/>
                    </a:cubicBezTo>
                    <a:cubicBezTo>
                      <a:pt x="843" y="2679"/>
                      <a:pt x="1032" y="3207"/>
                      <a:pt x="1158" y="3585"/>
                    </a:cubicBezTo>
                    <a:cubicBezTo>
                      <a:pt x="1221" y="3761"/>
                      <a:pt x="1283" y="3912"/>
                      <a:pt x="1321" y="4025"/>
                    </a:cubicBezTo>
                    <a:cubicBezTo>
                      <a:pt x="1334" y="4075"/>
                      <a:pt x="1359" y="4138"/>
                      <a:pt x="1384" y="4188"/>
                    </a:cubicBezTo>
                    <a:cubicBezTo>
                      <a:pt x="1371" y="4125"/>
                      <a:pt x="1359" y="4075"/>
                      <a:pt x="1346" y="4012"/>
                    </a:cubicBezTo>
                    <a:cubicBezTo>
                      <a:pt x="1309" y="3899"/>
                      <a:pt x="1258" y="3748"/>
                      <a:pt x="1208" y="3559"/>
                    </a:cubicBezTo>
                    <a:cubicBezTo>
                      <a:pt x="1082" y="3182"/>
                      <a:pt x="906" y="2654"/>
                      <a:pt x="718" y="2076"/>
                    </a:cubicBezTo>
                    <a:cubicBezTo>
                      <a:pt x="541" y="1510"/>
                      <a:pt x="353" y="982"/>
                      <a:pt x="227" y="604"/>
                    </a:cubicBezTo>
                    <a:lnTo>
                      <a:pt x="64" y="164"/>
                    </a:lnTo>
                    <a:cubicBezTo>
                      <a:pt x="51" y="101"/>
                      <a:pt x="26" y="51"/>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5095750" y="3360175"/>
                <a:ext cx="116675" cy="17550"/>
              </a:xfrm>
              <a:custGeom>
                <a:avLst/>
                <a:gdLst/>
                <a:ahLst/>
                <a:cxnLst/>
                <a:rect l="l" t="t" r="r" b="b"/>
                <a:pathLst>
                  <a:path w="4667" h="702" extrusionOk="0">
                    <a:moveTo>
                      <a:pt x="1" y="0"/>
                    </a:moveTo>
                    <a:lnTo>
                      <a:pt x="1" y="0"/>
                    </a:lnTo>
                    <a:cubicBezTo>
                      <a:pt x="51" y="25"/>
                      <a:pt x="114" y="38"/>
                      <a:pt x="177" y="63"/>
                    </a:cubicBezTo>
                    <a:cubicBezTo>
                      <a:pt x="290" y="88"/>
                      <a:pt x="466" y="126"/>
                      <a:pt x="667" y="164"/>
                    </a:cubicBezTo>
                    <a:cubicBezTo>
                      <a:pt x="1095" y="252"/>
                      <a:pt x="1673" y="365"/>
                      <a:pt x="2315" y="453"/>
                    </a:cubicBezTo>
                    <a:cubicBezTo>
                      <a:pt x="2969" y="553"/>
                      <a:pt x="3547" y="616"/>
                      <a:pt x="3975" y="654"/>
                    </a:cubicBezTo>
                    <a:cubicBezTo>
                      <a:pt x="4188" y="679"/>
                      <a:pt x="4364" y="692"/>
                      <a:pt x="4478" y="692"/>
                    </a:cubicBezTo>
                    <a:cubicBezTo>
                      <a:pt x="4509" y="698"/>
                      <a:pt x="4540" y="701"/>
                      <a:pt x="4572" y="701"/>
                    </a:cubicBezTo>
                    <a:cubicBezTo>
                      <a:pt x="4603" y="701"/>
                      <a:pt x="4635" y="698"/>
                      <a:pt x="4666" y="692"/>
                    </a:cubicBezTo>
                    <a:cubicBezTo>
                      <a:pt x="4603" y="679"/>
                      <a:pt x="4540" y="667"/>
                      <a:pt x="4478" y="667"/>
                    </a:cubicBezTo>
                    <a:lnTo>
                      <a:pt x="3975" y="604"/>
                    </a:lnTo>
                    <a:cubicBezTo>
                      <a:pt x="3560" y="566"/>
                      <a:pt x="2969" y="490"/>
                      <a:pt x="2327" y="390"/>
                    </a:cubicBezTo>
                    <a:cubicBezTo>
                      <a:pt x="1686" y="302"/>
                      <a:pt x="1108" y="201"/>
                      <a:pt x="680" y="126"/>
                    </a:cubicBezTo>
                    <a:lnTo>
                      <a:pt x="190" y="25"/>
                    </a:lnTo>
                    <a:cubicBezTo>
                      <a:pt x="127" y="13"/>
                      <a:pt x="64" y="13"/>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4227475" y="3868100"/>
                <a:ext cx="611775" cy="459725"/>
              </a:xfrm>
              <a:custGeom>
                <a:avLst/>
                <a:gdLst/>
                <a:ahLst/>
                <a:cxnLst/>
                <a:rect l="l" t="t" r="r" b="b"/>
                <a:pathLst>
                  <a:path w="24471" h="18389" extrusionOk="0">
                    <a:moveTo>
                      <a:pt x="13292" y="1"/>
                    </a:moveTo>
                    <a:cubicBezTo>
                      <a:pt x="13071" y="1"/>
                      <a:pt x="12856" y="95"/>
                      <a:pt x="12701" y="268"/>
                    </a:cubicBezTo>
                    <a:lnTo>
                      <a:pt x="403" y="12918"/>
                    </a:lnTo>
                    <a:cubicBezTo>
                      <a:pt x="0" y="13346"/>
                      <a:pt x="541" y="14389"/>
                      <a:pt x="1094" y="14578"/>
                    </a:cubicBezTo>
                    <a:lnTo>
                      <a:pt x="12273" y="18350"/>
                    </a:lnTo>
                    <a:cubicBezTo>
                      <a:pt x="12354" y="18376"/>
                      <a:pt x="12437" y="18389"/>
                      <a:pt x="12519" y="18389"/>
                    </a:cubicBezTo>
                    <a:cubicBezTo>
                      <a:pt x="12759" y="18389"/>
                      <a:pt x="12995" y="18283"/>
                      <a:pt x="13154" y="18086"/>
                    </a:cubicBezTo>
                    <a:lnTo>
                      <a:pt x="24106" y="4518"/>
                    </a:lnTo>
                    <a:cubicBezTo>
                      <a:pt x="24471" y="4066"/>
                      <a:pt x="24471" y="3034"/>
                      <a:pt x="23930" y="2858"/>
                    </a:cubicBezTo>
                    <a:lnTo>
                      <a:pt x="13543" y="42"/>
                    </a:lnTo>
                    <a:cubicBezTo>
                      <a:pt x="13461" y="14"/>
                      <a:pt x="13376" y="1"/>
                      <a:pt x="132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4232500" y="3851950"/>
                <a:ext cx="602675" cy="459525"/>
              </a:xfrm>
              <a:custGeom>
                <a:avLst/>
                <a:gdLst/>
                <a:ahLst/>
                <a:cxnLst/>
                <a:rect l="l" t="t" r="r" b="b"/>
                <a:pathLst>
                  <a:path w="24107" h="18381" extrusionOk="0">
                    <a:moveTo>
                      <a:pt x="12944" y="0"/>
                    </a:moveTo>
                    <a:cubicBezTo>
                      <a:pt x="12717" y="0"/>
                      <a:pt x="12498" y="92"/>
                      <a:pt x="12349" y="260"/>
                    </a:cubicBezTo>
                    <a:lnTo>
                      <a:pt x="403" y="13250"/>
                    </a:lnTo>
                    <a:cubicBezTo>
                      <a:pt x="1" y="13690"/>
                      <a:pt x="177" y="14381"/>
                      <a:pt x="730" y="14570"/>
                    </a:cubicBezTo>
                    <a:lnTo>
                      <a:pt x="11909" y="18343"/>
                    </a:lnTo>
                    <a:cubicBezTo>
                      <a:pt x="11993" y="18368"/>
                      <a:pt x="12078" y="18381"/>
                      <a:pt x="12162" y="18381"/>
                    </a:cubicBezTo>
                    <a:cubicBezTo>
                      <a:pt x="12407" y="18381"/>
                      <a:pt x="12643" y="18275"/>
                      <a:pt x="12802" y="18078"/>
                    </a:cubicBezTo>
                    <a:lnTo>
                      <a:pt x="23742" y="4510"/>
                    </a:lnTo>
                    <a:cubicBezTo>
                      <a:pt x="24106" y="4070"/>
                      <a:pt x="23905" y="3404"/>
                      <a:pt x="23365" y="3228"/>
                    </a:cubicBezTo>
                    <a:lnTo>
                      <a:pt x="13179" y="34"/>
                    </a:lnTo>
                    <a:cubicBezTo>
                      <a:pt x="13101" y="11"/>
                      <a:pt x="13022" y="0"/>
                      <a:pt x="129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4232500" y="3851825"/>
                <a:ext cx="601100" cy="460900"/>
              </a:xfrm>
              <a:custGeom>
                <a:avLst/>
                <a:gdLst/>
                <a:ahLst/>
                <a:cxnLst/>
                <a:rect l="l" t="t" r="r" b="b"/>
                <a:pathLst>
                  <a:path w="24044" h="18436" extrusionOk="0">
                    <a:moveTo>
                      <a:pt x="12362" y="265"/>
                    </a:moveTo>
                    <a:lnTo>
                      <a:pt x="12362" y="265"/>
                    </a:lnTo>
                    <a:cubicBezTo>
                      <a:pt x="12362" y="265"/>
                      <a:pt x="12311" y="303"/>
                      <a:pt x="12248" y="378"/>
                    </a:cubicBezTo>
                    <a:cubicBezTo>
                      <a:pt x="12324" y="303"/>
                      <a:pt x="12362" y="265"/>
                      <a:pt x="12362" y="265"/>
                    </a:cubicBezTo>
                    <a:close/>
                    <a:moveTo>
                      <a:pt x="12902" y="1"/>
                    </a:moveTo>
                    <a:cubicBezTo>
                      <a:pt x="12739" y="1"/>
                      <a:pt x="12588" y="64"/>
                      <a:pt x="12462" y="152"/>
                    </a:cubicBezTo>
                    <a:cubicBezTo>
                      <a:pt x="12412" y="190"/>
                      <a:pt x="12374" y="227"/>
                      <a:pt x="12349" y="265"/>
                    </a:cubicBezTo>
                    <a:lnTo>
                      <a:pt x="12374" y="252"/>
                    </a:lnTo>
                    <a:cubicBezTo>
                      <a:pt x="12399" y="227"/>
                      <a:pt x="12437" y="202"/>
                      <a:pt x="12462" y="177"/>
                    </a:cubicBezTo>
                    <a:cubicBezTo>
                      <a:pt x="12601" y="89"/>
                      <a:pt x="12751" y="39"/>
                      <a:pt x="12902" y="39"/>
                    </a:cubicBezTo>
                    <a:cubicBezTo>
                      <a:pt x="12925" y="36"/>
                      <a:pt x="12946" y="35"/>
                      <a:pt x="12968" y="35"/>
                    </a:cubicBezTo>
                    <a:cubicBezTo>
                      <a:pt x="13068" y="35"/>
                      <a:pt x="13159" y="58"/>
                      <a:pt x="13242" y="89"/>
                    </a:cubicBezTo>
                    <a:lnTo>
                      <a:pt x="13644" y="215"/>
                    </a:lnTo>
                    <a:lnTo>
                      <a:pt x="14650" y="529"/>
                    </a:lnTo>
                    <a:lnTo>
                      <a:pt x="21051" y="2554"/>
                    </a:lnTo>
                    <a:lnTo>
                      <a:pt x="23176" y="3233"/>
                    </a:lnTo>
                    <a:cubicBezTo>
                      <a:pt x="23264" y="3258"/>
                      <a:pt x="23365" y="3283"/>
                      <a:pt x="23440" y="3321"/>
                    </a:cubicBezTo>
                    <a:cubicBezTo>
                      <a:pt x="23528" y="3358"/>
                      <a:pt x="23603" y="3409"/>
                      <a:pt x="23666" y="3472"/>
                    </a:cubicBezTo>
                    <a:cubicBezTo>
                      <a:pt x="23805" y="3610"/>
                      <a:pt x="23880" y="3799"/>
                      <a:pt x="23893" y="3987"/>
                    </a:cubicBezTo>
                    <a:cubicBezTo>
                      <a:pt x="23930" y="4390"/>
                      <a:pt x="23553" y="4679"/>
                      <a:pt x="23314" y="5006"/>
                    </a:cubicBezTo>
                    <a:lnTo>
                      <a:pt x="19969" y="9130"/>
                    </a:lnTo>
                    <a:lnTo>
                      <a:pt x="16272" y="13707"/>
                    </a:lnTo>
                    <a:lnTo>
                      <a:pt x="14323" y="16134"/>
                    </a:lnTo>
                    <a:lnTo>
                      <a:pt x="13330" y="17367"/>
                    </a:lnTo>
                    <a:lnTo>
                      <a:pt x="12827" y="17995"/>
                    </a:lnTo>
                    <a:cubicBezTo>
                      <a:pt x="12751" y="18096"/>
                      <a:pt x="12651" y="18184"/>
                      <a:pt x="12538" y="18260"/>
                    </a:cubicBezTo>
                    <a:cubicBezTo>
                      <a:pt x="12424" y="18322"/>
                      <a:pt x="12299" y="18348"/>
                      <a:pt x="12173" y="18348"/>
                    </a:cubicBezTo>
                    <a:cubicBezTo>
                      <a:pt x="12047" y="18348"/>
                      <a:pt x="11921" y="18322"/>
                      <a:pt x="11796" y="18272"/>
                    </a:cubicBezTo>
                    <a:lnTo>
                      <a:pt x="11418" y="18134"/>
                    </a:lnTo>
                    <a:lnTo>
                      <a:pt x="10651" y="17882"/>
                    </a:lnTo>
                    <a:lnTo>
                      <a:pt x="9142" y="17367"/>
                    </a:lnTo>
                    <a:lnTo>
                      <a:pt x="6200" y="16373"/>
                    </a:lnTo>
                    <a:lnTo>
                      <a:pt x="3358" y="15418"/>
                    </a:lnTo>
                    <a:lnTo>
                      <a:pt x="1975" y="14952"/>
                    </a:lnTo>
                    <a:lnTo>
                      <a:pt x="1296" y="14726"/>
                    </a:lnTo>
                    <a:lnTo>
                      <a:pt x="969" y="14613"/>
                    </a:lnTo>
                    <a:cubicBezTo>
                      <a:pt x="856" y="14575"/>
                      <a:pt x="742" y="14537"/>
                      <a:pt x="642" y="14487"/>
                    </a:cubicBezTo>
                    <a:cubicBezTo>
                      <a:pt x="227" y="14273"/>
                      <a:pt x="101" y="13745"/>
                      <a:pt x="378" y="13368"/>
                    </a:cubicBezTo>
                    <a:cubicBezTo>
                      <a:pt x="667" y="13028"/>
                      <a:pt x="994" y="12689"/>
                      <a:pt x="1283" y="12362"/>
                    </a:cubicBezTo>
                    <a:cubicBezTo>
                      <a:pt x="1887" y="11708"/>
                      <a:pt x="2465" y="11079"/>
                      <a:pt x="3031" y="10463"/>
                    </a:cubicBezTo>
                    <a:lnTo>
                      <a:pt x="6162" y="7055"/>
                    </a:lnTo>
                    <a:lnTo>
                      <a:pt x="10702" y="2088"/>
                    </a:lnTo>
                    <a:lnTo>
                      <a:pt x="11934" y="730"/>
                    </a:lnTo>
                    <a:lnTo>
                      <a:pt x="12248" y="378"/>
                    </a:lnTo>
                    <a:lnTo>
                      <a:pt x="11921" y="718"/>
                    </a:lnTo>
                    <a:lnTo>
                      <a:pt x="10677" y="2063"/>
                    </a:lnTo>
                    <a:lnTo>
                      <a:pt x="6124" y="6993"/>
                    </a:lnTo>
                    <a:lnTo>
                      <a:pt x="2981" y="10400"/>
                    </a:lnTo>
                    <a:lnTo>
                      <a:pt x="1220" y="12299"/>
                    </a:lnTo>
                    <a:cubicBezTo>
                      <a:pt x="931" y="12626"/>
                      <a:pt x="617" y="12953"/>
                      <a:pt x="315" y="13292"/>
                    </a:cubicBezTo>
                    <a:cubicBezTo>
                      <a:pt x="1" y="13720"/>
                      <a:pt x="139" y="14311"/>
                      <a:pt x="604" y="14550"/>
                    </a:cubicBezTo>
                    <a:cubicBezTo>
                      <a:pt x="717" y="14600"/>
                      <a:pt x="830" y="14651"/>
                      <a:pt x="944" y="14676"/>
                    </a:cubicBezTo>
                    <a:lnTo>
                      <a:pt x="1271" y="14789"/>
                    </a:lnTo>
                    <a:lnTo>
                      <a:pt x="1950" y="15028"/>
                    </a:lnTo>
                    <a:lnTo>
                      <a:pt x="3333" y="15493"/>
                    </a:lnTo>
                    <a:lnTo>
                      <a:pt x="6175" y="16461"/>
                    </a:lnTo>
                    <a:lnTo>
                      <a:pt x="9117" y="17455"/>
                    </a:lnTo>
                    <a:lnTo>
                      <a:pt x="10626" y="17958"/>
                    </a:lnTo>
                    <a:lnTo>
                      <a:pt x="11393" y="18222"/>
                    </a:lnTo>
                    <a:lnTo>
                      <a:pt x="11771" y="18348"/>
                    </a:lnTo>
                    <a:cubicBezTo>
                      <a:pt x="11896" y="18398"/>
                      <a:pt x="12035" y="18436"/>
                      <a:pt x="12173" y="18436"/>
                    </a:cubicBezTo>
                    <a:cubicBezTo>
                      <a:pt x="12324" y="18436"/>
                      <a:pt x="12462" y="18398"/>
                      <a:pt x="12588" y="18335"/>
                    </a:cubicBezTo>
                    <a:cubicBezTo>
                      <a:pt x="12714" y="18260"/>
                      <a:pt x="12814" y="18159"/>
                      <a:pt x="12902" y="18046"/>
                    </a:cubicBezTo>
                    <a:lnTo>
                      <a:pt x="13405" y="17417"/>
                    </a:lnTo>
                    <a:lnTo>
                      <a:pt x="14399" y="16185"/>
                    </a:lnTo>
                    <a:lnTo>
                      <a:pt x="16360" y="13770"/>
                    </a:lnTo>
                    <a:cubicBezTo>
                      <a:pt x="17630" y="12173"/>
                      <a:pt x="18875" y="10652"/>
                      <a:pt x="20045" y="9193"/>
                    </a:cubicBezTo>
                    <a:lnTo>
                      <a:pt x="23377" y="5056"/>
                    </a:lnTo>
                    <a:lnTo>
                      <a:pt x="23754" y="4566"/>
                    </a:lnTo>
                    <a:cubicBezTo>
                      <a:pt x="24044" y="4239"/>
                      <a:pt x="24031" y="3736"/>
                      <a:pt x="23717" y="3421"/>
                    </a:cubicBezTo>
                    <a:cubicBezTo>
                      <a:pt x="23654" y="3346"/>
                      <a:pt x="23566" y="3296"/>
                      <a:pt x="23478" y="3245"/>
                    </a:cubicBezTo>
                    <a:cubicBezTo>
                      <a:pt x="23377" y="3208"/>
                      <a:pt x="23289" y="3182"/>
                      <a:pt x="23189" y="3157"/>
                    </a:cubicBezTo>
                    <a:lnTo>
                      <a:pt x="21063" y="2491"/>
                    </a:lnTo>
                    <a:lnTo>
                      <a:pt x="14663" y="491"/>
                    </a:lnTo>
                    <a:lnTo>
                      <a:pt x="13657" y="177"/>
                    </a:lnTo>
                    <a:lnTo>
                      <a:pt x="13254" y="51"/>
                    </a:lnTo>
                    <a:cubicBezTo>
                      <a:pt x="13141" y="14"/>
                      <a:pt x="13028" y="1"/>
                      <a:pt x="1290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4379625" y="4228450"/>
                <a:ext cx="36800" cy="25825"/>
              </a:xfrm>
              <a:custGeom>
                <a:avLst/>
                <a:gdLst/>
                <a:ahLst/>
                <a:cxnLst/>
                <a:rect l="l" t="t" r="r" b="b"/>
                <a:pathLst>
                  <a:path w="1472" h="1033" extrusionOk="0">
                    <a:moveTo>
                      <a:pt x="761" y="0"/>
                    </a:moveTo>
                    <a:cubicBezTo>
                      <a:pt x="751" y="0"/>
                      <a:pt x="740" y="0"/>
                      <a:pt x="730" y="1"/>
                    </a:cubicBezTo>
                    <a:cubicBezTo>
                      <a:pt x="328" y="1"/>
                      <a:pt x="1" y="239"/>
                      <a:pt x="13" y="529"/>
                    </a:cubicBezTo>
                    <a:cubicBezTo>
                      <a:pt x="13" y="810"/>
                      <a:pt x="323" y="1032"/>
                      <a:pt x="722" y="1032"/>
                    </a:cubicBezTo>
                    <a:cubicBezTo>
                      <a:pt x="733" y="1032"/>
                      <a:pt x="744" y="1032"/>
                      <a:pt x="755" y="1032"/>
                    </a:cubicBezTo>
                    <a:cubicBezTo>
                      <a:pt x="1157" y="1032"/>
                      <a:pt x="1472" y="793"/>
                      <a:pt x="1472" y="504"/>
                    </a:cubicBezTo>
                    <a:cubicBezTo>
                      <a:pt x="1472" y="234"/>
                      <a:pt x="1161"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4267400" y="3866600"/>
                <a:ext cx="535400" cy="402125"/>
              </a:xfrm>
              <a:custGeom>
                <a:avLst/>
                <a:gdLst/>
                <a:ahLst/>
                <a:cxnLst/>
                <a:rect l="l" t="t" r="r" b="b"/>
                <a:pathLst>
                  <a:path w="21416" h="16085" extrusionOk="0">
                    <a:moveTo>
                      <a:pt x="11494" y="1"/>
                    </a:moveTo>
                    <a:lnTo>
                      <a:pt x="0" y="12412"/>
                    </a:lnTo>
                    <a:lnTo>
                      <a:pt x="10840" y="16084"/>
                    </a:lnTo>
                    <a:lnTo>
                      <a:pt x="21415" y="3220"/>
                    </a:lnTo>
                    <a:lnTo>
                      <a:pt x="114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4746500" y="3943000"/>
                <a:ext cx="35225" cy="10725"/>
              </a:xfrm>
              <a:custGeom>
                <a:avLst/>
                <a:gdLst/>
                <a:ahLst/>
                <a:cxnLst/>
                <a:rect l="l" t="t" r="r" b="b"/>
                <a:pathLst>
                  <a:path w="1409" h="429" extrusionOk="0">
                    <a:moveTo>
                      <a:pt x="0" y="1"/>
                    </a:moveTo>
                    <a:lnTo>
                      <a:pt x="0" y="1"/>
                    </a:lnTo>
                    <a:cubicBezTo>
                      <a:pt x="214" y="89"/>
                      <a:pt x="453" y="164"/>
                      <a:pt x="679" y="227"/>
                    </a:cubicBezTo>
                    <a:cubicBezTo>
                      <a:pt x="918" y="315"/>
                      <a:pt x="1157" y="378"/>
                      <a:pt x="1409" y="428"/>
                    </a:cubicBezTo>
                    <a:cubicBezTo>
                      <a:pt x="1182" y="340"/>
                      <a:pt x="943" y="265"/>
                      <a:pt x="717" y="202"/>
                    </a:cubicBezTo>
                    <a:cubicBezTo>
                      <a:pt x="478" y="114"/>
                      <a:pt x="239" y="51"/>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4742400" y="3947400"/>
                <a:ext cx="35250" cy="10725"/>
              </a:xfrm>
              <a:custGeom>
                <a:avLst/>
                <a:gdLst/>
                <a:ahLst/>
                <a:cxnLst/>
                <a:rect l="l" t="t" r="r" b="b"/>
                <a:pathLst>
                  <a:path w="1410" h="429" extrusionOk="0">
                    <a:moveTo>
                      <a:pt x="1" y="1"/>
                    </a:moveTo>
                    <a:cubicBezTo>
                      <a:pt x="215" y="89"/>
                      <a:pt x="454" y="164"/>
                      <a:pt x="680" y="227"/>
                    </a:cubicBezTo>
                    <a:cubicBezTo>
                      <a:pt x="919" y="315"/>
                      <a:pt x="1158" y="378"/>
                      <a:pt x="1409" y="428"/>
                    </a:cubicBezTo>
                    <a:cubicBezTo>
                      <a:pt x="1183" y="340"/>
                      <a:pt x="957" y="265"/>
                      <a:pt x="718" y="202"/>
                    </a:cubicBezTo>
                    <a:cubicBezTo>
                      <a:pt x="479" y="114"/>
                      <a:pt x="240" y="51"/>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4738325" y="3952125"/>
                <a:ext cx="35550" cy="10700"/>
              </a:xfrm>
              <a:custGeom>
                <a:avLst/>
                <a:gdLst/>
                <a:ahLst/>
                <a:cxnLst/>
                <a:rect l="l" t="t" r="r" b="b"/>
                <a:pathLst>
                  <a:path w="1422" h="428" extrusionOk="0">
                    <a:moveTo>
                      <a:pt x="0" y="0"/>
                    </a:moveTo>
                    <a:lnTo>
                      <a:pt x="0" y="0"/>
                    </a:lnTo>
                    <a:cubicBezTo>
                      <a:pt x="227" y="88"/>
                      <a:pt x="453" y="164"/>
                      <a:pt x="692" y="227"/>
                    </a:cubicBezTo>
                    <a:cubicBezTo>
                      <a:pt x="931" y="302"/>
                      <a:pt x="1170" y="378"/>
                      <a:pt x="1421" y="428"/>
                    </a:cubicBezTo>
                    <a:cubicBezTo>
                      <a:pt x="1195" y="327"/>
                      <a:pt x="956" y="252"/>
                      <a:pt x="730" y="189"/>
                    </a:cubicBezTo>
                    <a:cubicBezTo>
                      <a:pt x="491" y="113"/>
                      <a:pt x="252" y="51"/>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4525175" y="3927600"/>
                <a:ext cx="205950" cy="69500"/>
              </a:xfrm>
              <a:custGeom>
                <a:avLst/>
                <a:gdLst/>
                <a:ahLst/>
                <a:cxnLst/>
                <a:rect l="l" t="t" r="r" b="b"/>
                <a:pathLst>
                  <a:path w="8238" h="2780" extrusionOk="0">
                    <a:moveTo>
                      <a:pt x="14" y="0"/>
                    </a:moveTo>
                    <a:cubicBezTo>
                      <a:pt x="13" y="0"/>
                      <a:pt x="13" y="0"/>
                      <a:pt x="13" y="0"/>
                    </a:cubicBezTo>
                    <a:cubicBezTo>
                      <a:pt x="1" y="13"/>
                      <a:pt x="1774" y="642"/>
                      <a:pt x="4012" y="1396"/>
                    </a:cubicBezTo>
                    <a:cubicBezTo>
                      <a:pt x="6313" y="2163"/>
                      <a:pt x="8225" y="2780"/>
                      <a:pt x="8225" y="2780"/>
                    </a:cubicBezTo>
                    <a:cubicBezTo>
                      <a:pt x="8237" y="2767"/>
                      <a:pt x="6338" y="2138"/>
                      <a:pt x="4037" y="1371"/>
                    </a:cubicBezTo>
                    <a:cubicBezTo>
                      <a:pt x="1821" y="612"/>
                      <a:pt x="49" y="0"/>
                      <a:pt x="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4565425" y="3948025"/>
                <a:ext cx="98425" cy="33675"/>
              </a:xfrm>
              <a:custGeom>
                <a:avLst/>
                <a:gdLst/>
                <a:ahLst/>
                <a:cxnLst/>
                <a:rect l="l" t="t" r="r" b="b"/>
                <a:pathLst>
                  <a:path w="3937" h="1347" extrusionOk="0">
                    <a:moveTo>
                      <a:pt x="13" y="1"/>
                    </a:moveTo>
                    <a:cubicBezTo>
                      <a:pt x="0" y="13"/>
                      <a:pt x="843" y="315"/>
                      <a:pt x="1924" y="692"/>
                    </a:cubicBezTo>
                    <a:cubicBezTo>
                      <a:pt x="3018" y="1057"/>
                      <a:pt x="3911" y="1346"/>
                      <a:pt x="3924" y="1346"/>
                    </a:cubicBezTo>
                    <a:cubicBezTo>
                      <a:pt x="3936" y="1334"/>
                      <a:pt x="3031" y="1032"/>
                      <a:pt x="1962" y="655"/>
                    </a:cubicBezTo>
                    <a:cubicBezTo>
                      <a:pt x="893" y="290"/>
                      <a:pt x="25"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4494050" y="3952850"/>
                <a:ext cx="107550" cy="41950"/>
              </a:xfrm>
              <a:custGeom>
                <a:avLst/>
                <a:gdLst/>
                <a:ahLst/>
                <a:cxnLst/>
                <a:rect l="l" t="t" r="r" b="b"/>
                <a:pathLst>
                  <a:path w="4302" h="1678" extrusionOk="0">
                    <a:moveTo>
                      <a:pt x="928" y="1"/>
                    </a:moveTo>
                    <a:cubicBezTo>
                      <a:pt x="690" y="1"/>
                      <a:pt x="458" y="70"/>
                      <a:pt x="252" y="210"/>
                    </a:cubicBezTo>
                    <a:cubicBezTo>
                      <a:pt x="1" y="399"/>
                      <a:pt x="76" y="650"/>
                      <a:pt x="428" y="764"/>
                    </a:cubicBezTo>
                    <a:lnTo>
                      <a:pt x="2994" y="1619"/>
                    </a:lnTo>
                    <a:cubicBezTo>
                      <a:pt x="3122" y="1658"/>
                      <a:pt x="3253" y="1678"/>
                      <a:pt x="3382" y="1678"/>
                    </a:cubicBezTo>
                    <a:cubicBezTo>
                      <a:pt x="3623" y="1678"/>
                      <a:pt x="3858" y="1611"/>
                      <a:pt x="4062" y="1480"/>
                    </a:cubicBezTo>
                    <a:cubicBezTo>
                      <a:pt x="4301" y="1279"/>
                      <a:pt x="4213" y="1028"/>
                      <a:pt x="3861" y="914"/>
                    </a:cubicBezTo>
                    <a:lnTo>
                      <a:pt x="1309" y="59"/>
                    </a:lnTo>
                    <a:cubicBezTo>
                      <a:pt x="1182" y="20"/>
                      <a:pt x="1055" y="1"/>
                      <a:pt x="92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599375" y="3988600"/>
                <a:ext cx="106900" cy="42450"/>
              </a:xfrm>
              <a:custGeom>
                <a:avLst/>
                <a:gdLst/>
                <a:ahLst/>
                <a:cxnLst/>
                <a:rect l="l" t="t" r="r" b="b"/>
                <a:pathLst>
                  <a:path w="4276" h="1698" extrusionOk="0">
                    <a:moveTo>
                      <a:pt x="859" y="0"/>
                    </a:moveTo>
                    <a:cubicBezTo>
                      <a:pt x="799" y="0"/>
                      <a:pt x="739" y="5"/>
                      <a:pt x="679" y="13"/>
                    </a:cubicBezTo>
                    <a:cubicBezTo>
                      <a:pt x="503" y="25"/>
                      <a:pt x="327" y="75"/>
                      <a:pt x="189" y="163"/>
                    </a:cubicBezTo>
                    <a:cubicBezTo>
                      <a:pt x="76" y="226"/>
                      <a:pt x="13" y="327"/>
                      <a:pt x="0" y="440"/>
                    </a:cubicBezTo>
                    <a:cubicBezTo>
                      <a:pt x="13" y="553"/>
                      <a:pt x="76" y="654"/>
                      <a:pt x="176" y="704"/>
                    </a:cubicBezTo>
                    <a:cubicBezTo>
                      <a:pt x="227" y="742"/>
                      <a:pt x="290" y="767"/>
                      <a:pt x="365" y="792"/>
                    </a:cubicBezTo>
                    <a:lnTo>
                      <a:pt x="566" y="855"/>
                    </a:lnTo>
                    <a:lnTo>
                      <a:pt x="956" y="981"/>
                    </a:lnTo>
                    <a:lnTo>
                      <a:pt x="1648" y="1195"/>
                    </a:lnTo>
                    <a:lnTo>
                      <a:pt x="2679" y="1509"/>
                    </a:lnTo>
                    <a:lnTo>
                      <a:pt x="2955" y="1597"/>
                    </a:lnTo>
                    <a:cubicBezTo>
                      <a:pt x="2993" y="1610"/>
                      <a:pt x="3018" y="1610"/>
                      <a:pt x="3056" y="1622"/>
                    </a:cubicBezTo>
                    <a:cubicBezTo>
                      <a:pt x="3031" y="1610"/>
                      <a:pt x="2993" y="1597"/>
                      <a:pt x="2968" y="1584"/>
                    </a:cubicBezTo>
                    <a:lnTo>
                      <a:pt x="2691" y="1496"/>
                    </a:lnTo>
                    <a:lnTo>
                      <a:pt x="1685" y="1169"/>
                    </a:lnTo>
                    <a:lnTo>
                      <a:pt x="981" y="943"/>
                    </a:lnTo>
                    <a:lnTo>
                      <a:pt x="604" y="817"/>
                    </a:lnTo>
                    <a:lnTo>
                      <a:pt x="403" y="754"/>
                    </a:lnTo>
                    <a:cubicBezTo>
                      <a:pt x="340" y="729"/>
                      <a:pt x="277" y="704"/>
                      <a:pt x="227" y="666"/>
                    </a:cubicBezTo>
                    <a:cubicBezTo>
                      <a:pt x="139" y="629"/>
                      <a:pt x="76" y="528"/>
                      <a:pt x="76" y="428"/>
                    </a:cubicBezTo>
                    <a:cubicBezTo>
                      <a:pt x="76" y="327"/>
                      <a:pt x="151" y="226"/>
                      <a:pt x="239" y="176"/>
                    </a:cubicBezTo>
                    <a:cubicBezTo>
                      <a:pt x="378" y="101"/>
                      <a:pt x="528" y="50"/>
                      <a:pt x="692" y="38"/>
                    </a:cubicBezTo>
                    <a:cubicBezTo>
                      <a:pt x="751" y="29"/>
                      <a:pt x="809" y="25"/>
                      <a:pt x="868" y="25"/>
                    </a:cubicBezTo>
                    <a:cubicBezTo>
                      <a:pt x="984" y="25"/>
                      <a:pt x="1099" y="42"/>
                      <a:pt x="1208" y="75"/>
                    </a:cubicBezTo>
                    <a:cubicBezTo>
                      <a:pt x="1849" y="289"/>
                      <a:pt x="2465" y="490"/>
                      <a:pt x="3031" y="666"/>
                    </a:cubicBezTo>
                    <a:lnTo>
                      <a:pt x="3836" y="918"/>
                    </a:lnTo>
                    <a:cubicBezTo>
                      <a:pt x="4100" y="993"/>
                      <a:pt x="4225" y="1132"/>
                      <a:pt x="4225" y="1257"/>
                    </a:cubicBezTo>
                    <a:cubicBezTo>
                      <a:pt x="4225" y="1396"/>
                      <a:pt x="4100" y="1509"/>
                      <a:pt x="3949" y="1572"/>
                    </a:cubicBezTo>
                    <a:cubicBezTo>
                      <a:pt x="3798" y="1635"/>
                      <a:pt x="3634" y="1672"/>
                      <a:pt x="3471" y="1672"/>
                    </a:cubicBezTo>
                    <a:cubicBezTo>
                      <a:pt x="3370" y="1672"/>
                      <a:pt x="3257" y="1672"/>
                      <a:pt x="3157" y="1647"/>
                    </a:cubicBezTo>
                    <a:cubicBezTo>
                      <a:pt x="3094" y="1635"/>
                      <a:pt x="3056" y="1622"/>
                      <a:pt x="3056" y="1622"/>
                    </a:cubicBezTo>
                    <a:lnTo>
                      <a:pt x="3056" y="1622"/>
                    </a:lnTo>
                    <a:cubicBezTo>
                      <a:pt x="3081" y="1635"/>
                      <a:pt x="3119" y="1647"/>
                      <a:pt x="3144" y="1660"/>
                    </a:cubicBezTo>
                    <a:cubicBezTo>
                      <a:pt x="3245" y="1685"/>
                      <a:pt x="3358" y="1698"/>
                      <a:pt x="3471" y="1698"/>
                    </a:cubicBezTo>
                    <a:cubicBezTo>
                      <a:pt x="3634" y="1698"/>
                      <a:pt x="3811" y="1660"/>
                      <a:pt x="3961" y="1597"/>
                    </a:cubicBezTo>
                    <a:cubicBezTo>
                      <a:pt x="4137" y="1534"/>
                      <a:pt x="4276" y="1408"/>
                      <a:pt x="4276" y="1270"/>
                    </a:cubicBezTo>
                    <a:cubicBezTo>
                      <a:pt x="4276" y="1195"/>
                      <a:pt x="4238" y="1119"/>
                      <a:pt x="4188" y="1056"/>
                    </a:cubicBezTo>
                    <a:cubicBezTo>
                      <a:pt x="4087" y="981"/>
                      <a:pt x="3987" y="931"/>
                      <a:pt x="3873" y="905"/>
                    </a:cubicBezTo>
                    <a:lnTo>
                      <a:pt x="3069" y="641"/>
                    </a:lnTo>
                    <a:lnTo>
                      <a:pt x="1245" y="63"/>
                    </a:lnTo>
                    <a:cubicBezTo>
                      <a:pt x="1116" y="20"/>
                      <a:pt x="987" y="0"/>
                      <a:pt x="8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556000" y="3914075"/>
                <a:ext cx="174500" cy="65100"/>
              </a:xfrm>
              <a:custGeom>
                <a:avLst/>
                <a:gdLst/>
                <a:ahLst/>
                <a:cxnLst/>
                <a:rect l="l" t="t" r="r" b="b"/>
                <a:pathLst>
                  <a:path w="6980" h="2604" extrusionOk="0">
                    <a:moveTo>
                      <a:pt x="365" y="1"/>
                    </a:moveTo>
                    <a:lnTo>
                      <a:pt x="0" y="403"/>
                    </a:lnTo>
                    <a:lnTo>
                      <a:pt x="6677" y="2604"/>
                    </a:lnTo>
                    <a:lnTo>
                      <a:pt x="6979" y="2189"/>
                    </a:lnTo>
                    <a:lnTo>
                      <a:pt x="36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4464500" y="4107100"/>
                <a:ext cx="186775" cy="146875"/>
              </a:xfrm>
              <a:custGeom>
                <a:avLst/>
                <a:gdLst/>
                <a:ahLst/>
                <a:cxnLst/>
                <a:rect l="l" t="t" r="r" b="b"/>
                <a:pathLst>
                  <a:path w="7471" h="5875" extrusionOk="0">
                    <a:moveTo>
                      <a:pt x="6804" y="1"/>
                    </a:moveTo>
                    <a:cubicBezTo>
                      <a:pt x="6653" y="1"/>
                      <a:pt x="6653" y="76"/>
                      <a:pt x="6452" y="617"/>
                    </a:cubicBezTo>
                    <a:cubicBezTo>
                      <a:pt x="6452" y="617"/>
                      <a:pt x="6359" y="812"/>
                      <a:pt x="6304" y="812"/>
                    </a:cubicBezTo>
                    <a:cubicBezTo>
                      <a:pt x="6298" y="812"/>
                      <a:pt x="6293" y="810"/>
                      <a:pt x="6288" y="805"/>
                    </a:cubicBezTo>
                    <a:cubicBezTo>
                      <a:pt x="6238" y="743"/>
                      <a:pt x="6301" y="240"/>
                      <a:pt x="6276" y="114"/>
                    </a:cubicBezTo>
                    <a:cubicBezTo>
                      <a:pt x="6272" y="96"/>
                      <a:pt x="6254" y="87"/>
                      <a:pt x="6231" y="87"/>
                    </a:cubicBezTo>
                    <a:cubicBezTo>
                      <a:pt x="6170" y="87"/>
                      <a:pt x="6067" y="144"/>
                      <a:pt x="6049" y="252"/>
                    </a:cubicBezTo>
                    <a:cubicBezTo>
                      <a:pt x="6024" y="441"/>
                      <a:pt x="5986" y="629"/>
                      <a:pt x="5911" y="805"/>
                    </a:cubicBezTo>
                    <a:cubicBezTo>
                      <a:pt x="5898" y="818"/>
                      <a:pt x="5873" y="831"/>
                      <a:pt x="5848" y="856"/>
                    </a:cubicBezTo>
                    <a:cubicBezTo>
                      <a:pt x="5710" y="906"/>
                      <a:pt x="5597" y="1007"/>
                      <a:pt x="5521" y="1145"/>
                    </a:cubicBezTo>
                    <a:lnTo>
                      <a:pt x="5395" y="1359"/>
                    </a:lnTo>
                    <a:lnTo>
                      <a:pt x="2755" y="4100"/>
                    </a:lnTo>
                    <a:lnTo>
                      <a:pt x="2491" y="3295"/>
                    </a:lnTo>
                    <a:lnTo>
                      <a:pt x="1" y="3773"/>
                    </a:lnTo>
                    <a:lnTo>
                      <a:pt x="843" y="5307"/>
                    </a:lnTo>
                    <a:cubicBezTo>
                      <a:pt x="994" y="5571"/>
                      <a:pt x="1371" y="5772"/>
                      <a:pt x="1862" y="5848"/>
                    </a:cubicBezTo>
                    <a:cubicBezTo>
                      <a:pt x="1993" y="5866"/>
                      <a:pt x="2127" y="5875"/>
                      <a:pt x="2261" y="5875"/>
                    </a:cubicBezTo>
                    <a:cubicBezTo>
                      <a:pt x="2963" y="5875"/>
                      <a:pt x="3668" y="5635"/>
                      <a:pt x="3974" y="5244"/>
                    </a:cubicBezTo>
                    <a:lnTo>
                      <a:pt x="6841" y="1560"/>
                    </a:lnTo>
                    <a:cubicBezTo>
                      <a:pt x="6841" y="1560"/>
                      <a:pt x="7470" y="856"/>
                      <a:pt x="7181" y="768"/>
                    </a:cubicBezTo>
                    <a:cubicBezTo>
                      <a:pt x="7181" y="768"/>
                      <a:pt x="7170" y="767"/>
                      <a:pt x="7153" y="767"/>
                    </a:cubicBezTo>
                    <a:cubicBezTo>
                      <a:pt x="7111" y="767"/>
                      <a:pt x="7035" y="773"/>
                      <a:pt x="7018" y="818"/>
                    </a:cubicBezTo>
                    <a:cubicBezTo>
                      <a:pt x="7018" y="818"/>
                      <a:pt x="7030" y="692"/>
                      <a:pt x="6879" y="692"/>
                    </a:cubicBezTo>
                    <a:cubicBezTo>
                      <a:pt x="6804" y="692"/>
                      <a:pt x="6728" y="730"/>
                      <a:pt x="6691" y="805"/>
                    </a:cubicBezTo>
                    <a:cubicBezTo>
                      <a:pt x="6691" y="805"/>
                      <a:pt x="6992" y="1"/>
                      <a:pt x="6804"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607850" y="4130250"/>
                <a:ext cx="20150" cy="10825"/>
              </a:xfrm>
              <a:custGeom>
                <a:avLst/>
                <a:gdLst/>
                <a:ahLst/>
                <a:cxnLst/>
                <a:rect l="l" t="t" r="r" b="b"/>
                <a:pathLst>
                  <a:path w="806" h="433" extrusionOk="0">
                    <a:moveTo>
                      <a:pt x="671" y="0"/>
                    </a:moveTo>
                    <a:cubicBezTo>
                      <a:pt x="658" y="0"/>
                      <a:pt x="644" y="2"/>
                      <a:pt x="630" y="5"/>
                    </a:cubicBezTo>
                    <a:cubicBezTo>
                      <a:pt x="567" y="5"/>
                      <a:pt x="504" y="18"/>
                      <a:pt x="428" y="30"/>
                    </a:cubicBezTo>
                    <a:cubicBezTo>
                      <a:pt x="336" y="53"/>
                      <a:pt x="244" y="87"/>
                      <a:pt x="161" y="131"/>
                    </a:cubicBezTo>
                    <a:lnTo>
                      <a:pt x="161" y="131"/>
                    </a:lnTo>
                    <a:cubicBezTo>
                      <a:pt x="147" y="87"/>
                      <a:pt x="123" y="54"/>
                      <a:pt x="76" y="43"/>
                    </a:cubicBezTo>
                    <a:cubicBezTo>
                      <a:pt x="64" y="43"/>
                      <a:pt x="127" y="81"/>
                      <a:pt x="127" y="144"/>
                    </a:cubicBezTo>
                    <a:lnTo>
                      <a:pt x="127" y="169"/>
                    </a:lnTo>
                    <a:lnTo>
                      <a:pt x="164" y="156"/>
                    </a:lnTo>
                    <a:cubicBezTo>
                      <a:pt x="252" y="106"/>
                      <a:pt x="340" y="81"/>
                      <a:pt x="441" y="56"/>
                    </a:cubicBezTo>
                    <a:cubicBezTo>
                      <a:pt x="504" y="43"/>
                      <a:pt x="567" y="30"/>
                      <a:pt x="642" y="30"/>
                    </a:cubicBezTo>
                    <a:cubicBezTo>
                      <a:pt x="655" y="24"/>
                      <a:pt x="667" y="21"/>
                      <a:pt x="680" y="21"/>
                    </a:cubicBezTo>
                    <a:cubicBezTo>
                      <a:pt x="692" y="21"/>
                      <a:pt x="705" y="24"/>
                      <a:pt x="718" y="30"/>
                    </a:cubicBezTo>
                    <a:cubicBezTo>
                      <a:pt x="743" y="30"/>
                      <a:pt x="743" y="56"/>
                      <a:pt x="743" y="68"/>
                    </a:cubicBezTo>
                    <a:cubicBezTo>
                      <a:pt x="730" y="106"/>
                      <a:pt x="667" y="131"/>
                      <a:pt x="630" y="156"/>
                    </a:cubicBezTo>
                    <a:cubicBezTo>
                      <a:pt x="579" y="181"/>
                      <a:pt x="542" y="206"/>
                      <a:pt x="491" y="232"/>
                    </a:cubicBezTo>
                    <a:cubicBezTo>
                      <a:pt x="403" y="282"/>
                      <a:pt x="328" y="307"/>
                      <a:pt x="252" y="345"/>
                    </a:cubicBezTo>
                    <a:cubicBezTo>
                      <a:pt x="101" y="395"/>
                      <a:pt x="1" y="433"/>
                      <a:pt x="1" y="433"/>
                    </a:cubicBezTo>
                    <a:cubicBezTo>
                      <a:pt x="89" y="420"/>
                      <a:pt x="177" y="395"/>
                      <a:pt x="265" y="370"/>
                    </a:cubicBezTo>
                    <a:cubicBezTo>
                      <a:pt x="353" y="345"/>
                      <a:pt x="441" y="307"/>
                      <a:pt x="529" y="269"/>
                    </a:cubicBezTo>
                    <a:lnTo>
                      <a:pt x="667" y="194"/>
                    </a:lnTo>
                    <a:cubicBezTo>
                      <a:pt x="705" y="156"/>
                      <a:pt x="768" y="131"/>
                      <a:pt x="793" y="93"/>
                    </a:cubicBezTo>
                    <a:cubicBezTo>
                      <a:pt x="806" y="56"/>
                      <a:pt x="793" y="18"/>
                      <a:pt x="755" y="18"/>
                    </a:cubicBezTo>
                    <a:cubicBezTo>
                      <a:pt x="729" y="9"/>
                      <a:pt x="702" y="0"/>
                      <a:pt x="671"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622625" y="4128175"/>
                <a:ext cx="16375" cy="13025"/>
              </a:xfrm>
              <a:custGeom>
                <a:avLst/>
                <a:gdLst/>
                <a:ahLst/>
                <a:cxnLst/>
                <a:rect l="l" t="t" r="r" b="b"/>
                <a:pathLst>
                  <a:path w="655" h="521" extrusionOk="0">
                    <a:moveTo>
                      <a:pt x="353" y="0"/>
                    </a:moveTo>
                    <a:cubicBezTo>
                      <a:pt x="303" y="50"/>
                      <a:pt x="252" y="101"/>
                      <a:pt x="215" y="164"/>
                    </a:cubicBezTo>
                    <a:lnTo>
                      <a:pt x="76" y="315"/>
                    </a:lnTo>
                    <a:cubicBezTo>
                      <a:pt x="51" y="352"/>
                      <a:pt x="26" y="390"/>
                      <a:pt x="13" y="415"/>
                    </a:cubicBezTo>
                    <a:cubicBezTo>
                      <a:pt x="1" y="440"/>
                      <a:pt x="1" y="465"/>
                      <a:pt x="13" y="491"/>
                    </a:cubicBezTo>
                    <a:cubicBezTo>
                      <a:pt x="32" y="509"/>
                      <a:pt x="57" y="521"/>
                      <a:pt x="84" y="521"/>
                    </a:cubicBezTo>
                    <a:cubicBezTo>
                      <a:pt x="94" y="521"/>
                      <a:pt x="104" y="519"/>
                      <a:pt x="114" y="516"/>
                    </a:cubicBezTo>
                    <a:cubicBezTo>
                      <a:pt x="177" y="503"/>
                      <a:pt x="227" y="478"/>
                      <a:pt x="265" y="428"/>
                    </a:cubicBezTo>
                    <a:cubicBezTo>
                      <a:pt x="303" y="403"/>
                      <a:pt x="340" y="365"/>
                      <a:pt x="366" y="340"/>
                    </a:cubicBezTo>
                    <a:cubicBezTo>
                      <a:pt x="441" y="289"/>
                      <a:pt x="479" y="227"/>
                      <a:pt x="529" y="176"/>
                    </a:cubicBezTo>
                    <a:cubicBezTo>
                      <a:pt x="579" y="139"/>
                      <a:pt x="617" y="76"/>
                      <a:pt x="655" y="25"/>
                    </a:cubicBezTo>
                    <a:lnTo>
                      <a:pt x="655" y="25"/>
                    </a:lnTo>
                    <a:cubicBezTo>
                      <a:pt x="592" y="63"/>
                      <a:pt x="542" y="113"/>
                      <a:pt x="491" y="164"/>
                    </a:cubicBezTo>
                    <a:cubicBezTo>
                      <a:pt x="454" y="214"/>
                      <a:pt x="403" y="264"/>
                      <a:pt x="340" y="327"/>
                    </a:cubicBezTo>
                    <a:cubicBezTo>
                      <a:pt x="303" y="352"/>
                      <a:pt x="265" y="390"/>
                      <a:pt x="240" y="415"/>
                    </a:cubicBezTo>
                    <a:cubicBezTo>
                      <a:pt x="202" y="453"/>
                      <a:pt x="152" y="478"/>
                      <a:pt x="114" y="491"/>
                    </a:cubicBezTo>
                    <a:cubicBezTo>
                      <a:pt x="64" y="491"/>
                      <a:pt x="39" y="453"/>
                      <a:pt x="51" y="428"/>
                    </a:cubicBezTo>
                    <a:cubicBezTo>
                      <a:pt x="76" y="390"/>
                      <a:pt x="101" y="365"/>
                      <a:pt x="127" y="327"/>
                    </a:cubicBezTo>
                    <a:lnTo>
                      <a:pt x="252" y="164"/>
                    </a:lnTo>
                    <a:cubicBezTo>
                      <a:pt x="290" y="113"/>
                      <a:pt x="328" y="63"/>
                      <a:pt x="353"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4630500" y="4131300"/>
                <a:ext cx="13850" cy="8975"/>
              </a:xfrm>
              <a:custGeom>
                <a:avLst/>
                <a:gdLst/>
                <a:ahLst/>
                <a:cxnLst/>
                <a:rect l="l" t="t" r="r" b="b"/>
                <a:pathLst>
                  <a:path w="554" h="359" extrusionOk="0">
                    <a:moveTo>
                      <a:pt x="528" y="1"/>
                    </a:moveTo>
                    <a:lnTo>
                      <a:pt x="528" y="1"/>
                    </a:lnTo>
                    <a:cubicBezTo>
                      <a:pt x="428" y="102"/>
                      <a:pt x="315" y="190"/>
                      <a:pt x="189" y="278"/>
                    </a:cubicBezTo>
                    <a:cubicBezTo>
                      <a:pt x="164" y="290"/>
                      <a:pt x="139" y="303"/>
                      <a:pt x="113" y="328"/>
                    </a:cubicBezTo>
                    <a:cubicBezTo>
                      <a:pt x="99" y="335"/>
                      <a:pt x="89" y="342"/>
                      <a:pt x="80" y="342"/>
                    </a:cubicBezTo>
                    <a:cubicBezTo>
                      <a:pt x="74" y="342"/>
                      <a:pt x="68" y="339"/>
                      <a:pt x="63" y="328"/>
                    </a:cubicBezTo>
                    <a:cubicBezTo>
                      <a:pt x="51" y="290"/>
                      <a:pt x="63" y="252"/>
                      <a:pt x="76" y="227"/>
                    </a:cubicBezTo>
                    <a:cubicBezTo>
                      <a:pt x="101" y="177"/>
                      <a:pt x="139" y="139"/>
                      <a:pt x="139" y="139"/>
                    </a:cubicBezTo>
                    <a:lnTo>
                      <a:pt x="139" y="139"/>
                    </a:lnTo>
                    <a:cubicBezTo>
                      <a:pt x="101" y="152"/>
                      <a:pt x="63" y="177"/>
                      <a:pt x="38" y="215"/>
                    </a:cubicBezTo>
                    <a:cubicBezTo>
                      <a:pt x="25" y="227"/>
                      <a:pt x="13" y="252"/>
                      <a:pt x="13" y="265"/>
                    </a:cubicBezTo>
                    <a:cubicBezTo>
                      <a:pt x="0" y="290"/>
                      <a:pt x="0" y="303"/>
                      <a:pt x="13" y="328"/>
                    </a:cubicBezTo>
                    <a:cubicBezTo>
                      <a:pt x="25" y="340"/>
                      <a:pt x="38" y="353"/>
                      <a:pt x="63" y="353"/>
                    </a:cubicBezTo>
                    <a:cubicBezTo>
                      <a:pt x="72" y="357"/>
                      <a:pt x="80" y="359"/>
                      <a:pt x="88" y="359"/>
                    </a:cubicBezTo>
                    <a:cubicBezTo>
                      <a:pt x="105" y="359"/>
                      <a:pt x="122" y="353"/>
                      <a:pt x="139" y="353"/>
                    </a:cubicBezTo>
                    <a:cubicBezTo>
                      <a:pt x="164" y="340"/>
                      <a:pt x="201" y="315"/>
                      <a:pt x="227" y="303"/>
                    </a:cubicBezTo>
                    <a:cubicBezTo>
                      <a:pt x="466" y="164"/>
                      <a:pt x="554" y="1"/>
                      <a:pt x="528"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4217100" y="4082200"/>
                <a:ext cx="318475" cy="150350"/>
              </a:xfrm>
              <a:custGeom>
                <a:avLst/>
                <a:gdLst/>
                <a:ahLst/>
                <a:cxnLst/>
                <a:rect l="l" t="t" r="r" b="b"/>
                <a:pathLst>
                  <a:path w="12739" h="6014" extrusionOk="0">
                    <a:moveTo>
                      <a:pt x="6269" y="1"/>
                    </a:moveTo>
                    <a:cubicBezTo>
                      <a:pt x="5459" y="1"/>
                      <a:pt x="4324" y="139"/>
                      <a:pt x="2830" y="619"/>
                    </a:cubicBezTo>
                    <a:lnTo>
                      <a:pt x="0" y="1500"/>
                    </a:lnTo>
                    <a:lnTo>
                      <a:pt x="214" y="1764"/>
                    </a:lnTo>
                    <a:lnTo>
                      <a:pt x="1208" y="3021"/>
                    </a:lnTo>
                    <a:lnTo>
                      <a:pt x="1409" y="3273"/>
                    </a:lnTo>
                    <a:lnTo>
                      <a:pt x="3370" y="2644"/>
                    </a:lnTo>
                    <a:lnTo>
                      <a:pt x="1748" y="4555"/>
                    </a:lnTo>
                    <a:lnTo>
                      <a:pt x="7042" y="6014"/>
                    </a:lnTo>
                    <a:lnTo>
                      <a:pt x="9369" y="4316"/>
                    </a:lnTo>
                    <a:lnTo>
                      <a:pt x="9507" y="5310"/>
                    </a:lnTo>
                    <a:lnTo>
                      <a:pt x="12739" y="4694"/>
                    </a:lnTo>
                    <a:cubicBezTo>
                      <a:pt x="12739" y="4694"/>
                      <a:pt x="12512" y="3650"/>
                      <a:pt x="12336" y="2669"/>
                    </a:cubicBezTo>
                    <a:cubicBezTo>
                      <a:pt x="12135" y="1475"/>
                      <a:pt x="10362" y="959"/>
                      <a:pt x="10362" y="959"/>
                    </a:cubicBezTo>
                    <a:lnTo>
                      <a:pt x="7872" y="255"/>
                    </a:lnTo>
                    <a:cubicBezTo>
                      <a:pt x="7872" y="255"/>
                      <a:pt x="7368" y="1"/>
                      <a:pt x="626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4615400" y="4138550"/>
                <a:ext cx="9775" cy="8200"/>
              </a:xfrm>
              <a:custGeom>
                <a:avLst/>
                <a:gdLst/>
                <a:ahLst/>
                <a:cxnLst/>
                <a:rect l="l" t="t" r="r" b="b"/>
                <a:pathLst>
                  <a:path w="391" h="328" extrusionOk="0">
                    <a:moveTo>
                      <a:pt x="1" y="0"/>
                    </a:moveTo>
                    <a:cubicBezTo>
                      <a:pt x="89" y="38"/>
                      <a:pt x="164" y="88"/>
                      <a:pt x="227" y="138"/>
                    </a:cubicBezTo>
                    <a:cubicBezTo>
                      <a:pt x="328" y="226"/>
                      <a:pt x="340" y="327"/>
                      <a:pt x="353" y="327"/>
                    </a:cubicBezTo>
                    <a:cubicBezTo>
                      <a:pt x="365" y="327"/>
                      <a:pt x="390" y="214"/>
                      <a:pt x="277" y="126"/>
                    </a:cubicBezTo>
                    <a:cubicBezTo>
                      <a:pt x="202" y="50"/>
                      <a:pt x="101" y="0"/>
                      <a:pt x="1"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4528325" y="4208950"/>
                <a:ext cx="5375" cy="15125"/>
              </a:xfrm>
              <a:custGeom>
                <a:avLst/>
                <a:gdLst/>
                <a:ahLst/>
                <a:cxnLst/>
                <a:rect l="l" t="t" r="r" b="b"/>
                <a:pathLst>
                  <a:path w="215" h="605" extrusionOk="0">
                    <a:moveTo>
                      <a:pt x="214" y="1"/>
                    </a:moveTo>
                    <a:lnTo>
                      <a:pt x="214" y="1"/>
                    </a:lnTo>
                    <a:cubicBezTo>
                      <a:pt x="139" y="76"/>
                      <a:pt x="88" y="190"/>
                      <a:pt x="51" y="290"/>
                    </a:cubicBezTo>
                    <a:cubicBezTo>
                      <a:pt x="13" y="391"/>
                      <a:pt x="0" y="491"/>
                      <a:pt x="13" y="604"/>
                    </a:cubicBezTo>
                    <a:cubicBezTo>
                      <a:pt x="51" y="504"/>
                      <a:pt x="88" y="403"/>
                      <a:pt x="114" y="303"/>
                    </a:cubicBezTo>
                    <a:cubicBezTo>
                      <a:pt x="151" y="202"/>
                      <a:pt x="189" y="101"/>
                      <a:pt x="214"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4251375" y="4143250"/>
                <a:ext cx="67600" cy="20475"/>
              </a:xfrm>
              <a:custGeom>
                <a:avLst/>
                <a:gdLst/>
                <a:ahLst/>
                <a:cxnLst/>
                <a:rect l="l" t="t" r="r" b="b"/>
                <a:pathLst>
                  <a:path w="2704" h="819" extrusionOk="0">
                    <a:moveTo>
                      <a:pt x="2704" y="1"/>
                    </a:moveTo>
                    <a:lnTo>
                      <a:pt x="2704" y="1"/>
                    </a:lnTo>
                    <a:cubicBezTo>
                      <a:pt x="2703" y="1"/>
                      <a:pt x="2100" y="177"/>
                      <a:pt x="1346" y="391"/>
                    </a:cubicBezTo>
                    <a:cubicBezTo>
                      <a:pt x="604" y="617"/>
                      <a:pt x="0" y="806"/>
                      <a:pt x="0" y="818"/>
                    </a:cubicBezTo>
                    <a:cubicBezTo>
                      <a:pt x="0" y="819"/>
                      <a:pt x="2" y="819"/>
                      <a:pt x="3" y="819"/>
                    </a:cubicBezTo>
                    <a:cubicBezTo>
                      <a:pt x="54" y="819"/>
                      <a:pt x="654" y="647"/>
                      <a:pt x="1371" y="428"/>
                    </a:cubicBezTo>
                    <a:cubicBezTo>
                      <a:pt x="2112" y="202"/>
                      <a:pt x="2703" y="1"/>
                      <a:pt x="27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4434325" y="4167475"/>
                <a:ext cx="43100" cy="37100"/>
              </a:xfrm>
              <a:custGeom>
                <a:avLst/>
                <a:gdLst/>
                <a:ahLst/>
                <a:cxnLst/>
                <a:rect l="l" t="t" r="r" b="b"/>
                <a:pathLst>
                  <a:path w="1724" h="1484" extrusionOk="0">
                    <a:moveTo>
                      <a:pt x="1723" y="0"/>
                    </a:moveTo>
                    <a:lnTo>
                      <a:pt x="1723" y="0"/>
                    </a:lnTo>
                    <a:cubicBezTo>
                      <a:pt x="1698" y="13"/>
                      <a:pt x="1673" y="38"/>
                      <a:pt x="1660" y="63"/>
                    </a:cubicBezTo>
                    <a:cubicBezTo>
                      <a:pt x="1610" y="101"/>
                      <a:pt x="1547" y="164"/>
                      <a:pt x="1484" y="226"/>
                    </a:cubicBezTo>
                    <a:cubicBezTo>
                      <a:pt x="1334" y="365"/>
                      <a:pt x="1132" y="541"/>
                      <a:pt x="893" y="755"/>
                    </a:cubicBezTo>
                    <a:cubicBezTo>
                      <a:pt x="654" y="956"/>
                      <a:pt x="416" y="1132"/>
                      <a:pt x="265" y="1270"/>
                    </a:cubicBezTo>
                    <a:lnTo>
                      <a:pt x="63" y="1421"/>
                    </a:lnTo>
                    <a:cubicBezTo>
                      <a:pt x="26" y="1459"/>
                      <a:pt x="1" y="1484"/>
                      <a:pt x="1" y="1484"/>
                    </a:cubicBezTo>
                    <a:cubicBezTo>
                      <a:pt x="26" y="1471"/>
                      <a:pt x="63" y="1446"/>
                      <a:pt x="89" y="1434"/>
                    </a:cubicBezTo>
                    <a:cubicBezTo>
                      <a:pt x="139" y="1396"/>
                      <a:pt x="214" y="1333"/>
                      <a:pt x="290" y="1270"/>
                    </a:cubicBezTo>
                    <a:cubicBezTo>
                      <a:pt x="466" y="1144"/>
                      <a:pt x="692" y="968"/>
                      <a:pt x="931" y="755"/>
                    </a:cubicBezTo>
                    <a:cubicBezTo>
                      <a:pt x="1170" y="553"/>
                      <a:pt x="1371" y="365"/>
                      <a:pt x="1510" y="226"/>
                    </a:cubicBezTo>
                    <a:cubicBezTo>
                      <a:pt x="1572" y="151"/>
                      <a:pt x="1635" y="101"/>
                      <a:pt x="1673" y="63"/>
                    </a:cubicBezTo>
                    <a:cubicBezTo>
                      <a:pt x="1686" y="38"/>
                      <a:pt x="1698" y="25"/>
                      <a:pt x="17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4405400" y="3993175"/>
                <a:ext cx="171675" cy="113650"/>
              </a:xfrm>
              <a:custGeom>
                <a:avLst/>
                <a:gdLst/>
                <a:ahLst/>
                <a:cxnLst/>
                <a:rect l="l" t="t" r="r" b="b"/>
                <a:pathLst>
                  <a:path w="6867" h="4546" extrusionOk="0">
                    <a:moveTo>
                      <a:pt x="3860" y="0"/>
                    </a:moveTo>
                    <a:cubicBezTo>
                      <a:pt x="3755" y="0"/>
                      <a:pt x="3657" y="6"/>
                      <a:pt x="3572" y="18"/>
                    </a:cubicBezTo>
                    <a:cubicBezTo>
                      <a:pt x="3056" y="68"/>
                      <a:pt x="2566" y="282"/>
                      <a:pt x="2164" y="609"/>
                    </a:cubicBezTo>
                    <a:cubicBezTo>
                      <a:pt x="1937" y="798"/>
                      <a:pt x="1749" y="1037"/>
                      <a:pt x="1409" y="1150"/>
                    </a:cubicBezTo>
                    <a:cubicBezTo>
                      <a:pt x="1170" y="1238"/>
                      <a:pt x="894" y="1225"/>
                      <a:pt x="642" y="1313"/>
                    </a:cubicBezTo>
                    <a:cubicBezTo>
                      <a:pt x="428" y="1389"/>
                      <a:pt x="252" y="1540"/>
                      <a:pt x="152" y="1754"/>
                    </a:cubicBezTo>
                    <a:cubicBezTo>
                      <a:pt x="1" y="2068"/>
                      <a:pt x="126" y="2458"/>
                      <a:pt x="453" y="2609"/>
                    </a:cubicBezTo>
                    <a:cubicBezTo>
                      <a:pt x="592" y="2697"/>
                      <a:pt x="13" y="2986"/>
                      <a:pt x="114" y="3086"/>
                    </a:cubicBezTo>
                    <a:cubicBezTo>
                      <a:pt x="214" y="3200"/>
                      <a:pt x="667" y="3489"/>
                      <a:pt x="705" y="3640"/>
                    </a:cubicBezTo>
                    <a:cubicBezTo>
                      <a:pt x="818" y="4055"/>
                      <a:pt x="1661" y="4042"/>
                      <a:pt x="2352" y="4080"/>
                    </a:cubicBezTo>
                    <a:cubicBezTo>
                      <a:pt x="2491" y="4080"/>
                      <a:pt x="2641" y="4080"/>
                      <a:pt x="2767" y="4092"/>
                    </a:cubicBezTo>
                    <a:cubicBezTo>
                      <a:pt x="2968" y="4143"/>
                      <a:pt x="3157" y="4218"/>
                      <a:pt x="3333" y="4319"/>
                    </a:cubicBezTo>
                    <a:cubicBezTo>
                      <a:pt x="3717" y="4468"/>
                      <a:pt x="4121" y="4545"/>
                      <a:pt x="4527" y="4545"/>
                    </a:cubicBezTo>
                    <a:cubicBezTo>
                      <a:pt x="4839" y="4545"/>
                      <a:pt x="5152" y="4500"/>
                      <a:pt x="5458" y="4407"/>
                    </a:cubicBezTo>
                    <a:cubicBezTo>
                      <a:pt x="6188" y="4180"/>
                      <a:pt x="6741" y="3652"/>
                      <a:pt x="6615" y="3200"/>
                    </a:cubicBezTo>
                    <a:cubicBezTo>
                      <a:pt x="6577" y="3024"/>
                      <a:pt x="6426" y="2860"/>
                      <a:pt x="6452" y="2671"/>
                    </a:cubicBezTo>
                    <a:cubicBezTo>
                      <a:pt x="6477" y="2508"/>
                      <a:pt x="6615" y="2345"/>
                      <a:pt x="6703" y="2181"/>
                    </a:cubicBezTo>
                    <a:cubicBezTo>
                      <a:pt x="6867" y="1930"/>
                      <a:pt x="6854" y="1603"/>
                      <a:pt x="6678" y="1351"/>
                    </a:cubicBezTo>
                    <a:cubicBezTo>
                      <a:pt x="6452" y="1087"/>
                      <a:pt x="6137" y="911"/>
                      <a:pt x="5785" y="861"/>
                    </a:cubicBezTo>
                    <a:lnTo>
                      <a:pt x="5270" y="458"/>
                    </a:lnTo>
                    <a:cubicBezTo>
                      <a:pt x="5164" y="163"/>
                      <a:pt x="4412" y="0"/>
                      <a:pt x="386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4405100" y="4001475"/>
                <a:ext cx="149975" cy="129325"/>
              </a:xfrm>
              <a:custGeom>
                <a:avLst/>
                <a:gdLst/>
                <a:ahLst/>
                <a:cxnLst/>
                <a:rect l="l" t="t" r="r" b="b"/>
                <a:pathLst>
                  <a:path w="5999" h="5173" extrusionOk="0">
                    <a:moveTo>
                      <a:pt x="3270" y="1"/>
                    </a:moveTo>
                    <a:cubicBezTo>
                      <a:pt x="3270" y="1"/>
                      <a:pt x="1610" y="1447"/>
                      <a:pt x="1094" y="2138"/>
                    </a:cubicBezTo>
                    <a:cubicBezTo>
                      <a:pt x="553" y="2868"/>
                      <a:pt x="1258" y="3195"/>
                      <a:pt x="1258" y="3195"/>
                    </a:cubicBezTo>
                    <a:cubicBezTo>
                      <a:pt x="1258" y="3195"/>
                      <a:pt x="830" y="3622"/>
                      <a:pt x="415" y="4024"/>
                    </a:cubicBezTo>
                    <a:cubicBezTo>
                      <a:pt x="0" y="4402"/>
                      <a:pt x="189" y="4880"/>
                      <a:pt x="830" y="5081"/>
                    </a:cubicBezTo>
                    <a:cubicBezTo>
                      <a:pt x="1025" y="5143"/>
                      <a:pt x="1240" y="5173"/>
                      <a:pt x="1455" y="5173"/>
                    </a:cubicBezTo>
                    <a:cubicBezTo>
                      <a:pt x="1932" y="5173"/>
                      <a:pt x="2410" y="5026"/>
                      <a:pt x="2679" y="4766"/>
                    </a:cubicBezTo>
                    <a:lnTo>
                      <a:pt x="5998" y="1510"/>
                    </a:lnTo>
                    <a:cubicBezTo>
                      <a:pt x="5785" y="667"/>
                      <a:pt x="4665" y="51"/>
                      <a:pt x="327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4462625" y="4031025"/>
                <a:ext cx="8500" cy="4675"/>
              </a:xfrm>
              <a:custGeom>
                <a:avLst/>
                <a:gdLst/>
                <a:ahLst/>
                <a:cxnLst/>
                <a:rect l="l" t="t" r="r" b="b"/>
                <a:pathLst>
                  <a:path w="340" h="187" extrusionOk="0">
                    <a:moveTo>
                      <a:pt x="189" y="1"/>
                    </a:moveTo>
                    <a:cubicBezTo>
                      <a:pt x="140" y="1"/>
                      <a:pt x="93" y="17"/>
                      <a:pt x="51" y="51"/>
                    </a:cubicBezTo>
                    <a:cubicBezTo>
                      <a:pt x="0" y="89"/>
                      <a:pt x="13" y="151"/>
                      <a:pt x="88" y="177"/>
                    </a:cubicBezTo>
                    <a:cubicBezTo>
                      <a:pt x="106" y="184"/>
                      <a:pt x="125" y="187"/>
                      <a:pt x="146" y="187"/>
                    </a:cubicBezTo>
                    <a:cubicBezTo>
                      <a:pt x="197" y="187"/>
                      <a:pt x="253" y="166"/>
                      <a:pt x="290" y="139"/>
                    </a:cubicBezTo>
                    <a:cubicBezTo>
                      <a:pt x="340" y="89"/>
                      <a:pt x="327" y="38"/>
                      <a:pt x="264" y="13"/>
                    </a:cubicBezTo>
                    <a:cubicBezTo>
                      <a:pt x="239" y="5"/>
                      <a:pt x="214" y="1"/>
                      <a:pt x="1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4461675" y="4027875"/>
                <a:ext cx="13550" cy="5075"/>
              </a:xfrm>
              <a:custGeom>
                <a:avLst/>
                <a:gdLst/>
                <a:ahLst/>
                <a:cxnLst/>
                <a:rect l="l" t="t" r="r" b="b"/>
                <a:pathLst>
                  <a:path w="542" h="203" extrusionOk="0">
                    <a:moveTo>
                      <a:pt x="114" y="1"/>
                    </a:moveTo>
                    <a:cubicBezTo>
                      <a:pt x="38" y="13"/>
                      <a:pt x="1" y="26"/>
                      <a:pt x="1" y="39"/>
                    </a:cubicBezTo>
                    <a:cubicBezTo>
                      <a:pt x="1" y="51"/>
                      <a:pt x="151" y="39"/>
                      <a:pt x="290" y="76"/>
                    </a:cubicBezTo>
                    <a:cubicBezTo>
                      <a:pt x="416" y="127"/>
                      <a:pt x="478" y="202"/>
                      <a:pt x="504" y="202"/>
                    </a:cubicBezTo>
                    <a:cubicBezTo>
                      <a:pt x="541" y="189"/>
                      <a:pt x="529" y="164"/>
                      <a:pt x="504" y="139"/>
                    </a:cubicBezTo>
                    <a:cubicBezTo>
                      <a:pt x="466" y="76"/>
                      <a:pt x="416" y="39"/>
                      <a:pt x="353" y="26"/>
                    </a:cubicBezTo>
                    <a:cubicBezTo>
                      <a:pt x="277" y="1"/>
                      <a:pt x="189" y="1"/>
                      <a:pt x="11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4497200" y="4042650"/>
                <a:ext cx="8825" cy="4750"/>
              </a:xfrm>
              <a:custGeom>
                <a:avLst/>
                <a:gdLst/>
                <a:ahLst/>
                <a:cxnLst/>
                <a:rect l="l" t="t" r="r" b="b"/>
                <a:pathLst>
                  <a:path w="353" h="190" extrusionOk="0">
                    <a:moveTo>
                      <a:pt x="190" y="1"/>
                    </a:moveTo>
                    <a:cubicBezTo>
                      <a:pt x="140" y="1"/>
                      <a:pt x="93" y="18"/>
                      <a:pt x="51" y="51"/>
                    </a:cubicBezTo>
                    <a:cubicBezTo>
                      <a:pt x="1" y="89"/>
                      <a:pt x="26" y="152"/>
                      <a:pt x="89" y="177"/>
                    </a:cubicBezTo>
                    <a:cubicBezTo>
                      <a:pt x="114" y="185"/>
                      <a:pt x="139" y="189"/>
                      <a:pt x="164" y="189"/>
                    </a:cubicBezTo>
                    <a:cubicBezTo>
                      <a:pt x="213" y="189"/>
                      <a:pt x="260" y="173"/>
                      <a:pt x="302" y="139"/>
                    </a:cubicBezTo>
                    <a:cubicBezTo>
                      <a:pt x="353" y="89"/>
                      <a:pt x="327" y="39"/>
                      <a:pt x="265" y="13"/>
                    </a:cubicBezTo>
                    <a:cubicBezTo>
                      <a:pt x="239" y="5"/>
                      <a:pt x="214" y="1"/>
                      <a:pt x="1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4497200" y="4040150"/>
                <a:ext cx="13550" cy="5050"/>
              </a:xfrm>
              <a:custGeom>
                <a:avLst/>
                <a:gdLst/>
                <a:ahLst/>
                <a:cxnLst/>
                <a:rect l="l" t="t" r="r" b="b"/>
                <a:pathLst>
                  <a:path w="542" h="202" extrusionOk="0">
                    <a:moveTo>
                      <a:pt x="114" y="0"/>
                    </a:moveTo>
                    <a:cubicBezTo>
                      <a:pt x="26" y="13"/>
                      <a:pt x="1" y="25"/>
                      <a:pt x="1" y="38"/>
                    </a:cubicBezTo>
                    <a:cubicBezTo>
                      <a:pt x="1" y="51"/>
                      <a:pt x="151" y="38"/>
                      <a:pt x="290" y="76"/>
                    </a:cubicBezTo>
                    <a:cubicBezTo>
                      <a:pt x="428" y="126"/>
                      <a:pt x="491" y="201"/>
                      <a:pt x="516" y="201"/>
                    </a:cubicBezTo>
                    <a:cubicBezTo>
                      <a:pt x="541" y="189"/>
                      <a:pt x="529" y="164"/>
                      <a:pt x="516" y="139"/>
                    </a:cubicBezTo>
                    <a:cubicBezTo>
                      <a:pt x="478" y="76"/>
                      <a:pt x="416" y="38"/>
                      <a:pt x="353" y="25"/>
                    </a:cubicBezTo>
                    <a:cubicBezTo>
                      <a:pt x="277" y="0"/>
                      <a:pt x="189" y="0"/>
                      <a:pt x="1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4459150" y="4035425"/>
                <a:ext cx="28950" cy="18900"/>
              </a:xfrm>
              <a:custGeom>
                <a:avLst/>
                <a:gdLst/>
                <a:ahLst/>
                <a:cxnLst/>
                <a:rect l="l" t="t" r="r" b="b"/>
                <a:pathLst>
                  <a:path w="1158" h="756" extrusionOk="0">
                    <a:moveTo>
                      <a:pt x="1158" y="1"/>
                    </a:moveTo>
                    <a:lnTo>
                      <a:pt x="1158" y="1"/>
                    </a:lnTo>
                    <a:cubicBezTo>
                      <a:pt x="906" y="114"/>
                      <a:pt x="655" y="240"/>
                      <a:pt x="403" y="378"/>
                    </a:cubicBezTo>
                    <a:lnTo>
                      <a:pt x="114" y="529"/>
                    </a:lnTo>
                    <a:cubicBezTo>
                      <a:pt x="76" y="554"/>
                      <a:pt x="26" y="579"/>
                      <a:pt x="1" y="617"/>
                    </a:cubicBezTo>
                    <a:cubicBezTo>
                      <a:pt x="1" y="642"/>
                      <a:pt x="14" y="655"/>
                      <a:pt x="26" y="667"/>
                    </a:cubicBezTo>
                    <a:cubicBezTo>
                      <a:pt x="39" y="680"/>
                      <a:pt x="64" y="692"/>
                      <a:pt x="89" y="692"/>
                    </a:cubicBezTo>
                    <a:cubicBezTo>
                      <a:pt x="152" y="717"/>
                      <a:pt x="240" y="743"/>
                      <a:pt x="315" y="755"/>
                    </a:cubicBezTo>
                    <a:cubicBezTo>
                      <a:pt x="252" y="717"/>
                      <a:pt x="190" y="680"/>
                      <a:pt x="114" y="667"/>
                    </a:cubicBezTo>
                    <a:cubicBezTo>
                      <a:pt x="76" y="655"/>
                      <a:pt x="51" y="629"/>
                      <a:pt x="64" y="617"/>
                    </a:cubicBezTo>
                    <a:cubicBezTo>
                      <a:pt x="89" y="592"/>
                      <a:pt x="114" y="566"/>
                      <a:pt x="152" y="554"/>
                    </a:cubicBezTo>
                    <a:lnTo>
                      <a:pt x="454" y="403"/>
                    </a:lnTo>
                    <a:cubicBezTo>
                      <a:pt x="693" y="290"/>
                      <a:pt x="932" y="152"/>
                      <a:pt x="11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4432450" y="4081325"/>
                <a:ext cx="44650" cy="8525"/>
              </a:xfrm>
              <a:custGeom>
                <a:avLst/>
                <a:gdLst/>
                <a:ahLst/>
                <a:cxnLst/>
                <a:rect l="l" t="t" r="r" b="b"/>
                <a:pathLst>
                  <a:path w="1786" h="341" extrusionOk="0">
                    <a:moveTo>
                      <a:pt x="151" y="1"/>
                    </a:moveTo>
                    <a:lnTo>
                      <a:pt x="0" y="164"/>
                    </a:lnTo>
                    <a:cubicBezTo>
                      <a:pt x="297" y="280"/>
                      <a:pt x="608" y="340"/>
                      <a:pt x="918" y="340"/>
                    </a:cubicBezTo>
                    <a:cubicBezTo>
                      <a:pt x="1211" y="340"/>
                      <a:pt x="1505" y="287"/>
                      <a:pt x="1786" y="177"/>
                    </a:cubicBezTo>
                    <a:lnTo>
                      <a:pt x="1786" y="177"/>
                    </a:lnTo>
                    <a:cubicBezTo>
                      <a:pt x="1661" y="188"/>
                      <a:pt x="1537" y="194"/>
                      <a:pt x="1413" y="194"/>
                    </a:cubicBezTo>
                    <a:cubicBezTo>
                      <a:pt x="985" y="194"/>
                      <a:pt x="560" y="127"/>
                      <a:pt x="151"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4502850" y="4034800"/>
                <a:ext cx="13250" cy="6075"/>
              </a:xfrm>
              <a:custGeom>
                <a:avLst/>
                <a:gdLst/>
                <a:ahLst/>
                <a:cxnLst/>
                <a:rect l="l" t="t" r="r" b="b"/>
                <a:pathLst>
                  <a:path w="530" h="243" extrusionOk="0">
                    <a:moveTo>
                      <a:pt x="114" y="0"/>
                    </a:moveTo>
                    <a:cubicBezTo>
                      <a:pt x="39" y="0"/>
                      <a:pt x="1" y="13"/>
                      <a:pt x="1" y="13"/>
                    </a:cubicBezTo>
                    <a:cubicBezTo>
                      <a:pt x="1" y="26"/>
                      <a:pt x="39" y="26"/>
                      <a:pt x="89" y="38"/>
                    </a:cubicBezTo>
                    <a:cubicBezTo>
                      <a:pt x="152" y="63"/>
                      <a:pt x="215" y="76"/>
                      <a:pt x="290" y="114"/>
                    </a:cubicBezTo>
                    <a:cubicBezTo>
                      <a:pt x="340" y="126"/>
                      <a:pt x="391" y="164"/>
                      <a:pt x="441" y="202"/>
                    </a:cubicBezTo>
                    <a:cubicBezTo>
                      <a:pt x="472" y="222"/>
                      <a:pt x="486" y="243"/>
                      <a:pt x="504" y="243"/>
                    </a:cubicBezTo>
                    <a:cubicBezTo>
                      <a:pt x="508" y="243"/>
                      <a:pt x="512" y="242"/>
                      <a:pt x="516" y="239"/>
                    </a:cubicBezTo>
                    <a:cubicBezTo>
                      <a:pt x="529" y="239"/>
                      <a:pt x="529" y="214"/>
                      <a:pt x="516" y="177"/>
                    </a:cubicBezTo>
                    <a:cubicBezTo>
                      <a:pt x="466" y="114"/>
                      <a:pt x="416" y="76"/>
                      <a:pt x="353" y="51"/>
                    </a:cubicBezTo>
                    <a:cubicBezTo>
                      <a:pt x="278" y="13"/>
                      <a:pt x="190" y="0"/>
                      <a:pt x="1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4470800" y="4024925"/>
                <a:ext cx="10700" cy="3425"/>
              </a:xfrm>
              <a:custGeom>
                <a:avLst/>
                <a:gdLst/>
                <a:ahLst/>
                <a:cxnLst/>
                <a:rect l="l" t="t" r="r" b="b"/>
                <a:pathLst>
                  <a:path w="428" h="137" extrusionOk="0">
                    <a:moveTo>
                      <a:pt x="69" y="1"/>
                    </a:moveTo>
                    <a:cubicBezTo>
                      <a:pt x="51" y="1"/>
                      <a:pt x="32" y="3"/>
                      <a:pt x="13" y="6"/>
                    </a:cubicBezTo>
                    <a:cubicBezTo>
                      <a:pt x="0" y="31"/>
                      <a:pt x="76" y="69"/>
                      <a:pt x="176" y="106"/>
                    </a:cubicBezTo>
                    <a:cubicBezTo>
                      <a:pt x="232" y="125"/>
                      <a:pt x="287" y="136"/>
                      <a:pt x="342" y="136"/>
                    </a:cubicBezTo>
                    <a:cubicBezTo>
                      <a:pt x="362" y="136"/>
                      <a:pt x="382" y="135"/>
                      <a:pt x="403" y="131"/>
                    </a:cubicBezTo>
                    <a:cubicBezTo>
                      <a:pt x="428" y="119"/>
                      <a:pt x="352" y="81"/>
                      <a:pt x="239" y="43"/>
                    </a:cubicBezTo>
                    <a:cubicBezTo>
                      <a:pt x="183" y="15"/>
                      <a:pt x="126"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4460425" y="4060075"/>
                <a:ext cx="12900" cy="6850"/>
              </a:xfrm>
              <a:custGeom>
                <a:avLst/>
                <a:gdLst/>
                <a:ahLst/>
                <a:cxnLst/>
                <a:rect l="l" t="t" r="r" b="b"/>
                <a:pathLst>
                  <a:path w="516" h="274" extrusionOk="0">
                    <a:moveTo>
                      <a:pt x="276" y="0"/>
                    </a:moveTo>
                    <a:cubicBezTo>
                      <a:pt x="250" y="0"/>
                      <a:pt x="225" y="3"/>
                      <a:pt x="201" y="8"/>
                    </a:cubicBezTo>
                    <a:cubicBezTo>
                      <a:pt x="88" y="33"/>
                      <a:pt x="0" y="121"/>
                      <a:pt x="38" y="197"/>
                    </a:cubicBezTo>
                    <a:cubicBezTo>
                      <a:pt x="95" y="245"/>
                      <a:pt x="167" y="273"/>
                      <a:pt x="239" y="273"/>
                    </a:cubicBezTo>
                    <a:cubicBezTo>
                      <a:pt x="278" y="273"/>
                      <a:pt x="317" y="265"/>
                      <a:pt x="352" y="247"/>
                    </a:cubicBezTo>
                    <a:cubicBezTo>
                      <a:pt x="478" y="209"/>
                      <a:pt x="516" y="109"/>
                      <a:pt x="453" y="46"/>
                    </a:cubicBezTo>
                    <a:lnTo>
                      <a:pt x="453" y="46"/>
                    </a:lnTo>
                    <a:lnTo>
                      <a:pt x="461" y="61"/>
                    </a:lnTo>
                    <a:lnTo>
                      <a:pt x="461" y="61"/>
                    </a:lnTo>
                    <a:cubicBezTo>
                      <a:pt x="427" y="23"/>
                      <a:pt x="351" y="0"/>
                      <a:pt x="276"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4457900" y="4059325"/>
                <a:ext cx="18275" cy="4775"/>
              </a:xfrm>
              <a:custGeom>
                <a:avLst/>
                <a:gdLst/>
                <a:ahLst/>
                <a:cxnLst/>
                <a:rect l="l" t="t" r="r" b="b"/>
                <a:pathLst>
                  <a:path w="731" h="191" extrusionOk="0">
                    <a:moveTo>
                      <a:pt x="717" y="0"/>
                    </a:moveTo>
                    <a:lnTo>
                      <a:pt x="717" y="0"/>
                    </a:lnTo>
                    <a:cubicBezTo>
                      <a:pt x="617" y="51"/>
                      <a:pt x="504" y="101"/>
                      <a:pt x="391" y="126"/>
                    </a:cubicBezTo>
                    <a:cubicBezTo>
                      <a:pt x="265" y="126"/>
                      <a:pt x="139" y="126"/>
                      <a:pt x="13" y="101"/>
                    </a:cubicBezTo>
                    <a:cubicBezTo>
                      <a:pt x="1" y="101"/>
                      <a:pt x="26" y="139"/>
                      <a:pt x="101" y="164"/>
                    </a:cubicBezTo>
                    <a:cubicBezTo>
                      <a:pt x="163" y="179"/>
                      <a:pt x="226" y="190"/>
                      <a:pt x="291" y="190"/>
                    </a:cubicBezTo>
                    <a:cubicBezTo>
                      <a:pt x="331" y="190"/>
                      <a:pt x="372" y="186"/>
                      <a:pt x="416" y="176"/>
                    </a:cubicBezTo>
                    <a:cubicBezTo>
                      <a:pt x="504" y="164"/>
                      <a:pt x="604" y="126"/>
                      <a:pt x="680" y="76"/>
                    </a:cubicBezTo>
                    <a:cubicBezTo>
                      <a:pt x="717" y="38"/>
                      <a:pt x="730" y="13"/>
                      <a:pt x="7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4471100" y="3996200"/>
                <a:ext cx="100950" cy="59675"/>
              </a:xfrm>
              <a:custGeom>
                <a:avLst/>
                <a:gdLst/>
                <a:ahLst/>
                <a:cxnLst/>
                <a:rect l="l" t="t" r="r" b="b"/>
                <a:pathLst>
                  <a:path w="4038" h="2387" extrusionOk="0">
                    <a:moveTo>
                      <a:pt x="1334" y="0"/>
                    </a:moveTo>
                    <a:cubicBezTo>
                      <a:pt x="1228" y="0"/>
                      <a:pt x="1122" y="12"/>
                      <a:pt x="1019" y="36"/>
                    </a:cubicBezTo>
                    <a:cubicBezTo>
                      <a:pt x="680" y="73"/>
                      <a:pt x="366" y="237"/>
                      <a:pt x="127" y="476"/>
                    </a:cubicBezTo>
                    <a:cubicBezTo>
                      <a:pt x="39" y="539"/>
                      <a:pt x="1" y="652"/>
                      <a:pt x="26" y="752"/>
                    </a:cubicBezTo>
                    <a:cubicBezTo>
                      <a:pt x="101" y="953"/>
                      <a:pt x="554" y="966"/>
                      <a:pt x="692" y="1155"/>
                    </a:cubicBezTo>
                    <a:lnTo>
                      <a:pt x="989" y="950"/>
                    </a:lnTo>
                    <a:lnTo>
                      <a:pt x="989" y="950"/>
                    </a:lnTo>
                    <a:cubicBezTo>
                      <a:pt x="907" y="1038"/>
                      <a:pt x="918" y="1196"/>
                      <a:pt x="1032" y="1268"/>
                    </a:cubicBezTo>
                    <a:cubicBezTo>
                      <a:pt x="1195" y="1356"/>
                      <a:pt x="1359" y="1431"/>
                      <a:pt x="1535" y="1469"/>
                    </a:cubicBezTo>
                    <a:cubicBezTo>
                      <a:pt x="1724" y="1519"/>
                      <a:pt x="1912" y="1582"/>
                      <a:pt x="1975" y="1708"/>
                    </a:cubicBezTo>
                    <a:lnTo>
                      <a:pt x="2214" y="1557"/>
                    </a:lnTo>
                    <a:lnTo>
                      <a:pt x="2051" y="1846"/>
                    </a:lnTo>
                    <a:lnTo>
                      <a:pt x="2994" y="2387"/>
                    </a:lnTo>
                    <a:cubicBezTo>
                      <a:pt x="3673" y="2060"/>
                      <a:pt x="4037" y="1482"/>
                      <a:pt x="3849" y="1016"/>
                    </a:cubicBezTo>
                    <a:cubicBezTo>
                      <a:pt x="3660" y="551"/>
                      <a:pt x="2968" y="212"/>
                      <a:pt x="2189" y="212"/>
                    </a:cubicBezTo>
                    <a:lnTo>
                      <a:pt x="2013" y="149"/>
                    </a:lnTo>
                    <a:cubicBezTo>
                      <a:pt x="1797" y="54"/>
                      <a:pt x="1564" y="0"/>
                      <a:pt x="1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4474575" y="4029775"/>
                <a:ext cx="91800" cy="72650"/>
              </a:xfrm>
              <a:custGeom>
                <a:avLst/>
                <a:gdLst/>
                <a:ahLst/>
                <a:cxnLst/>
                <a:rect l="l" t="t" r="r" b="b"/>
                <a:pathLst>
                  <a:path w="3672" h="2906" extrusionOk="0">
                    <a:moveTo>
                      <a:pt x="2528" y="0"/>
                    </a:moveTo>
                    <a:cubicBezTo>
                      <a:pt x="2100" y="264"/>
                      <a:pt x="1647" y="554"/>
                      <a:pt x="1585" y="906"/>
                    </a:cubicBezTo>
                    <a:cubicBezTo>
                      <a:pt x="1597" y="1233"/>
                      <a:pt x="1358" y="1522"/>
                      <a:pt x="1019" y="1547"/>
                    </a:cubicBezTo>
                    <a:cubicBezTo>
                      <a:pt x="805" y="1622"/>
                      <a:pt x="591" y="1723"/>
                      <a:pt x="390" y="1836"/>
                    </a:cubicBezTo>
                    <a:cubicBezTo>
                      <a:pt x="76" y="2037"/>
                      <a:pt x="0" y="2352"/>
                      <a:pt x="189" y="2578"/>
                    </a:cubicBezTo>
                    <a:cubicBezTo>
                      <a:pt x="369" y="2782"/>
                      <a:pt x="766" y="2906"/>
                      <a:pt x="1185" y="2906"/>
                    </a:cubicBezTo>
                    <a:cubicBezTo>
                      <a:pt x="1205" y="2906"/>
                      <a:pt x="1225" y="2906"/>
                      <a:pt x="1245" y="2905"/>
                    </a:cubicBezTo>
                    <a:cubicBezTo>
                      <a:pt x="1673" y="2892"/>
                      <a:pt x="2088" y="2767"/>
                      <a:pt x="2452" y="2528"/>
                    </a:cubicBezTo>
                    <a:lnTo>
                      <a:pt x="3672" y="541"/>
                    </a:lnTo>
                    <a:lnTo>
                      <a:pt x="252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4307625" y="4090750"/>
                <a:ext cx="223250" cy="83650"/>
              </a:xfrm>
              <a:custGeom>
                <a:avLst/>
                <a:gdLst/>
                <a:ahLst/>
                <a:cxnLst/>
                <a:rect l="l" t="t" r="r" b="b"/>
                <a:pathLst>
                  <a:path w="8930" h="3346" extrusionOk="0">
                    <a:moveTo>
                      <a:pt x="1" y="1"/>
                    </a:moveTo>
                    <a:cubicBezTo>
                      <a:pt x="139" y="13"/>
                      <a:pt x="278" y="39"/>
                      <a:pt x="428" y="76"/>
                    </a:cubicBezTo>
                    <a:cubicBezTo>
                      <a:pt x="743" y="139"/>
                      <a:pt x="1045" y="277"/>
                      <a:pt x="1296" y="479"/>
                    </a:cubicBezTo>
                    <a:cubicBezTo>
                      <a:pt x="1598" y="692"/>
                      <a:pt x="1812" y="1007"/>
                      <a:pt x="2151" y="1321"/>
                    </a:cubicBezTo>
                    <a:cubicBezTo>
                      <a:pt x="2352" y="1510"/>
                      <a:pt x="2579" y="1648"/>
                      <a:pt x="2830" y="1761"/>
                    </a:cubicBezTo>
                    <a:cubicBezTo>
                      <a:pt x="3170" y="1887"/>
                      <a:pt x="3522" y="1975"/>
                      <a:pt x="3874" y="2025"/>
                    </a:cubicBezTo>
                    <a:cubicBezTo>
                      <a:pt x="4654" y="2138"/>
                      <a:pt x="5446" y="2176"/>
                      <a:pt x="6125" y="2264"/>
                    </a:cubicBezTo>
                    <a:cubicBezTo>
                      <a:pt x="6439" y="2302"/>
                      <a:pt x="6741" y="2365"/>
                      <a:pt x="7043" y="2453"/>
                    </a:cubicBezTo>
                    <a:lnTo>
                      <a:pt x="7231" y="2516"/>
                    </a:lnTo>
                    <a:cubicBezTo>
                      <a:pt x="7294" y="2528"/>
                      <a:pt x="7345" y="2553"/>
                      <a:pt x="7407" y="2579"/>
                    </a:cubicBezTo>
                    <a:cubicBezTo>
                      <a:pt x="7508" y="2629"/>
                      <a:pt x="7609" y="2679"/>
                      <a:pt x="7697" y="2742"/>
                    </a:cubicBezTo>
                    <a:cubicBezTo>
                      <a:pt x="7873" y="2843"/>
                      <a:pt x="8011" y="2943"/>
                      <a:pt x="8149" y="3031"/>
                    </a:cubicBezTo>
                    <a:cubicBezTo>
                      <a:pt x="8263" y="3107"/>
                      <a:pt x="8388" y="3170"/>
                      <a:pt x="8527" y="3233"/>
                    </a:cubicBezTo>
                    <a:cubicBezTo>
                      <a:pt x="8615" y="3270"/>
                      <a:pt x="8715" y="3295"/>
                      <a:pt x="8816" y="3321"/>
                    </a:cubicBezTo>
                    <a:cubicBezTo>
                      <a:pt x="8891" y="3346"/>
                      <a:pt x="8929" y="3346"/>
                      <a:pt x="8929" y="3346"/>
                    </a:cubicBezTo>
                    <a:cubicBezTo>
                      <a:pt x="8803" y="3321"/>
                      <a:pt x="8678" y="3270"/>
                      <a:pt x="8552" y="3220"/>
                    </a:cubicBezTo>
                    <a:cubicBezTo>
                      <a:pt x="8426" y="3170"/>
                      <a:pt x="8300" y="3107"/>
                      <a:pt x="8187" y="3019"/>
                    </a:cubicBezTo>
                    <a:cubicBezTo>
                      <a:pt x="8061" y="2931"/>
                      <a:pt x="7923" y="2830"/>
                      <a:pt x="7747" y="2730"/>
                    </a:cubicBezTo>
                    <a:cubicBezTo>
                      <a:pt x="7659" y="2667"/>
                      <a:pt x="7558" y="2616"/>
                      <a:pt x="7458" y="2566"/>
                    </a:cubicBezTo>
                    <a:cubicBezTo>
                      <a:pt x="7395" y="2541"/>
                      <a:pt x="7345" y="2516"/>
                      <a:pt x="7282" y="2491"/>
                    </a:cubicBezTo>
                    <a:lnTo>
                      <a:pt x="7093" y="2428"/>
                    </a:lnTo>
                    <a:cubicBezTo>
                      <a:pt x="6791" y="2340"/>
                      <a:pt x="6477" y="2277"/>
                      <a:pt x="6163" y="2239"/>
                    </a:cubicBezTo>
                    <a:cubicBezTo>
                      <a:pt x="5484" y="2138"/>
                      <a:pt x="4691" y="2113"/>
                      <a:pt x="3912" y="2000"/>
                    </a:cubicBezTo>
                    <a:cubicBezTo>
                      <a:pt x="3560" y="1950"/>
                      <a:pt x="3220" y="1862"/>
                      <a:pt x="2893" y="1736"/>
                    </a:cubicBezTo>
                    <a:cubicBezTo>
                      <a:pt x="2642" y="1636"/>
                      <a:pt x="2415" y="1485"/>
                      <a:pt x="2214" y="1296"/>
                    </a:cubicBezTo>
                    <a:cubicBezTo>
                      <a:pt x="1887" y="982"/>
                      <a:pt x="1661" y="667"/>
                      <a:pt x="1346" y="453"/>
                    </a:cubicBezTo>
                    <a:cubicBezTo>
                      <a:pt x="1082" y="252"/>
                      <a:pt x="768" y="114"/>
                      <a:pt x="441" y="51"/>
                    </a:cubicBezTo>
                    <a:cubicBezTo>
                      <a:pt x="328" y="26"/>
                      <a:pt x="227" y="13"/>
                      <a:pt x="1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4253875" y="4110875"/>
                <a:ext cx="201850" cy="80825"/>
              </a:xfrm>
              <a:custGeom>
                <a:avLst/>
                <a:gdLst/>
                <a:ahLst/>
                <a:cxnLst/>
                <a:rect l="l" t="t" r="r" b="b"/>
                <a:pathLst>
                  <a:path w="8074" h="3233" extrusionOk="0">
                    <a:moveTo>
                      <a:pt x="1" y="1"/>
                    </a:moveTo>
                    <a:cubicBezTo>
                      <a:pt x="1" y="13"/>
                      <a:pt x="164" y="1"/>
                      <a:pt x="428" y="26"/>
                    </a:cubicBezTo>
                    <a:cubicBezTo>
                      <a:pt x="780" y="51"/>
                      <a:pt x="1107" y="139"/>
                      <a:pt x="1422" y="277"/>
                    </a:cubicBezTo>
                    <a:cubicBezTo>
                      <a:pt x="1799" y="441"/>
                      <a:pt x="2138" y="680"/>
                      <a:pt x="2428" y="969"/>
                    </a:cubicBezTo>
                    <a:cubicBezTo>
                      <a:pt x="2729" y="1258"/>
                      <a:pt x="3031" y="1598"/>
                      <a:pt x="3496" y="1899"/>
                    </a:cubicBezTo>
                    <a:cubicBezTo>
                      <a:pt x="3761" y="2063"/>
                      <a:pt x="4050" y="2176"/>
                      <a:pt x="4339" y="2251"/>
                    </a:cubicBezTo>
                    <a:cubicBezTo>
                      <a:pt x="4666" y="2339"/>
                      <a:pt x="4993" y="2390"/>
                      <a:pt x="5320" y="2428"/>
                    </a:cubicBezTo>
                    <a:cubicBezTo>
                      <a:pt x="5886" y="2478"/>
                      <a:pt x="6439" y="2553"/>
                      <a:pt x="6992" y="2666"/>
                    </a:cubicBezTo>
                    <a:cubicBezTo>
                      <a:pt x="7319" y="2729"/>
                      <a:pt x="7621" y="2855"/>
                      <a:pt x="7885" y="3031"/>
                    </a:cubicBezTo>
                    <a:cubicBezTo>
                      <a:pt x="7960" y="3094"/>
                      <a:pt x="8023" y="3157"/>
                      <a:pt x="8074" y="3232"/>
                    </a:cubicBezTo>
                    <a:cubicBezTo>
                      <a:pt x="8049" y="3157"/>
                      <a:pt x="7986" y="3081"/>
                      <a:pt x="7910" y="3031"/>
                    </a:cubicBezTo>
                    <a:cubicBezTo>
                      <a:pt x="7659" y="2830"/>
                      <a:pt x="7357" y="2704"/>
                      <a:pt x="7030" y="2641"/>
                    </a:cubicBezTo>
                    <a:cubicBezTo>
                      <a:pt x="6477" y="2516"/>
                      <a:pt x="5923" y="2428"/>
                      <a:pt x="5358" y="2377"/>
                    </a:cubicBezTo>
                    <a:cubicBezTo>
                      <a:pt x="5031" y="2339"/>
                      <a:pt x="4716" y="2289"/>
                      <a:pt x="4402" y="2214"/>
                    </a:cubicBezTo>
                    <a:cubicBezTo>
                      <a:pt x="4113" y="2138"/>
                      <a:pt x="3836" y="2013"/>
                      <a:pt x="3584" y="1862"/>
                    </a:cubicBezTo>
                    <a:cubicBezTo>
                      <a:pt x="3119" y="1572"/>
                      <a:pt x="2817" y="1233"/>
                      <a:pt x="2503" y="944"/>
                    </a:cubicBezTo>
                    <a:cubicBezTo>
                      <a:pt x="2214" y="642"/>
                      <a:pt x="1862" y="416"/>
                      <a:pt x="1472" y="252"/>
                    </a:cubicBezTo>
                    <a:cubicBezTo>
                      <a:pt x="1145" y="114"/>
                      <a:pt x="805" y="26"/>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4459150" y="4179700"/>
                <a:ext cx="67000" cy="17975"/>
              </a:xfrm>
              <a:custGeom>
                <a:avLst/>
                <a:gdLst/>
                <a:ahLst/>
                <a:cxnLst/>
                <a:rect l="l" t="t" r="r" b="b"/>
                <a:pathLst>
                  <a:path w="2680" h="719" extrusionOk="0">
                    <a:moveTo>
                      <a:pt x="42" y="1"/>
                    </a:moveTo>
                    <a:cubicBezTo>
                      <a:pt x="41" y="1"/>
                      <a:pt x="40" y="1"/>
                      <a:pt x="39" y="1"/>
                    </a:cubicBezTo>
                    <a:cubicBezTo>
                      <a:pt x="1" y="1"/>
                      <a:pt x="416" y="303"/>
                      <a:pt x="1170" y="504"/>
                    </a:cubicBezTo>
                    <a:cubicBezTo>
                      <a:pt x="1661" y="643"/>
                      <a:pt x="2164" y="718"/>
                      <a:pt x="2667" y="718"/>
                    </a:cubicBezTo>
                    <a:cubicBezTo>
                      <a:pt x="2679" y="693"/>
                      <a:pt x="1988" y="630"/>
                      <a:pt x="1258" y="442"/>
                    </a:cubicBezTo>
                    <a:cubicBezTo>
                      <a:pt x="547" y="245"/>
                      <a:pt x="98"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4456650" y="4127225"/>
                <a:ext cx="72025" cy="18875"/>
              </a:xfrm>
              <a:custGeom>
                <a:avLst/>
                <a:gdLst/>
                <a:ahLst/>
                <a:cxnLst/>
                <a:rect l="l" t="t" r="r" b="b"/>
                <a:pathLst>
                  <a:path w="2881" h="755" extrusionOk="0">
                    <a:moveTo>
                      <a:pt x="0" y="0"/>
                    </a:moveTo>
                    <a:cubicBezTo>
                      <a:pt x="151" y="13"/>
                      <a:pt x="315" y="38"/>
                      <a:pt x="466" y="63"/>
                    </a:cubicBezTo>
                    <a:cubicBezTo>
                      <a:pt x="793" y="126"/>
                      <a:pt x="1107" y="239"/>
                      <a:pt x="1409" y="390"/>
                    </a:cubicBezTo>
                    <a:cubicBezTo>
                      <a:pt x="1723" y="529"/>
                      <a:pt x="2050" y="642"/>
                      <a:pt x="2390" y="717"/>
                    </a:cubicBezTo>
                    <a:cubicBezTo>
                      <a:pt x="2503" y="730"/>
                      <a:pt x="2616" y="742"/>
                      <a:pt x="2742" y="755"/>
                    </a:cubicBezTo>
                    <a:lnTo>
                      <a:pt x="2880" y="755"/>
                    </a:lnTo>
                    <a:cubicBezTo>
                      <a:pt x="2880" y="755"/>
                      <a:pt x="2679" y="755"/>
                      <a:pt x="2402" y="679"/>
                    </a:cubicBezTo>
                    <a:cubicBezTo>
                      <a:pt x="2075" y="604"/>
                      <a:pt x="1761" y="491"/>
                      <a:pt x="1459" y="353"/>
                    </a:cubicBezTo>
                    <a:cubicBezTo>
                      <a:pt x="1145" y="202"/>
                      <a:pt x="818" y="101"/>
                      <a:pt x="491" y="38"/>
                    </a:cubicBezTo>
                    <a:cubicBezTo>
                      <a:pt x="365" y="13"/>
                      <a:pt x="252" y="0"/>
                      <a:pt x="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4367050" y="4083200"/>
                <a:ext cx="38700" cy="25425"/>
              </a:xfrm>
              <a:custGeom>
                <a:avLst/>
                <a:gdLst/>
                <a:ahLst/>
                <a:cxnLst/>
                <a:rect l="l" t="t" r="r" b="b"/>
                <a:pathLst>
                  <a:path w="1548" h="1017" extrusionOk="0">
                    <a:moveTo>
                      <a:pt x="13" y="1"/>
                    </a:moveTo>
                    <a:cubicBezTo>
                      <a:pt x="1" y="14"/>
                      <a:pt x="139" y="39"/>
                      <a:pt x="315" y="114"/>
                    </a:cubicBezTo>
                    <a:cubicBezTo>
                      <a:pt x="529" y="190"/>
                      <a:pt x="717" y="315"/>
                      <a:pt x="868" y="466"/>
                    </a:cubicBezTo>
                    <a:cubicBezTo>
                      <a:pt x="931" y="554"/>
                      <a:pt x="981" y="642"/>
                      <a:pt x="1019" y="730"/>
                    </a:cubicBezTo>
                    <a:cubicBezTo>
                      <a:pt x="1069" y="806"/>
                      <a:pt x="1132" y="881"/>
                      <a:pt x="1208" y="932"/>
                    </a:cubicBezTo>
                    <a:cubicBezTo>
                      <a:pt x="1283" y="969"/>
                      <a:pt x="1359" y="994"/>
                      <a:pt x="1434" y="1007"/>
                    </a:cubicBezTo>
                    <a:cubicBezTo>
                      <a:pt x="1453" y="1013"/>
                      <a:pt x="1472" y="1016"/>
                      <a:pt x="1491" y="1016"/>
                    </a:cubicBezTo>
                    <a:cubicBezTo>
                      <a:pt x="1510" y="1016"/>
                      <a:pt x="1528" y="1013"/>
                      <a:pt x="1547" y="1007"/>
                    </a:cubicBezTo>
                    <a:cubicBezTo>
                      <a:pt x="1447" y="994"/>
                      <a:pt x="1346" y="957"/>
                      <a:pt x="1258" y="906"/>
                    </a:cubicBezTo>
                    <a:cubicBezTo>
                      <a:pt x="1183" y="856"/>
                      <a:pt x="1132" y="781"/>
                      <a:pt x="1095" y="705"/>
                    </a:cubicBezTo>
                    <a:cubicBezTo>
                      <a:pt x="1057" y="617"/>
                      <a:pt x="1007" y="529"/>
                      <a:pt x="944" y="441"/>
                    </a:cubicBezTo>
                    <a:cubicBezTo>
                      <a:pt x="780" y="278"/>
                      <a:pt x="579" y="152"/>
                      <a:pt x="353" y="89"/>
                    </a:cubicBezTo>
                    <a:cubicBezTo>
                      <a:pt x="239" y="39"/>
                      <a:pt x="126" y="14"/>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4268025" y="3866300"/>
                <a:ext cx="536025" cy="403350"/>
              </a:xfrm>
              <a:custGeom>
                <a:avLst/>
                <a:gdLst/>
                <a:ahLst/>
                <a:cxnLst/>
                <a:rect l="l" t="t" r="r" b="b"/>
                <a:pathLst>
                  <a:path w="21441" h="16134" extrusionOk="0">
                    <a:moveTo>
                      <a:pt x="11469" y="0"/>
                    </a:moveTo>
                    <a:lnTo>
                      <a:pt x="11418" y="63"/>
                    </a:lnTo>
                    <a:cubicBezTo>
                      <a:pt x="11456" y="26"/>
                      <a:pt x="11469" y="0"/>
                      <a:pt x="11469" y="0"/>
                    </a:cubicBezTo>
                    <a:close/>
                    <a:moveTo>
                      <a:pt x="11469" y="13"/>
                    </a:moveTo>
                    <a:lnTo>
                      <a:pt x="11657" y="76"/>
                    </a:lnTo>
                    <a:lnTo>
                      <a:pt x="12185" y="252"/>
                    </a:lnTo>
                    <a:lnTo>
                      <a:pt x="14147" y="893"/>
                    </a:lnTo>
                    <a:lnTo>
                      <a:pt x="21323" y="3243"/>
                    </a:lnTo>
                    <a:lnTo>
                      <a:pt x="10897" y="16035"/>
                    </a:lnTo>
                    <a:lnTo>
                      <a:pt x="10897" y="16035"/>
                    </a:lnTo>
                    <a:lnTo>
                      <a:pt x="10312" y="15832"/>
                    </a:lnTo>
                    <a:lnTo>
                      <a:pt x="151" y="12395"/>
                    </a:lnTo>
                    <a:lnTo>
                      <a:pt x="151" y="12395"/>
                    </a:lnTo>
                    <a:lnTo>
                      <a:pt x="8287" y="3496"/>
                    </a:lnTo>
                    <a:lnTo>
                      <a:pt x="10639" y="931"/>
                    </a:lnTo>
                    <a:lnTo>
                      <a:pt x="11268" y="239"/>
                    </a:lnTo>
                    <a:lnTo>
                      <a:pt x="11418" y="63"/>
                    </a:lnTo>
                    <a:lnTo>
                      <a:pt x="11268" y="227"/>
                    </a:lnTo>
                    <a:cubicBezTo>
                      <a:pt x="11117" y="390"/>
                      <a:pt x="10903" y="617"/>
                      <a:pt x="10639" y="906"/>
                    </a:cubicBezTo>
                    <a:lnTo>
                      <a:pt x="8275" y="3446"/>
                    </a:lnTo>
                    <a:lnTo>
                      <a:pt x="38" y="12387"/>
                    </a:lnTo>
                    <a:lnTo>
                      <a:pt x="1" y="12437"/>
                    </a:lnTo>
                    <a:lnTo>
                      <a:pt x="63" y="12462"/>
                    </a:lnTo>
                    <a:lnTo>
                      <a:pt x="10287" y="15920"/>
                    </a:lnTo>
                    <a:lnTo>
                      <a:pt x="10903" y="16121"/>
                    </a:lnTo>
                    <a:lnTo>
                      <a:pt x="10928" y="16134"/>
                    </a:lnTo>
                    <a:lnTo>
                      <a:pt x="10953" y="16109"/>
                    </a:lnTo>
                    <a:lnTo>
                      <a:pt x="21415" y="3245"/>
                    </a:lnTo>
                    <a:lnTo>
                      <a:pt x="21441" y="3194"/>
                    </a:lnTo>
                    <a:lnTo>
                      <a:pt x="21403" y="3182"/>
                    </a:lnTo>
                    <a:lnTo>
                      <a:pt x="14147" y="843"/>
                    </a:lnTo>
                    <a:lnTo>
                      <a:pt x="12160" y="214"/>
                    </a:lnTo>
                    <a:lnTo>
                      <a:pt x="11645" y="63"/>
                    </a:lnTo>
                    <a:cubicBezTo>
                      <a:pt x="11532" y="26"/>
                      <a:pt x="11469" y="13"/>
                      <a:pt x="11469" y="13"/>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839850" y="2706250"/>
                <a:ext cx="1340200" cy="1149550"/>
              </a:xfrm>
              <a:custGeom>
                <a:avLst/>
                <a:gdLst/>
                <a:ahLst/>
                <a:cxnLst/>
                <a:rect l="l" t="t" r="r" b="b"/>
                <a:pathLst>
                  <a:path w="53608" h="45982" extrusionOk="0">
                    <a:moveTo>
                      <a:pt x="15615" y="1"/>
                    </a:moveTo>
                    <a:cubicBezTo>
                      <a:pt x="14843" y="1"/>
                      <a:pt x="14164" y="587"/>
                      <a:pt x="14097" y="1385"/>
                    </a:cubicBezTo>
                    <a:lnTo>
                      <a:pt x="12085" y="22573"/>
                    </a:lnTo>
                    <a:lnTo>
                      <a:pt x="981" y="31049"/>
                    </a:lnTo>
                    <a:cubicBezTo>
                      <a:pt x="1" y="31803"/>
                      <a:pt x="277" y="33337"/>
                      <a:pt x="1447" y="33714"/>
                    </a:cubicBezTo>
                    <a:lnTo>
                      <a:pt x="40253" y="45912"/>
                    </a:lnTo>
                    <a:cubicBezTo>
                      <a:pt x="40405" y="45959"/>
                      <a:pt x="40560" y="45982"/>
                      <a:pt x="40713" y="45982"/>
                    </a:cubicBezTo>
                    <a:cubicBezTo>
                      <a:pt x="41253" y="45982"/>
                      <a:pt x="41766" y="45698"/>
                      <a:pt x="42051" y="45208"/>
                    </a:cubicBezTo>
                    <a:lnTo>
                      <a:pt x="49244" y="32545"/>
                    </a:lnTo>
                    <a:lnTo>
                      <a:pt x="53469" y="8590"/>
                    </a:lnTo>
                    <a:cubicBezTo>
                      <a:pt x="53607" y="7760"/>
                      <a:pt x="53481" y="6452"/>
                      <a:pt x="52148" y="6000"/>
                    </a:cubicBezTo>
                    <a:lnTo>
                      <a:pt x="15895" y="27"/>
                    </a:lnTo>
                    <a:cubicBezTo>
                      <a:pt x="15801" y="9"/>
                      <a:pt x="15707" y="1"/>
                      <a:pt x="156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3824450" y="2680800"/>
                <a:ext cx="1340175" cy="1149550"/>
              </a:xfrm>
              <a:custGeom>
                <a:avLst/>
                <a:gdLst/>
                <a:ahLst/>
                <a:cxnLst/>
                <a:rect l="l" t="t" r="r" b="b"/>
                <a:pathLst>
                  <a:path w="53607" h="45982" extrusionOk="0">
                    <a:moveTo>
                      <a:pt x="15615" y="0"/>
                    </a:moveTo>
                    <a:cubicBezTo>
                      <a:pt x="14846" y="0"/>
                      <a:pt x="14175" y="587"/>
                      <a:pt x="14097" y="1384"/>
                    </a:cubicBezTo>
                    <a:lnTo>
                      <a:pt x="12085" y="22573"/>
                    </a:lnTo>
                    <a:lnTo>
                      <a:pt x="981" y="31048"/>
                    </a:lnTo>
                    <a:cubicBezTo>
                      <a:pt x="0" y="31803"/>
                      <a:pt x="277" y="33337"/>
                      <a:pt x="1459" y="33714"/>
                    </a:cubicBezTo>
                    <a:lnTo>
                      <a:pt x="40265" y="45911"/>
                    </a:lnTo>
                    <a:cubicBezTo>
                      <a:pt x="40415" y="45959"/>
                      <a:pt x="40568" y="45981"/>
                      <a:pt x="40720" y="45981"/>
                    </a:cubicBezTo>
                    <a:cubicBezTo>
                      <a:pt x="41257" y="45981"/>
                      <a:pt x="41776" y="45697"/>
                      <a:pt x="42051" y="45207"/>
                    </a:cubicBezTo>
                    <a:lnTo>
                      <a:pt x="49243" y="32544"/>
                    </a:lnTo>
                    <a:lnTo>
                      <a:pt x="53469" y="8590"/>
                    </a:lnTo>
                    <a:cubicBezTo>
                      <a:pt x="53607" y="7760"/>
                      <a:pt x="53066" y="6967"/>
                      <a:pt x="52236" y="6817"/>
                    </a:cubicBezTo>
                    <a:lnTo>
                      <a:pt x="15895" y="26"/>
                    </a:lnTo>
                    <a:cubicBezTo>
                      <a:pt x="15801" y="9"/>
                      <a:pt x="15707" y="0"/>
                      <a:pt x="15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3828850" y="2680125"/>
                <a:ext cx="1334200" cy="1151625"/>
              </a:xfrm>
              <a:custGeom>
                <a:avLst/>
                <a:gdLst/>
                <a:ahLst/>
                <a:cxnLst/>
                <a:rect l="l" t="t" r="r" b="b"/>
                <a:pathLst>
                  <a:path w="53368" h="46065" extrusionOk="0">
                    <a:moveTo>
                      <a:pt x="15440" y="0"/>
                    </a:moveTo>
                    <a:cubicBezTo>
                      <a:pt x="14814" y="0"/>
                      <a:pt x="14233" y="384"/>
                      <a:pt x="13996" y="971"/>
                    </a:cubicBezTo>
                    <a:cubicBezTo>
                      <a:pt x="13921" y="1185"/>
                      <a:pt x="13871" y="1411"/>
                      <a:pt x="13871" y="1625"/>
                    </a:cubicBezTo>
                    <a:cubicBezTo>
                      <a:pt x="13782" y="2493"/>
                      <a:pt x="13707" y="3348"/>
                      <a:pt x="13632" y="4165"/>
                    </a:cubicBezTo>
                    <a:cubicBezTo>
                      <a:pt x="13468" y="5812"/>
                      <a:pt x="13330" y="7359"/>
                      <a:pt x="13191" y="8805"/>
                    </a:cubicBezTo>
                    <a:cubicBezTo>
                      <a:pt x="12915" y="11710"/>
                      <a:pt x="12688" y="14200"/>
                      <a:pt x="12487" y="16249"/>
                    </a:cubicBezTo>
                    <a:cubicBezTo>
                      <a:pt x="12299" y="18287"/>
                      <a:pt x="12160" y="19871"/>
                      <a:pt x="12060" y="20952"/>
                    </a:cubicBezTo>
                    <a:cubicBezTo>
                      <a:pt x="12009" y="21493"/>
                      <a:pt x="11972" y="21895"/>
                      <a:pt x="11947" y="22172"/>
                    </a:cubicBezTo>
                    <a:cubicBezTo>
                      <a:pt x="11921" y="22449"/>
                      <a:pt x="11909" y="22600"/>
                      <a:pt x="11909" y="22600"/>
                    </a:cubicBezTo>
                    <a:cubicBezTo>
                      <a:pt x="11909" y="22600"/>
                      <a:pt x="11934" y="22461"/>
                      <a:pt x="11959" y="22185"/>
                    </a:cubicBezTo>
                    <a:cubicBezTo>
                      <a:pt x="11984" y="21908"/>
                      <a:pt x="12022" y="21506"/>
                      <a:pt x="12072" y="20965"/>
                    </a:cubicBezTo>
                    <a:cubicBezTo>
                      <a:pt x="12185" y="19884"/>
                      <a:pt x="12336" y="18312"/>
                      <a:pt x="12538" y="16262"/>
                    </a:cubicBezTo>
                    <a:cubicBezTo>
                      <a:pt x="12726" y="14225"/>
                      <a:pt x="12965" y="11723"/>
                      <a:pt x="13242" y="8818"/>
                    </a:cubicBezTo>
                    <a:cubicBezTo>
                      <a:pt x="13380" y="7372"/>
                      <a:pt x="13531" y="5825"/>
                      <a:pt x="13694" y="4178"/>
                    </a:cubicBezTo>
                    <a:cubicBezTo>
                      <a:pt x="13770" y="3348"/>
                      <a:pt x="13858" y="2505"/>
                      <a:pt x="13933" y="1638"/>
                    </a:cubicBezTo>
                    <a:cubicBezTo>
                      <a:pt x="13946" y="1424"/>
                      <a:pt x="13984" y="1210"/>
                      <a:pt x="14059" y="1009"/>
                    </a:cubicBezTo>
                    <a:cubicBezTo>
                      <a:pt x="14147" y="808"/>
                      <a:pt x="14273" y="619"/>
                      <a:pt x="14424" y="468"/>
                    </a:cubicBezTo>
                    <a:cubicBezTo>
                      <a:pt x="14699" y="214"/>
                      <a:pt x="15063" y="76"/>
                      <a:pt x="15441" y="76"/>
                    </a:cubicBezTo>
                    <a:cubicBezTo>
                      <a:pt x="15513" y="76"/>
                      <a:pt x="15584" y="81"/>
                      <a:pt x="15656" y="91"/>
                    </a:cubicBezTo>
                    <a:lnTo>
                      <a:pt x="40982" y="4832"/>
                    </a:lnTo>
                    <a:lnTo>
                      <a:pt x="48300" y="6190"/>
                    </a:lnTo>
                    <a:lnTo>
                      <a:pt x="52073" y="6906"/>
                    </a:lnTo>
                    <a:cubicBezTo>
                      <a:pt x="52714" y="7032"/>
                      <a:pt x="53192" y="7560"/>
                      <a:pt x="53255" y="8214"/>
                    </a:cubicBezTo>
                    <a:cubicBezTo>
                      <a:pt x="53267" y="8365"/>
                      <a:pt x="53267" y="8529"/>
                      <a:pt x="53230" y="8679"/>
                    </a:cubicBezTo>
                    <a:lnTo>
                      <a:pt x="53142" y="9170"/>
                    </a:lnTo>
                    <a:cubicBezTo>
                      <a:pt x="53091" y="9497"/>
                      <a:pt x="53028" y="9811"/>
                      <a:pt x="52978" y="10138"/>
                    </a:cubicBezTo>
                    <a:cubicBezTo>
                      <a:pt x="52060" y="15344"/>
                      <a:pt x="51117" y="20713"/>
                      <a:pt x="50149" y="26234"/>
                    </a:cubicBezTo>
                    <a:cubicBezTo>
                      <a:pt x="49759" y="28397"/>
                      <a:pt x="49382" y="30547"/>
                      <a:pt x="49030" y="32571"/>
                    </a:cubicBezTo>
                    <a:lnTo>
                      <a:pt x="49030" y="32559"/>
                    </a:lnTo>
                    <a:lnTo>
                      <a:pt x="45207" y="39274"/>
                    </a:lnTo>
                    <a:lnTo>
                      <a:pt x="43346" y="42556"/>
                    </a:lnTo>
                    <a:lnTo>
                      <a:pt x="42428" y="44178"/>
                    </a:lnTo>
                    <a:cubicBezTo>
                      <a:pt x="42277" y="44442"/>
                      <a:pt x="42126" y="44719"/>
                      <a:pt x="41963" y="44983"/>
                    </a:cubicBezTo>
                    <a:cubicBezTo>
                      <a:pt x="41900" y="45121"/>
                      <a:pt x="41812" y="45247"/>
                      <a:pt x="41736" y="45373"/>
                    </a:cubicBezTo>
                    <a:cubicBezTo>
                      <a:pt x="41460" y="45737"/>
                      <a:pt x="41045" y="45951"/>
                      <a:pt x="40592" y="45964"/>
                    </a:cubicBezTo>
                    <a:cubicBezTo>
                      <a:pt x="40565" y="45966"/>
                      <a:pt x="40539" y="45967"/>
                      <a:pt x="40512" y="45967"/>
                    </a:cubicBezTo>
                    <a:cubicBezTo>
                      <a:pt x="40239" y="45967"/>
                      <a:pt x="39975" y="45856"/>
                      <a:pt x="39712" y="45788"/>
                    </a:cubicBezTo>
                    <a:lnTo>
                      <a:pt x="37989" y="45234"/>
                    </a:lnTo>
                    <a:lnTo>
                      <a:pt x="34581" y="44178"/>
                    </a:lnTo>
                    <a:lnTo>
                      <a:pt x="28017" y="42103"/>
                    </a:lnTo>
                    <a:lnTo>
                      <a:pt x="5408" y="35011"/>
                    </a:lnTo>
                    <a:lnTo>
                      <a:pt x="3069" y="34282"/>
                    </a:lnTo>
                    <a:lnTo>
                      <a:pt x="1937" y="33930"/>
                    </a:lnTo>
                    <a:lnTo>
                      <a:pt x="1384" y="33753"/>
                    </a:lnTo>
                    <a:cubicBezTo>
                      <a:pt x="1296" y="33728"/>
                      <a:pt x="1208" y="33691"/>
                      <a:pt x="1120" y="33653"/>
                    </a:cubicBezTo>
                    <a:cubicBezTo>
                      <a:pt x="1044" y="33615"/>
                      <a:pt x="956" y="33577"/>
                      <a:pt x="881" y="33527"/>
                    </a:cubicBezTo>
                    <a:cubicBezTo>
                      <a:pt x="579" y="33313"/>
                      <a:pt x="365" y="32999"/>
                      <a:pt x="277" y="32634"/>
                    </a:cubicBezTo>
                    <a:cubicBezTo>
                      <a:pt x="202" y="32282"/>
                      <a:pt x="239" y="31918"/>
                      <a:pt x="403" y="31603"/>
                    </a:cubicBezTo>
                    <a:cubicBezTo>
                      <a:pt x="441" y="31528"/>
                      <a:pt x="491" y="31452"/>
                      <a:pt x="541" y="31377"/>
                    </a:cubicBezTo>
                    <a:cubicBezTo>
                      <a:pt x="592" y="31314"/>
                      <a:pt x="654" y="31251"/>
                      <a:pt x="717" y="31188"/>
                    </a:cubicBezTo>
                    <a:cubicBezTo>
                      <a:pt x="843" y="31075"/>
                      <a:pt x="981" y="30974"/>
                      <a:pt x="1120" y="30874"/>
                    </a:cubicBezTo>
                    <a:lnTo>
                      <a:pt x="1924" y="30258"/>
                    </a:lnTo>
                    <a:lnTo>
                      <a:pt x="7332" y="26121"/>
                    </a:lnTo>
                    <a:lnTo>
                      <a:pt x="10727" y="23505"/>
                    </a:lnTo>
                    <a:cubicBezTo>
                      <a:pt x="11117" y="23216"/>
                      <a:pt x="11406" y="22990"/>
                      <a:pt x="11607" y="22826"/>
                    </a:cubicBezTo>
                    <a:lnTo>
                      <a:pt x="11607" y="22826"/>
                    </a:lnTo>
                    <a:lnTo>
                      <a:pt x="10714" y="23505"/>
                    </a:lnTo>
                    <a:lnTo>
                      <a:pt x="7294" y="26095"/>
                    </a:lnTo>
                    <a:lnTo>
                      <a:pt x="1887" y="30220"/>
                    </a:lnTo>
                    <a:lnTo>
                      <a:pt x="1082" y="30824"/>
                    </a:lnTo>
                    <a:cubicBezTo>
                      <a:pt x="944" y="30924"/>
                      <a:pt x="805" y="31037"/>
                      <a:pt x="680" y="31151"/>
                    </a:cubicBezTo>
                    <a:cubicBezTo>
                      <a:pt x="617" y="31213"/>
                      <a:pt x="554" y="31276"/>
                      <a:pt x="491" y="31352"/>
                    </a:cubicBezTo>
                    <a:cubicBezTo>
                      <a:pt x="441" y="31427"/>
                      <a:pt x="390" y="31503"/>
                      <a:pt x="353" y="31578"/>
                    </a:cubicBezTo>
                    <a:cubicBezTo>
                      <a:pt x="0" y="32270"/>
                      <a:pt x="214" y="33112"/>
                      <a:pt x="843" y="33565"/>
                    </a:cubicBezTo>
                    <a:cubicBezTo>
                      <a:pt x="931" y="33615"/>
                      <a:pt x="1019" y="33665"/>
                      <a:pt x="1107" y="33703"/>
                    </a:cubicBezTo>
                    <a:cubicBezTo>
                      <a:pt x="1195" y="33741"/>
                      <a:pt x="1283" y="33779"/>
                      <a:pt x="1371" y="33804"/>
                    </a:cubicBezTo>
                    <a:lnTo>
                      <a:pt x="1924" y="33980"/>
                    </a:lnTo>
                    <a:lnTo>
                      <a:pt x="3044" y="34332"/>
                    </a:lnTo>
                    <a:lnTo>
                      <a:pt x="5383" y="35074"/>
                    </a:lnTo>
                    <a:lnTo>
                      <a:pt x="27979" y="42191"/>
                    </a:lnTo>
                    <a:lnTo>
                      <a:pt x="34556" y="44253"/>
                    </a:lnTo>
                    <a:lnTo>
                      <a:pt x="37951" y="45322"/>
                    </a:lnTo>
                    <a:lnTo>
                      <a:pt x="39687" y="45863"/>
                    </a:lnTo>
                    <a:cubicBezTo>
                      <a:pt x="39825" y="45913"/>
                      <a:pt x="39963" y="45964"/>
                      <a:pt x="40127" y="46001"/>
                    </a:cubicBezTo>
                    <a:cubicBezTo>
                      <a:pt x="40278" y="46039"/>
                      <a:pt x="40429" y="46064"/>
                      <a:pt x="40592" y="46064"/>
                    </a:cubicBezTo>
                    <a:cubicBezTo>
                      <a:pt x="40906" y="46039"/>
                      <a:pt x="41221" y="45938"/>
                      <a:pt x="41472" y="45737"/>
                    </a:cubicBezTo>
                    <a:cubicBezTo>
                      <a:pt x="41598" y="45649"/>
                      <a:pt x="41711" y="45536"/>
                      <a:pt x="41812" y="45410"/>
                    </a:cubicBezTo>
                    <a:cubicBezTo>
                      <a:pt x="41900" y="45285"/>
                      <a:pt x="41975" y="45146"/>
                      <a:pt x="42051" y="45008"/>
                    </a:cubicBezTo>
                    <a:lnTo>
                      <a:pt x="42516" y="44203"/>
                    </a:lnTo>
                    <a:lnTo>
                      <a:pt x="43434" y="42594"/>
                    </a:lnTo>
                    <a:cubicBezTo>
                      <a:pt x="44050" y="41500"/>
                      <a:pt x="44666" y="40406"/>
                      <a:pt x="45295" y="39312"/>
                    </a:cubicBezTo>
                    <a:lnTo>
                      <a:pt x="49118" y="32584"/>
                    </a:lnTo>
                    <a:lnTo>
                      <a:pt x="50237" y="26234"/>
                    </a:lnTo>
                    <a:cubicBezTo>
                      <a:pt x="51205" y="20726"/>
                      <a:pt x="52148" y="15344"/>
                      <a:pt x="53066" y="10151"/>
                    </a:cubicBezTo>
                    <a:cubicBezTo>
                      <a:pt x="53116" y="9824"/>
                      <a:pt x="53179" y="9497"/>
                      <a:pt x="53230" y="9182"/>
                    </a:cubicBezTo>
                    <a:lnTo>
                      <a:pt x="53318" y="8692"/>
                    </a:lnTo>
                    <a:cubicBezTo>
                      <a:pt x="53355" y="8529"/>
                      <a:pt x="53368" y="8365"/>
                      <a:pt x="53343" y="8202"/>
                    </a:cubicBezTo>
                    <a:cubicBezTo>
                      <a:pt x="53280" y="7510"/>
                      <a:pt x="52764" y="6944"/>
                      <a:pt x="52085" y="6806"/>
                    </a:cubicBezTo>
                    <a:lnTo>
                      <a:pt x="48313" y="6102"/>
                    </a:lnTo>
                    <a:lnTo>
                      <a:pt x="40982" y="4731"/>
                    </a:lnTo>
                    <a:lnTo>
                      <a:pt x="15656" y="15"/>
                    </a:lnTo>
                    <a:cubicBezTo>
                      <a:pt x="15584" y="5"/>
                      <a:pt x="15512" y="0"/>
                      <a:pt x="154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3972200" y="3270875"/>
                <a:ext cx="1025500" cy="407450"/>
              </a:xfrm>
              <a:custGeom>
                <a:avLst/>
                <a:gdLst/>
                <a:ahLst/>
                <a:cxnLst/>
                <a:rect l="l" t="t" r="r" b="b"/>
                <a:pathLst>
                  <a:path w="41020" h="16298" extrusionOk="0">
                    <a:moveTo>
                      <a:pt x="7382" y="1"/>
                    </a:moveTo>
                    <a:lnTo>
                      <a:pt x="1" y="5509"/>
                    </a:lnTo>
                    <a:lnTo>
                      <a:pt x="36065" y="16298"/>
                    </a:lnTo>
                    <a:lnTo>
                      <a:pt x="41020" y="8992"/>
                    </a:lnTo>
                    <a:lnTo>
                      <a:pt x="738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4175600" y="3514200"/>
                <a:ext cx="313775" cy="154375"/>
              </a:xfrm>
              <a:custGeom>
                <a:avLst/>
                <a:gdLst/>
                <a:ahLst/>
                <a:cxnLst/>
                <a:rect l="l" t="t" r="r" b="b"/>
                <a:pathLst>
                  <a:path w="12551" h="6175" extrusionOk="0">
                    <a:moveTo>
                      <a:pt x="3760" y="1"/>
                    </a:moveTo>
                    <a:lnTo>
                      <a:pt x="1" y="3333"/>
                    </a:lnTo>
                    <a:lnTo>
                      <a:pt x="9293" y="6175"/>
                    </a:lnTo>
                    <a:lnTo>
                      <a:pt x="12550" y="2641"/>
                    </a:lnTo>
                    <a:lnTo>
                      <a:pt x="3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4004275" y="3264900"/>
                <a:ext cx="980850" cy="401175"/>
              </a:xfrm>
              <a:custGeom>
                <a:avLst/>
                <a:gdLst/>
                <a:ahLst/>
                <a:cxnLst/>
                <a:rect l="l" t="t" r="r" b="b"/>
                <a:pathLst>
                  <a:path w="39234" h="16047" extrusionOk="0">
                    <a:moveTo>
                      <a:pt x="6363" y="1799"/>
                    </a:moveTo>
                    <a:cubicBezTo>
                      <a:pt x="7042" y="1988"/>
                      <a:pt x="7834" y="2214"/>
                      <a:pt x="8740" y="2466"/>
                    </a:cubicBezTo>
                    <a:cubicBezTo>
                      <a:pt x="8212" y="2906"/>
                      <a:pt x="7583" y="3434"/>
                      <a:pt x="6916" y="4000"/>
                    </a:cubicBezTo>
                    <a:lnTo>
                      <a:pt x="4502" y="3333"/>
                    </a:lnTo>
                    <a:cubicBezTo>
                      <a:pt x="5181" y="2792"/>
                      <a:pt x="5810" y="2277"/>
                      <a:pt x="6363" y="1812"/>
                    </a:cubicBezTo>
                    <a:lnTo>
                      <a:pt x="6363" y="1799"/>
                    </a:lnTo>
                    <a:close/>
                    <a:moveTo>
                      <a:pt x="8815" y="2491"/>
                    </a:moveTo>
                    <a:lnTo>
                      <a:pt x="11506" y="3245"/>
                    </a:lnTo>
                    <a:cubicBezTo>
                      <a:pt x="10978" y="3685"/>
                      <a:pt x="10349" y="4201"/>
                      <a:pt x="9695" y="4767"/>
                    </a:cubicBezTo>
                    <a:lnTo>
                      <a:pt x="7017" y="4025"/>
                    </a:lnTo>
                    <a:cubicBezTo>
                      <a:pt x="7696" y="3472"/>
                      <a:pt x="8312" y="2943"/>
                      <a:pt x="8828" y="2503"/>
                    </a:cubicBezTo>
                    <a:lnTo>
                      <a:pt x="8815" y="2491"/>
                    </a:lnTo>
                    <a:close/>
                    <a:moveTo>
                      <a:pt x="11594" y="3270"/>
                    </a:moveTo>
                    <a:lnTo>
                      <a:pt x="14185" y="4000"/>
                    </a:lnTo>
                    <a:cubicBezTo>
                      <a:pt x="13656" y="4440"/>
                      <a:pt x="13028" y="4955"/>
                      <a:pt x="12374" y="5521"/>
                    </a:cubicBezTo>
                    <a:lnTo>
                      <a:pt x="9796" y="4792"/>
                    </a:lnTo>
                    <a:cubicBezTo>
                      <a:pt x="10475" y="4251"/>
                      <a:pt x="11079" y="3723"/>
                      <a:pt x="11594" y="3283"/>
                    </a:cubicBezTo>
                    <a:lnTo>
                      <a:pt x="11594" y="3270"/>
                    </a:lnTo>
                    <a:close/>
                    <a:moveTo>
                      <a:pt x="4452" y="3346"/>
                    </a:moveTo>
                    <a:lnTo>
                      <a:pt x="6866" y="4037"/>
                    </a:lnTo>
                    <a:cubicBezTo>
                      <a:pt x="6715" y="4163"/>
                      <a:pt x="6577" y="4289"/>
                      <a:pt x="6426" y="4402"/>
                    </a:cubicBezTo>
                    <a:lnTo>
                      <a:pt x="5030" y="5597"/>
                    </a:lnTo>
                    <a:cubicBezTo>
                      <a:pt x="4037" y="5307"/>
                      <a:pt x="3182" y="5069"/>
                      <a:pt x="2477" y="4867"/>
                    </a:cubicBezTo>
                    <a:cubicBezTo>
                      <a:pt x="3043" y="4440"/>
                      <a:pt x="3672" y="3962"/>
                      <a:pt x="4326" y="3446"/>
                    </a:cubicBezTo>
                    <a:lnTo>
                      <a:pt x="4452" y="3346"/>
                    </a:lnTo>
                    <a:close/>
                    <a:moveTo>
                      <a:pt x="14285" y="4025"/>
                    </a:moveTo>
                    <a:lnTo>
                      <a:pt x="16901" y="4754"/>
                    </a:lnTo>
                    <a:cubicBezTo>
                      <a:pt x="16360" y="5194"/>
                      <a:pt x="15744" y="5710"/>
                      <a:pt x="15077" y="6276"/>
                    </a:cubicBezTo>
                    <a:lnTo>
                      <a:pt x="12487" y="5546"/>
                    </a:lnTo>
                    <a:cubicBezTo>
                      <a:pt x="13141" y="5006"/>
                      <a:pt x="13757" y="4478"/>
                      <a:pt x="14285" y="4025"/>
                    </a:cubicBezTo>
                    <a:close/>
                    <a:moveTo>
                      <a:pt x="6967" y="4063"/>
                    </a:moveTo>
                    <a:lnTo>
                      <a:pt x="9620" y="4817"/>
                    </a:lnTo>
                    <a:lnTo>
                      <a:pt x="9331" y="5069"/>
                    </a:lnTo>
                    <a:lnTo>
                      <a:pt x="7784" y="6376"/>
                    </a:lnTo>
                    <a:lnTo>
                      <a:pt x="5131" y="5622"/>
                    </a:lnTo>
                    <a:cubicBezTo>
                      <a:pt x="5558" y="5270"/>
                      <a:pt x="6011" y="4880"/>
                      <a:pt x="6489" y="4478"/>
                    </a:cubicBezTo>
                    <a:lnTo>
                      <a:pt x="6967" y="4063"/>
                    </a:lnTo>
                    <a:close/>
                    <a:moveTo>
                      <a:pt x="16998" y="4782"/>
                    </a:moveTo>
                    <a:lnTo>
                      <a:pt x="19579" y="5496"/>
                    </a:lnTo>
                    <a:cubicBezTo>
                      <a:pt x="19039" y="5949"/>
                      <a:pt x="18422" y="6464"/>
                      <a:pt x="17756" y="7030"/>
                    </a:cubicBezTo>
                    <a:lnTo>
                      <a:pt x="15191" y="6301"/>
                    </a:lnTo>
                    <a:cubicBezTo>
                      <a:pt x="15856" y="5761"/>
                      <a:pt x="16471" y="5234"/>
                      <a:pt x="16998" y="4782"/>
                    </a:cubicBezTo>
                    <a:close/>
                    <a:moveTo>
                      <a:pt x="9733" y="4855"/>
                    </a:moveTo>
                    <a:lnTo>
                      <a:pt x="12298" y="5584"/>
                    </a:lnTo>
                    <a:lnTo>
                      <a:pt x="12148" y="5710"/>
                    </a:lnTo>
                    <a:cubicBezTo>
                      <a:pt x="11531" y="6238"/>
                      <a:pt x="10965" y="6728"/>
                      <a:pt x="10450" y="7156"/>
                    </a:cubicBezTo>
                    <a:lnTo>
                      <a:pt x="10450" y="7143"/>
                    </a:lnTo>
                    <a:lnTo>
                      <a:pt x="7885" y="6414"/>
                    </a:lnTo>
                    <a:cubicBezTo>
                      <a:pt x="8362" y="6024"/>
                      <a:pt x="8865" y="5584"/>
                      <a:pt x="9406" y="5131"/>
                    </a:cubicBezTo>
                    <a:lnTo>
                      <a:pt x="9733" y="4855"/>
                    </a:lnTo>
                    <a:close/>
                    <a:moveTo>
                      <a:pt x="19680" y="5521"/>
                    </a:moveTo>
                    <a:lnTo>
                      <a:pt x="21541" y="6037"/>
                    </a:lnTo>
                    <a:lnTo>
                      <a:pt x="22270" y="6238"/>
                    </a:lnTo>
                    <a:cubicBezTo>
                      <a:pt x="21730" y="6703"/>
                      <a:pt x="21101" y="7219"/>
                      <a:pt x="20447" y="7785"/>
                    </a:cubicBezTo>
                    <a:lnTo>
                      <a:pt x="20346" y="7760"/>
                    </a:lnTo>
                    <a:lnTo>
                      <a:pt x="17869" y="7055"/>
                    </a:lnTo>
                    <a:cubicBezTo>
                      <a:pt x="18536" y="6502"/>
                      <a:pt x="19152" y="5986"/>
                      <a:pt x="19680" y="5534"/>
                    </a:cubicBezTo>
                    <a:lnTo>
                      <a:pt x="19680" y="5521"/>
                    </a:lnTo>
                    <a:close/>
                    <a:moveTo>
                      <a:pt x="12412" y="5609"/>
                    </a:moveTo>
                    <a:lnTo>
                      <a:pt x="15002" y="6339"/>
                    </a:lnTo>
                    <a:lnTo>
                      <a:pt x="14763" y="6552"/>
                    </a:lnTo>
                    <a:cubicBezTo>
                      <a:pt x="14185" y="7043"/>
                      <a:pt x="13631" y="7508"/>
                      <a:pt x="13141" y="7936"/>
                    </a:cubicBezTo>
                    <a:lnTo>
                      <a:pt x="13141" y="7923"/>
                    </a:lnTo>
                    <a:lnTo>
                      <a:pt x="10551" y="7181"/>
                    </a:lnTo>
                    <a:cubicBezTo>
                      <a:pt x="11053" y="6754"/>
                      <a:pt x="11607" y="6288"/>
                      <a:pt x="12198" y="5785"/>
                    </a:cubicBezTo>
                    <a:lnTo>
                      <a:pt x="12412" y="5609"/>
                    </a:lnTo>
                    <a:close/>
                    <a:moveTo>
                      <a:pt x="22371" y="6263"/>
                    </a:moveTo>
                    <a:lnTo>
                      <a:pt x="25250" y="7068"/>
                    </a:lnTo>
                    <a:cubicBezTo>
                      <a:pt x="24710" y="7521"/>
                      <a:pt x="24081" y="8049"/>
                      <a:pt x="23415" y="8615"/>
                    </a:cubicBezTo>
                    <a:lnTo>
                      <a:pt x="20547" y="7810"/>
                    </a:lnTo>
                    <a:cubicBezTo>
                      <a:pt x="21214" y="7269"/>
                      <a:pt x="21830" y="6741"/>
                      <a:pt x="22371" y="6276"/>
                    </a:cubicBezTo>
                    <a:lnTo>
                      <a:pt x="22371" y="6263"/>
                    </a:lnTo>
                    <a:close/>
                    <a:moveTo>
                      <a:pt x="15115" y="6376"/>
                    </a:moveTo>
                    <a:lnTo>
                      <a:pt x="17693" y="7093"/>
                    </a:lnTo>
                    <a:lnTo>
                      <a:pt x="17567" y="7194"/>
                    </a:lnTo>
                    <a:cubicBezTo>
                      <a:pt x="16926" y="7747"/>
                      <a:pt x="16335" y="8250"/>
                      <a:pt x="15807" y="8703"/>
                    </a:cubicBezTo>
                    <a:lnTo>
                      <a:pt x="15807" y="8690"/>
                    </a:lnTo>
                    <a:lnTo>
                      <a:pt x="13242" y="7948"/>
                    </a:lnTo>
                    <a:cubicBezTo>
                      <a:pt x="13732" y="7546"/>
                      <a:pt x="14273" y="7093"/>
                      <a:pt x="14826" y="6615"/>
                    </a:cubicBezTo>
                    <a:lnTo>
                      <a:pt x="15115" y="6376"/>
                    </a:lnTo>
                    <a:close/>
                    <a:moveTo>
                      <a:pt x="25351" y="7093"/>
                    </a:moveTo>
                    <a:lnTo>
                      <a:pt x="28092" y="7848"/>
                    </a:lnTo>
                    <a:cubicBezTo>
                      <a:pt x="27577" y="8325"/>
                      <a:pt x="26986" y="8866"/>
                      <a:pt x="26357" y="9445"/>
                    </a:cubicBezTo>
                    <a:lnTo>
                      <a:pt x="23528" y="8652"/>
                    </a:lnTo>
                    <a:cubicBezTo>
                      <a:pt x="24194" y="8099"/>
                      <a:pt x="24810" y="7558"/>
                      <a:pt x="25351" y="7106"/>
                    </a:cubicBezTo>
                    <a:lnTo>
                      <a:pt x="25351" y="7093"/>
                    </a:lnTo>
                    <a:close/>
                    <a:moveTo>
                      <a:pt x="17806" y="7131"/>
                    </a:moveTo>
                    <a:lnTo>
                      <a:pt x="20346" y="7848"/>
                    </a:lnTo>
                    <a:lnTo>
                      <a:pt x="20371" y="7848"/>
                    </a:lnTo>
                    <a:cubicBezTo>
                      <a:pt x="19667" y="8439"/>
                      <a:pt x="19026" y="8992"/>
                      <a:pt x="18460" y="9470"/>
                    </a:cubicBezTo>
                    <a:lnTo>
                      <a:pt x="18473" y="9457"/>
                    </a:lnTo>
                    <a:lnTo>
                      <a:pt x="15907" y="8715"/>
                    </a:lnTo>
                    <a:cubicBezTo>
                      <a:pt x="16423" y="8288"/>
                      <a:pt x="17001" y="7785"/>
                      <a:pt x="17630" y="7269"/>
                    </a:cubicBezTo>
                    <a:lnTo>
                      <a:pt x="17806" y="7131"/>
                    </a:lnTo>
                    <a:close/>
                    <a:moveTo>
                      <a:pt x="28180" y="7885"/>
                    </a:moveTo>
                    <a:lnTo>
                      <a:pt x="30922" y="8640"/>
                    </a:lnTo>
                    <a:cubicBezTo>
                      <a:pt x="30419" y="9118"/>
                      <a:pt x="29853" y="9671"/>
                      <a:pt x="29237" y="10262"/>
                    </a:cubicBezTo>
                    <a:lnTo>
                      <a:pt x="26458" y="9482"/>
                    </a:lnTo>
                    <a:cubicBezTo>
                      <a:pt x="27086" y="8904"/>
                      <a:pt x="27677" y="8363"/>
                      <a:pt x="28180" y="7898"/>
                    </a:cubicBezTo>
                    <a:lnTo>
                      <a:pt x="28180" y="7885"/>
                    </a:lnTo>
                    <a:close/>
                    <a:moveTo>
                      <a:pt x="20472" y="7873"/>
                    </a:moveTo>
                    <a:lnTo>
                      <a:pt x="23339" y="8677"/>
                    </a:lnTo>
                    <a:cubicBezTo>
                      <a:pt x="22635" y="9281"/>
                      <a:pt x="21981" y="9847"/>
                      <a:pt x="21415" y="10325"/>
                    </a:cubicBezTo>
                    <a:lnTo>
                      <a:pt x="21428" y="10312"/>
                    </a:lnTo>
                    <a:lnTo>
                      <a:pt x="18762" y="9545"/>
                    </a:lnTo>
                    <a:lnTo>
                      <a:pt x="18561" y="9482"/>
                    </a:lnTo>
                    <a:cubicBezTo>
                      <a:pt x="19127" y="9017"/>
                      <a:pt x="19755" y="8489"/>
                      <a:pt x="20434" y="7910"/>
                    </a:cubicBezTo>
                    <a:lnTo>
                      <a:pt x="20472" y="7873"/>
                    </a:lnTo>
                    <a:close/>
                    <a:moveTo>
                      <a:pt x="31010" y="8665"/>
                    </a:moveTo>
                    <a:cubicBezTo>
                      <a:pt x="31865" y="8904"/>
                      <a:pt x="32670" y="9130"/>
                      <a:pt x="33424" y="9331"/>
                    </a:cubicBezTo>
                    <a:cubicBezTo>
                      <a:pt x="32946" y="9809"/>
                      <a:pt x="32380" y="10375"/>
                      <a:pt x="31777" y="10991"/>
                    </a:cubicBezTo>
                    <a:lnTo>
                      <a:pt x="29350" y="10300"/>
                    </a:lnTo>
                    <a:cubicBezTo>
                      <a:pt x="29966" y="9709"/>
                      <a:pt x="30519" y="9155"/>
                      <a:pt x="31010" y="8665"/>
                    </a:cubicBezTo>
                    <a:close/>
                    <a:moveTo>
                      <a:pt x="23440" y="8715"/>
                    </a:moveTo>
                    <a:lnTo>
                      <a:pt x="26282" y="9507"/>
                    </a:lnTo>
                    <a:cubicBezTo>
                      <a:pt x="25628" y="10136"/>
                      <a:pt x="24999" y="10702"/>
                      <a:pt x="24471" y="11205"/>
                    </a:cubicBezTo>
                    <a:lnTo>
                      <a:pt x="24471" y="11192"/>
                    </a:lnTo>
                    <a:lnTo>
                      <a:pt x="21516" y="10337"/>
                    </a:lnTo>
                    <a:cubicBezTo>
                      <a:pt x="22082" y="9872"/>
                      <a:pt x="22723" y="9331"/>
                      <a:pt x="23402" y="8753"/>
                    </a:cubicBezTo>
                    <a:lnTo>
                      <a:pt x="23440" y="8715"/>
                    </a:lnTo>
                    <a:close/>
                    <a:moveTo>
                      <a:pt x="33500" y="9357"/>
                    </a:moveTo>
                    <a:lnTo>
                      <a:pt x="36178" y="10086"/>
                    </a:lnTo>
                    <a:cubicBezTo>
                      <a:pt x="35750" y="10589"/>
                      <a:pt x="35247" y="11192"/>
                      <a:pt x="34719" y="11821"/>
                    </a:cubicBezTo>
                    <a:lnTo>
                      <a:pt x="31890" y="11004"/>
                    </a:lnTo>
                    <a:cubicBezTo>
                      <a:pt x="32481" y="10413"/>
                      <a:pt x="33034" y="9834"/>
                      <a:pt x="33500" y="9357"/>
                    </a:cubicBezTo>
                    <a:close/>
                    <a:moveTo>
                      <a:pt x="26395" y="9545"/>
                    </a:moveTo>
                    <a:lnTo>
                      <a:pt x="29186" y="10325"/>
                    </a:lnTo>
                    <a:lnTo>
                      <a:pt x="29048" y="10463"/>
                    </a:lnTo>
                    <a:cubicBezTo>
                      <a:pt x="28444" y="11042"/>
                      <a:pt x="27904" y="11582"/>
                      <a:pt x="27401" y="12060"/>
                    </a:cubicBezTo>
                    <a:lnTo>
                      <a:pt x="27413" y="12048"/>
                    </a:lnTo>
                    <a:lnTo>
                      <a:pt x="24571" y="11230"/>
                    </a:lnTo>
                    <a:cubicBezTo>
                      <a:pt x="25100" y="10727"/>
                      <a:pt x="25716" y="10161"/>
                      <a:pt x="26370" y="9570"/>
                    </a:cubicBezTo>
                    <a:lnTo>
                      <a:pt x="26395" y="9545"/>
                    </a:lnTo>
                    <a:close/>
                    <a:moveTo>
                      <a:pt x="29287" y="10350"/>
                    </a:moveTo>
                    <a:lnTo>
                      <a:pt x="31726" y="11029"/>
                    </a:lnTo>
                    <a:lnTo>
                      <a:pt x="31450" y="11318"/>
                    </a:lnTo>
                    <a:cubicBezTo>
                      <a:pt x="30922" y="11859"/>
                      <a:pt x="30431" y="12362"/>
                      <a:pt x="29991" y="12815"/>
                    </a:cubicBezTo>
                    <a:lnTo>
                      <a:pt x="29991" y="12802"/>
                    </a:lnTo>
                    <a:lnTo>
                      <a:pt x="27501" y="12073"/>
                    </a:lnTo>
                    <a:cubicBezTo>
                      <a:pt x="27992" y="11607"/>
                      <a:pt x="28532" y="11079"/>
                      <a:pt x="29111" y="10526"/>
                    </a:cubicBezTo>
                    <a:lnTo>
                      <a:pt x="29287" y="10350"/>
                    </a:lnTo>
                    <a:close/>
                    <a:moveTo>
                      <a:pt x="31840" y="11067"/>
                    </a:moveTo>
                    <a:lnTo>
                      <a:pt x="34682" y="11871"/>
                    </a:lnTo>
                    <a:lnTo>
                      <a:pt x="34380" y="12224"/>
                    </a:lnTo>
                    <a:cubicBezTo>
                      <a:pt x="33931" y="12759"/>
                      <a:pt x="33520" y="13258"/>
                      <a:pt x="33133" y="13719"/>
                    </a:cubicBezTo>
                    <a:lnTo>
                      <a:pt x="33133" y="13719"/>
                    </a:lnTo>
                    <a:cubicBezTo>
                      <a:pt x="32241" y="13456"/>
                      <a:pt x="31223" y="13154"/>
                      <a:pt x="30092" y="12827"/>
                    </a:cubicBezTo>
                    <a:cubicBezTo>
                      <a:pt x="30532" y="12387"/>
                      <a:pt x="31010" y="11897"/>
                      <a:pt x="31525" y="11381"/>
                    </a:cubicBezTo>
                    <a:cubicBezTo>
                      <a:pt x="31626" y="11268"/>
                      <a:pt x="31726" y="11167"/>
                      <a:pt x="31840" y="11067"/>
                    </a:cubicBezTo>
                    <a:close/>
                    <a:moveTo>
                      <a:pt x="8463" y="1"/>
                    </a:moveTo>
                    <a:cubicBezTo>
                      <a:pt x="8425" y="13"/>
                      <a:pt x="8400" y="39"/>
                      <a:pt x="8375" y="64"/>
                    </a:cubicBezTo>
                    <a:lnTo>
                      <a:pt x="8124" y="265"/>
                    </a:lnTo>
                    <a:lnTo>
                      <a:pt x="7231" y="994"/>
                    </a:lnTo>
                    <a:cubicBezTo>
                      <a:pt x="6967" y="1221"/>
                      <a:pt x="6652" y="1472"/>
                      <a:pt x="6313" y="1749"/>
                    </a:cubicBezTo>
                    <a:cubicBezTo>
                      <a:pt x="4766" y="1334"/>
                      <a:pt x="3873" y="1095"/>
                      <a:pt x="3873" y="1095"/>
                    </a:cubicBezTo>
                    <a:lnTo>
                      <a:pt x="3873" y="1095"/>
                    </a:lnTo>
                    <a:cubicBezTo>
                      <a:pt x="3873" y="1107"/>
                      <a:pt x="4741" y="1359"/>
                      <a:pt x="6262" y="1787"/>
                    </a:cubicBezTo>
                    <a:cubicBezTo>
                      <a:pt x="5709" y="2239"/>
                      <a:pt x="5068" y="2755"/>
                      <a:pt x="4376" y="3295"/>
                    </a:cubicBezTo>
                    <a:cubicBezTo>
                      <a:pt x="3270" y="2994"/>
                      <a:pt x="2654" y="2830"/>
                      <a:pt x="2654" y="2830"/>
                    </a:cubicBezTo>
                    <a:lnTo>
                      <a:pt x="2654" y="2830"/>
                    </a:lnTo>
                    <a:cubicBezTo>
                      <a:pt x="2654" y="2830"/>
                      <a:pt x="3257" y="3019"/>
                      <a:pt x="4339" y="3333"/>
                    </a:cubicBezTo>
                    <a:lnTo>
                      <a:pt x="4276" y="3384"/>
                    </a:lnTo>
                    <a:cubicBezTo>
                      <a:pt x="3597" y="3924"/>
                      <a:pt x="2955" y="4415"/>
                      <a:pt x="2389" y="4855"/>
                    </a:cubicBezTo>
                    <a:cubicBezTo>
                      <a:pt x="1132" y="4503"/>
                      <a:pt x="415" y="4301"/>
                      <a:pt x="415" y="4301"/>
                    </a:cubicBezTo>
                    <a:lnTo>
                      <a:pt x="415" y="4301"/>
                    </a:lnTo>
                    <a:cubicBezTo>
                      <a:pt x="415" y="4314"/>
                      <a:pt x="1107" y="4528"/>
                      <a:pt x="2339" y="4892"/>
                    </a:cubicBezTo>
                    <a:cubicBezTo>
                      <a:pt x="1937" y="5194"/>
                      <a:pt x="1572" y="5471"/>
                      <a:pt x="1245" y="5710"/>
                    </a:cubicBezTo>
                    <a:lnTo>
                      <a:pt x="327" y="6414"/>
                    </a:lnTo>
                    <a:lnTo>
                      <a:pt x="76" y="6603"/>
                    </a:lnTo>
                    <a:cubicBezTo>
                      <a:pt x="51" y="6628"/>
                      <a:pt x="25" y="6640"/>
                      <a:pt x="0" y="6678"/>
                    </a:cubicBezTo>
                    <a:cubicBezTo>
                      <a:pt x="25" y="6653"/>
                      <a:pt x="63" y="6640"/>
                      <a:pt x="88" y="6615"/>
                    </a:cubicBezTo>
                    <a:lnTo>
                      <a:pt x="352" y="6439"/>
                    </a:lnTo>
                    <a:cubicBezTo>
                      <a:pt x="579" y="6276"/>
                      <a:pt x="893" y="6049"/>
                      <a:pt x="1295" y="5773"/>
                    </a:cubicBezTo>
                    <a:cubicBezTo>
                      <a:pt x="1622" y="5521"/>
                      <a:pt x="2012" y="5232"/>
                      <a:pt x="2440" y="4918"/>
                    </a:cubicBezTo>
                    <a:lnTo>
                      <a:pt x="4980" y="5660"/>
                    </a:lnTo>
                    <a:cubicBezTo>
                      <a:pt x="3509" y="6904"/>
                      <a:pt x="2477" y="7797"/>
                      <a:pt x="2490" y="7810"/>
                    </a:cubicBezTo>
                    <a:cubicBezTo>
                      <a:pt x="2490" y="7810"/>
                      <a:pt x="2490" y="7810"/>
                      <a:pt x="2490" y="7810"/>
                    </a:cubicBezTo>
                    <a:cubicBezTo>
                      <a:pt x="2518" y="7810"/>
                      <a:pt x="3582" y="6933"/>
                      <a:pt x="5080" y="5685"/>
                    </a:cubicBezTo>
                    <a:lnTo>
                      <a:pt x="7721" y="6452"/>
                    </a:lnTo>
                    <a:cubicBezTo>
                      <a:pt x="6338" y="7634"/>
                      <a:pt x="5382" y="8451"/>
                      <a:pt x="5395" y="8476"/>
                    </a:cubicBezTo>
                    <a:cubicBezTo>
                      <a:pt x="5395" y="8476"/>
                      <a:pt x="5395" y="8476"/>
                      <a:pt x="5395" y="8476"/>
                    </a:cubicBezTo>
                    <a:cubicBezTo>
                      <a:pt x="5423" y="8476"/>
                      <a:pt x="6412" y="7663"/>
                      <a:pt x="7822" y="6489"/>
                    </a:cubicBezTo>
                    <a:lnTo>
                      <a:pt x="10374" y="7231"/>
                    </a:lnTo>
                    <a:cubicBezTo>
                      <a:pt x="9079" y="8325"/>
                      <a:pt x="8186" y="9118"/>
                      <a:pt x="8199" y="9118"/>
                    </a:cubicBezTo>
                    <a:cubicBezTo>
                      <a:pt x="8212" y="9118"/>
                      <a:pt x="9142" y="8363"/>
                      <a:pt x="10475" y="7257"/>
                    </a:cubicBezTo>
                    <a:lnTo>
                      <a:pt x="13053" y="7998"/>
                    </a:lnTo>
                    <a:cubicBezTo>
                      <a:pt x="11720" y="9143"/>
                      <a:pt x="10815" y="9935"/>
                      <a:pt x="10827" y="9948"/>
                    </a:cubicBezTo>
                    <a:cubicBezTo>
                      <a:pt x="10827" y="9948"/>
                      <a:pt x="10827" y="9948"/>
                      <a:pt x="10828" y="9948"/>
                    </a:cubicBezTo>
                    <a:cubicBezTo>
                      <a:pt x="10855" y="9948"/>
                      <a:pt x="11794" y="9171"/>
                      <a:pt x="13153" y="8036"/>
                    </a:cubicBezTo>
                    <a:lnTo>
                      <a:pt x="15719" y="8778"/>
                    </a:lnTo>
                    <a:cubicBezTo>
                      <a:pt x="14461" y="9847"/>
                      <a:pt x="13606" y="10589"/>
                      <a:pt x="13619" y="10601"/>
                    </a:cubicBezTo>
                    <a:cubicBezTo>
                      <a:pt x="13619" y="10602"/>
                      <a:pt x="13619" y="10602"/>
                      <a:pt x="13619" y="10602"/>
                    </a:cubicBezTo>
                    <a:cubicBezTo>
                      <a:pt x="13647" y="10602"/>
                      <a:pt x="14535" y="9875"/>
                      <a:pt x="15807" y="8803"/>
                    </a:cubicBezTo>
                    <a:lnTo>
                      <a:pt x="18385" y="9545"/>
                    </a:lnTo>
                    <a:cubicBezTo>
                      <a:pt x="17203" y="10551"/>
                      <a:pt x="16410" y="11243"/>
                      <a:pt x="16423" y="11255"/>
                    </a:cubicBezTo>
                    <a:cubicBezTo>
                      <a:pt x="16423" y="11255"/>
                      <a:pt x="16423" y="11255"/>
                      <a:pt x="16423" y="11255"/>
                    </a:cubicBezTo>
                    <a:cubicBezTo>
                      <a:pt x="16450" y="11255"/>
                      <a:pt x="17264" y="10580"/>
                      <a:pt x="18473" y="9570"/>
                    </a:cubicBezTo>
                    <a:lnTo>
                      <a:pt x="18724" y="9646"/>
                    </a:lnTo>
                    <a:lnTo>
                      <a:pt x="21327" y="10400"/>
                    </a:lnTo>
                    <a:cubicBezTo>
                      <a:pt x="20158" y="11394"/>
                      <a:pt x="19391" y="12073"/>
                      <a:pt x="19403" y="12085"/>
                    </a:cubicBezTo>
                    <a:cubicBezTo>
                      <a:pt x="19403" y="12085"/>
                      <a:pt x="19403" y="12085"/>
                      <a:pt x="19403" y="12085"/>
                    </a:cubicBezTo>
                    <a:cubicBezTo>
                      <a:pt x="19418" y="12085"/>
                      <a:pt x="20232" y="11422"/>
                      <a:pt x="21415" y="10425"/>
                    </a:cubicBezTo>
                    <a:lnTo>
                      <a:pt x="24395" y="11280"/>
                    </a:lnTo>
                    <a:cubicBezTo>
                      <a:pt x="23264" y="12337"/>
                      <a:pt x="22509" y="13041"/>
                      <a:pt x="22522" y="13053"/>
                    </a:cubicBezTo>
                    <a:cubicBezTo>
                      <a:pt x="22522" y="13054"/>
                      <a:pt x="22522" y="13054"/>
                      <a:pt x="22522" y="13054"/>
                    </a:cubicBezTo>
                    <a:cubicBezTo>
                      <a:pt x="22548" y="13054"/>
                      <a:pt x="23337" y="12353"/>
                      <a:pt x="24483" y="11306"/>
                    </a:cubicBezTo>
                    <a:lnTo>
                      <a:pt x="27338" y="12123"/>
                    </a:lnTo>
                    <a:cubicBezTo>
                      <a:pt x="26143" y="13305"/>
                      <a:pt x="25338" y="14110"/>
                      <a:pt x="25338" y="14122"/>
                    </a:cubicBezTo>
                    <a:cubicBezTo>
                      <a:pt x="25339" y="14122"/>
                      <a:pt x="25339" y="14122"/>
                      <a:pt x="25339" y="14122"/>
                    </a:cubicBezTo>
                    <a:cubicBezTo>
                      <a:pt x="25364" y="14122"/>
                      <a:pt x="26216" y="13333"/>
                      <a:pt x="27426" y="12161"/>
                    </a:cubicBezTo>
                    <a:lnTo>
                      <a:pt x="29928" y="12877"/>
                    </a:lnTo>
                    <a:cubicBezTo>
                      <a:pt x="28771" y="14059"/>
                      <a:pt x="27979" y="14889"/>
                      <a:pt x="27992" y="14902"/>
                    </a:cubicBezTo>
                    <a:cubicBezTo>
                      <a:pt x="27992" y="14902"/>
                      <a:pt x="27992" y="14902"/>
                      <a:pt x="27992" y="14902"/>
                    </a:cubicBezTo>
                    <a:cubicBezTo>
                      <a:pt x="28017" y="14902"/>
                      <a:pt x="28843" y="14088"/>
                      <a:pt x="30016" y="12903"/>
                    </a:cubicBezTo>
                    <a:lnTo>
                      <a:pt x="33085" y="13783"/>
                    </a:lnTo>
                    <a:cubicBezTo>
                      <a:pt x="31978" y="15103"/>
                      <a:pt x="31223" y="16046"/>
                      <a:pt x="31236" y="16046"/>
                    </a:cubicBezTo>
                    <a:cubicBezTo>
                      <a:pt x="31236" y="16046"/>
                      <a:pt x="31236" y="16046"/>
                      <a:pt x="31236" y="16046"/>
                    </a:cubicBezTo>
                    <a:cubicBezTo>
                      <a:pt x="31260" y="16046"/>
                      <a:pt x="32061" y="15132"/>
                      <a:pt x="33173" y="13808"/>
                    </a:cubicBezTo>
                    <a:cubicBezTo>
                      <a:pt x="35600" y="14500"/>
                      <a:pt x="37058" y="14902"/>
                      <a:pt x="37058" y="14902"/>
                    </a:cubicBezTo>
                    <a:cubicBezTo>
                      <a:pt x="37058" y="14902"/>
                      <a:pt x="35625" y="14462"/>
                      <a:pt x="33210" y="13758"/>
                    </a:cubicBezTo>
                    <a:cubicBezTo>
                      <a:pt x="33588" y="13305"/>
                      <a:pt x="34015" y="12815"/>
                      <a:pt x="34443" y="12299"/>
                    </a:cubicBezTo>
                    <a:lnTo>
                      <a:pt x="34770" y="11897"/>
                    </a:lnTo>
                    <a:cubicBezTo>
                      <a:pt x="36795" y="12452"/>
                      <a:pt x="37996" y="12790"/>
                      <a:pt x="38038" y="12790"/>
                    </a:cubicBezTo>
                    <a:cubicBezTo>
                      <a:pt x="38039" y="12790"/>
                      <a:pt x="38039" y="12790"/>
                      <a:pt x="38039" y="12789"/>
                    </a:cubicBezTo>
                    <a:cubicBezTo>
                      <a:pt x="38052" y="12777"/>
                      <a:pt x="36844" y="12437"/>
                      <a:pt x="34807" y="11846"/>
                    </a:cubicBezTo>
                    <a:cubicBezTo>
                      <a:pt x="35348" y="11205"/>
                      <a:pt x="35838" y="10614"/>
                      <a:pt x="36253" y="10111"/>
                    </a:cubicBezTo>
                    <a:cubicBezTo>
                      <a:pt x="38089" y="10604"/>
                      <a:pt x="39177" y="10904"/>
                      <a:pt x="39220" y="10904"/>
                    </a:cubicBezTo>
                    <a:cubicBezTo>
                      <a:pt x="39221" y="10904"/>
                      <a:pt x="39221" y="10903"/>
                      <a:pt x="39221" y="10903"/>
                    </a:cubicBezTo>
                    <a:cubicBezTo>
                      <a:pt x="39234" y="10891"/>
                      <a:pt x="38152" y="10589"/>
                      <a:pt x="36291" y="10061"/>
                    </a:cubicBezTo>
                    <a:cubicBezTo>
                      <a:pt x="37083" y="9105"/>
                      <a:pt x="37599" y="8476"/>
                      <a:pt x="37586" y="8464"/>
                    </a:cubicBezTo>
                    <a:cubicBezTo>
                      <a:pt x="37586" y="8464"/>
                      <a:pt x="37586" y="8464"/>
                      <a:pt x="37586" y="8464"/>
                    </a:cubicBezTo>
                    <a:cubicBezTo>
                      <a:pt x="37563" y="8464"/>
                      <a:pt x="37025" y="9089"/>
                      <a:pt x="36216" y="10036"/>
                    </a:cubicBezTo>
                    <a:lnTo>
                      <a:pt x="33562" y="9294"/>
                    </a:lnTo>
                    <a:cubicBezTo>
                      <a:pt x="34417" y="8413"/>
                      <a:pt x="34971" y="7822"/>
                      <a:pt x="34958" y="7810"/>
                    </a:cubicBezTo>
                    <a:cubicBezTo>
                      <a:pt x="34958" y="7810"/>
                      <a:pt x="34958" y="7810"/>
                      <a:pt x="34958" y="7810"/>
                    </a:cubicBezTo>
                    <a:cubicBezTo>
                      <a:pt x="34933" y="7810"/>
                      <a:pt x="34358" y="8385"/>
                      <a:pt x="33474" y="9268"/>
                    </a:cubicBezTo>
                    <a:lnTo>
                      <a:pt x="31073" y="8602"/>
                    </a:lnTo>
                    <a:cubicBezTo>
                      <a:pt x="32116" y="7571"/>
                      <a:pt x="32808" y="6879"/>
                      <a:pt x="32795" y="6867"/>
                    </a:cubicBezTo>
                    <a:cubicBezTo>
                      <a:pt x="32795" y="6867"/>
                      <a:pt x="32795" y="6867"/>
                      <a:pt x="32795" y="6867"/>
                    </a:cubicBezTo>
                    <a:cubicBezTo>
                      <a:pt x="32770" y="6867"/>
                      <a:pt x="32044" y="7555"/>
                      <a:pt x="30985" y="8577"/>
                    </a:cubicBezTo>
                    <a:lnTo>
                      <a:pt x="28256" y="7810"/>
                    </a:lnTo>
                    <a:cubicBezTo>
                      <a:pt x="29388" y="6754"/>
                      <a:pt x="30142" y="6037"/>
                      <a:pt x="30142" y="6024"/>
                    </a:cubicBezTo>
                    <a:cubicBezTo>
                      <a:pt x="30142" y="6024"/>
                      <a:pt x="30142" y="6024"/>
                      <a:pt x="30142" y="6024"/>
                    </a:cubicBezTo>
                    <a:cubicBezTo>
                      <a:pt x="30115" y="6024"/>
                      <a:pt x="29315" y="6725"/>
                      <a:pt x="28168" y="7785"/>
                    </a:cubicBezTo>
                    <a:lnTo>
                      <a:pt x="25439" y="7030"/>
                    </a:lnTo>
                    <a:cubicBezTo>
                      <a:pt x="26583" y="6049"/>
                      <a:pt x="27350" y="5383"/>
                      <a:pt x="27338" y="5370"/>
                    </a:cubicBezTo>
                    <a:cubicBezTo>
                      <a:pt x="27338" y="5370"/>
                      <a:pt x="27338" y="5370"/>
                      <a:pt x="27337" y="5370"/>
                    </a:cubicBezTo>
                    <a:cubicBezTo>
                      <a:pt x="27310" y="5370"/>
                      <a:pt x="26509" y="6021"/>
                      <a:pt x="25338" y="6992"/>
                    </a:cubicBezTo>
                    <a:lnTo>
                      <a:pt x="22459" y="6200"/>
                    </a:lnTo>
                    <a:cubicBezTo>
                      <a:pt x="23603" y="5219"/>
                      <a:pt x="24370" y="4553"/>
                      <a:pt x="24358" y="4540"/>
                    </a:cubicBezTo>
                    <a:cubicBezTo>
                      <a:pt x="24358" y="4540"/>
                      <a:pt x="24357" y="4540"/>
                      <a:pt x="24357" y="4540"/>
                    </a:cubicBezTo>
                    <a:cubicBezTo>
                      <a:pt x="24330" y="4540"/>
                      <a:pt x="23542" y="5191"/>
                      <a:pt x="22358" y="6175"/>
                    </a:cubicBezTo>
                    <a:lnTo>
                      <a:pt x="21566" y="5949"/>
                    </a:lnTo>
                    <a:lnTo>
                      <a:pt x="19768" y="5446"/>
                    </a:lnTo>
                    <a:cubicBezTo>
                      <a:pt x="20862" y="4515"/>
                      <a:pt x="21566" y="3899"/>
                      <a:pt x="21566" y="3874"/>
                    </a:cubicBezTo>
                    <a:cubicBezTo>
                      <a:pt x="21566" y="3874"/>
                      <a:pt x="21566" y="3874"/>
                      <a:pt x="21565" y="3874"/>
                    </a:cubicBezTo>
                    <a:cubicBezTo>
                      <a:pt x="21538" y="3874"/>
                      <a:pt x="20788" y="4487"/>
                      <a:pt x="19680" y="5421"/>
                    </a:cubicBezTo>
                    <a:lnTo>
                      <a:pt x="17077" y="4716"/>
                    </a:lnTo>
                    <a:cubicBezTo>
                      <a:pt x="18095" y="3836"/>
                      <a:pt x="18762" y="3258"/>
                      <a:pt x="18749" y="3245"/>
                    </a:cubicBezTo>
                    <a:cubicBezTo>
                      <a:pt x="18749" y="3245"/>
                      <a:pt x="18749" y="3244"/>
                      <a:pt x="18748" y="3244"/>
                    </a:cubicBezTo>
                    <a:cubicBezTo>
                      <a:pt x="18720" y="3244"/>
                      <a:pt x="18023" y="3817"/>
                      <a:pt x="16976" y="4691"/>
                    </a:cubicBezTo>
                    <a:lnTo>
                      <a:pt x="14361" y="3962"/>
                    </a:lnTo>
                    <a:cubicBezTo>
                      <a:pt x="15430" y="3044"/>
                      <a:pt x="16146" y="2428"/>
                      <a:pt x="16134" y="2415"/>
                    </a:cubicBezTo>
                    <a:cubicBezTo>
                      <a:pt x="16134" y="2415"/>
                      <a:pt x="16133" y="2415"/>
                      <a:pt x="16133" y="2415"/>
                    </a:cubicBezTo>
                    <a:cubicBezTo>
                      <a:pt x="16106" y="2415"/>
                      <a:pt x="15368" y="3016"/>
                      <a:pt x="14260" y="3937"/>
                    </a:cubicBezTo>
                    <a:lnTo>
                      <a:pt x="11657" y="3220"/>
                    </a:lnTo>
                    <a:cubicBezTo>
                      <a:pt x="12688" y="2352"/>
                      <a:pt x="13342" y="1774"/>
                      <a:pt x="13330" y="1761"/>
                    </a:cubicBezTo>
                    <a:cubicBezTo>
                      <a:pt x="13329" y="1761"/>
                      <a:pt x="13329" y="1761"/>
                      <a:pt x="13329" y="1761"/>
                    </a:cubicBezTo>
                    <a:cubicBezTo>
                      <a:pt x="13302" y="1761"/>
                      <a:pt x="12614" y="2324"/>
                      <a:pt x="11569" y="3195"/>
                    </a:cubicBezTo>
                    <a:lnTo>
                      <a:pt x="8878" y="2453"/>
                    </a:lnTo>
                    <a:cubicBezTo>
                      <a:pt x="9821" y="1636"/>
                      <a:pt x="10437" y="1107"/>
                      <a:pt x="10425" y="1095"/>
                    </a:cubicBezTo>
                    <a:cubicBezTo>
                      <a:pt x="10425" y="1095"/>
                      <a:pt x="10424" y="1095"/>
                      <a:pt x="10424" y="1095"/>
                    </a:cubicBezTo>
                    <a:cubicBezTo>
                      <a:pt x="10397" y="1095"/>
                      <a:pt x="9759" y="1620"/>
                      <a:pt x="8790" y="2428"/>
                    </a:cubicBezTo>
                    <a:lnTo>
                      <a:pt x="6401" y="1774"/>
                    </a:lnTo>
                    <a:cubicBezTo>
                      <a:pt x="6715" y="1510"/>
                      <a:pt x="7017" y="1258"/>
                      <a:pt x="7281" y="1045"/>
                    </a:cubicBezTo>
                    <a:cubicBezTo>
                      <a:pt x="7646" y="730"/>
                      <a:pt x="7948" y="466"/>
                      <a:pt x="8149" y="290"/>
                    </a:cubicBezTo>
                    <a:lnTo>
                      <a:pt x="8388" y="76"/>
                    </a:lnTo>
                    <a:cubicBezTo>
                      <a:pt x="8413" y="51"/>
                      <a:pt x="8438" y="26"/>
                      <a:pt x="846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4169000" y="2733300"/>
                <a:ext cx="944075" cy="721525"/>
              </a:xfrm>
              <a:custGeom>
                <a:avLst/>
                <a:gdLst/>
                <a:ahLst/>
                <a:cxnLst/>
                <a:rect l="l" t="t" r="r" b="b"/>
                <a:pathLst>
                  <a:path w="37763" h="28861" extrusionOk="0">
                    <a:moveTo>
                      <a:pt x="17593" y="3208"/>
                    </a:moveTo>
                    <a:lnTo>
                      <a:pt x="30758" y="5823"/>
                    </a:lnTo>
                    <a:cubicBezTo>
                      <a:pt x="30872" y="6414"/>
                      <a:pt x="30846" y="6993"/>
                      <a:pt x="30520" y="7496"/>
                    </a:cubicBezTo>
                    <a:cubicBezTo>
                      <a:pt x="30101" y="8139"/>
                      <a:pt x="29298" y="8426"/>
                      <a:pt x="28517" y="8426"/>
                    </a:cubicBezTo>
                    <a:cubicBezTo>
                      <a:pt x="28383" y="8426"/>
                      <a:pt x="28249" y="8418"/>
                      <a:pt x="28118" y="8401"/>
                    </a:cubicBezTo>
                    <a:cubicBezTo>
                      <a:pt x="27212" y="8288"/>
                      <a:pt x="26382" y="7873"/>
                      <a:pt x="25552" y="7546"/>
                    </a:cubicBezTo>
                    <a:cubicBezTo>
                      <a:pt x="24957" y="7311"/>
                      <a:pt x="24303" y="7122"/>
                      <a:pt x="23661" y="7122"/>
                    </a:cubicBezTo>
                    <a:cubicBezTo>
                      <a:pt x="23408" y="7122"/>
                      <a:pt x="23157" y="7151"/>
                      <a:pt x="22912" y="7219"/>
                    </a:cubicBezTo>
                    <a:cubicBezTo>
                      <a:pt x="22032" y="7458"/>
                      <a:pt x="21315" y="8175"/>
                      <a:pt x="20422" y="8401"/>
                    </a:cubicBezTo>
                    <a:cubicBezTo>
                      <a:pt x="20205" y="8453"/>
                      <a:pt x="19980" y="8478"/>
                      <a:pt x="19752" y="8478"/>
                    </a:cubicBezTo>
                    <a:cubicBezTo>
                      <a:pt x="18603" y="8478"/>
                      <a:pt x="17380" y="7839"/>
                      <a:pt x="16813" y="6779"/>
                    </a:cubicBezTo>
                    <a:cubicBezTo>
                      <a:pt x="16197" y="5622"/>
                      <a:pt x="16461" y="4201"/>
                      <a:pt x="17593" y="3208"/>
                    </a:cubicBezTo>
                    <a:close/>
                    <a:moveTo>
                      <a:pt x="22924" y="10224"/>
                    </a:moveTo>
                    <a:lnTo>
                      <a:pt x="31450" y="12123"/>
                    </a:lnTo>
                    <a:lnTo>
                      <a:pt x="31261" y="12991"/>
                    </a:lnTo>
                    <a:lnTo>
                      <a:pt x="22723" y="11092"/>
                    </a:lnTo>
                    <a:lnTo>
                      <a:pt x="22924" y="10224"/>
                    </a:lnTo>
                    <a:close/>
                    <a:moveTo>
                      <a:pt x="1561" y="2289"/>
                    </a:moveTo>
                    <a:cubicBezTo>
                      <a:pt x="1560" y="2289"/>
                      <a:pt x="1560" y="2290"/>
                      <a:pt x="1560" y="2290"/>
                    </a:cubicBezTo>
                    <a:lnTo>
                      <a:pt x="642" y="12739"/>
                    </a:lnTo>
                    <a:lnTo>
                      <a:pt x="26" y="19680"/>
                    </a:lnTo>
                    <a:lnTo>
                      <a:pt x="26" y="19794"/>
                    </a:lnTo>
                    <a:lnTo>
                      <a:pt x="0" y="20108"/>
                    </a:lnTo>
                    <a:lnTo>
                      <a:pt x="1561" y="2289"/>
                    </a:lnTo>
                    <a:close/>
                    <a:moveTo>
                      <a:pt x="1761" y="1"/>
                    </a:moveTo>
                    <a:lnTo>
                      <a:pt x="1561" y="2289"/>
                    </a:lnTo>
                    <a:lnTo>
                      <a:pt x="1561" y="2289"/>
                    </a:lnTo>
                    <a:cubicBezTo>
                      <a:pt x="3064" y="1959"/>
                      <a:pt x="4594" y="1663"/>
                      <a:pt x="6117" y="1663"/>
                    </a:cubicBezTo>
                    <a:cubicBezTo>
                      <a:pt x="6683" y="1663"/>
                      <a:pt x="7247" y="1704"/>
                      <a:pt x="7809" y="1799"/>
                    </a:cubicBezTo>
                    <a:cubicBezTo>
                      <a:pt x="8740" y="1963"/>
                      <a:pt x="9620" y="2302"/>
                      <a:pt x="10412" y="2805"/>
                    </a:cubicBezTo>
                    <a:cubicBezTo>
                      <a:pt x="12148" y="3132"/>
                      <a:pt x="13619" y="4540"/>
                      <a:pt x="13996" y="6263"/>
                    </a:cubicBezTo>
                    <a:cubicBezTo>
                      <a:pt x="14223" y="7357"/>
                      <a:pt x="14047" y="8489"/>
                      <a:pt x="14021" y="9608"/>
                    </a:cubicBezTo>
                    <a:cubicBezTo>
                      <a:pt x="13996" y="10727"/>
                      <a:pt x="14185" y="11947"/>
                      <a:pt x="14964" y="12739"/>
                    </a:cubicBezTo>
                    <a:cubicBezTo>
                      <a:pt x="15015" y="12790"/>
                      <a:pt x="15065" y="12827"/>
                      <a:pt x="15115" y="12865"/>
                    </a:cubicBezTo>
                    <a:cubicBezTo>
                      <a:pt x="15103" y="12752"/>
                      <a:pt x="15090" y="12563"/>
                      <a:pt x="15078" y="12488"/>
                    </a:cubicBezTo>
                    <a:cubicBezTo>
                      <a:pt x="15040" y="12249"/>
                      <a:pt x="15090" y="11997"/>
                      <a:pt x="15216" y="11784"/>
                    </a:cubicBezTo>
                    <a:cubicBezTo>
                      <a:pt x="15229" y="11746"/>
                      <a:pt x="15241" y="11708"/>
                      <a:pt x="15254" y="11670"/>
                    </a:cubicBezTo>
                    <a:cubicBezTo>
                      <a:pt x="15254" y="11519"/>
                      <a:pt x="15015" y="10790"/>
                      <a:pt x="14927" y="10526"/>
                    </a:cubicBezTo>
                    <a:cubicBezTo>
                      <a:pt x="14839" y="10281"/>
                      <a:pt x="14926" y="10120"/>
                      <a:pt x="15004" y="10120"/>
                    </a:cubicBezTo>
                    <a:cubicBezTo>
                      <a:pt x="15027" y="10120"/>
                      <a:pt x="15048" y="10134"/>
                      <a:pt x="15065" y="10161"/>
                    </a:cubicBezTo>
                    <a:cubicBezTo>
                      <a:pt x="15203" y="10400"/>
                      <a:pt x="15593" y="11419"/>
                      <a:pt x="15706" y="11507"/>
                    </a:cubicBezTo>
                    <a:cubicBezTo>
                      <a:pt x="15715" y="11514"/>
                      <a:pt x="15723" y="11517"/>
                      <a:pt x="15729" y="11517"/>
                    </a:cubicBezTo>
                    <a:cubicBezTo>
                      <a:pt x="15807" y="11517"/>
                      <a:pt x="15732" y="11067"/>
                      <a:pt x="15732" y="11067"/>
                    </a:cubicBezTo>
                    <a:cubicBezTo>
                      <a:pt x="15518" y="9935"/>
                      <a:pt x="15442" y="9772"/>
                      <a:pt x="15644" y="9721"/>
                    </a:cubicBezTo>
                    <a:cubicBezTo>
                      <a:pt x="15648" y="9720"/>
                      <a:pt x="15652" y="9720"/>
                      <a:pt x="15656" y="9720"/>
                    </a:cubicBezTo>
                    <a:cubicBezTo>
                      <a:pt x="15882" y="9720"/>
                      <a:pt x="16197" y="11343"/>
                      <a:pt x="16197" y="11343"/>
                    </a:cubicBezTo>
                    <a:cubicBezTo>
                      <a:pt x="16197" y="11343"/>
                      <a:pt x="16159" y="11104"/>
                      <a:pt x="16335" y="11054"/>
                    </a:cubicBezTo>
                    <a:cubicBezTo>
                      <a:pt x="16356" y="11047"/>
                      <a:pt x="16375" y="11044"/>
                      <a:pt x="16393" y="11044"/>
                    </a:cubicBezTo>
                    <a:cubicBezTo>
                      <a:pt x="16533" y="11044"/>
                      <a:pt x="16612" y="11230"/>
                      <a:pt x="16612" y="11230"/>
                    </a:cubicBezTo>
                    <a:cubicBezTo>
                      <a:pt x="16574" y="11104"/>
                      <a:pt x="16750" y="11079"/>
                      <a:pt x="16750" y="11079"/>
                    </a:cubicBezTo>
                    <a:cubicBezTo>
                      <a:pt x="17190" y="11117"/>
                      <a:pt x="17027" y="12764"/>
                      <a:pt x="17027" y="12764"/>
                    </a:cubicBezTo>
                    <a:lnTo>
                      <a:pt x="17027" y="13657"/>
                    </a:lnTo>
                    <a:cubicBezTo>
                      <a:pt x="17303" y="13695"/>
                      <a:pt x="17580" y="13720"/>
                      <a:pt x="17869" y="13733"/>
                    </a:cubicBezTo>
                    <a:cubicBezTo>
                      <a:pt x="18913" y="13770"/>
                      <a:pt x="19982" y="13682"/>
                      <a:pt x="20988" y="13972"/>
                    </a:cubicBezTo>
                    <a:cubicBezTo>
                      <a:pt x="22912" y="14525"/>
                      <a:pt x="24295" y="16562"/>
                      <a:pt x="24081" y="18549"/>
                    </a:cubicBezTo>
                    <a:cubicBezTo>
                      <a:pt x="24069" y="18687"/>
                      <a:pt x="24043" y="18813"/>
                      <a:pt x="24031" y="18939"/>
                    </a:cubicBezTo>
                    <a:cubicBezTo>
                      <a:pt x="24144" y="19215"/>
                      <a:pt x="24245" y="19479"/>
                      <a:pt x="24333" y="19768"/>
                    </a:cubicBezTo>
                    <a:cubicBezTo>
                      <a:pt x="24622" y="20774"/>
                      <a:pt x="24710" y="21831"/>
                      <a:pt x="24584" y="22874"/>
                    </a:cubicBezTo>
                    <a:cubicBezTo>
                      <a:pt x="24936" y="23164"/>
                      <a:pt x="25326" y="23403"/>
                      <a:pt x="25741" y="23566"/>
                    </a:cubicBezTo>
                    <a:cubicBezTo>
                      <a:pt x="26584" y="23931"/>
                      <a:pt x="27489" y="24145"/>
                      <a:pt x="28256" y="24622"/>
                    </a:cubicBezTo>
                    <a:cubicBezTo>
                      <a:pt x="29388" y="25339"/>
                      <a:pt x="30079" y="26622"/>
                      <a:pt x="30167" y="27942"/>
                    </a:cubicBezTo>
                    <a:lnTo>
                      <a:pt x="33751" y="28860"/>
                    </a:lnTo>
                    <a:lnTo>
                      <a:pt x="34719" y="23616"/>
                    </a:lnTo>
                    <a:cubicBezTo>
                      <a:pt x="34254" y="23541"/>
                      <a:pt x="33827" y="23377"/>
                      <a:pt x="33437" y="23113"/>
                    </a:cubicBezTo>
                    <a:cubicBezTo>
                      <a:pt x="32557" y="22472"/>
                      <a:pt x="32016" y="21466"/>
                      <a:pt x="31953" y="20385"/>
                    </a:cubicBezTo>
                    <a:cubicBezTo>
                      <a:pt x="31903" y="19693"/>
                      <a:pt x="32091" y="19014"/>
                      <a:pt x="32494" y="18448"/>
                    </a:cubicBezTo>
                    <a:cubicBezTo>
                      <a:pt x="32861" y="17943"/>
                      <a:pt x="33459" y="17648"/>
                      <a:pt x="34086" y="17648"/>
                    </a:cubicBezTo>
                    <a:cubicBezTo>
                      <a:pt x="34146" y="17648"/>
                      <a:pt x="34206" y="17650"/>
                      <a:pt x="34267" y="17656"/>
                    </a:cubicBezTo>
                    <a:lnTo>
                      <a:pt x="34342" y="17669"/>
                    </a:lnTo>
                    <a:cubicBezTo>
                      <a:pt x="34820" y="17719"/>
                      <a:pt x="35298" y="17807"/>
                      <a:pt x="35763" y="17945"/>
                    </a:cubicBezTo>
                    <a:lnTo>
                      <a:pt x="37763" y="7156"/>
                    </a:lnTo>
                    <a:lnTo>
                      <a:pt x="1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4574225" y="2813475"/>
                <a:ext cx="366575" cy="131800"/>
              </a:xfrm>
              <a:custGeom>
                <a:avLst/>
                <a:gdLst/>
                <a:ahLst/>
                <a:cxnLst/>
                <a:rect l="l" t="t" r="r" b="b"/>
                <a:pathLst>
                  <a:path w="14663" h="5272" extrusionOk="0">
                    <a:moveTo>
                      <a:pt x="1384" y="1"/>
                    </a:moveTo>
                    <a:cubicBezTo>
                      <a:pt x="252" y="994"/>
                      <a:pt x="0" y="2427"/>
                      <a:pt x="604" y="3572"/>
                    </a:cubicBezTo>
                    <a:cubicBezTo>
                      <a:pt x="1171" y="4632"/>
                      <a:pt x="2394" y="5271"/>
                      <a:pt x="3551" y="5271"/>
                    </a:cubicBezTo>
                    <a:cubicBezTo>
                      <a:pt x="3780" y="5271"/>
                      <a:pt x="4007" y="5246"/>
                      <a:pt x="4226" y="5194"/>
                    </a:cubicBezTo>
                    <a:cubicBezTo>
                      <a:pt x="5118" y="4968"/>
                      <a:pt x="5823" y="4263"/>
                      <a:pt x="6703" y="4012"/>
                    </a:cubicBezTo>
                    <a:cubicBezTo>
                      <a:pt x="6951" y="3944"/>
                      <a:pt x="7203" y="3915"/>
                      <a:pt x="7455" y="3915"/>
                    </a:cubicBezTo>
                    <a:cubicBezTo>
                      <a:pt x="8096" y="3915"/>
                      <a:pt x="8739" y="4104"/>
                      <a:pt x="9343" y="4339"/>
                    </a:cubicBezTo>
                    <a:cubicBezTo>
                      <a:pt x="10186" y="4678"/>
                      <a:pt x="11016" y="5081"/>
                      <a:pt x="11909" y="5194"/>
                    </a:cubicBezTo>
                    <a:cubicBezTo>
                      <a:pt x="12040" y="5211"/>
                      <a:pt x="12174" y="5219"/>
                      <a:pt x="12308" y="5219"/>
                    </a:cubicBezTo>
                    <a:cubicBezTo>
                      <a:pt x="13089" y="5219"/>
                      <a:pt x="13892" y="4932"/>
                      <a:pt x="14311" y="4289"/>
                    </a:cubicBezTo>
                    <a:cubicBezTo>
                      <a:pt x="14625" y="3786"/>
                      <a:pt x="14663" y="3207"/>
                      <a:pt x="14549" y="2616"/>
                    </a:cubicBezTo>
                    <a:lnTo>
                      <a:pt x="13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4429300" y="2803100"/>
                <a:ext cx="117900" cy="272575"/>
              </a:xfrm>
              <a:custGeom>
                <a:avLst/>
                <a:gdLst/>
                <a:ahLst/>
                <a:cxnLst/>
                <a:rect l="l" t="t" r="r" b="b"/>
                <a:pathLst>
                  <a:path w="4716" h="10903" extrusionOk="0">
                    <a:moveTo>
                      <a:pt x="0" y="1"/>
                    </a:moveTo>
                    <a:lnTo>
                      <a:pt x="0" y="1"/>
                    </a:lnTo>
                    <a:cubicBezTo>
                      <a:pt x="1157" y="730"/>
                      <a:pt x="2063" y="1786"/>
                      <a:pt x="2377" y="3107"/>
                    </a:cubicBezTo>
                    <a:cubicBezTo>
                      <a:pt x="2641" y="4238"/>
                      <a:pt x="2440" y="5420"/>
                      <a:pt x="2377" y="6590"/>
                    </a:cubicBezTo>
                    <a:cubicBezTo>
                      <a:pt x="2302" y="7759"/>
                      <a:pt x="2415" y="9029"/>
                      <a:pt x="3169" y="9909"/>
                    </a:cubicBezTo>
                    <a:cubicBezTo>
                      <a:pt x="3572" y="10362"/>
                      <a:pt x="4075" y="10702"/>
                      <a:pt x="4640" y="10903"/>
                    </a:cubicBezTo>
                    <a:lnTo>
                      <a:pt x="4716" y="10186"/>
                    </a:lnTo>
                    <a:lnTo>
                      <a:pt x="4703" y="10073"/>
                    </a:lnTo>
                    <a:cubicBezTo>
                      <a:pt x="4653" y="10023"/>
                      <a:pt x="4603" y="9985"/>
                      <a:pt x="4565" y="9935"/>
                    </a:cubicBezTo>
                    <a:cubicBezTo>
                      <a:pt x="3773" y="9155"/>
                      <a:pt x="3584" y="7935"/>
                      <a:pt x="3622" y="6816"/>
                    </a:cubicBezTo>
                    <a:cubicBezTo>
                      <a:pt x="3647" y="5684"/>
                      <a:pt x="3823" y="4553"/>
                      <a:pt x="3584" y="3459"/>
                    </a:cubicBezTo>
                    <a:cubicBezTo>
                      <a:pt x="3220" y="1736"/>
                      <a:pt x="1723" y="328"/>
                      <a:pt x="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4594975" y="3074725"/>
                <a:ext cx="181400" cy="132050"/>
              </a:xfrm>
              <a:custGeom>
                <a:avLst/>
                <a:gdLst/>
                <a:ahLst/>
                <a:cxnLst/>
                <a:rect l="l" t="t" r="r" b="b"/>
                <a:pathLst>
                  <a:path w="7256" h="5282" extrusionOk="0">
                    <a:moveTo>
                      <a:pt x="0" y="0"/>
                    </a:moveTo>
                    <a:lnTo>
                      <a:pt x="0" y="491"/>
                    </a:lnTo>
                    <a:cubicBezTo>
                      <a:pt x="528" y="566"/>
                      <a:pt x="1082" y="629"/>
                      <a:pt x="1622" y="755"/>
                    </a:cubicBezTo>
                    <a:cubicBezTo>
                      <a:pt x="4012" y="1346"/>
                      <a:pt x="6011" y="3018"/>
                      <a:pt x="7004" y="5282"/>
                    </a:cubicBezTo>
                    <a:cubicBezTo>
                      <a:pt x="7017" y="5156"/>
                      <a:pt x="7042" y="5017"/>
                      <a:pt x="7055" y="4892"/>
                    </a:cubicBezTo>
                    <a:cubicBezTo>
                      <a:pt x="7256" y="2905"/>
                      <a:pt x="5885" y="868"/>
                      <a:pt x="3961" y="315"/>
                    </a:cubicBezTo>
                    <a:cubicBezTo>
                      <a:pt x="2955" y="25"/>
                      <a:pt x="1887" y="113"/>
                      <a:pt x="843" y="76"/>
                    </a:cubicBezTo>
                    <a:cubicBezTo>
                      <a:pt x="554" y="63"/>
                      <a:pt x="277" y="38"/>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4753725" y="3305150"/>
                <a:ext cx="169775" cy="127975"/>
              </a:xfrm>
              <a:custGeom>
                <a:avLst/>
                <a:gdLst/>
                <a:ahLst/>
                <a:cxnLst/>
                <a:rect l="l" t="t" r="r" b="b"/>
                <a:pathLst>
                  <a:path w="6791" h="5119" extrusionOk="0">
                    <a:moveTo>
                      <a:pt x="1208" y="0"/>
                    </a:moveTo>
                    <a:cubicBezTo>
                      <a:pt x="1057" y="1195"/>
                      <a:pt x="642" y="2339"/>
                      <a:pt x="1" y="3358"/>
                    </a:cubicBezTo>
                    <a:lnTo>
                      <a:pt x="6791" y="5118"/>
                    </a:lnTo>
                    <a:lnTo>
                      <a:pt x="6791" y="5056"/>
                    </a:lnTo>
                    <a:cubicBezTo>
                      <a:pt x="6703" y="3748"/>
                      <a:pt x="6011" y="2453"/>
                      <a:pt x="4880" y="1748"/>
                    </a:cubicBezTo>
                    <a:cubicBezTo>
                      <a:pt x="4113" y="1271"/>
                      <a:pt x="3207" y="1057"/>
                      <a:pt x="2365" y="692"/>
                    </a:cubicBezTo>
                    <a:cubicBezTo>
                      <a:pt x="1950" y="516"/>
                      <a:pt x="1560" y="290"/>
                      <a:pt x="120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4194150" y="3195125"/>
                <a:ext cx="2225" cy="2525"/>
              </a:xfrm>
              <a:custGeom>
                <a:avLst/>
                <a:gdLst/>
                <a:ahLst/>
                <a:cxnLst/>
                <a:rect l="l" t="t" r="r" b="b"/>
                <a:pathLst>
                  <a:path w="89" h="101" extrusionOk="0">
                    <a:moveTo>
                      <a:pt x="88" y="0"/>
                    </a:moveTo>
                    <a:lnTo>
                      <a:pt x="0" y="101"/>
                    </a:lnTo>
                    <a:lnTo>
                      <a:pt x="88" y="13"/>
                    </a:lnTo>
                    <a:lnTo>
                      <a:pt x="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4396925" y="3086975"/>
                <a:ext cx="390150" cy="302125"/>
              </a:xfrm>
              <a:custGeom>
                <a:avLst/>
                <a:gdLst/>
                <a:ahLst/>
                <a:cxnLst/>
                <a:rect l="l" t="t" r="r" b="b"/>
                <a:pathLst>
                  <a:path w="15606" h="12085" extrusionOk="0">
                    <a:moveTo>
                      <a:pt x="7910" y="1"/>
                    </a:moveTo>
                    <a:lnTo>
                      <a:pt x="7834" y="7055"/>
                    </a:lnTo>
                    <a:cubicBezTo>
                      <a:pt x="7834" y="8296"/>
                      <a:pt x="6824" y="9102"/>
                      <a:pt x="5781" y="9102"/>
                    </a:cubicBezTo>
                    <a:cubicBezTo>
                      <a:pt x="5249" y="9102"/>
                      <a:pt x="4708" y="8893"/>
                      <a:pt x="4288" y="8426"/>
                    </a:cubicBezTo>
                    <a:lnTo>
                      <a:pt x="2540" y="6527"/>
                    </a:lnTo>
                    <a:lnTo>
                      <a:pt x="1937" y="6992"/>
                    </a:lnTo>
                    <a:lnTo>
                      <a:pt x="868" y="5219"/>
                    </a:lnTo>
                    <a:cubicBezTo>
                      <a:pt x="818" y="5508"/>
                      <a:pt x="755" y="5772"/>
                      <a:pt x="717" y="5986"/>
                    </a:cubicBezTo>
                    <a:cubicBezTo>
                      <a:pt x="679" y="6137"/>
                      <a:pt x="641" y="6275"/>
                      <a:pt x="616" y="6363"/>
                    </a:cubicBezTo>
                    <a:cubicBezTo>
                      <a:pt x="604" y="6414"/>
                      <a:pt x="591" y="6451"/>
                      <a:pt x="566" y="6502"/>
                    </a:cubicBezTo>
                    <a:cubicBezTo>
                      <a:pt x="566" y="6451"/>
                      <a:pt x="579" y="6401"/>
                      <a:pt x="591" y="6363"/>
                    </a:cubicBezTo>
                    <a:lnTo>
                      <a:pt x="667" y="5974"/>
                    </a:lnTo>
                    <a:cubicBezTo>
                      <a:pt x="704" y="5747"/>
                      <a:pt x="767" y="5458"/>
                      <a:pt x="818" y="5131"/>
                    </a:cubicBezTo>
                    <a:lnTo>
                      <a:pt x="818" y="5119"/>
                    </a:lnTo>
                    <a:lnTo>
                      <a:pt x="0" y="8375"/>
                    </a:lnTo>
                    <a:lnTo>
                      <a:pt x="14285" y="12085"/>
                    </a:lnTo>
                    <a:cubicBezTo>
                      <a:pt x="14926" y="11066"/>
                      <a:pt x="15329" y="9922"/>
                      <a:pt x="15480" y="8727"/>
                    </a:cubicBezTo>
                    <a:cubicBezTo>
                      <a:pt x="15606" y="7684"/>
                      <a:pt x="15517" y="6627"/>
                      <a:pt x="15228" y="5609"/>
                    </a:cubicBezTo>
                    <a:cubicBezTo>
                      <a:pt x="15140" y="5332"/>
                      <a:pt x="15040" y="5056"/>
                      <a:pt x="14926" y="4792"/>
                    </a:cubicBezTo>
                    <a:cubicBezTo>
                      <a:pt x="13933" y="2528"/>
                      <a:pt x="11934" y="856"/>
                      <a:pt x="9544" y="265"/>
                    </a:cubicBezTo>
                    <a:cubicBezTo>
                      <a:pt x="9004" y="139"/>
                      <a:pt x="8450" y="76"/>
                      <a:pt x="79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4185350" y="2774725"/>
                <a:ext cx="359975" cy="444300"/>
              </a:xfrm>
              <a:custGeom>
                <a:avLst/>
                <a:gdLst/>
                <a:ahLst/>
                <a:cxnLst/>
                <a:rect l="l" t="t" r="r" b="b"/>
                <a:pathLst>
                  <a:path w="14399" h="17772" extrusionOk="0">
                    <a:moveTo>
                      <a:pt x="5466" y="0"/>
                    </a:moveTo>
                    <a:cubicBezTo>
                      <a:pt x="3945" y="0"/>
                      <a:pt x="2415" y="303"/>
                      <a:pt x="906" y="633"/>
                    </a:cubicBezTo>
                    <a:lnTo>
                      <a:pt x="0" y="11082"/>
                    </a:lnTo>
                    <a:cubicBezTo>
                      <a:pt x="1118" y="10413"/>
                      <a:pt x="2063" y="10268"/>
                      <a:pt x="2672" y="10268"/>
                    </a:cubicBezTo>
                    <a:cubicBezTo>
                      <a:pt x="3138" y="10268"/>
                      <a:pt x="3408" y="10353"/>
                      <a:pt x="3408" y="10353"/>
                    </a:cubicBezTo>
                    <a:lnTo>
                      <a:pt x="4112" y="10416"/>
                    </a:lnTo>
                    <a:cubicBezTo>
                      <a:pt x="4112" y="10340"/>
                      <a:pt x="4125" y="10277"/>
                      <a:pt x="4125" y="10215"/>
                    </a:cubicBezTo>
                    <a:cubicBezTo>
                      <a:pt x="3949" y="10139"/>
                      <a:pt x="3785" y="10013"/>
                      <a:pt x="3672" y="9862"/>
                    </a:cubicBezTo>
                    <a:cubicBezTo>
                      <a:pt x="3471" y="9573"/>
                      <a:pt x="2654" y="9246"/>
                      <a:pt x="2377" y="9045"/>
                    </a:cubicBezTo>
                    <a:cubicBezTo>
                      <a:pt x="2138" y="8882"/>
                      <a:pt x="2553" y="8077"/>
                      <a:pt x="2289" y="7976"/>
                    </a:cubicBezTo>
                    <a:cubicBezTo>
                      <a:pt x="1635" y="7700"/>
                      <a:pt x="1157" y="7134"/>
                      <a:pt x="1019" y="6442"/>
                    </a:cubicBezTo>
                    <a:cubicBezTo>
                      <a:pt x="931" y="6077"/>
                      <a:pt x="943" y="5662"/>
                      <a:pt x="1170" y="5386"/>
                    </a:cubicBezTo>
                    <a:cubicBezTo>
                      <a:pt x="1396" y="5097"/>
                      <a:pt x="1761" y="5009"/>
                      <a:pt x="1987" y="4745"/>
                    </a:cubicBezTo>
                    <a:cubicBezTo>
                      <a:pt x="2302" y="4380"/>
                      <a:pt x="2289" y="3839"/>
                      <a:pt x="2377" y="3361"/>
                    </a:cubicBezTo>
                    <a:cubicBezTo>
                      <a:pt x="2515" y="2632"/>
                      <a:pt x="2955" y="1991"/>
                      <a:pt x="3597" y="1601"/>
                    </a:cubicBezTo>
                    <a:cubicBezTo>
                      <a:pt x="3913" y="1418"/>
                      <a:pt x="4458" y="1290"/>
                      <a:pt x="4983" y="1290"/>
                    </a:cubicBezTo>
                    <a:cubicBezTo>
                      <a:pt x="5396" y="1290"/>
                      <a:pt x="5796" y="1369"/>
                      <a:pt x="6061" y="1563"/>
                    </a:cubicBezTo>
                    <a:cubicBezTo>
                      <a:pt x="6163" y="1552"/>
                      <a:pt x="6265" y="1546"/>
                      <a:pt x="6366" y="1546"/>
                    </a:cubicBezTo>
                    <a:cubicBezTo>
                      <a:pt x="7164" y="1546"/>
                      <a:pt x="7925" y="1894"/>
                      <a:pt x="8438" y="2519"/>
                    </a:cubicBezTo>
                    <a:lnTo>
                      <a:pt x="8463" y="2531"/>
                    </a:lnTo>
                    <a:cubicBezTo>
                      <a:pt x="8627" y="2619"/>
                      <a:pt x="8778" y="2733"/>
                      <a:pt x="8928" y="2846"/>
                    </a:cubicBezTo>
                    <a:cubicBezTo>
                      <a:pt x="9381" y="3273"/>
                      <a:pt x="9670" y="3839"/>
                      <a:pt x="9733" y="4455"/>
                    </a:cubicBezTo>
                    <a:cubicBezTo>
                      <a:pt x="9784" y="4820"/>
                      <a:pt x="9758" y="5197"/>
                      <a:pt x="9884" y="5524"/>
                    </a:cubicBezTo>
                    <a:cubicBezTo>
                      <a:pt x="10035" y="5901"/>
                      <a:pt x="10349" y="6153"/>
                      <a:pt x="10588" y="6492"/>
                    </a:cubicBezTo>
                    <a:cubicBezTo>
                      <a:pt x="11154" y="7322"/>
                      <a:pt x="10978" y="8592"/>
                      <a:pt x="10287" y="9347"/>
                    </a:cubicBezTo>
                    <a:cubicBezTo>
                      <a:pt x="9773" y="9881"/>
                      <a:pt x="9065" y="10166"/>
                      <a:pt x="8339" y="10166"/>
                    </a:cubicBezTo>
                    <a:cubicBezTo>
                      <a:pt x="8142" y="10166"/>
                      <a:pt x="7943" y="10144"/>
                      <a:pt x="7746" y="10101"/>
                    </a:cubicBezTo>
                    <a:lnTo>
                      <a:pt x="7671" y="10755"/>
                    </a:lnTo>
                    <a:cubicBezTo>
                      <a:pt x="8501" y="10944"/>
                      <a:pt x="10211" y="11522"/>
                      <a:pt x="11230" y="13195"/>
                    </a:cubicBezTo>
                    <a:cubicBezTo>
                      <a:pt x="12361" y="15043"/>
                      <a:pt x="13581" y="16992"/>
                      <a:pt x="13581" y="16992"/>
                    </a:cubicBezTo>
                    <a:lnTo>
                      <a:pt x="13393" y="17156"/>
                    </a:lnTo>
                    <a:lnTo>
                      <a:pt x="13833" y="17772"/>
                    </a:lnTo>
                    <a:lnTo>
                      <a:pt x="13833" y="17747"/>
                    </a:lnTo>
                    <a:lnTo>
                      <a:pt x="14398" y="12038"/>
                    </a:lnTo>
                    <a:cubicBezTo>
                      <a:pt x="13833" y="11837"/>
                      <a:pt x="13330" y="11497"/>
                      <a:pt x="12927" y="11057"/>
                    </a:cubicBezTo>
                    <a:cubicBezTo>
                      <a:pt x="12173" y="10164"/>
                      <a:pt x="12060" y="8894"/>
                      <a:pt x="12122" y="7725"/>
                    </a:cubicBezTo>
                    <a:cubicBezTo>
                      <a:pt x="12185" y="6568"/>
                      <a:pt x="12387" y="5373"/>
                      <a:pt x="12122" y="4242"/>
                    </a:cubicBezTo>
                    <a:cubicBezTo>
                      <a:pt x="11808" y="2921"/>
                      <a:pt x="10915" y="1865"/>
                      <a:pt x="9771" y="1136"/>
                    </a:cubicBezTo>
                    <a:cubicBezTo>
                      <a:pt x="8966" y="645"/>
                      <a:pt x="8086" y="306"/>
                      <a:pt x="7168" y="142"/>
                    </a:cubicBezTo>
                    <a:cubicBezTo>
                      <a:pt x="6603" y="43"/>
                      <a:pt x="6035" y="0"/>
                      <a:pt x="54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4169000" y="3197625"/>
                <a:ext cx="28950" cy="47200"/>
              </a:xfrm>
              <a:custGeom>
                <a:avLst/>
                <a:gdLst/>
                <a:ahLst/>
                <a:cxnLst/>
                <a:rect l="l" t="t" r="r" b="b"/>
                <a:pathLst>
                  <a:path w="1158" h="1888" extrusionOk="0">
                    <a:moveTo>
                      <a:pt x="1094" y="1"/>
                    </a:moveTo>
                    <a:cubicBezTo>
                      <a:pt x="931" y="177"/>
                      <a:pt x="768" y="378"/>
                      <a:pt x="579" y="592"/>
                    </a:cubicBezTo>
                    <a:cubicBezTo>
                      <a:pt x="403" y="793"/>
                      <a:pt x="189" y="1032"/>
                      <a:pt x="26" y="1221"/>
                    </a:cubicBezTo>
                    <a:lnTo>
                      <a:pt x="0" y="1535"/>
                    </a:lnTo>
                    <a:lnTo>
                      <a:pt x="0" y="1585"/>
                    </a:lnTo>
                    <a:lnTo>
                      <a:pt x="1157" y="1887"/>
                    </a:lnTo>
                    <a:lnTo>
                      <a:pt x="10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4460425" y="2975950"/>
                <a:ext cx="138650" cy="338275"/>
              </a:xfrm>
              <a:custGeom>
                <a:avLst/>
                <a:gdLst/>
                <a:ahLst/>
                <a:cxnLst/>
                <a:rect l="l" t="t" r="r" b="b"/>
                <a:pathLst>
                  <a:path w="5546" h="13531" extrusionOk="0">
                    <a:moveTo>
                      <a:pt x="4967" y="1663"/>
                    </a:moveTo>
                    <a:lnTo>
                      <a:pt x="4967" y="1663"/>
                    </a:lnTo>
                    <a:cubicBezTo>
                      <a:pt x="4980" y="1788"/>
                      <a:pt x="4967" y="1901"/>
                      <a:pt x="4955" y="2015"/>
                    </a:cubicBezTo>
                    <a:cubicBezTo>
                      <a:pt x="4955" y="2103"/>
                      <a:pt x="4942" y="2191"/>
                      <a:pt x="4930" y="2279"/>
                    </a:cubicBezTo>
                    <a:cubicBezTo>
                      <a:pt x="4917" y="2329"/>
                      <a:pt x="4917" y="2379"/>
                      <a:pt x="4930" y="2430"/>
                    </a:cubicBezTo>
                    <a:cubicBezTo>
                      <a:pt x="4930" y="2492"/>
                      <a:pt x="4955" y="2555"/>
                      <a:pt x="4992" y="2618"/>
                    </a:cubicBezTo>
                    <a:cubicBezTo>
                      <a:pt x="5005" y="2631"/>
                      <a:pt x="5014" y="2637"/>
                      <a:pt x="5024" y="2637"/>
                    </a:cubicBezTo>
                    <a:cubicBezTo>
                      <a:pt x="5033" y="2637"/>
                      <a:pt x="5043" y="2631"/>
                      <a:pt x="5055" y="2618"/>
                    </a:cubicBezTo>
                    <a:cubicBezTo>
                      <a:pt x="5081" y="2581"/>
                      <a:pt x="5093" y="2543"/>
                      <a:pt x="5118" y="2492"/>
                    </a:cubicBezTo>
                    <a:cubicBezTo>
                      <a:pt x="5194" y="2279"/>
                      <a:pt x="5244" y="2040"/>
                      <a:pt x="5294" y="1813"/>
                    </a:cubicBezTo>
                    <a:lnTo>
                      <a:pt x="5294" y="1813"/>
                    </a:lnTo>
                    <a:cubicBezTo>
                      <a:pt x="5319" y="2052"/>
                      <a:pt x="5282" y="2304"/>
                      <a:pt x="5181" y="2518"/>
                    </a:cubicBezTo>
                    <a:cubicBezTo>
                      <a:pt x="5156" y="2568"/>
                      <a:pt x="5143" y="2618"/>
                      <a:pt x="5106" y="2656"/>
                    </a:cubicBezTo>
                    <a:cubicBezTo>
                      <a:pt x="5093" y="2681"/>
                      <a:pt x="5068" y="2706"/>
                      <a:pt x="5030" y="2706"/>
                    </a:cubicBezTo>
                    <a:cubicBezTo>
                      <a:pt x="4992" y="2706"/>
                      <a:pt x="4967" y="2694"/>
                      <a:pt x="4942" y="2669"/>
                    </a:cubicBezTo>
                    <a:cubicBezTo>
                      <a:pt x="4917" y="2631"/>
                      <a:pt x="4892" y="2593"/>
                      <a:pt x="4892" y="2543"/>
                    </a:cubicBezTo>
                    <a:lnTo>
                      <a:pt x="4892" y="2530"/>
                    </a:lnTo>
                    <a:cubicBezTo>
                      <a:pt x="4892" y="2568"/>
                      <a:pt x="4879" y="2593"/>
                      <a:pt x="4867" y="2631"/>
                    </a:cubicBezTo>
                    <a:cubicBezTo>
                      <a:pt x="4867" y="2719"/>
                      <a:pt x="4816" y="2807"/>
                      <a:pt x="4754" y="2870"/>
                    </a:cubicBezTo>
                    <a:cubicBezTo>
                      <a:pt x="4736" y="2879"/>
                      <a:pt x="4716" y="2883"/>
                      <a:pt x="4696" y="2883"/>
                    </a:cubicBezTo>
                    <a:cubicBezTo>
                      <a:pt x="4660" y="2883"/>
                      <a:pt x="4623" y="2869"/>
                      <a:pt x="4590" y="2845"/>
                    </a:cubicBezTo>
                    <a:cubicBezTo>
                      <a:pt x="4552" y="2819"/>
                      <a:pt x="4527" y="2769"/>
                      <a:pt x="4527" y="2719"/>
                    </a:cubicBezTo>
                    <a:cubicBezTo>
                      <a:pt x="4515" y="2643"/>
                      <a:pt x="4515" y="2568"/>
                      <a:pt x="4527" y="2492"/>
                    </a:cubicBezTo>
                    <a:cubicBezTo>
                      <a:pt x="4540" y="2342"/>
                      <a:pt x="4540" y="2216"/>
                      <a:pt x="4552" y="2103"/>
                    </a:cubicBezTo>
                    <a:cubicBezTo>
                      <a:pt x="4540" y="1990"/>
                      <a:pt x="4552" y="1864"/>
                      <a:pt x="4578" y="1751"/>
                    </a:cubicBezTo>
                    <a:cubicBezTo>
                      <a:pt x="4603" y="1864"/>
                      <a:pt x="4603" y="1990"/>
                      <a:pt x="4603" y="2103"/>
                    </a:cubicBezTo>
                    <a:lnTo>
                      <a:pt x="4603" y="2480"/>
                    </a:lnTo>
                    <a:cubicBezTo>
                      <a:pt x="4590" y="2555"/>
                      <a:pt x="4590" y="2631"/>
                      <a:pt x="4603" y="2706"/>
                    </a:cubicBezTo>
                    <a:cubicBezTo>
                      <a:pt x="4603" y="2758"/>
                      <a:pt x="4645" y="2801"/>
                      <a:pt x="4688" y="2801"/>
                    </a:cubicBezTo>
                    <a:cubicBezTo>
                      <a:pt x="4697" y="2801"/>
                      <a:pt x="4707" y="2799"/>
                      <a:pt x="4716" y="2794"/>
                    </a:cubicBezTo>
                    <a:cubicBezTo>
                      <a:pt x="4766" y="2769"/>
                      <a:pt x="4791" y="2681"/>
                      <a:pt x="4804" y="2606"/>
                    </a:cubicBezTo>
                    <a:cubicBezTo>
                      <a:pt x="4816" y="2530"/>
                      <a:pt x="4829" y="2455"/>
                      <a:pt x="4842" y="2392"/>
                    </a:cubicBezTo>
                    <a:cubicBezTo>
                      <a:pt x="4867" y="2254"/>
                      <a:pt x="4892" y="2128"/>
                      <a:pt x="4904" y="2015"/>
                    </a:cubicBezTo>
                    <a:cubicBezTo>
                      <a:pt x="4904" y="1901"/>
                      <a:pt x="4930" y="1776"/>
                      <a:pt x="4967" y="1663"/>
                    </a:cubicBezTo>
                    <a:close/>
                    <a:moveTo>
                      <a:pt x="4372" y="1985"/>
                    </a:moveTo>
                    <a:cubicBezTo>
                      <a:pt x="4386" y="1985"/>
                      <a:pt x="4401" y="1986"/>
                      <a:pt x="4414" y="1990"/>
                    </a:cubicBezTo>
                    <a:cubicBezTo>
                      <a:pt x="4477" y="2002"/>
                      <a:pt x="4515" y="2052"/>
                      <a:pt x="4527" y="2128"/>
                    </a:cubicBezTo>
                    <a:cubicBezTo>
                      <a:pt x="4527" y="2216"/>
                      <a:pt x="4502" y="2291"/>
                      <a:pt x="4464" y="2379"/>
                    </a:cubicBezTo>
                    <a:cubicBezTo>
                      <a:pt x="4427" y="2455"/>
                      <a:pt x="4401" y="2518"/>
                      <a:pt x="4364" y="2581"/>
                    </a:cubicBezTo>
                    <a:cubicBezTo>
                      <a:pt x="4313" y="2656"/>
                      <a:pt x="4263" y="2744"/>
                      <a:pt x="4200" y="2807"/>
                    </a:cubicBezTo>
                    <a:cubicBezTo>
                      <a:pt x="4351" y="2819"/>
                      <a:pt x="4477" y="2870"/>
                      <a:pt x="4603" y="2945"/>
                    </a:cubicBezTo>
                    <a:cubicBezTo>
                      <a:pt x="4728" y="3033"/>
                      <a:pt x="4829" y="3159"/>
                      <a:pt x="4867" y="3322"/>
                    </a:cubicBezTo>
                    <a:cubicBezTo>
                      <a:pt x="4779" y="3209"/>
                      <a:pt x="4666" y="3096"/>
                      <a:pt x="4552" y="3008"/>
                    </a:cubicBezTo>
                    <a:cubicBezTo>
                      <a:pt x="4439" y="2933"/>
                      <a:pt x="4313" y="2870"/>
                      <a:pt x="4188" y="2832"/>
                    </a:cubicBezTo>
                    <a:cubicBezTo>
                      <a:pt x="4163" y="2857"/>
                      <a:pt x="4150" y="2882"/>
                      <a:pt x="4137" y="2895"/>
                    </a:cubicBezTo>
                    <a:cubicBezTo>
                      <a:pt x="4062" y="2995"/>
                      <a:pt x="3974" y="3071"/>
                      <a:pt x="3873" y="3146"/>
                    </a:cubicBezTo>
                    <a:cubicBezTo>
                      <a:pt x="3873" y="3134"/>
                      <a:pt x="3961" y="3033"/>
                      <a:pt x="4100" y="2870"/>
                    </a:cubicBezTo>
                    <a:cubicBezTo>
                      <a:pt x="4175" y="2769"/>
                      <a:pt x="4238" y="2656"/>
                      <a:pt x="4301" y="2555"/>
                    </a:cubicBezTo>
                    <a:cubicBezTo>
                      <a:pt x="4326" y="2480"/>
                      <a:pt x="4364" y="2417"/>
                      <a:pt x="4389" y="2342"/>
                    </a:cubicBezTo>
                    <a:cubicBezTo>
                      <a:pt x="4427" y="2279"/>
                      <a:pt x="4452" y="2203"/>
                      <a:pt x="4452" y="2140"/>
                    </a:cubicBezTo>
                    <a:cubicBezTo>
                      <a:pt x="4452" y="2103"/>
                      <a:pt x="4427" y="2065"/>
                      <a:pt x="4389" y="2052"/>
                    </a:cubicBezTo>
                    <a:cubicBezTo>
                      <a:pt x="4351" y="2052"/>
                      <a:pt x="4313" y="2065"/>
                      <a:pt x="4288" y="2078"/>
                    </a:cubicBezTo>
                    <a:cubicBezTo>
                      <a:pt x="4213" y="2115"/>
                      <a:pt x="4137" y="2166"/>
                      <a:pt x="4075" y="2216"/>
                    </a:cubicBezTo>
                    <a:cubicBezTo>
                      <a:pt x="3974" y="2304"/>
                      <a:pt x="3886" y="2404"/>
                      <a:pt x="3810" y="2518"/>
                    </a:cubicBezTo>
                    <a:lnTo>
                      <a:pt x="3798" y="2555"/>
                    </a:lnTo>
                    <a:lnTo>
                      <a:pt x="3773" y="2518"/>
                    </a:lnTo>
                    <a:cubicBezTo>
                      <a:pt x="3735" y="2455"/>
                      <a:pt x="3685" y="2392"/>
                      <a:pt x="3622" y="2329"/>
                    </a:cubicBezTo>
                    <a:lnTo>
                      <a:pt x="3622" y="2329"/>
                    </a:lnTo>
                    <a:cubicBezTo>
                      <a:pt x="3697" y="2354"/>
                      <a:pt x="3760" y="2404"/>
                      <a:pt x="3798" y="2480"/>
                    </a:cubicBezTo>
                    <a:lnTo>
                      <a:pt x="3798" y="2467"/>
                    </a:lnTo>
                    <a:cubicBezTo>
                      <a:pt x="3898" y="2279"/>
                      <a:pt x="4062" y="2115"/>
                      <a:pt x="4263" y="2015"/>
                    </a:cubicBezTo>
                    <a:cubicBezTo>
                      <a:pt x="4291" y="1996"/>
                      <a:pt x="4332" y="1985"/>
                      <a:pt x="4372" y="1985"/>
                    </a:cubicBezTo>
                    <a:close/>
                    <a:moveTo>
                      <a:pt x="3999" y="1"/>
                    </a:moveTo>
                    <a:cubicBezTo>
                      <a:pt x="3995" y="1"/>
                      <a:pt x="3991" y="2"/>
                      <a:pt x="3987" y="3"/>
                    </a:cubicBezTo>
                    <a:cubicBezTo>
                      <a:pt x="3785" y="53"/>
                      <a:pt x="3873" y="216"/>
                      <a:pt x="4087" y="1348"/>
                    </a:cubicBezTo>
                    <a:cubicBezTo>
                      <a:pt x="4087" y="1348"/>
                      <a:pt x="4162" y="1798"/>
                      <a:pt x="4085" y="1798"/>
                    </a:cubicBezTo>
                    <a:cubicBezTo>
                      <a:pt x="4078" y="1798"/>
                      <a:pt x="4071" y="1795"/>
                      <a:pt x="4062" y="1788"/>
                    </a:cubicBezTo>
                    <a:cubicBezTo>
                      <a:pt x="3949" y="1700"/>
                      <a:pt x="3559" y="682"/>
                      <a:pt x="3421" y="443"/>
                    </a:cubicBezTo>
                    <a:cubicBezTo>
                      <a:pt x="3404" y="415"/>
                      <a:pt x="3382" y="402"/>
                      <a:pt x="3360" y="402"/>
                    </a:cubicBezTo>
                    <a:cubicBezTo>
                      <a:pt x="3281" y="402"/>
                      <a:pt x="3191" y="565"/>
                      <a:pt x="3270" y="820"/>
                    </a:cubicBezTo>
                    <a:cubicBezTo>
                      <a:pt x="3358" y="1084"/>
                      <a:pt x="3609" y="1801"/>
                      <a:pt x="3609" y="1952"/>
                    </a:cubicBezTo>
                    <a:cubicBezTo>
                      <a:pt x="3597" y="1990"/>
                      <a:pt x="3584" y="2040"/>
                      <a:pt x="3559" y="2065"/>
                    </a:cubicBezTo>
                    <a:cubicBezTo>
                      <a:pt x="3446" y="2279"/>
                      <a:pt x="3395" y="2530"/>
                      <a:pt x="3433" y="2769"/>
                    </a:cubicBezTo>
                    <a:cubicBezTo>
                      <a:pt x="3433" y="2857"/>
                      <a:pt x="3446" y="3033"/>
                      <a:pt x="3458" y="3159"/>
                    </a:cubicBezTo>
                    <a:lnTo>
                      <a:pt x="3471" y="3272"/>
                    </a:lnTo>
                    <a:lnTo>
                      <a:pt x="3408" y="3989"/>
                    </a:lnTo>
                    <a:lnTo>
                      <a:pt x="2842" y="9710"/>
                    </a:lnTo>
                    <a:cubicBezTo>
                      <a:pt x="2867" y="9736"/>
                      <a:pt x="2918" y="10000"/>
                      <a:pt x="3006" y="10339"/>
                    </a:cubicBezTo>
                    <a:cubicBezTo>
                      <a:pt x="3069" y="10540"/>
                      <a:pt x="3119" y="10754"/>
                      <a:pt x="3157" y="10968"/>
                    </a:cubicBezTo>
                    <a:cubicBezTo>
                      <a:pt x="3043" y="10767"/>
                      <a:pt x="2968" y="10565"/>
                      <a:pt x="2930" y="10352"/>
                    </a:cubicBezTo>
                    <a:cubicBezTo>
                      <a:pt x="2880" y="10138"/>
                      <a:pt x="2842" y="9937"/>
                      <a:pt x="2830" y="9723"/>
                    </a:cubicBezTo>
                    <a:lnTo>
                      <a:pt x="2390" y="9107"/>
                    </a:lnTo>
                    <a:lnTo>
                      <a:pt x="0" y="10968"/>
                    </a:lnTo>
                    <a:lnTo>
                      <a:pt x="1748" y="12854"/>
                    </a:lnTo>
                    <a:cubicBezTo>
                      <a:pt x="2169" y="13321"/>
                      <a:pt x="2710" y="13530"/>
                      <a:pt x="3242" y="13530"/>
                    </a:cubicBezTo>
                    <a:cubicBezTo>
                      <a:pt x="4286" y="13530"/>
                      <a:pt x="5294" y="12728"/>
                      <a:pt x="5294" y="11496"/>
                    </a:cubicBezTo>
                    <a:lnTo>
                      <a:pt x="5370" y="4429"/>
                    </a:lnTo>
                    <a:lnTo>
                      <a:pt x="5370" y="3939"/>
                    </a:lnTo>
                    <a:lnTo>
                      <a:pt x="5382" y="3058"/>
                    </a:lnTo>
                    <a:cubicBezTo>
                      <a:pt x="5382" y="3058"/>
                      <a:pt x="5546" y="1411"/>
                      <a:pt x="5106" y="1361"/>
                    </a:cubicBezTo>
                    <a:cubicBezTo>
                      <a:pt x="5106" y="1361"/>
                      <a:pt x="4930" y="1398"/>
                      <a:pt x="4955" y="1512"/>
                    </a:cubicBezTo>
                    <a:cubicBezTo>
                      <a:pt x="4955" y="1512"/>
                      <a:pt x="4883" y="1328"/>
                      <a:pt x="4741" y="1328"/>
                    </a:cubicBezTo>
                    <a:cubicBezTo>
                      <a:pt x="4725" y="1328"/>
                      <a:pt x="4708" y="1331"/>
                      <a:pt x="4691" y="1336"/>
                    </a:cubicBezTo>
                    <a:cubicBezTo>
                      <a:pt x="4509" y="1396"/>
                      <a:pt x="4549" y="1621"/>
                      <a:pt x="4552" y="1637"/>
                    </a:cubicBezTo>
                    <a:lnTo>
                      <a:pt x="4552" y="1637"/>
                    </a:lnTo>
                    <a:cubicBezTo>
                      <a:pt x="4544" y="1595"/>
                      <a:pt x="4222" y="1"/>
                      <a:pt x="399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4550950" y="3025550"/>
                <a:ext cx="31475" cy="33150"/>
              </a:xfrm>
              <a:custGeom>
                <a:avLst/>
                <a:gdLst/>
                <a:ahLst/>
                <a:cxnLst/>
                <a:rect l="l" t="t" r="r" b="b"/>
                <a:pathLst>
                  <a:path w="1259" h="1326" extrusionOk="0">
                    <a:moveTo>
                      <a:pt x="758" y="1"/>
                    </a:moveTo>
                    <a:cubicBezTo>
                      <a:pt x="716" y="1"/>
                      <a:pt x="679" y="12"/>
                      <a:pt x="642" y="31"/>
                    </a:cubicBezTo>
                    <a:cubicBezTo>
                      <a:pt x="441" y="131"/>
                      <a:pt x="290" y="282"/>
                      <a:pt x="189" y="483"/>
                    </a:cubicBezTo>
                    <a:cubicBezTo>
                      <a:pt x="139" y="420"/>
                      <a:pt x="76" y="370"/>
                      <a:pt x="1" y="345"/>
                    </a:cubicBezTo>
                    <a:lnTo>
                      <a:pt x="1" y="345"/>
                    </a:lnTo>
                    <a:cubicBezTo>
                      <a:pt x="64" y="395"/>
                      <a:pt x="114" y="458"/>
                      <a:pt x="164" y="534"/>
                    </a:cubicBezTo>
                    <a:lnTo>
                      <a:pt x="177" y="571"/>
                    </a:lnTo>
                    <a:lnTo>
                      <a:pt x="202" y="534"/>
                    </a:lnTo>
                    <a:cubicBezTo>
                      <a:pt x="265" y="420"/>
                      <a:pt x="353" y="320"/>
                      <a:pt x="454" y="232"/>
                    </a:cubicBezTo>
                    <a:cubicBezTo>
                      <a:pt x="516" y="169"/>
                      <a:pt x="592" y="131"/>
                      <a:pt x="667" y="94"/>
                    </a:cubicBezTo>
                    <a:cubicBezTo>
                      <a:pt x="705" y="68"/>
                      <a:pt x="743" y="68"/>
                      <a:pt x="780" y="68"/>
                    </a:cubicBezTo>
                    <a:cubicBezTo>
                      <a:pt x="806" y="81"/>
                      <a:pt x="831" y="106"/>
                      <a:pt x="831" y="144"/>
                    </a:cubicBezTo>
                    <a:cubicBezTo>
                      <a:pt x="831" y="219"/>
                      <a:pt x="818" y="295"/>
                      <a:pt x="780" y="358"/>
                    </a:cubicBezTo>
                    <a:cubicBezTo>
                      <a:pt x="755" y="433"/>
                      <a:pt x="718" y="496"/>
                      <a:pt x="680" y="559"/>
                    </a:cubicBezTo>
                    <a:cubicBezTo>
                      <a:pt x="617" y="672"/>
                      <a:pt x="554" y="773"/>
                      <a:pt x="479" y="873"/>
                    </a:cubicBezTo>
                    <a:cubicBezTo>
                      <a:pt x="353" y="1049"/>
                      <a:pt x="252" y="1150"/>
                      <a:pt x="265" y="1150"/>
                    </a:cubicBezTo>
                    <a:cubicBezTo>
                      <a:pt x="366" y="1087"/>
                      <a:pt x="454" y="999"/>
                      <a:pt x="516" y="911"/>
                    </a:cubicBezTo>
                    <a:cubicBezTo>
                      <a:pt x="542" y="886"/>
                      <a:pt x="554" y="861"/>
                      <a:pt x="567" y="835"/>
                    </a:cubicBezTo>
                    <a:cubicBezTo>
                      <a:pt x="705" y="873"/>
                      <a:pt x="831" y="936"/>
                      <a:pt x="944" y="1011"/>
                    </a:cubicBezTo>
                    <a:cubicBezTo>
                      <a:pt x="1057" y="1112"/>
                      <a:pt x="1158" y="1213"/>
                      <a:pt x="1258" y="1326"/>
                    </a:cubicBezTo>
                    <a:cubicBezTo>
                      <a:pt x="1221" y="1175"/>
                      <a:pt x="1120" y="1037"/>
                      <a:pt x="982" y="961"/>
                    </a:cubicBezTo>
                    <a:cubicBezTo>
                      <a:pt x="868" y="873"/>
                      <a:pt x="730" y="823"/>
                      <a:pt x="592" y="823"/>
                    </a:cubicBezTo>
                    <a:cubicBezTo>
                      <a:pt x="642" y="747"/>
                      <a:pt x="692" y="672"/>
                      <a:pt x="743" y="597"/>
                    </a:cubicBezTo>
                    <a:cubicBezTo>
                      <a:pt x="780" y="534"/>
                      <a:pt x="818" y="458"/>
                      <a:pt x="856" y="383"/>
                    </a:cubicBezTo>
                    <a:cubicBezTo>
                      <a:pt x="894" y="307"/>
                      <a:pt x="919" y="219"/>
                      <a:pt x="906" y="131"/>
                    </a:cubicBezTo>
                    <a:cubicBezTo>
                      <a:pt x="906" y="68"/>
                      <a:pt x="856" y="18"/>
                      <a:pt x="806" y="6"/>
                    </a:cubicBezTo>
                    <a:cubicBezTo>
                      <a:pt x="789" y="2"/>
                      <a:pt x="773" y="1"/>
                      <a:pt x="758"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4573275" y="3017175"/>
                <a:ext cx="20150" cy="30625"/>
              </a:xfrm>
              <a:custGeom>
                <a:avLst/>
                <a:gdLst/>
                <a:ahLst/>
                <a:cxnLst/>
                <a:rect l="l" t="t" r="r" b="b"/>
                <a:pathLst>
                  <a:path w="806" h="1225" extrusionOk="0">
                    <a:moveTo>
                      <a:pt x="453" y="1"/>
                    </a:moveTo>
                    <a:cubicBezTo>
                      <a:pt x="416" y="114"/>
                      <a:pt x="403" y="240"/>
                      <a:pt x="390" y="353"/>
                    </a:cubicBezTo>
                    <a:cubicBezTo>
                      <a:pt x="378" y="466"/>
                      <a:pt x="353" y="592"/>
                      <a:pt x="340" y="730"/>
                    </a:cubicBezTo>
                    <a:cubicBezTo>
                      <a:pt x="328" y="806"/>
                      <a:pt x="302" y="869"/>
                      <a:pt x="290" y="944"/>
                    </a:cubicBezTo>
                    <a:cubicBezTo>
                      <a:pt x="277" y="1020"/>
                      <a:pt x="252" y="1108"/>
                      <a:pt x="202" y="1133"/>
                    </a:cubicBezTo>
                    <a:cubicBezTo>
                      <a:pt x="191" y="1141"/>
                      <a:pt x="180" y="1144"/>
                      <a:pt x="169" y="1144"/>
                    </a:cubicBezTo>
                    <a:cubicBezTo>
                      <a:pt x="128" y="1144"/>
                      <a:pt x="89" y="1094"/>
                      <a:pt x="89" y="1045"/>
                    </a:cubicBezTo>
                    <a:cubicBezTo>
                      <a:pt x="76" y="969"/>
                      <a:pt x="76" y="894"/>
                      <a:pt x="89" y="818"/>
                    </a:cubicBezTo>
                    <a:lnTo>
                      <a:pt x="89" y="441"/>
                    </a:lnTo>
                    <a:cubicBezTo>
                      <a:pt x="89" y="328"/>
                      <a:pt x="89" y="202"/>
                      <a:pt x="76" y="89"/>
                    </a:cubicBezTo>
                    <a:cubicBezTo>
                      <a:pt x="51" y="202"/>
                      <a:pt x="38" y="328"/>
                      <a:pt x="38" y="441"/>
                    </a:cubicBezTo>
                    <a:cubicBezTo>
                      <a:pt x="38" y="554"/>
                      <a:pt x="26" y="693"/>
                      <a:pt x="13" y="818"/>
                    </a:cubicBezTo>
                    <a:cubicBezTo>
                      <a:pt x="13" y="906"/>
                      <a:pt x="1" y="982"/>
                      <a:pt x="13" y="1070"/>
                    </a:cubicBezTo>
                    <a:cubicBezTo>
                      <a:pt x="26" y="1108"/>
                      <a:pt x="38" y="1158"/>
                      <a:pt x="76" y="1183"/>
                    </a:cubicBezTo>
                    <a:cubicBezTo>
                      <a:pt x="106" y="1212"/>
                      <a:pt x="139" y="1225"/>
                      <a:pt x="172" y="1225"/>
                    </a:cubicBezTo>
                    <a:cubicBezTo>
                      <a:pt x="196" y="1225"/>
                      <a:pt x="219" y="1219"/>
                      <a:pt x="240" y="1208"/>
                    </a:cubicBezTo>
                    <a:cubicBezTo>
                      <a:pt x="302" y="1145"/>
                      <a:pt x="353" y="1057"/>
                      <a:pt x="365" y="969"/>
                    </a:cubicBezTo>
                    <a:cubicBezTo>
                      <a:pt x="365" y="932"/>
                      <a:pt x="378" y="906"/>
                      <a:pt x="378" y="869"/>
                    </a:cubicBezTo>
                    <a:lnTo>
                      <a:pt x="378" y="881"/>
                    </a:lnTo>
                    <a:cubicBezTo>
                      <a:pt x="390" y="932"/>
                      <a:pt x="403" y="969"/>
                      <a:pt x="428" y="1007"/>
                    </a:cubicBezTo>
                    <a:cubicBezTo>
                      <a:pt x="453" y="1032"/>
                      <a:pt x="491" y="1045"/>
                      <a:pt x="516" y="1045"/>
                    </a:cubicBezTo>
                    <a:cubicBezTo>
                      <a:pt x="554" y="1045"/>
                      <a:pt x="579" y="1032"/>
                      <a:pt x="604" y="994"/>
                    </a:cubicBezTo>
                    <a:cubicBezTo>
                      <a:pt x="629" y="957"/>
                      <a:pt x="655" y="906"/>
                      <a:pt x="667" y="869"/>
                    </a:cubicBezTo>
                    <a:cubicBezTo>
                      <a:pt x="768" y="642"/>
                      <a:pt x="805" y="391"/>
                      <a:pt x="780" y="152"/>
                    </a:cubicBezTo>
                    <a:lnTo>
                      <a:pt x="780" y="152"/>
                    </a:lnTo>
                    <a:cubicBezTo>
                      <a:pt x="743" y="391"/>
                      <a:pt x="680" y="617"/>
                      <a:pt x="604" y="831"/>
                    </a:cubicBezTo>
                    <a:cubicBezTo>
                      <a:pt x="592" y="881"/>
                      <a:pt x="567" y="919"/>
                      <a:pt x="541" y="957"/>
                    </a:cubicBezTo>
                    <a:cubicBezTo>
                      <a:pt x="535" y="969"/>
                      <a:pt x="526" y="976"/>
                      <a:pt x="515" y="976"/>
                    </a:cubicBezTo>
                    <a:cubicBezTo>
                      <a:pt x="504" y="976"/>
                      <a:pt x="491" y="969"/>
                      <a:pt x="478" y="957"/>
                    </a:cubicBezTo>
                    <a:cubicBezTo>
                      <a:pt x="441" y="906"/>
                      <a:pt x="416" y="831"/>
                      <a:pt x="416" y="768"/>
                    </a:cubicBezTo>
                    <a:cubicBezTo>
                      <a:pt x="416" y="718"/>
                      <a:pt x="416" y="667"/>
                      <a:pt x="416" y="630"/>
                    </a:cubicBezTo>
                    <a:cubicBezTo>
                      <a:pt x="428" y="529"/>
                      <a:pt x="441" y="441"/>
                      <a:pt x="441" y="366"/>
                    </a:cubicBezTo>
                    <a:cubicBezTo>
                      <a:pt x="453" y="240"/>
                      <a:pt x="466" y="127"/>
                      <a:pt x="453"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4170250" y="3031400"/>
                <a:ext cx="354650" cy="264975"/>
              </a:xfrm>
              <a:custGeom>
                <a:avLst/>
                <a:gdLst/>
                <a:ahLst/>
                <a:cxnLst/>
                <a:rect l="l" t="t" r="r" b="b"/>
                <a:pathLst>
                  <a:path w="14186" h="10599" extrusionOk="0">
                    <a:moveTo>
                      <a:pt x="3287" y="1"/>
                    </a:moveTo>
                    <a:cubicBezTo>
                      <a:pt x="2677" y="1"/>
                      <a:pt x="1729" y="146"/>
                      <a:pt x="604" y="815"/>
                    </a:cubicBezTo>
                    <a:lnTo>
                      <a:pt x="1" y="7744"/>
                    </a:lnTo>
                    <a:cubicBezTo>
                      <a:pt x="139" y="7580"/>
                      <a:pt x="315" y="7392"/>
                      <a:pt x="491" y="7191"/>
                    </a:cubicBezTo>
                    <a:cubicBezTo>
                      <a:pt x="667" y="6989"/>
                      <a:pt x="818" y="6801"/>
                      <a:pt x="969" y="6637"/>
                    </a:cubicBezTo>
                    <a:lnTo>
                      <a:pt x="1044" y="6549"/>
                    </a:lnTo>
                    <a:cubicBezTo>
                      <a:pt x="1246" y="6310"/>
                      <a:pt x="1459" y="6084"/>
                      <a:pt x="1686" y="5870"/>
                    </a:cubicBezTo>
                    <a:lnTo>
                      <a:pt x="1686" y="5870"/>
                    </a:lnTo>
                    <a:cubicBezTo>
                      <a:pt x="1485" y="6147"/>
                      <a:pt x="1283" y="6398"/>
                      <a:pt x="1057" y="6650"/>
                    </a:cubicBezTo>
                    <a:lnTo>
                      <a:pt x="1120" y="8536"/>
                    </a:lnTo>
                    <a:lnTo>
                      <a:pt x="9080" y="10598"/>
                    </a:lnTo>
                    <a:lnTo>
                      <a:pt x="9872" y="7342"/>
                    </a:lnTo>
                    <a:lnTo>
                      <a:pt x="9872" y="7354"/>
                    </a:lnTo>
                    <a:cubicBezTo>
                      <a:pt x="9897" y="7228"/>
                      <a:pt x="9922" y="7090"/>
                      <a:pt x="9947" y="6939"/>
                    </a:cubicBezTo>
                    <a:cubicBezTo>
                      <a:pt x="10023" y="6449"/>
                      <a:pt x="10086" y="5996"/>
                      <a:pt x="10136" y="5669"/>
                    </a:cubicBezTo>
                    <a:cubicBezTo>
                      <a:pt x="10149" y="5518"/>
                      <a:pt x="10174" y="5392"/>
                      <a:pt x="10186" y="5292"/>
                    </a:cubicBezTo>
                    <a:cubicBezTo>
                      <a:pt x="10186" y="5242"/>
                      <a:pt x="10199" y="5191"/>
                      <a:pt x="10211" y="5141"/>
                    </a:cubicBezTo>
                    <a:cubicBezTo>
                      <a:pt x="10211" y="5191"/>
                      <a:pt x="10211" y="5242"/>
                      <a:pt x="10211" y="5292"/>
                    </a:cubicBezTo>
                    <a:cubicBezTo>
                      <a:pt x="10211" y="5380"/>
                      <a:pt x="10199" y="5518"/>
                      <a:pt x="10186" y="5682"/>
                    </a:cubicBezTo>
                    <a:cubicBezTo>
                      <a:pt x="10149" y="6009"/>
                      <a:pt x="10098" y="6461"/>
                      <a:pt x="10023" y="6952"/>
                    </a:cubicBezTo>
                    <a:cubicBezTo>
                      <a:pt x="9998" y="7128"/>
                      <a:pt x="9960" y="7291"/>
                      <a:pt x="9935" y="7455"/>
                    </a:cubicBezTo>
                    <a:lnTo>
                      <a:pt x="11004" y="9228"/>
                    </a:lnTo>
                    <a:lnTo>
                      <a:pt x="11607" y="8750"/>
                    </a:lnTo>
                    <a:lnTo>
                      <a:pt x="13997" y="6889"/>
                    </a:lnTo>
                    <a:lnTo>
                      <a:pt x="14185" y="6725"/>
                    </a:lnTo>
                    <a:cubicBezTo>
                      <a:pt x="14185" y="6725"/>
                      <a:pt x="12965" y="4776"/>
                      <a:pt x="11834" y="2928"/>
                    </a:cubicBezTo>
                    <a:cubicBezTo>
                      <a:pt x="10815" y="1255"/>
                      <a:pt x="9105" y="677"/>
                      <a:pt x="8275" y="488"/>
                    </a:cubicBezTo>
                    <a:lnTo>
                      <a:pt x="8137" y="1582"/>
                    </a:lnTo>
                    <a:cubicBezTo>
                      <a:pt x="8033" y="2409"/>
                      <a:pt x="7301" y="2994"/>
                      <a:pt x="6447" y="2994"/>
                    </a:cubicBezTo>
                    <a:cubicBezTo>
                      <a:pt x="6366" y="2994"/>
                      <a:pt x="6283" y="2989"/>
                      <a:pt x="6200" y="2978"/>
                    </a:cubicBezTo>
                    <a:cubicBezTo>
                      <a:pt x="5232" y="2852"/>
                      <a:pt x="4515" y="2010"/>
                      <a:pt x="4628" y="1092"/>
                    </a:cubicBezTo>
                    <a:cubicBezTo>
                      <a:pt x="4653" y="765"/>
                      <a:pt x="4691" y="438"/>
                      <a:pt x="4716" y="136"/>
                    </a:cubicBezTo>
                    <a:lnTo>
                      <a:pt x="4025" y="86"/>
                    </a:lnTo>
                    <a:cubicBezTo>
                      <a:pt x="4025" y="86"/>
                      <a:pt x="3755" y="1"/>
                      <a:pt x="328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4531475" y="3218375"/>
                <a:ext cx="7875" cy="31475"/>
              </a:xfrm>
              <a:custGeom>
                <a:avLst/>
                <a:gdLst/>
                <a:ahLst/>
                <a:cxnLst/>
                <a:rect l="l" t="t" r="r" b="b"/>
                <a:pathLst>
                  <a:path w="315" h="1259" extrusionOk="0">
                    <a:moveTo>
                      <a:pt x="0" y="1"/>
                    </a:moveTo>
                    <a:lnTo>
                      <a:pt x="0" y="39"/>
                    </a:lnTo>
                    <a:cubicBezTo>
                      <a:pt x="0" y="240"/>
                      <a:pt x="38" y="441"/>
                      <a:pt x="88" y="642"/>
                    </a:cubicBezTo>
                    <a:cubicBezTo>
                      <a:pt x="126" y="856"/>
                      <a:pt x="201" y="1070"/>
                      <a:pt x="315" y="1258"/>
                    </a:cubicBezTo>
                    <a:cubicBezTo>
                      <a:pt x="277" y="1045"/>
                      <a:pt x="214" y="843"/>
                      <a:pt x="151" y="630"/>
                    </a:cubicBezTo>
                    <a:cubicBezTo>
                      <a:pt x="76" y="303"/>
                      <a:pt x="25" y="26"/>
                      <a:pt x="0"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4169625" y="3178450"/>
                <a:ext cx="42475" cy="49400"/>
              </a:xfrm>
              <a:custGeom>
                <a:avLst/>
                <a:gdLst/>
                <a:ahLst/>
                <a:cxnLst/>
                <a:rect l="l" t="t" r="r" b="b"/>
                <a:pathLst>
                  <a:path w="1699" h="1976" extrusionOk="0">
                    <a:moveTo>
                      <a:pt x="1698" y="1"/>
                    </a:moveTo>
                    <a:lnTo>
                      <a:pt x="1698" y="1"/>
                    </a:lnTo>
                    <a:cubicBezTo>
                      <a:pt x="1472" y="215"/>
                      <a:pt x="1258" y="441"/>
                      <a:pt x="1057" y="680"/>
                    </a:cubicBezTo>
                    <a:lnTo>
                      <a:pt x="981" y="768"/>
                    </a:lnTo>
                    <a:cubicBezTo>
                      <a:pt x="831" y="931"/>
                      <a:pt x="667" y="1107"/>
                      <a:pt x="491" y="1309"/>
                    </a:cubicBezTo>
                    <a:cubicBezTo>
                      <a:pt x="328" y="1497"/>
                      <a:pt x="151" y="1698"/>
                      <a:pt x="1" y="1874"/>
                    </a:cubicBezTo>
                    <a:lnTo>
                      <a:pt x="1" y="1975"/>
                    </a:lnTo>
                    <a:cubicBezTo>
                      <a:pt x="151" y="1786"/>
                      <a:pt x="353" y="1585"/>
                      <a:pt x="554" y="1346"/>
                    </a:cubicBezTo>
                    <a:cubicBezTo>
                      <a:pt x="743" y="1120"/>
                      <a:pt x="919" y="944"/>
                      <a:pt x="1069" y="768"/>
                    </a:cubicBezTo>
                    <a:cubicBezTo>
                      <a:pt x="1283" y="529"/>
                      <a:pt x="1497" y="265"/>
                      <a:pt x="169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11075" y="3159900"/>
                <a:ext cx="14800" cy="89625"/>
              </a:xfrm>
              <a:custGeom>
                <a:avLst/>
                <a:gdLst/>
                <a:ahLst/>
                <a:cxnLst/>
                <a:rect l="l" t="t" r="r" b="b"/>
                <a:pathLst>
                  <a:path w="592" h="3585" extrusionOk="0">
                    <a:moveTo>
                      <a:pt x="591" y="1"/>
                    </a:moveTo>
                    <a:cubicBezTo>
                      <a:pt x="566" y="51"/>
                      <a:pt x="566" y="102"/>
                      <a:pt x="553" y="139"/>
                    </a:cubicBezTo>
                    <a:cubicBezTo>
                      <a:pt x="541" y="252"/>
                      <a:pt x="528" y="378"/>
                      <a:pt x="503" y="529"/>
                    </a:cubicBezTo>
                    <a:cubicBezTo>
                      <a:pt x="465" y="856"/>
                      <a:pt x="402" y="1309"/>
                      <a:pt x="327" y="1799"/>
                    </a:cubicBezTo>
                    <a:cubicBezTo>
                      <a:pt x="302" y="1950"/>
                      <a:pt x="277" y="2088"/>
                      <a:pt x="252" y="2214"/>
                    </a:cubicBezTo>
                    <a:cubicBezTo>
                      <a:pt x="201" y="2541"/>
                      <a:pt x="138" y="2830"/>
                      <a:pt x="101" y="3069"/>
                    </a:cubicBezTo>
                    <a:lnTo>
                      <a:pt x="13" y="3446"/>
                    </a:lnTo>
                    <a:cubicBezTo>
                      <a:pt x="0" y="3497"/>
                      <a:pt x="0" y="3534"/>
                      <a:pt x="0" y="3585"/>
                    </a:cubicBezTo>
                    <a:cubicBezTo>
                      <a:pt x="13" y="3547"/>
                      <a:pt x="38" y="3497"/>
                      <a:pt x="38" y="3459"/>
                    </a:cubicBezTo>
                    <a:cubicBezTo>
                      <a:pt x="63" y="3358"/>
                      <a:pt x="101" y="3233"/>
                      <a:pt x="138" y="3069"/>
                    </a:cubicBezTo>
                    <a:cubicBezTo>
                      <a:pt x="189" y="2868"/>
                      <a:pt x="239" y="2604"/>
                      <a:pt x="289" y="2302"/>
                    </a:cubicBezTo>
                    <a:cubicBezTo>
                      <a:pt x="327" y="2151"/>
                      <a:pt x="352" y="1988"/>
                      <a:pt x="377" y="1812"/>
                    </a:cubicBezTo>
                    <a:cubicBezTo>
                      <a:pt x="478" y="1321"/>
                      <a:pt x="528" y="869"/>
                      <a:pt x="553" y="542"/>
                    </a:cubicBezTo>
                    <a:cubicBezTo>
                      <a:pt x="566" y="378"/>
                      <a:pt x="578" y="240"/>
                      <a:pt x="591" y="152"/>
                    </a:cubicBezTo>
                    <a:cubicBezTo>
                      <a:pt x="591" y="102"/>
                      <a:pt x="591" y="51"/>
                      <a:pt x="5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4208600" y="2806650"/>
                <a:ext cx="128300" cy="223450"/>
              </a:xfrm>
              <a:custGeom>
                <a:avLst/>
                <a:gdLst/>
                <a:ahLst/>
                <a:cxnLst/>
                <a:rect l="l" t="t" r="r" b="b"/>
                <a:pathLst>
                  <a:path w="5132" h="8938" extrusionOk="0">
                    <a:moveTo>
                      <a:pt x="4053" y="0"/>
                    </a:moveTo>
                    <a:cubicBezTo>
                      <a:pt x="3528" y="0"/>
                      <a:pt x="2983" y="128"/>
                      <a:pt x="2667" y="311"/>
                    </a:cubicBezTo>
                    <a:cubicBezTo>
                      <a:pt x="2025" y="701"/>
                      <a:pt x="1585" y="1342"/>
                      <a:pt x="1447" y="2072"/>
                    </a:cubicBezTo>
                    <a:cubicBezTo>
                      <a:pt x="1359" y="2550"/>
                      <a:pt x="1372" y="3103"/>
                      <a:pt x="1057" y="3455"/>
                    </a:cubicBezTo>
                    <a:cubicBezTo>
                      <a:pt x="831" y="3732"/>
                      <a:pt x="466" y="3820"/>
                      <a:pt x="240" y="4096"/>
                    </a:cubicBezTo>
                    <a:cubicBezTo>
                      <a:pt x="26" y="4373"/>
                      <a:pt x="1" y="4800"/>
                      <a:pt x="89" y="5153"/>
                    </a:cubicBezTo>
                    <a:cubicBezTo>
                      <a:pt x="227" y="5844"/>
                      <a:pt x="705" y="6423"/>
                      <a:pt x="1359" y="6699"/>
                    </a:cubicBezTo>
                    <a:cubicBezTo>
                      <a:pt x="1623" y="6800"/>
                      <a:pt x="1208" y="7592"/>
                      <a:pt x="1447" y="7768"/>
                    </a:cubicBezTo>
                    <a:cubicBezTo>
                      <a:pt x="1736" y="7969"/>
                      <a:pt x="2541" y="8284"/>
                      <a:pt x="2755" y="8573"/>
                    </a:cubicBezTo>
                    <a:cubicBezTo>
                      <a:pt x="2868" y="8736"/>
                      <a:pt x="3019" y="8862"/>
                      <a:pt x="3207" y="8938"/>
                    </a:cubicBezTo>
                    <a:cubicBezTo>
                      <a:pt x="3245" y="8460"/>
                      <a:pt x="3283" y="8120"/>
                      <a:pt x="3283" y="8120"/>
                    </a:cubicBezTo>
                    <a:cubicBezTo>
                      <a:pt x="3283" y="8120"/>
                      <a:pt x="2063" y="7781"/>
                      <a:pt x="1988" y="6146"/>
                    </a:cubicBezTo>
                    <a:cubicBezTo>
                      <a:pt x="1950" y="5203"/>
                      <a:pt x="2164" y="3543"/>
                      <a:pt x="2352" y="2374"/>
                    </a:cubicBezTo>
                    <a:cubicBezTo>
                      <a:pt x="2227" y="2210"/>
                      <a:pt x="2164" y="1996"/>
                      <a:pt x="2189" y="1795"/>
                    </a:cubicBezTo>
                    <a:cubicBezTo>
                      <a:pt x="2242" y="909"/>
                      <a:pt x="2985" y="262"/>
                      <a:pt x="3816" y="262"/>
                    </a:cubicBezTo>
                    <a:cubicBezTo>
                      <a:pt x="3976" y="262"/>
                      <a:pt x="4139" y="286"/>
                      <a:pt x="4301" y="336"/>
                    </a:cubicBezTo>
                    <a:lnTo>
                      <a:pt x="4591" y="399"/>
                    </a:lnTo>
                    <a:cubicBezTo>
                      <a:pt x="4767" y="336"/>
                      <a:pt x="4955" y="299"/>
                      <a:pt x="5131" y="274"/>
                    </a:cubicBezTo>
                    <a:cubicBezTo>
                      <a:pt x="4866" y="80"/>
                      <a:pt x="4466" y="0"/>
                      <a:pt x="405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283125" y="3001775"/>
                <a:ext cx="96200" cy="104800"/>
              </a:xfrm>
              <a:custGeom>
                <a:avLst/>
                <a:gdLst/>
                <a:ahLst/>
                <a:cxnLst/>
                <a:rect l="l" t="t" r="r" b="b"/>
                <a:pathLst>
                  <a:path w="3848" h="4192" extrusionOk="0">
                    <a:moveTo>
                      <a:pt x="2502" y="1"/>
                    </a:moveTo>
                    <a:cubicBezTo>
                      <a:pt x="2427" y="108"/>
                      <a:pt x="1938" y="768"/>
                      <a:pt x="870" y="768"/>
                    </a:cubicBezTo>
                    <a:cubicBezTo>
                      <a:pt x="689" y="768"/>
                      <a:pt x="492" y="749"/>
                      <a:pt x="277" y="705"/>
                    </a:cubicBezTo>
                    <a:lnTo>
                      <a:pt x="302" y="328"/>
                    </a:lnTo>
                    <a:lnTo>
                      <a:pt x="302" y="328"/>
                    </a:lnTo>
                    <a:cubicBezTo>
                      <a:pt x="302" y="328"/>
                      <a:pt x="264" y="668"/>
                      <a:pt x="214" y="1133"/>
                    </a:cubicBezTo>
                    <a:cubicBezTo>
                      <a:pt x="214" y="1195"/>
                      <a:pt x="201" y="1271"/>
                      <a:pt x="201" y="1334"/>
                    </a:cubicBezTo>
                    <a:cubicBezTo>
                      <a:pt x="176" y="1636"/>
                      <a:pt x="138" y="1962"/>
                      <a:pt x="101" y="2289"/>
                    </a:cubicBezTo>
                    <a:cubicBezTo>
                      <a:pt x="0" y="3195"/>
                      <a:pt x="704" y="4037"/>
                      <a:pt x="1673" y="4176"/>
                    </a:cubicBezTo>
                    <a:cubicBezTo>
                      <a:pt x="1757" y="4187"/>
                      <a:pt x="1840" y="4192"/>
                      <a:pt x="1922" y="4192"/>
                    </a:cubicBezTo>
                    <a:cubicBezTo>
                      <a:pt x="2784" y="4192"/>
                      <a:pt x="3506" y="3606"/>
                      <a:pt x="3609" y="2780"/>
                    </a:cubicBezTo>
                    <a:lnTo>
                      <a:pt x="3747" y="1686"/>
                    </a:lnTo>
                    <a:lnTo>
                      <a:pt x="3823" y="1019"/>
                    </a:lnTo>
                    <a:lnTo>
                      <a:pt x="3848" y="906"/>
                    </a:lnTo>
                    <a:cubicBezTo>
                      <a:pt x="3521" y="906"/>
                      <a:pt x="3194" y="793"/>
                      <a:pt x="2930" y="592"/>
                    </a:cubicBezTo>
                    <a:cubicBezTo>
                      <a:pt x="2741" y="441"/>
                      <a:pt x="2591" y="240"/>
                      <a:pt x="2502"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4257325" y="2862525"/>
                <a:ext cx="107875" cy="148025"/>
              </a:xfrm>
              <a:custGeom>
                <a:avLst/>
                <a:gdLst/>
                <a:ahLst/>
                <a:cxnLst/>
                <a:rect l="l" t="t" r="r" b="b"/>
                <a:pathLst>
                  <a:path w="4315" h="5921" extrusionOk="0">
                    <a:moveTo>
                      <a:pt x="1887" y="0"/>
                    </a:moveTo>
                    <a:lnTo>
                      <a:pt x="1887" y="0"/>
                    </a:lnTo>
                    <a:cubicBezTo>
                      <a:pt x="1881" y="15"/>
                      <a:pt x="1875" y="31"/>
                      <a:pt x="1871" y="46"/>
                    </a:cubicBezTo>
                    <a:lnTo>
                      <a:pt x="1871" y="46"/>
                    </a:lnTo>
                    <a:lnTo>
                      <a:pt x="1887" y="0"/>
                    </a:lnTo>
                    <a:close/>
                    <a:moveTo>
                      <a:pt x="995" y="901"/>
                    </a:moveTo>
                    <a:cubicBezTo>
                      <a:pt x="1034" y="901"/>
                      <a:pt x="1076" y="902"/>
                      <a:pt x="1120" y="906"/>
                    </a:cubicBezTo>
                    <a:cubicBezTo>
                      <a:pt x="1296" y="931"/>
                      <a:pt x="1434" y="968"/>
                      <a:pt x="1422" y="1006"/>
                    </a:cubicBezTo>
                    <a:cubicBezTo>
                      <a:pt x="1422" y="1045"/>
                      <a:pt x="1341" y="1061"/>
                      <a:pt x="1225" y="1061"/>
                    </a:cubicBezTo>
                    <a:cubicBezTo>
                      <a:pt x="1189" y="1061"/>
                      <a:pt x="1149" y="1059"/>
                      <a:pt x="1108" y="1056"/>
                    </a:cubicBezTo>
                    <a:cubicBezTo>
                      <a:pt x="944" y="1031"/>
                      <a:pt x="793" y="981"/>
                      <a:pt x="793" y="943"/>
                    </a:cubicBezTo>
                    <a:cubicBezTo>
                      <a:pt x="793" y="915"/>
                      <a:pt x="878" y="901"/>
                      <a:pt x="995" y="901"/>
                    </a:cubicBezTo>
                    <a:close/>
                    <a:moveTo>
                      <a:pt x="3129" y="1070"/>
                    </a:moveTo>
                    <a:cubicBezTo>
                      <a:pt x="3307" y="1070"/>
                      <a:pt x="3482" y="1136"/>
                      <a:pt x="3623" y="1258"/>
                    </a:cubicBezTo>
                    <a:cubicBezTo>
                      <a:pt x="3685" y="1321"/>
                      <a:pt x="3698" y="1383"/>
                      <a:pt x="3685" y="1396"/>
                    </a:cubicBezTo>
                    <a:cubicBezTo>
                      <a:pt x="3684" y="1398"/>
                      <a:pt x="3682" y="1398"/>
                      <a:pt x="3679" y="1398"/>
                    </a:cubicBezTo>
                    <a:cubicBezTo>
                      <a:pt x="3662" y="1398"/>
                      <a:pt x="3625" y="1366"/>
                      <a:pt x="3560" y="1333"/>
                    </a:cubicBezTo>
                    <a:cubicBezTo>
                      <a:pt x="3459" y="1295"/>
                      <a:pt x="3371" y="1258"/>
                      <a:pt x="3270" y="1233"/>
                    </a:cubicBezTo>
                    <a:cubicBezTo>
                      <a:pt x="3157" y="1207"/>
                      <a:pt x="3057" y="1195"/>
                      <a:pt x="2956" y="1195"/>
                    </a:cubicBezTo>
                    <a:cubicBezTo>
                      <a:pt x="2868" y="1195"/>
                      <a:pt x="2818" y="1195"/>
                      <a:pt x="2805" y="1182"/>
                    </a:cubicBezTo>
                    <a:cubicBezTo>
                      <a:pt x="2793" y="1170"/>
                      <a:pt x="2843" y="1119"/>
                      <a:pt x="2943" y="1094"/>
                    </a:cubicBezTo>
                    <a:cubicBezTo>
                      <a:pt x="3005" y="1078"/>
                      <a:pt x="3067" y="1070"/>
                      <a:pt x="3129" y="1070"/>
                    </a:cubicBezTo>
                    <a:close/>
                    <a:moveTo>
                      <a:pt x="822" y="1213"/>
                    </a:moveTo>
                    <a:cubicBezTo>
                      <a:pt x="957" y="1213"/>
                      <a:pt x="1092" y="1262"/>
                      <a:pt x="1196" y="1358"/>
                    </a:cubicBezTo>
                    <a:cubicBezTo>
                      <a:pt x="1271" y="1421"/>
                      <a:pt x="1284" y="1471"/>
                      <a:pt x="1271" y="1471"/>
                    </a:cubicBezTo>
                    <a:cubicBezTo>
                      <a:pt x="1270" y="1472"/>
                      <a:pt x="1269" y="1472"/>
                      <a:pt x="1268" y="1472"/>
                    </a:cubicBezTo>
                    <a:cubicBezTo>
                      <a:pt x="1241" y="1472"/>
                      <a:pt x="1083" y="1370"/>
                      <a:pt x="869" y="1346"/>
                    </a:cubicBezTo>
                    <a:cubicBezTo>
                      <a:pt x="854" y="1345"/>
                      <a:pt x="840" y="1344"/>
                      <a:pt x="826" y="1344"/>
                    </a:cubicBezTo>
                    <a:cubicBezTo>
                      <a:pt x="658" y="1344"/>
                      <a:pt x="520" y="1401"/>
                      <a:pt x="470" y="1401"/>
                    </a:cubicBezTo>
                    <a:cubicBezTo>
                      <a:pt x="462" y="1401"/>
                      <a:pt x="457" y="1399"/>
                      <a:pt x="454" y="1396"/>
                    </a:cubicBezTo>
                    <a:lnTo>
                      <a:pt x="466" y="1396"/>
                    </a:lnTo>
                    <a:cubicBezTo>
                      <a:pt x="454" y="1383"/>
                      <a:pt x="479" y="1333"/>
                      <a:pt x="554" y="1283"/>
                    </a:cubicBezTo>
                    <a:cubicBezTo>
                      <a:pt x="637" y="1237"/>
                      <a:pt x="729" y="1213"/>
                      <a:pt x="822" y="1213"/>
                    </a:cubicBezTo>
                    <a:close/>
                    <a:moveTo>
                      <a:pt x="3124" y="1556"/>
                    </a:moveTo>
                    <a:cubicBezTo>
                      <a:pt x="3144" y="1556"/>
                      <a:pt x="3163" y="1557"/>
                      <a:pt x="3182" y="1559"/>
                    </a:cubicBezTo>
                    <a:cubicBezTo>
                      <a:pt x="3296" y="1572"/>
                      <a:pt x="3409" y="1622"/>
                      <a:pt x="3497" y="1698"/>
                    </a:cubicBezTo>
                    <a:cubicBezTo>
                      <a:pt x="3560" y="1761"/>
                      <a:pt x="3585" y="1811"/>
                      <a:pt x="3572" y="1811"/>
                    </a:cubicBezTo>
                    <a:cubicBezTo>
                      <a:pt x="3572" y="1812"/>
                      <a:pt x="3570" y="1812"/>
                      <a:pt x="3569" y="1812"/>
                    </a:cubicBezTo>
                    <a:cubicBezTo>
                      <a:pt x="3542" y="1812"/>
                      <a:pt x="3384" y="1709"/>
                      <a:pt x="3170" y="1685"/>
                    </a:cubicBezTo>
                    <a:cubicBezTo>
                      <a:pt x="3146" y="1682"/>
                      <a:pt x="3122" y="1681"/>
                      <a:pt x="3099" y="1681"/>
                    </a:cubicBezTo>
                    <a:cubicBezTo>
                      <a:pt x="2941" y="1681"/>
                      <a:pt x="2814" y="1740"/>
                      <a:pt x="2769" y="1740"/>
                    </a:cubicBezTo>
                    <a:cubicBezTo>
                      <a:pt x="2762" y="1740"/>
                      <a:pt x="2758" y="1738"/>
                      <a:pt x="2755" y="1736"/>
                    </a:cubicBezTo>
                    <a:cubicBezTo>
                      <a:pt x="2730" y="1698"/>
                      <a:pt x="2780" y="1673"/>
                      <a:pt x="2855" y="1622"/>
                    </a:cubicBezTo>
                    <a:cubicBezTo>
                      <a:pt x="2939" y="1581"/>
                      <a:pt x="3031" y="1556"/>
                      <a:pt x="3124" y="1556"/>
                    </a:cubicBezTo>
                    <a:close/>
                    <a:moveTo>
                      <a:pt x="904" y="1454"/>
                    </a:moveTo>
                    <a:cubicBezTo>
                      <a:pt x="917" y="1454"/>
                      <a:pt x="931" y="1456"/>
                      <a:pt x="944" y="1459"/>
                    </a:cubicBezTo>
                    <a:cubicBezTo>
                      <a:pt x="1057" y="1471"/>
                      <a:pt x="1133" y="1572"/>
                      <a:pt x="1120" y="1685"/>
                    </a:cubicBezTo>
                    <a:cubicBezTo>
                      <a:pt x="1098" y="1784"/>
                      <a:pt x="1019" y="1854"/>
                      <a:pt x="925" y="1854"/>
                    </a:cubicBezTo>
                    <a:cubicBezTo>
                      <a:pt x="910" y="1854"/>
                      <a:pt x="896" y="1852"/>
                      <a:pt x="881" y="1849"/>
                    </a:cubicBezTo>
                    <a:lnTo>
                      <a:pt x="894" y="1849"/>
                    </a:lnTo>
                    <a:cubicBezTo>
                      <a:pt x="781" y="1824"/>
                      <a:pt x="693" y="1723"/>
                      <a:pt x="718" y="1610"/>
                    </a:cubicBezTo>
                    <a:cubicBezTo>
                      <a:pt x="729" y="1522"/>
                      <a:pt x="815" y="1454"/>
                      <a:pt x="904" y="1454"/>
                    </a:cubicBezTo>
                    <a:close/>
                    <a:moveTo>
                      <a:pt x="3126" y="1768"/>
                    </a:moveTo>
                    <a:cubicBezTo>
                      <a:pt x="3140" y="1768"/>
                      <a:pt x="3155" y="1770"/>
                      <a:pt x="3170" y="1773"/>
                    </a:cubicBezTo>
                    <a:cubicBezTo>
                      <a:pt x="3283" y="1786"/>
                      <a:pt x="3358" y="1886"/>
                      <a:pt x="3346" y="2000"/>
                    </a:cubicBezTo>
                    <a:cubicBezTo>
                      <a:pt x="3324" y="2096"/>
                      <a:pt x="3248" y="2156"/>
                      <a:pt x="3156" y="2156"/>
                    </a:cubicBezTo>
                    <a:cubicBezTo>
                      <a:pt x="3140" y="2156"/>
                      <a:pt x="3124" y="2154"/>
                      <a:pt x="3107" y="2150"/>
                    </a:cubicBezTo>
                    <a:cubicBezTo>
                      <a:pt x="2994" y="2138"/>
                      <a:pt x="2918" y="2037"/>
                      <a:pt x="2931" y="1924"/>
                    </a:cubicBezTo>
                    <a:cubicBezTo>
                      <a:pt x="2953" y="1837"/>
                      <a:pt x="3031" y="1768"/>
                      <a:pt x="3126" y="1768"/>
                    </a:cubicBezTo>
                    <a:close/>
                    <a:moveTo>
                      <a:pt x="2087" y="1446"/>
                    </a:moveTo>
                    <a:cubicBezTo>
                      <a:pt x="2088" y="1446"/>
                      <a:pt x="2088" y="1446"/>
                      <a:pt x="2088" y="1446"/>
                    </a:cubicBezTo>
                    <a:cubicBezTo>
                      <a:pt x="2114" y="1459"/>
                      <a:pt x="1887" y="1949"/>
                      <a:pt x="1585" y="2540"/>
                    </a:cubicBezTo>
                    <a:cubicBezTo>
                      <a:pt x="1510" y="2679"/>
                      <a:pt x="1434" y="2817"/>
                      <a:pt x="1372" y="2943"/>
                    </a:cubicBezTo>
                    <a:cubicBezTo>
                      <a:pt x="1334" y="2993"/>
                      <a:pt x="1309" y="3043"/>
                      <a:pt x="1309" y="3106"/>
                    </a:cubicBezTo>
                    <a:cubicBezTo>
                      <a:pt x="1309" y="3144"/>
                      <a:pt x="1372" y="3156"/>
                      <a:pt x="1422" y="3169"/>
                    </a:cubicBezTo>
                    <a:cubicBezTo>
                      <a:pt x="1548" y="3194"/>
                      <a:pt x="1661" y="3232"/>
                      <a:pt x="1774" y="3282"/>
                    </a:cubicBezTo>
                    <a:cubicBezTo>
                      <a:pt x="1661" y="3282"/>
                      <a:pt x="1535" y="3270"/>
                      <a:pt x="1409" y="3232"/>
                    </a:cubicBezTo>
                    <a:cubicBezTo>
                      <a:pt x="1384" y="3232"/>
                      <a:pt x="1346" y="3232"/>
                      <a:pt x="1309" y="3219"/>
                    </a:cubicBezTo>
                    <a:lnTo>
                      <a:pt x="1321" y="3219"/>
                    </a:lnTo>
                    <a:cubicBezTo>
                      <a:pt x="1284" y="3207"/>
                      <a:pt x="1246" y="3169"/>
                      <a:pt x="1233" y="3131"/>
                    </a:cubicBezTo>
                    <a:cubicBezTo>
                      <a:pt x="1221" y="3043"/>
                      <a:pt x="1246" y="2968"/>
                      <a:pt x="1284" y="2905"/>
                    </a:cubicBezTo>
                    <a:cubicBezTo>
                      <a:pt x="1359" y="2779"/>
                      <a:pt x="1422" y="2641"/>
                      <a:pt x="1497" y="2490"/>
                    </a:cubicBezTo>
                    <a:cubicBezTo>
                      <a:pt x="1795" y="1907"/>
                      <a:pt x="2056" y="1446"/>
                      <a:pt x="2087" y="1446"/>
                    </a:cubicBezTo>
                    <a:close/>
                    <a:moveTo>
                      <a:pt x="2401" y="3520"/>
                    </a:moveTo>
                    <a:cubicBezTo>
                      <a:pt x="2401" y="3520"/>
                      <a:pt x="2402" y="3520"/>
                      <a:pt x="2403" y="3521"/>
                    </a:cubicBezTo>
                    <a:cubicBezTo>
                      <a:pt x="2428" y="3521"/>
                      <a:pt x="2440" y="3584"/>
                      <a:pt x="2428" y="3672"/>
                    </a:cubicBezTo>
                    <a:cubicBezTo>
                      <a:pt x="2415" y="3722"/>
                      <a:pt x="2390" y="3773"/>
                      <a:pt x="2365" y="3823"/>
                    </a:cubicBezTo>
                    <a:cubicBezTo>
                      <a:pt x="2517" y="4041"/>
                      <a:pt x="2332" y="4288"/>
                      <a:pt x="2119" y="4288"/>
                    </a:cubicBezTo>
                    <a:cubicBezTo>
                      <a:pt x="2050" y="4288"/>
                      <a:pt x="1977" y="4262"/>
                      <a:pt x="1912" y="4200"/>
                    </a:cubicBezTo>
                    <a:cubicBezTo>
                      <a:pt x="1887" y="4162"/>
                      <a:pt x="1862" y="4125"/>
                      <a:pt x="1849" y="4087"/>
                    </a:cubicBezTo>
                    <a:lnTo>
                      <a:pt x="1799" y="4087"/>
                    </a:lnTo>
                    <a:cubicBezTo>
                      <a:pt x="1686" y="4074"/>
                      <a:pt x="1636" y="4037"/>
                      <a:pt x="1636" y="4024"/>
                    </a:cubicBezTo>
                    <a:lnTo>
                      <a:pt x="1648" y="4012"/>
                    </a:lnTo>
                    <a:cubicBezTo>
                      <a:pt x="1648" y="4005"/>
                      <a:pt x="1667" y="4005"/>
                      <a:pt x="1700" y="4005"/>
                    </a:cubicBezTo>
                    <a:cubicBezTo>
                      <a:pt x="1733" y="4005"/>
                      <a:pt x="1780" y="4005"/>
                      <a:pt x="1837" y="3999"/>
                    </a:cubicBezTo>
                    <a:cubicBezTo>
                      <a:pt x="1824" y="3898"/>
                      <a:pt x="1862" y="3823"/>
                      <a:pt x="1937" y="3760"/>
                    </a:cubicBezTo>
                    <a:cubicBezTo>
                      <a:pt x="1995" y="3717"/>
                      <a:pt x="2064" y="3695"/>
                      <a:pt x="2132" y="3695"/>
                    </a:cubicBezTo>
                    <a:cubicBezTo>
                      <a:pt x="2183" y="3695"/>
                      <a:pt x="2234" y="3708"/>
                      <a:pt x="2277" y="3735"/>
                    </a:cubicBezTo>
                    <a:cubicBezTo>
                      <a:pt x="2361" y="3628"/>
                      <a:pt x="2387" y="3520"/>
                      <a:pt x="2401" y="3520"/>
                    </a:cubicBezTo>
                    <a:close/>
                    <a:moveTo>
                      <a:pt x="1871" y="46"/>
                    </a:moveTo>
                    <a:lnTo>
                      <a:pt x="1661" y="629"/>
                    </a:lnTo>
                    <a:cubicBezTo>
                      <a:pt x="1309" y="340"/>
                      <a:pt x="718" y="491"/>
                      <a:pt x="403" y="151"/>
                    </a:cubicBezTo>
                    <a:lnTo>
                      <a:pt x="403" y="139"/>
                    </a:lnTo>
                    <a:cubicBezTo>
                      <a:pt x="227" y="1308"/>
                      <a:pt x="1" y="2968"/>
                      <a:pt x="51" y="3911"/>
                    </a:cubicBezTo>
                    <a:cubicBezTo>
                      <a:pt x="127" y="5546"/>
                      <a:pt x="1334" y="5885"/>
                      <a:pt x="1334" y="5885"/>
                    </a:cubicBezTo>
                    <a:cubicBezTo>
                      <a:pt x="1510" y="5909"/>
                      <a:pt x="1687" y="5921"/>
                      <a:pt x="1864" y="5921"/>
                    </a:cubicBezTo>
                    <a:cubicBezTo>
                      <a:pt x="2434" y="5921"/>
                      <a:pt x="3004" y="5798"/>
                      <a:pt x="3522" y="5558"/>
                    </a:cubicBezTo>
                    <a:cubicBezTo>
                      <a:pt x="3396" y="5256"/>
                      <a:pt x="3384" y="4930"/>
                      <a:pt x="3484" y="4615"/>
                    </a:cubicBezTo>
                    <a:cubicBezTo>
                      <a:pt x="3623" y="4326"/>
                      <a:pt x="3786" y="4049"/>
                      <a:pt x="3987" y="3798"/>
                    </a:cubicBezTo>
                    <a:cubicBezTo>
                      <a:pt x="4163" y="3534"/>
                      <a:pt x="4314" y="3219"/>
                      <a:pt x="4264" y="2905"/>
                    </a:cubicBezTo>
                    <a:cubicBezTo>
                      <a:pt x="4214" y="2704"/>
                      <a:pt x="4138" y="2503"/>
                      <a:pt x="4050" y="2314"/>
                    </a:cubicBezTo>
                    <a:cubicBezTo>
                      <a:pt x="3924" y="1912"/>
                      <a:pt x="3924" y="1484"/>
                      <a:pt x="4050" y="1082"/>
                    </a:cubicBezTo>
                    <a:cubicBezTo>
                      <a:pt x="4037" y="968"/>
                      <a:pt x="4025" y="868"/>
                      <a:pt x="4012" y="767"/>
                    </a:cubicBezTo>
                    <a:cubicBezTo>
                      <a:pt x="3962" y="893"/>
                      <a:pt x="3912" y="1019"/>
                      <a:pt x="3861" y="1145"/>
                    </a:cubicBezTo>
                    <a:cubicBezTo>
                      <a:pt x="3660" y="943"/>
                      <a:pt x="3346" y="893"/>
                      <a:pt x="3069" y="868"/>
                    </a:cubicBezTo>
                    <a:cubicBezTo>
                      <a:pt x="2780" y="868"/>
                      <a:pt x="2491" y="818"/>
                      <a:pt x="2227" y="704"/>
                    </a:cubicBezTo>
                    <a:cubicBezTo>
                      <a:pt x="1978" y="586"/>
                      <a:pt x="1796" y="300"/>
                      <a:pt x="1871" y="46"/>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4274625" y="2898625"/>
                <a:ext cx="11025" cy="9925"/>
              </a:xfrm>
              <a:custGeom>
                <a:avLst/>
                <a:gdLst/>
                <a:ahLst/>
                <a:cxnLst/>
                <a:rect l="l" t="t" r="r" b="b"/>
                <a:pathLst>
                  <a:path w="441" h="397" extrusionOk="0">
                    <a:moveTo>
                      <a:pt x="224" y="1"/>
                    </a:moveTo>
                    <a:cubicBezTo>
                      <a:pt x="122" y="1"/>
                      <a:pt x="36" y="62"/>
                      <a:pt x="13" y="166"/>
                    </a:cubicBezTo>
                    <a:cubicBezTo>
                      <a:pt x="1" y="279"/>
                      <a:pt x="76" y="380"/>
                      <a:pt x="189" y="392"/>
                    </a:cubicBezTo>
                    <a:cubicBezTo>
                      <a:pt x="204" y="395"/>
                      <a:pt x="219" y="397"/>
                      <a:pt x="233" y="397"/>
                    </a:cubicBezTo>
                    <a:cubicBezTo>
                      <a:pt x="327" y="397"/>
                      <a:pt x="405" y="329"/>
                      <a:pt x="416" y="241"/>
                    </a:cubicBezTo>
                    <a:cubicBezTo>
                      <a:pt x="441" y="128"/>
                      <a:pt x="353" y="27"/>
                      <a:pt x="252" y="2"/>
                    </a:cubicBezTo>
                    <a:cubicBezTo>
                      <a:pt x="243" y="1"/>
                      <a:pt x="233" y="1"/>
                      <a:pt x="22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4268350" y="2893000"/>
                <a:ext cx="21400" cy="6725"/>
              </a:xfrm>
              <a:custGeom>
                <a:avLst/>
                <a:gdLst/>
                <a:ahLst/>
                <a:cxnLst/>
                <a:rect l="l" t="t" r="r" b="b"/>
                <a:pathLst>
                  <a:path w="856" h="269" extrusionOk="0">
                    <a:moveTo>
                      <a:pt x="380" y="1"/>
                    </a:moveTo>
                    <a:cubicBezTo>
                      <a:pt x="285" y="1"/>
                      <a:pt x="188" y="25"/>
                      <a:pt x="101" y="76"/>
                    </a:cubicBezTo>
                    <a:cubicBezTo>
                      <a:pt x="38" y="114"/>
                      <a:pt x="0" y="164"/>
                      <a:pt x="13" y="177"/>
                    </a:cubicBezTo>
                    <a:cubicBezTo>
                      <a:pt x="14" y="178"/>
                      <a:pt x="15" y="178"/>
                      <a:pt x="17" y="178"/>
                    </a:cubicBezTo>
                    <a:cubicBezTo>
                      <a:pt x="43" y="178"/>
                      <a:pt x="157" y="130"/>
                      <a:pt x="312" y="130"/>
                    </a:cubicBezTo>
                    <a:cubicBezTo>
                      <a:pt x="348" y="130"/>
                      <a:pt x="387" y="133"/>
                      <a:pt x="428" y="139"/>
                    </a:cubicBezTo>
                    <a:cubicBezTo>
                      <a:pt x="635" y="151"/>
                      <a:pt x="769" y="268"/>
                      <a:pt x="819" y="268"/>
                    </a:cubicBezTo>
                    <a:cubicBezTo>
                      <a:pt x="823" y="268"/>
                      <a:pt x="827" y="267"/>
                      <a:pt x="830" y="265"/>
                    </a:cubicBezTo>
                    <a:cubicBezTo>
                      <a:pt x="855" y="240"/>
                      <a:pt x="830" y="202"/>
                      <a:pt x="755" y="139"/>
                    </a:cubicBezTo>
                    <a:cubicBezTo>
                      <a:pt x="651" y="50"/>
                      <a:pt x="516" y="1"/>
                      <a:pt x="38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4330575" y="2906400"/>
                <a:ext cx="10725" cy="10025"/>
              </a:xfrm>
              <a:custGeom>
                <a:avLst/>
                <a:gdLst/>
                <a:ahLst/>
                <a:cxnLst/>
                <a:rect l="l" t="t" r="r" b="b"/>
                <a:pathLst>
                  <a:path w="429" h="401" extrusionOk="0">
                    <a:moveTo>
                      <a:pt x="209" y="1"/>
                    </a:moveTo>
                    <a:cubicBezTo>
                      <a:pt x="114" y="1"/>
                      <a:pt x="35" y="71"/>
                      <a:pt x="13" y="169"/>
                    </a:cubicBezTo>
                    <a:cubicBezTo>
                      <a:pt x="1" y="270"/>
                      <a:pt x="76" y="383"/>
                      <a:pt x="190" y="395"/>
                    </a:cubicBezTo>
                    <a:cubicBezTo>
                      <a:pt x="203" y="399"/>
                      <a:pt x="216" y="400"/>
                      <a:pt x="229" y="400"/>
                    </a:cubicBezTo>
                    <a:cubicBezTo>
                      <a:pt x="318" y="400"/>
                      <a:pt x="405" y="330"/>
                      <a:pt x="416" y="232"/>
                    </a:cubicBezTo>
                    <a:cubicBezTo>
                      <a:pt x="428" y="131"/>
                      <a:pt x="353" y="18"/>
                      <a:pt x="252" y="6"/>
                    </a:cubicBezTo>
                    <a:cubicBezTo>
                      <a:pt x="238" y="2"/>
                      <a:pt x="223" y="1"/>
                      <a:pt x="20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4326175" y="2901425"/>
                <a:ext cx="21400" cy="6550"/>
              </a:xfrm>
              <a:custGeom>
                <a:avLst/>
                <a:gdLst/>
                <a:ahLst/>
                <a:cxnLst/>
                <a:rect l="l" t="t" r="r" b="b"/>
                <a:pathLst>
                  <a:path w="856" h="262" extrusionOk="0">
                    <a:moveTo>
                      <a:pt x="370" y="0"/>
                    </a:moveTo>
                    <a:cubicBezTo>
                      <a:pt x="277" y="0"/>
                      <a:pt x="185" y="25"/>
                      <a:pt x="101" y="66"/>
                    </a:cubicBezTo>
                    <a:cubicBezTo>
                      <a:pt x="26" y="117"/>
                      <a:pt x="1" y="154"/>
                      <a:pt x="13" y="180"/>
                    </a:cubicBezTo>
                    <a:cubicBezTo>
                      <a:pt x="14" y="180"/>
                      <a:pt x="16" y="181"/>
                      <a:pt x="19" y="181"/>
                    </a:cubicBezTo>
                    <a:cubicBezTo>
                      <a:pt x="51" y="181"/>
                      <a:pt x="193" y="128"/>
                      <a:pt x="377" y="128"/>
                    </a:cubicBezTo>
                    <a:cubicBezTo>
                      <a:pt x="394" y="128"/>
                      <a:pt x="411" y="128"/>
                      <a:pt x="428" y="129"/>
                    </a:cubicBezTo>
                    <a:cubicBezTo>
                      <a:pt x="617" y="151"/>
                      <a:pt x="756" y="261"/>
                      <a:pt x="804" y="261"/>
                    </a:cubicBezTo>
                    <a:cubicBezTo>
                      <a:pt x="810" y="261"/>
                      <a:pt x="815" y="259"/>
                      <a:pt x="818" y="255"/>
                    </a:cubicBezTo>
                    <a:cubicBezTo>
                      <a:pt x="856" y="230"/>
                      <a:pt x="818" y="205"/>
                      <a:pt x="743" y="142"/>
                    </a:cubicBezTo>
                    <a:cubicBezTo>
                      <a:pt x="655" y="66"/>
                      <a:pt x="554" y="16"/>
                      <a:pt x="428" y="3"/>
                    </a:cubicBezTo>
                    <a:cubicBezTo>
                      <a:pt x="409" y="1"/>
                      <a:pt x="390" y="0"/>
                      <a:pt x="3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4287825" y="2898975"/>
                <a:ext cx="22025" cy="45625"/>
              </a:xfrm>
              <a:custGeom>
                <a:avLst/>
                <a:gdLst/>
                <a:ahLst/>
                <a:cxnLst/>
                <a:rect l="l" t="t" r="r" b="b"/>
                <a:pathLst>
                  <a:path w="881" h="1825" extrusionOk="0">
                    <a:moveTo>
                      <a:pt x="855" y="1"/>
                    </a:moveTo>
                    <a:cubicBezTo>
                      <a:pt x="824" y="1"/>
                      <a:pt x="563" y="461"/>
                      <a:pt x="265" y="1032"/>
                    </a:cubicBezTo>
                    <a:cubicBezTo>
                      <a:pt x="202" y="1183"/>
                      <a:pt x="126" y="1321"/>
                      <a:pt x="64" y="1460"/>
                    </a:cubicBezTo>
                    <a:cubicBezTo>
                      <a:pt x="13" y="1522"/>
                      <a:pt x="1" y="1598"/>
                      <a:pt x="13" y="1673"/>
                    </a:cubicBezTo>
                    <a:cubicBezTo>
                      <a:pt x="26" y="1711"/>
                      <a:pt x="51" y="1749"/>
                      <a:pt x="89" y="1761"/>
                    </a:cubicBezTo>
                    <a:cubicBezTo>
                      <a:pt x="126" y="1774"/>
                      <a:pt x="152" y="1786"/>
                      <a:pt x="189" y="1786"/>
                    </a:cubicBezTo>
                    <a:cubicBezTo>
                      <a:pt x="303" y="1812"/>
                      <a:pt x="428" y="1824"/>
                      <a:pt x="554" y="1824"/>
                    </a:cubicBezTo>
                    <a:cubicBezTo>
                      <a:pt x="441" y="1774"/>
                      <a:pt x="315" y="1736"/>
                      <a:pt x="202" y="1724"/>
                    </a:cubicBezTo>
                    <a:cubicBezTo>
                      <a:pt x="139" y="1711"/>
                      <a:pt x="89" y="1686"/>
                      <a:pt x="89" y="1648"/>
                    </a:cubicBezTo>
                    <a:cubicBezTo>
                      <a:pt x="89" y="1598"/>
                      <a:pt x="114" y="1535"/>
                      <a:pt x="139" y="1497"/>
                    </a:cubicBezTo>
                    <a:cubicBezTo>
                      <a:pt x="214" y="1359"/>
                      <a:pt x="277" y="1221"/>
                      <a:pt x="353" y="1082"/>
                    </a:cubicBezTo>
                    <a:cubicBezTo>
                      <a:pt x="655" y="491"/>
                      <a:pt x="881" y="13"/>
                      <a:pt x="856" y="1"/>
                    </a:cubicBezTo>
                    <a:cubicBezTo>
                      <a:pt x="855" y="1"/>
                      <a:pt x="855" y="1"/>
                      <a:pt x="8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4290025" y="3001475"/>
                <a:ext cx="55675" cy="19600"/>
              </a:xfrm>
              <a:custGeom>
                <a:avLst/>
                <a:gdLst/>
                <a:ahLst/>
                <a:cxnLst/>
                <a:rect l="l" t="t" r="r" b="b"/>
                <a:pathLst>
                  <a:path w="2227" h="784" extrusionOk="0">
                    <a:moveTo>
                      <a:pt x="2226" y="0"/>
                    </a:moveTo>
                    <a:cubicBezTo>
                      <a:pt x="1699" y="240"/>
                      <a:pt x="1127" y="363"/>
                      <a:pt x="556" y="363"/>
                    </a:cubicBezTo>
                    <a:cubicBezTo>
                      <a:pt x="379" y="363"/>
                      <a:pt x="202" y="351"/>
                      <a:pt x="26" y="327"/>
                    </a:cubicBezTo>
                    <a:lnTo>
                      <a:pt x="1" y="717"/>
                    </a:lnTo>
                    <a:cubicBezTo>
                      <a:pt x="221" y="764"/>
                      <a:pt x="422" y="784"/>
                      <a:pt x="606" y="784"/>
                    </a:cubicBezTo>
                    <a:cubicBezTo>
                      <a:pt x="1666" y="784"/>
                      <a:pt x="2152" y="120"/>
                      <a:pt x="2226" y="13"/>
                    </a:cubicBezTo>
                    <a:lnTo>
                      <a:pt x="2226" y="0"/>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4327450" y="2889275"/>
                <a:ext cx="22650" cy="8250"/>
              </a:xfrm>
              <a:custGeom>
                <a:avLst/>
                <a:gdLst/>
                <a:ahLst/>
                <a:cxnLst/>
                <a:rect l="l" t="t" r="r" b="b"/>
                <a:pathLst>
                  <a:path w="906" h="330" extrusionOk="0">
                    <a:moveTo>
                      <a:pt x="321" y="0"/>
                    </a:moveTo>
                    <a:cubicBezTo>
                      <a:pt x="260" y="0"/>
                      <a:pt x="199" y="8"/>
                      <a:pt x="138" y="24"/>
                    </a:cubicBezTo>
                    <a:cubicBezTo>
                      <a:pt x="38" y="49"/>
                      <a:pt x="0" y="100"/>
                      <a:pt x="13" y="112"/>
                    </a:cubicBezTo>
                    <a:cubicBezTo>
                      <a:pt x="13" y="125"/>
                      <a:pt x="63" y="125"/>
                      <a:pt x="151" y="125"/>
                    </a:cubicBezTo>
                    <a:cubicBezTo>
                      <a:pt x="252" y="125"/>
                      <a:pt x="365" y="137"/>
                      <a:pt x="465" y="163"/>
                    </a:cubicBezTo>
                    <a:cubicBezTo>
                      <a:pt x="566" y="188"/>
                      <a:pt x="667" y="225"/>
                      <a:pt x="755" y="276"/>
                    </a:cubicBezTo>
                    <a:cubicBezTo>
                      <a:pt x="817" y="307"/>
                      <a:pt x="853" y="329"/>
                      <a:pt x="871" y="329"/>
                    </a:cubicBezTo>
                    <a:cubicBezTo>
                      <a:pt x="875" y="329"/>
                      <a:pt x="878" y="328"/>
                      <a:pt x="880" y="326"/>
                    </a:cubicBezTo>
                    <a:cubicBezTo>
                      <a:pt x="906" y="313"/>
                      <a:pt x="880" y="263"/>
                      <a:pt x="818" y="200"/>
                    </a:cubicBezTo>
                    <a:cubicBezTo>
                      <a:pt x="677" y="69"/>
                      <a:pt x="501" y="0"/>
                      <a:pt x="32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4277150" y="2885025"/>
                <a:ext cx="15425" cy="4050"/>
              </a:xfrm>
              <a:custGeom>
                <a:avLst/>
                <a:gdLst/>
                <a:ahLst/>
                <a:cxnLst/>
                <a:rect l="l" t="t" r="r" b="b"/>
                <a:pathLst>
                  <a:path w="617" h="162" extrusionOk="0">
                    <a:moveTo>
                      <a:pt x="191" y="1"/>
                    </a:moveTo>
                    <a:cubicBezTo>
                      <a:pt x="78" y="1"/>
                      <a:pt x="0" y="15"/>
                      <a:pt x="0" y="43"/>
                    </a:cubicBezTo>
                    <a:cubicBezTo>
                      <a:pt x="0" y="81"/>
                      <a:pt x="138" y="144"/>
                      <a:pt x="302" y="156"/>
                    </a:cubicBezTo>
                    <a:cubicBezTo>
                      <a:pt x="344" y="159"/>
                      <a:pt x="383" y="161"/>
                      <a:pt x="419" y="161"/>
                    </a:cubicBezTo>
                    <a:cubicBezTo>
                      <a:pt x="536" y="161"/>
                      <a:pt x="616" y="145"/>
                      <a:pt x="616" y="106"/>
                    </a:cubicBezTo>
                    <a:cubicBezTo>
                      <a:pt x="616" y="68"/>
                      <a:pt x="491" y="31"/>
                      <a:pt x="315" y="6"/>
                    </a:cubicBezTo>
                    <a:cubicBezTo>
                      <a:pt x="271" y="2"/>
                      <a:pt x="229" y="1"/>
                      <a:pt x="1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4303550" y="2958075"/>
                <a:ext cx="16700" cy="11675"/>
              </a:xfrm>
              <a:custGeom>
                <a:avLst/>
                <a:gdLst/>
                <a:ahLst/>
                <a:cxnLst/>
                <a:rect l="l" t="t" r="r" b="b"/>
                <a:pathLst>
                  <a:path w="668" h="467" extrusionOk="0">
                    <a:moveTo>
                      <a:pt x="516" y="1"/>
                    </a:moveTo>
                    <a:lnTo>
                      <a:pt x="516" y="1"/>
                    </a:lnTo>
                    <a:cubicBezTo>
                      <a:pt x="478" y="64"/>
                      <a:pt x="415" y="127"/>
                      <a:pt x="353" y="177"/>
                    </a:cubicBezTo>
                    <a:cubicBezTo>
                      <a:pt x="239" y="240"/>
                      <a:pt x="126" y="265"/>
                      <a:pt x="0" y="265"/>
                    </a:cubicBezTo>
                    <a:cubicBezTo>
                      <a:pt x="13" y="303"/>
                      <a:pt x="38" y="340"/>
                      <a:pt x="63" y="378"/>
                    </a:cubicBezTo>
                    <a:cubicBezTo>
                      <a:pt x="125" y="440"/>
                      <a:pt x="196" y="466"/>
                      <a:pt x="265" y="466"/>
                    </a:cubicBezTo>
                    <a:cubicBezTo>
                      <a:pt x="476" y="466"/>
                      <a:pt x="668" y="219"/>
                      <a:pt x="516"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4314250" y="2955875"/>
                <a:ext cx="0" cy="25"/>
              </a:xfrm>
              <a:custGeom>
                <a:avLst/>
                <a:gdLst/>
                <a:ahLst/>
                <a:cxnLst/>
                <a:rect l="l" t="t" r="r" b="b"/>
                <a:pathLst>
                  <a:path h="1" extrusionOk="0">
                    <a:moveTo>
                      <a:pt x="0" y="1"/>
                    </a:moveTo>
                    <a:lnTo>
                      <a:pt x="0" y="1"/>
                    </a:lnTo>
                    <a:lnTo>
                      <a:pt x="0" y="1"/>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4302925" y="2954875"/>
                <a:ext cx="11325" cy="7625"/>
              </a:xfrm>
              <a:custGeom>
                <a:avLst/>
                <a:gdLst/>
                <a:ahLst/>
                <a:cxnLst/>
                <a:rect l="l" t="t" r="r" b="b"/>
                <a:pathLst>
                  <a:path w="453" h="305" extrusionOk="0">
                    <a:moveTo>
                      <a:pt x="297" y="1"/>
                    </a:moveTo>
                    <a:cubicBezTo>
                      <a:pt x="227" y="1"/>
                      <a:pt x="158" y="23"/>
                      <a:pt x="101" y="66"/>
                    </a:cubicBezTo>
                    <a:cubicBezTo>
                      <a:pt x="38" y="129"/>
                      <a:pt x="0" y="204"/>
                      <a:pt x="0" y="305"/>
                    </a:cubicBezTo>
                    <a:cubicBezTo>
                      <a:pt x="113" y="292"/>
                      <a:pt x="202" y="255"/>
                      <a:pt x="290" y="192"/>
                    </a:cubicBezTo>
                    <a:cubicBezTo>
                      <a:pt x="352" y="154"/>
                      <a:pt x="415" y="104"/>
                      <a:pt x="453" y="41"/>
                    </a:cubicBezTo>
                    <a:cubicBezTo>
                      <a:pt x="404" y="14"/>
                      <a:pt x="350" y="1"/>
                      <a:pt x="297"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4298200" y="2950225"/>
                <a:ext cx="20150" cy="14475"/>
              </a:xfrm>
              <a:custGeom>
                <a:avLst/>
                <a:gdLst/>
                <a:ahLst/>
                <a:cxnLst/>
                <a:rect l="l" t="t" r="r" b="b"/>
                <a:pathLst>
                  <a:path w="806" h="579" extrusionOk="0">
                    <a:moveTo>
                      <a:pt x="768" y="1"/>
                    </a:moveTo>
                    <a:cubicBezTo>
                      <a:pt x="755" y="1"/>
                      <a:pt x="730" y="114"/>
                      <a:pt x="642" y="227"/>
                    </a:cubicBezTo>
                    <a:cubicBezTo>
                      <a:pt x="604" y="290"/>
                      <a:pt x="554" y="340"/>
                      <a:pt x="491" y="390"/>
                    </a:cubicBezTo>
                    <a:cubicBezTo>
                      <a:pt x="403" y="441"/>
                      <a:pt x="302" y="478"/>
                      <a:pt x="202" y="491"/>
                    </a:cubicBezTo>
                    <a:cubicBezTo>
                      <a:pt x="89" y="504"/>
                      <a:pt x="13" y="491"/>
                      <a:pt x="1" y="516"/>
                    </a:cubicBezTo>
                    <a:cubicBezTo>
                      <a:pt x="1" y="529"/>
                      <a:pt x="64" y="566"/>
                      <a:pt x="164" y="579"/>
                    </a:cubicBezTo>
                    <a:lnTo>
                      <a:pt x="214" y="579"/>
                    </a:lnTo>
                    <a:cubicBezTo>
                      <a:pt x="340" y="579"/>
                      <a:pt x="453" y="554"/>
                      <a:pt x="567" y="491"/>
                    </a:cubicBezTo>
                    <a:cubicBezTo>
                      <a:pt x="680" y="416"/>
                      <a:pt x="755" y="290"/>
                      <a:pt x="793" y="164"/>
                    </a:cubicBezTo>
                    <a:cubicBezTo>
                      <a:pt x="805" y="63"/>
                      <a:pt x="793" y="1"/>
                      <a:pt x="76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262675" y="2813375"/>
                <a:ext cx="148425" cy="78100"/>
              </a:xfrm>
              <a:custGeom>
                <a:avLst/>
                <a:gdLst/>
                <a:ahLst/>
                <a:cxnLst/>
                <a:rect l="l" t="t" r="r" b="b"/>
                <a:pathLst>
                  <a:path w="5937" h="3124" extrusionOk="0">
                    <a:moveTo>
                      <a:pt x="3282" y="0"/>
                    </a:moveTo>
                    <a:cubicBezTo>
                      <a:pt x="3182" y="0"/>
                      <a:pt x="3081" y="6"/>
                      <a:pt x="2981" y="17"/>
                    </a:cubicBezTo>
                    <a:cubicBezTo>
                      <a:pt x="2792" y="30"/>
                      <a:pt x="2604" y="67"/>
                      <a:pt x="2428" y="130"/>
                    </a:cubicBezTo>
                    <a:lnTo>
                      <a:pt x="2138" y="80"/>
                    </a:lnTo>
                    <a:cubicBezTo>
                      <a:pt x="1972" y="26"/>
                      <a:pt x="1804" y="0"/>
                      <a:pt x="1639" y="0"/>
                    </a:cubicBezTo>
                    <a:cubicBezTo>
                      <a:pt x="813" y="0"/>
                      <a:pt x="78" y="645"/>
                      <a:pt x="26" y="1526"/>
                    </a:cubicBezTo>
                    <a:cubicBezTo>
                      <a:pt x="1" y="1740"/>
                      <a:pt x="64" y="1941"/>
                      <a:pt x="189" y="2117"/>
                    </a:cubicBezTo>
                    <a:lnTo>
                      <a:pt x="189" y="2130"/>
                    </a:lnTo>
                    <a:cubicBezTo>
                      <a:pt x="491" y="2457"/>
                      <a:pt x="1082" y="2306"/>
                      <a:pt x="1447" y="2595"/>
                    </a:cubicBezTo>
                    <a:lnTo>
                      <a:pt x="1641" y="2024"/>
                    </a:lnTo>
                    <a:lnTo>
                      <a:pt x="1641" y="2024"/>
                    </a:lnTo>
                    <a:cubicBezTo>
                      <a:pt x="1577" y="2275"/>
                      <a:pt x="1767" y="2554"/>
                      <a:pt x="2000" y="2670"/>
                    </a:cubicBezTo>
                    <a:cubicBezTo>
                      <a:pt x="2264" y="2784"/>
                      <a:pt x="2553" y="2834"/>
                      <a:pt x="2843" y="2834"/>
                    </a:cubicBezTo>
                    <a:cubicBezTo>
                      <a:pt x="3132" y="2859"/>
                      <a:pt x="3434" y="2909"/>
                      <a:pt x="3647" y="3123"/>
                    </a:cubicBezTo>
                    <a:cubicBezTo>
                      <a:pt x="3685" y="2985"/>
                      <a:pt x="3735" y="2859"/>
                      <a:pt x="3786" y="2733"/>
                    </a:cubicBezTo>
                    <a:cubicBezTo>
                      <a:pt x="3798" y="2834"/>
                      <a:pt x="3811" y="2947"/>
                      <a:pt x="3823" y="3048"/>
                    </a:cubicBezTo>
                    <a:cubicBezTo>
                      <a:pt x="3912" y="2733"/>
                      <a:pt x="4025" y="2419"/>
                      <a:pt x="4150" y="2117"/>
                    </a:cubicBezTo>
                    <a:lnTo>
                      <a:pt x="5936" y="2620"/>
                    </a:lnTo>
                    <a:cubicBezTo>
                      <a:pt x="5936" y="2029"/>
                      <a:pt x="5735" y="1451"/>
                      <a:pt x="5370" y="985"/>
                    </a:cubicBezTo>
                    <a:lnTo>
                      <a:pt x="5358" y="973"/>
                    </a:lnTo>
                    <a:cubicBezTo>
                      <a:pt x="4833" y="348"/>
                      <a:pt x="4071" y="0"/>
                      <a:pt x="328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4341900" y="2838000"/>
                <a:ext cx="122000" cy="190875"/>
              </a:xfrm>
              <a:custGeom>
                <a:avLst/>
                <a:gdLst/>
                <a:ahLst/>
                <a:cxnLst/>
                <a:rect l="l" t="t" r="r" b="b"/>
                <a:pathLst>
                  <a:path w="4880" h="7635" extrusionOk="0">
                    <a:moveTo>
                      <a:pt x="2189" y="0"/>
                    </a:moveTo>
                    <a:cubicBezTo>
                      <a:pt x="2553" y="478"/>
                      <a:pt x="2754" y="1044"/>
                      <a:pt x="2754" y="1635"/>
                    </a:cubicBezTo>
                    <a:lnTo>
                      <a:pt x="981" y="1132"/>
                    </a:lnTo>
                    <a:cubicBezTo>
                      <a:pt x="856" y="1434"/>
                      <a:pt x="743" y="1748"/>
                      <a:pt x="654" y="2063"/>
                    </a:cubicBezTo>
                    <a:cubicBezTo>
                      <a:pt x="529" y="2465"/>
                      <a:pt x="529" y="2893"/>
                      <a:pt x="654" y="3295"/>
                    </a:cubicBezTo>
                    <a:cubicBezTo>
                      <a:pt x="755" y="3484"/>
                      <a:pt x="818" y="3697"/>
                      <a:pt x="881" y="3899"/>
                    </a:cubicBezTo>
                    <a:cubicBezTo>
                      <a:pt x="919" y="4213"/>
                      <a:pt x="768" y="4527"/>
                      <a:pt x="592" y="4791"/>
                    </a:cubicBezTo>
                    <a:cubicBezTo>
                      <a:pt x="390" y="5043"/>
                      <a:pt x="227" y="5307"/>
                      <a:pt x="101" y="5609"/>
                    </a:cubicBezTo>
                    <a:cubicBezTo>
                      <a:pt x="1" y="5911"/>
                      <a:pt x="13" y="6250"/>
                      <a:pt x="139" y="6552"/>
                    </a:cubicBezTo>
                    <a:cubicBezTo>
                      <a:pt x="227" y="6791"/>
                      <a:pt x="378" y="6992"/>
                      <a:pt x="579" y="7143"/>
                    </a:cubicBezTo>
                    <a:cubicBezTo>
                      <a:pt x="843" y="7344"/>
                      <a:pt x="1157" y="7457"/>
                      <a:pt x="1484" y="7457"/>
                    </a:cubicBezTo>
                    <a:lnTo>
                      <a:pt x="1472" y="7570"/>
                    </a:lnTo>
                    <a:cubicBezTo>
                      <a:pt x="1668" y="7613"/>
                      <a:pt x="1867" y="7635"/>
                      <a:pt x="2065" y="7635"/>
                    </a:cubicBezTo>
                    <a:cubicBezTo>
                      <a:pt x="2790" y="7635"/>
                      <a:pt x="3498" y="7350"/>
                      <a:pt x="4012" y="6816"/>
                    </a:cubicBezTo>
                    <a:cubicBezTo>
                      <a:pt x="4704" y="6061"/>
                      <a:pt x="4880" y="4791"/>
                      <a:pt x="4314" y="3961"/>
                    </a:cubicBezTo>
                    <a:cubicBezTo>
                      <a:pt x="4087" y="3622"/>
                      <a:pt x="3760" y="3370"/>
                      <a:pt x="3610" y="2993"/>
                    </a:cubicBezTo>
                    <a:cubicBezTo>
                      <a:pt x="3484" y="2666"/>
                      <a:pt x="3509" y="2289"/>
                      <a:pt x="3471" y="1924"/>
                    </a:cubicBezTo>
                    <a:cubicBezTo>
                      <a:pt x="3396" y="1308"/>
                      <a:pt x="3107" y="742"/>
                      <a:pt x="2654" y="315"/>
                    </a:cubicBezTo>
                    <a:cubicBezTo>
                      <a:pt x="2516" y="202"/>
                      <a:pt x="2352" y="88"/>
                      <a:pt x="21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4966550" y="3174400"/>
                <a:ext cx="96850" cy="149325"/>
              </a:xfrm>
              <a:custGeom>
                <a:avLst/>
                <a:gdLst/>
                <a:ahLst/>
                <a:cxnLst/>
                <a:rect l="l" t="t" r="r" b="b"/>
                <a:pathLst>
                  <a:path w="3874" h="5973" extrusionOk="0">
                    <a:moveTo>
                      <a:pt x="2155" y="1"/>
                    </a:moveTo>
                    <a:cubicBezTo>
                      <a:pt x="1538" y="1"/>
                      <a:pt x="953" y="296"/>
                      <a:pt x="592" y="804"/>
                    </a:cubicBezTo>
                    <a:cubicBezTo>
                      <a:pt x="189" y="1370"/>
                      <a:pt x="1" y="2049"/>
                      <a:pt x="64" y="2741"/>
                    </a:cubicBezTo>
                    <a:cubicBezTo>
                      <a:pt x="114" y="3822"/>
                      <a:pt x="667" y="4828"/>
                      <a:pt x="1547" y="5469"/>
                    </a:cubicBezTo>
                    <a:cubicBezTo>
                      <a:pt x="1925" y="5721"/>
                      <a:pt x="2365" y="5897"/>
                      <a:pt x="2817" y="5972"/>
                    </a:cubicBezTo>
                    <a:lnTo>
                      <a:pt x="2830" y="5972"/>
                    </a:lnTo>
                    <a:lnTo>
                      <a:pt x="3874" y="301"/>
                    </a:lnTo>
                    <a:lnTo>
                      <a:pt x="3861" y="301"/>
                    </a:lnTo>
                    <a:cubicBezTo>
                      <a:pt x="3396" y="163"/>
                      <a:pt x="2918" y="75"/>
                      <a:pt x="2440" y="25"/>
                    </a:cubicBezTo>
                    <a:lnTo>
                      <a:pt x="2365" y="12"/>
                    </a:lnTo>
                    <a:cubicBezTo>
                      <a:pt x="2295" y="4"/>
                      <a:pt x="2224" y="1"/>
                      <a:pt x="215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4737375" y="2988900"/>
                <a:ext cx="218200" cy="69175"/>
              </a:xfrm>
              <a:custGeom>
                <a:avLst/>
                <a:gdLst/>
                <a:ahLst/>
                <a:cxnLst/>
                <a:rect l="l" t="t" r="r" b="b"/>
                <a:pathLst>
                  <a:path w="8728" h="2767" extrusionOk="0">
                    <a:moveTo>
                      <a:pt x="189" y="0"/>
                    </a:moveTo>
                    <a:lnTo>
                      <a:pt x="1" y="868"/>
                    </a:lnTo>
                    <a:lnTo>
                      <a:pt x="8539" y="2767"/>
                    </a:lnTo>
                    <a:lnTo>
                      <a:pt x="8728" y="1899"/>
                    </a:lnTo>
                    <a:lnTo>
                      <a:pt x="18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4182200" y="3067175"/>
                <a:ext cx="111325" cy="22025"/>
              </a:xfrm>
              <a:custGeom>
                <a:avLst/>
                <a:gdLst/>
                <a:ahLst/>
                <a:cxnLst/>
                <a:rect l="l" t="t" r="r" b="b"/>
                <a:pathLst>
                  <a:path w="4453" h="881" extrusionOk="0">
                    <a:moveTo>
                      <a:pt x="868" y="1"/>
                    </a:moveTo>
                    <a:cubicBezTo>
                      <a:pt x="789" y="1"/>
                      <a:pt x="709" y="5"/>
                      <a:pt x="629" y="13"/>
                    </a:cubicBezTo>
                    <a:cubicBezTo>
                      <a:pt x="466" y="38"/>
                      <a:pt x="302" y="101"/>
                      <a:pt x="164" y="189"/>
                    </a:cubicBezTo>
                    <a:cubicBezTo>
                      <a:pt x="101" y="214"/>
                      <a:pt x="51" y="252"/>
                      <a:pt x="1" y="290"/>
                    </a:cubicBezTo>
                    <a:cubicBezTo>
                      <a:pt x="202" y="189"/>
                      <a:pt x="416" y="114"/>
                      <a:pt x="629" y="88"/>
                    </a:cubicBezTo>
                    <a:cubicBezTo>
                      <a:pt x="702" y="81"/>
                      <a:pt x="775" y="77"/>
                      <a:pt x="849" y="77"/>
                    </a:cubicBezTo>
                    <a:cubicBezTo>
                      <a:pt x="1018" y="77"/>
                      <a:pt x="1188" y="99"/>
                      <a:pt x="1346" y="151"/>
                    </a:cubicBezTo>
                    <a:cubicBezTo>
                      <a:pt x="1635" y="227"/>
                      <a:pt x="1925" y="327"/>
                      <a:pt x="2201" y="440"/>
                    </a:cubicBezTo>
                    <a:cubicBezTo>
                      <a:pt x="2478" y="566"/>
                      <a:pt x="2754" y="667"/>
                      <a:pt x="3044" y="755"/>
                    </a:cubicBezTo>
                    <a:cubicBezTo>
                      <a:pt x="3283" y="830"/>
                      <a:pt x="3534" y="868"/>
                      <a:pt x="3786" y="881"/>
                    </a:cubicBezTo>
                    <a:cubicBezTo>
                      <a:pt x="3949" y="881"/>
                      <a:pt x="4125" y="855"/>
                      <a:pt x="4289" y="805"/>
                    </a:cubicBezTo>
                    <a:cubicBezTo>
                      <a:pt x="4339" y="793"/>
                      <a:pt x="4402" y="767"/>
                      <a:pt x="4452" y="742"/>
                    </a:cubicBezTo>
                    <a:lnTo>
                      <a:pt x="4452" y="742"/>
                    </a:lnTo>
                    <a:cubicBezTo>
                      <a:pt x="4238" y="793"/>
                      <a:pt x="4012" y="805"/>
                      <a:pt x="3798" y="805"/>
                    </a:cubicBezTo>
                    <a:cubicBezTo>
                      <a:pt x="3547" y="793"/>
                      <a:pt x="3308" y="742"/>
                      <a:pt x="3081" y="667"/>
                    </a:cubicBezTo>
                    <a:cubicBezTo>
                      <a:pt x="2817" y="591"/>
                      <a:pt x="2541" y="478"/>
                      <a:pt x="2239" y="352"/>
                    </a:cubicBezTo>
                    <a:cubicBezTo>
                      <a:pt x="1962" y="239"/>
                      <a:pt x="1673" y="139"/>
                      <a:pt x="1384" y="63"/>
                    </a:cubicBezTo>
                    <a:cubicBezTo>
                      <a:pt x="1212" y="20"/>
                      <a:pt x="1040" y="1"/>
                      <a:pt x="8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4366100" y="3087925"/>
                <a:ext cx="97500" cy="32675"/>
              </a:xfrm>
              <a:custGeom>
                <a:avLst/>
                <a:gdLst/>
                <a:ahLst/>
                <a:cxnLst/>
                <a:rect l="l" t="t" r="r" b="b"/>
                <a:pathLst>
                  <a:path w="3900" h="1307" extrusionOk="0">
                    <a:moveTo>
                      <a:pt x="395" y="0"/>
                    </a:moveTo>
                    <a:cubicBezTo>
                      <a:pt x="315" y="0"/>
                      <a:pt x="233" y="13"/>
                      <a:pt x="152" y="38"/>
                    </a:cubicBezTo>
                    <a:cubicBezTo>
                      <a:pt x="101" y="38"/>
                      <a:pt x="39" y="76"/>
                      <a:pt x="1" y="113"/>
                    </a:cubicBezTo>
                    <a:cubicBezTo>
                      <a:pt x="1" y="115"/>
                      <a:pt x="2" y="116"/>
                      <a:pt x="4" y="116"/>
                    </a:cubicBezTo>
                    <a:cubicBezTo>
                      <a:pt x="16" y="116"/>
                      <a:pt x="65" y="85"/>
                      <a:pt x="152" y="63"/>
                    </a:cubicBezTo>
                    <a:cubicBezTo>
                      <a:pt x="202" y="55"/>
                      <a:pt x="252" y="51"/>
                      <a:pt x="303" y="51"/>
                    </a:cubicBezTo>
                    <a:cubicBezTo>
                      <a:pt x="403" y="51"/>
                      <a:pt x="504" y="67"/>
                      <a:pt x="604" y="101"/>
                    </a:cubicBezTo>
                    <a:cubicBezTo>
                      <a:pt x="806" y="176"/>
                      <a:pt x="1007" y="302"/>
                      <a:pt x="1158" y="466"/>
                    </a:cubicBezTo>
                    <a:cubicBezTo>
                      <a:pt x="1359" y="667"/>
                      <a:pt x="1573" y="855"/>
                      <a:pt x="1812" y="1019"/>
                    </a:cubicBezTo>
                    <a:cubicBezTo>
                      <a:pt x="2135" y="1207"/>
                      <a:pt x="2503" y="1306"/>
                      <a:pt x="2870" y="1306"/>
                    </a:cubicBezTo>
                    <a:cubicBezTo>
                      <a:pt x="3017" y="1306"/>
                      <a:pt x="3164" y="1290"/>
                      <a:pt x="3308" y="1258"/>
                    </a:cubicBezTo>
                    <a:cubicBezTo>
                      <a:pt x="3471" y="1220"/>
                      <a:pt x="3610" y="1157"/>
                      <a:pt x="3748" y="1082"/>
                    </a:cubicBezTo>
                    <a:cubicBezTo>
                      <a:pt x="3798" y="1057"/>
                      <a:pt x="3849" y="1031"/>
                      <a:pt x="3899" y="994"/>
                    </a:cubicBezTo>
                    <a:lnTo>
                      <a:pt x="3899" y="994"/>
                    </a:lnTo>
                    <a:cubicBezTo>
                      <a:pt x="3710" y="1069"/>
                      <a:pt x="3509" y="1145"/>
                      <a:pt x="3308" y="1182"/>
                    </a:cubicBezTo>
                    <a:cubicBezTo>
                      <a:pt x="3176" y="1209"/>
                      <a:pt x="3042" y="1223"/>
                      <a:pt x="2909" y="1223"/>
                    </a:cubicBezTo>
                    <a:cubicBezTo>
                      <a:pt x="2546" y="1223"/>
                      <a:pt x="2184" y="1124"/>
                      <a:pt x="1862" y="931"/>
                    </a:cubicBezTo>
                    <a:cubicBezTo>
                      <a:pt x="1636" y="767"/>
                      <a:pt x="1422" y="591"/>
                      <a:pt x="1233" y="403"/>
                    </a:cubicBezTo>
                    <a:cubicBezTo>
                      <a:pt x="1057" y="239"/>
                      <a:pt x="856" y="113"/>
                      <a:pt x="630" y="38"/>
                    </a:cubicBezTo>
                    <a:cubicBezTo>
                      <a:pt x="554" y="13"/>
                      <a:pt x="476" y="0"/>
                      <a:pt x="3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4420175" y="3170275"/>
                <a:ext cx="85850" cy="29675"/>
              </a:xfrm>
              <a:custGeom>
                <a:avLst/>
                <a:gdLst/>
                <a:ahLst/>
                <a:cxnLst/>
                <a:rect l="l" t="t" r="r" b="b"/>
                <a:pathLst>
                  <a:path w="3434" h="1187" extrusionOk="0">
                    <a:moveTo>
                      <a:pt x="3434" y="1"/>
                    </a:moveTo>
                    <a:lnTo>
                      <a:pt x="3434" y="1"/>
                    </a:lnTo>
                    <a:cubicBezTo>
                      <a:pt x="3258" y="64"/>
                      <a:pt x="3094" y="139"/>
                      <a:pt x="2931" y="227"/>
                    </a:cubicBezTo>
                    <a:lnTo>
                      <a:pt x="1749" y="818"/>
                    </a:lnTo>
                    <a:cubicBezTo>
                      <a:pt x="1547" y="919"/>
                      <a:pt x="1321" y="1007"/>
                      <a:pt x="1082" y="1057"/>
                    </a:cubicBezTo>
                    <a:cubicBezTo>
                      <a:pt x="948" y="1096"/>
                      <a:pt x="798" y="1112"/>
                      <a:pt x="651" y="1112"/>
                    </a:cubicBezTo>
                    <a:cubicBezTo>
                      <a:pt x="606" y="1112"/>
                      <a:pt x="561" y="1110"/>
                      <a:pt x="516" y="1107"/>
                    </a:cubicBezTo>
                    <a:cubicBezTo>
                      <a:pt x="340" y="1082"/>
                      <a:pt x="164" y="1032"/>
                      <a:pt x="1" y="957"/>
                    </a:cubicBezTo>
                    <a:lnTo>
                      <a:pt x="1" y="957"/>
                    </a:lnTo>
                    <a:cubicBezTo>
                      <a:pt x="38" y="994"/>
                      <a:pt x="76" y="1019"/>
                      <a:pt x="126" y="1045"/>
                    </a:cubicBezTo>
                    <a:cubicBezTo>
                      <a:pt x="240" y="1107"/>
                      <a:pt x="365" y="1145"/>
                      <a:pt x="504" y="1170"/>
                    </a:cubicBezTo>
                    <a:cubicBezTo>
                      <a:pt x="587" y="1181"/>
                      <a:pt x="670" y="1187"/>
                      <a:pt x="754" y="1187"/>
                    </a:cubicBezTo>
                    <a:cubicBezTo>
                      <a:pt x="872" y="1187"/>
                      <a:pt x="989" y="1175"/>
                      <a:pt x="1107" y="1145"/>
                    </a:cubicBezTo>
                    <a:cubicBezTo>
                      <a:pt x="1346" y="1095"/>
                      <a:pt x="1573" y="1007"/>
                      <a:pt x="1799" y="894"/>
                    </a:cubicBezTo>
                    <a:cubicBezTo>
                      <a:pt x="2252" y="667"/>
                      <a:pt x="2667" y="441"/>
                      <a:pt x="2956" y="278"/>
                    </a:cubicBezTo>
                    <a:cubicBezTo>
                      <a:pt x="3119" y="202"/>
                      <a:pt x="3283" y="114"/>
                      <a:pt x="34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4177800" y="3125325"/>
                <a:ext cx="244300" cy="70775"/>
              </a:xfrm>
              <a:custGeom>
                <a:avLst/>
                <a:gdLst/>
                <a:ahLst/>
                <a:cxnLst/>
                <a:rect l="l" t="t" r="r" b="b"/>
                <a:pathLst>
                  <a:path w="9772" h="2831" extrusionOk="0">
                    <a:moveTo>
                      <a:pt x="416" y="1"/>
                    </a:moveTo>
                    <a:cubicBezTo>
                      <a:pt x="277" y="1"/>
                      <a:pt x="139" y="26"/>
                      <a:pt x="1" y="76"/>
                    </a:cubicBezTo>
                    <a:cubicBezTo>
                      <a:pt x="139" y="51"/>
                      <a:pt x="277" y="38"/>
                      <a:pt x="416" y="38"/>
                    </a:cubicBezTo>
                    <a:cubicBezTo>
                      <a:pt x="793" y="64"/>
                      <a:pt x="1157" y="189"/>
                      <a:pt x="1484" y="378"/>
                    </a:cubicBezTo>
                    <a:cubicBezTo>
                      <a:pt x="1711" y="516"/>
                      <a:pt x="1924" y="667"/>
                      <a:pt x="2126" y="831"/>
                    </a:cubicBezTo>
                    <a:cubicBezTo>
                      <a:pt x="2352" y="1019"/>
                      <a:pt x="2578" y="1220"/>
                      <a:pt x="2817" y="1422"/>
                    </a:cubicBezTo>
                    <a:cubicBezTo>
                      <a:pt x="3069" y="1648"/>
                      <a:pt x="3358" y="1849"/>
                      <a:pt x="3647" y="2000"/>
                    </a:cubicBezTo>
                    <a:cubicBezTo>
                      <a:pt x="3974" y="2176"/>
                      <a:pt x="4339" y="2277"/>
                      <a:pt x="4704" y="2302"/>
                    </a:cubicBezTo>
                    <a:cubicBezTo>
                      <a:pt x="4813" y="2311"/>
                      <a:pt x="4922" y="2315"/>
                      <a:pt x="5029" y="2315"/>
                    </a:cubicBezTo>
                    <a:cubicBezTo>
                      <a:pt x="5658" y="2315"/>
                      <a:pt x="6241" y="2174"/>
                      <a:pt x="6778" y="2088"/>
                    </a:cubicBezTo>
                    <a:cubicBezTo>
                      <a:pt x="7090" y="2024"/>
                      <a:pt x="7405" y="1993"/>
                      <a:pt x="7722" y="1993"/>
                    </a:cubicBezTo>
                    <a:cubicBezTo>
                      <a:pt x="7968" y="1993"/>
                      <a:pt x="8216" y="2012"/>
                      <a:pt x="8463" y="2050"/>
                    </a:cubicBezTo>
                    <a:cubicBezTo>
                      <a:pt x="8828" y="2126"/>
                      <a:pt x="9180" y="2289"/>
                      <a:pt x="9482" y="2528"/>
                    </a:cubicBezTo>
                    <a:cubicBezTo>
                      <a:pt x="9583" y="2616"/>
                      <a:pt x="9671" y="2717"/>
                      <a:pt x="9771" y="2830"/>
                    </a:cubicBezTo>
                    <a:cubicBezTo>
                      <a:pt x="9696" y="2704"/>
                      <a:pt x="9608" y="2591"/>
                      <a:pt x="9495" y="2503"/>
                    </a:cubicBezTo>
                    <a:cubicBezTo>
                      <a:pt x="9205" y="2239"/>
                      <a:pt x="8853" y="2063"/>
                      <a:pt x="8463" y="1988"/>
                    </a:cubicBezTo>
                    <a:cubicBezTo>
                      <a:pt x="8189" y="1939"/>
                      <a:pt x="7911" y="1914"/>
                      <a:pt x="7635" y="1914"/>
                    </a:cubicBezTo>
                    <a:cubicBezTo>
                      <a:pt x="7342" y="1914"/>
                      <a:pt x="7051" y="1942"/>
                      <a:pt x="6766" y="2000"/>
                    </a:cubicBezTo>
                    <a:cubicBezTo>
                      <a:pt x="6223" y="2085"/>
                      <a:pt x="5645" y="2215"/>
                      <a:pt x="5038" y="2215"/>
                    </a:cubicBezTo>
                    <a:cubicBezTo>
                      <a:pt x="4927" y="2215"/>
                      <a:pt x="4816" y="2211"/>
                      <a:pt x="4704" y="2201"/>
                    </a:cubicBezTo>
                    <a:cubicBezTo>
                      <a:pt x="4351" y="2176"/>
                      <a:pt x="3999" y="2076"/>
                      <a:pt x="3685" y="1912"/>
                    </a:cubicBezTo>
                    <a:cubicBezTo>
                      <a:pt x="3396" y="1761"/>
                      <a:pt x="3119" y="1573"/>
                      <a:pt x="2868" y="1359"/>
                    </a:cubicBezTo>
                    <a:cubicBezTo>
                      <a:pt x="2629" y="1158"/>
                      <a:pt x="2402" y="944"/>
                      <a:pt x="2176" y="768"/>
                    </a:cubicBezTo>
                    <a:cubicBezTo>
                      <a:pt x="1962" y="604"/>
                      <a:pt x="1748" y="453"/>
                      <a:pt x="1522" y="315"/>
                    </a:cubicBezTo>
                    <a:cubicBezTo>
                      <a:pt x="1183" y="126"/>
                      <a:pt x="805" y="13"/>
                      <a:pt x="41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4199800" y="3216800"/>
                <a:ext cx="205950" cy="43425"/>
              </a:xfrm>
              <a:custGeom>
                <a:avLst/>
                <a:gdLst/>
                <a:ahLst/>
                <a:cxnLst/>
                <a:rect l="l" t="t" r="r" b="b"/>
                <a:pathLst>
                  <a:path w="8238" h="1737" extrusionOk="0">
                    <a:moveTo>
                      <a:pt x="1" y="1"/>
                    </a:moveTo>
                    <a:lnTo>
                      <a:pt x="1" y="1"/>
                    </a:lnTo>
                    <a:cubicBezTo>
                      <a:pt x="13" y="26"/>
                      <a:pt x="38" y="39"/>
                      <a:pt x="64" y="64"/>
                    </a:cubicBezTo>
                    <a:cubicBezTo>
                      <a:pt x="114" y="102"/>
                      <a:pt x="177" y="152"/>
                      <a:pt x="277" y="215"/>
                    </a:cubicBezTo>
                    <a:cubicBezTo>
                      <a:pt x="541" y="378"/>
                      <a:pt x="818" y="517"/>
                      <a:pt x="1120" y="630"/>
                    </a:cubicBezTo>
                    <a:cubicBezTo>
                      <a:pt x="1560" y="781"/>
                      <a:pt x="2025" y="869"/>
                      <a:pt x="2503" y="906"/>
                    </a:cubicBezTo>
                    <a:cubicBezTo>
                      <a:pt x="2706" y="920"/>
                      <a:pt x="2911" y="927"/>
                      <a:pt x="3116" y="927"/>
                    </a:cubicBezTo>
                    <a:cubicBezTo>
                      <a:pt x="3483" y="927"/>
                      <a:pt x="3851" y="904"/>
                      <a:pt x="4213" y="856"/>
                    </a:cubicBezTo>
                    <a:cubicBezTo>
                      <a:pt x="4817" y="781"/>
                      <a:pt x="5383" y="667"/>
                      <a:pt x="5911" y="667"/>
                    </a:cubicBezTo>
                    <a:cubicBezTo>
                      <a:pt x="5939" y="667"/>
                      <a:pt x="5967" y="666"/>
                      <a:pt x="5996" y="666"/>
                    </a:cubicBezTo>
                    <a:cubicBezTo>
                      <a:pt x="6421" y="666"/>
                      <a:pt x="6855" y="755"/>
                      <a:pt x="7244" y="944"/>
                    </a:cubicBezTo>
                    <a:cubicBezTo>
                      <a:pt x="7521" y="1082"/>
                      <a:pt x="7785" y="1271"/>
                      <a:pt x="7998" y="1485"/>
                    </a:cubicBezTo>
                    <a:cubicBezTo>
                      <a:pt x="8162" y="1636"/>
                      <a:pt x="8237" y="1736"/>
                      <a:pt x="8237" y="1736"/>
                    </a:cubicBezTo>
                    <a:cubicBezTo>
                      <a:pt x="8225" y="1699"/>
                      <a:pt x="8212" y="1673"/>
                      <a:pt x="8187" y="1661"/>
                    </a:cubicBezTo>
                    <a:cubicBezTo>
                      <a:pt x="8162" y="1611"/>
                      <a:pt x="8099" y="1548"/>
                      <a:pt x="8024" y="1460"/>
                    </a:cubicBezTo>
                    <a:cubicBezTo>
                      <a:pt x="7810" y="1221"/>
                      <a:pt x="7558" y="1032"/>
                      <a:pt x="7269" y="881"/>
                    </a:cubicBezTo>
                    <a:cubicBezTo>
                      <a:pt x="6875" y="690"/>
                      <a:pt x="6424" y="578"/>
                      <a:pt x="5981" y="578"/>
                    </a:cubicBezTo>
                    <a:cubicBezTo>
                      <a:pt x="5958" y="578"/>
                      <a:pt x="5934" y="579"/>
                      <a:pt x="5911" y="579"/>
                    </a:cubicBezTo>
                    <a:cubicBezTo>
                      <a:pt x="5370" y="579"/>
                      <a:pt x="4804" y="693"/>
                      <a:pt x="4201" y="768"/>
                    </a:cubicBezTo>
                    <a:cubicBezTo>
                      <a:pt x="3816" y="811"/>
                      <a:pt x="3432" y="836"/>
                      <a:pt x="3047" y="836"/>
                    </a:cubicBezTo>
                    <a:cubicBezTo>
                      <a:pt x="2866" y="836"/>
                      <a:pt x="2685" y="830"/>
                      <a:pt x="2503" y="818"/>
                    </a:cubicBezTo>
                    <a:cubicBezTo>
                      <a:pt x="2038" y="793"/>
                      <a:pt x="1585" y="705"/>
                      <a:pt x="1145" y="567"/>
                    </a:cubicBezTo>
                    <a:cubicBezTo>
                      <a:pt x="843" y="466"/>
                      <a:pt x="554" y="340"/>
                      <a:pt x="290" y="177"/>
                    </a:cubicBezTo>
                    <a:cubicBezTo>
                      <a:pt x="101" y="64"/>
                      <a:pt x="1" y="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5021575" y="2923825"/>
                <a:ext cx="51275" cy="10075"/>
              </a:xfrm>
              <a:custGeom>
                <a:avLst/>
                <a:gdLst/>
                <a:ahLst/>
                <a:cxnLst/>
                <a:rect l="l" t="t" r="r" b="b"/>
                <a:pathLst>
                  <a:path w="2051" h="403" extrusionOk="0">
                    <a:moveTo>
                      <a:pt x="0" y="0"/>
                    </a:moveTo>
                    <a:lnTo>
                      <a:pt x="0" y="0"/>
                    </a:lnTo>
                    <a:cubicBezTo>
                      <a:pt x="679" y="189"/>
                      <a:pt x="1358" y="327"/>
                      <a:pt x="2050" y="403"/>
                    </a:cubicBezTo>
                    <a:cubicBezTo>
                      <a:pt x="1384" y="201"/>
                      <a:pt x="692" y="76"/>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5020000" y="2935450"/>
                <a:ext cx="50950" cy="9775"/>
              </a:xfrm>
              <a:custGeom>
                <a:avLst/>
                <a:gdLst/>
                <a:ahLst/>
                <a:cxnLst/>
                <a:rect l="l" t="t" r="r" b="b"/>
                <a:pathLst>
                  <a:path w="2038" h="391" extrusionOk="0">
                    <a:moveTo>
                      <a:pt x="0" y="1"/>
                    </a:moveTo>
                    <a:cubicBezTo>
                      <a:pt x="667" y="189"/>
                      <a:pt x="1346" y="315"/>
                      <a:pt x="2038" y="390"/>
                    </a:cubicBezTo>
                    <a:cubicBezTo>
                      <a:pt x="1711" y="277"/>
                      <a:pt x="1371" y="202"/>
                      <a:pt x="1032" y="151"/>
                    </a:cubicBezTo>
                    <a:cubicBezTo>
                      <a:pt x="692" y="76"/>
                      <a:pt x="340" y="26"/>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018425" y="2947075"/>
                <a:ext cx="51275" cy="10100"/>
              </a:xfrm>
              <a:custGeom>
                <a:avLst/>
                <a:gdLst/>
                <a:ahLst/>
                <a:cxnLst/>
                <a:rect l="l" t="t" r="r" b="b"/>
                <a:pathLst>
                  <a:path w="2051" h="404" extrusionOk="0">
                    <a:moveTo>
                      <a:pt x="1" y="1"/>
                    </a:moveTo>
                    <a:lnTo>
                      <a:pt x="1" y="1"/>
                    </a:lnTo>
                    <a:cubicBezTo>
                      <a:pt x="667" y="202"/>
                      <a:pt x="1359" y="328"/>
                      <a:pt x="2050" y="403"/>
                    </a:cubicBezTo>
                    <a:cubicBezTo>
                      <a:pt x="2050" y="378"/>
                      <a:pt x="1598" y="265"/>
                      <a:pt x="1032" y="164"/>
                    </a:cubicBezTo>
                    <a:cubicBezTo>
                      <a:pt x="692" y="76"/>
                      <a:pt x="353" y="26"/>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4635850" y="3023450"/>
                <a:ext cx="390775" cy="88400"/>
              </a:xfrm>
              <a:custGeom>
                <a:avLst/>
                <a:gdLst/>
                <a:ahLst/>
                <a:cxnLst/>
                <a:rect l="l" t="t" r="r" b="b"/>
                <a:pathLst>
                  <a:path w="15631" h="3536" extrusionOk="0">
                    <a:moveTo>
                      <a:pt x="15" y="1"/>
                    </a:moveTo>
                    <a:cubicBezTo>
                      <a:pt x="14" y="1"/>
                      <a:pt x="13" y="1"/>
                      <a:pt x="13" y="1"/>
                    </a:cubicBezTo>
                    <a:cubicBezTo>
                      <a:pt x="0" y="27"/>
                      <a:pt x="3496" y="831"/>
                      <a:pt x="7809" y="1812"/>
                    </a:cubicBezTo>
                    <a:cubicBezTo>
                      <a:pt x="12087" y="2773"/>
                      <a:pt x="15574" y="3535"/>
                      <a:pt x="15630" y="3535"/>
                    </a:cubicBezTo>
                    <a:cubicBezTo>
                      <a:pt x="15630" y="3535"/>
                      <a:pt x="15631" y="3535"/>
                      <a:pt x="15631" y="3535"/>
                    </a:cubicBezTo>
                    <a:cubicBezTo>
                      <a:pt x="15631" y="3510"/>
                      <a:pt x="12147" y="2692"/>
                      <a:pt x="7834" y="1724"/>
                    </a:cubicBezTo>
                    <a:cubicBezTo>
                      <a:pt x="3590" y="759"/>
                      <a:pt x="125" y="1"/>
                      <a:pt x="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4722600" y="3058975"/>
                <a:ext cx="186775" cy="43150"/>
              </a:xfrm>
              <a:custGeom>
                <a:avLst/>
                <a:gdLst/>
                <a:ahLst/>
                <a:cxnLst/>
                <a:rect l="l" t="t" r="r" b="b"/>
                <a:pathLst>
                  <a:path w="7471" h="1726" extrusionOk="0">
                    <a:moveTo>
                      <a:pt x="7" y="0"/>
                    </a:moveTo>
                    <a:cubicBezTo>
                      <a:pt x="3" y="0"/>
                      <a:pt x="1" y="1"/>
                      <a:pt x="1" y="1"/>
                    </a:cubicBezTo>
                    <a:cubicBezTo>
                      <a:pt x="1" y="27"/>
                      <a:pt x="1661" y="429"/>
                      <a:pt x="3723" y="907"/>
                    </a:cubicBezTo>
                    <a:cubicBezTo>
                      <a:pt x="5718" y="1369"/>
                      <a:pt x="7348" y="1725"/>
                      <a:pt x="7452" y="1725"/>
                    </a:cubicBezTo>
                    <a:cubicBezTo>
                      <a:pt x="7456" y="1725"/>
                      <a:pt x="7458" y="1725"/>
                      <a:pt x="7458" y="1724"/>
                    </a:cubicBezTo>
                    <a:cubicBezTo>
                      <a:pt x="7470" y="1699"/>
                      <a:pt x="5798" y="1297"/>
                      <a:pt x="3748" y="819"/>
                    </a:cubicBezTo>
                    <a:cubicBezTo>
                      <a:pt x="1753" y="357"/>
                      <a:pt x="123" y="0"/>
                      <a:pt x="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4645400" y="3086525"/>
                <a:ext cx="150475" cy="66750"/>
              </a:xfrm>
              <a:custGeom>
                <a:avLst/>
                <a:gdLst/>
                <a:ahLst/>
                <a:cxnLst/>
                <a:rect l="l" t="t" r="r" b="b"/>
                <a:pathLst>
                  <a:path w="6019" h="2670" extrusionOk="0">
                    <a:moveTo>
                      <a:pt x="1295" y="0"/>
                    </a:moveTo>
                    <a:cubicBezTo>
                      <a:pt x="282" y="0"/>
                      <a:pt x="0" y="1533"/>
                      <a:pt x="1089" y="1829"/>
                    </a:cubicBezTo>
                    <a:lnTo>
                      <a:pt x="4799" y="2647"/>
                    </a:lnTo>
                    <a:cubicBezTo>
                      <a:pt x="4868" y="2662"/>
                      <a:pt x="4937" y="2670"/>
                      <a:pt x="5005" y="2670"/>
                    </a:cubicBezTo>
                    <a:cubicBezTo>
                      <a:pt x="5430" y="2670"/>
                      <a:pt x="5808" y="2376"/>
                      <a:pt x="5905" y="1943"/>
                    </a:cubicBezTo>
                    <a:cubicBezTo>
                      <a:pt x="6019" y="1440"/>
                      <a:pt x="5704" y="949"/>
                      <a:pt x="5189" y="836"/>
                    </a:cubicBezTo>
                    <a:lnTo>
                      <a:pt x="1492" y="19"/>
                    </a:lnTo>
                    <a:cubicBezTo>
                      <a:pt x="1423" y="6"/>
                      <a:pt x="1358" y="0"/>
                      <a:pt x="1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4818500" y="3123450"/>
                <a:ext cx="147125" cy="68350"/>
              </a:xfrm>
              <a:custGeom>
                <a:avLst/>
                <a:gdLst/>
                <a:ahLst/>
                <a:cxnLst/>
                <a:rect l="l" t="t" r="r" b="b"/>
                <a:pathLst>
                  <a:path w="5885" h="2734" extrusionOk="0">
                    <a:moveTo>
                      <a:pt x="1066" y="0"/>
                    </a:moveTo>
                    <a:cubicBezTo>
                      <a:pt x="664" y="0"/>
                      <a:pt x="290" y="259"/>
                      <a:pt x="151" y="654"/>
                    </a:cubicBezTo>
                    <a:cubicBezTo>
                      <a:pt x="0" y="1082"/>
                      <a:pt x="176" y="1560"/>
                      <a:pt x="578" y="1798"/>
                    </a:cubicBezTo>
                    <a:cubicBezTo>
                      <a:pt x="666" y="1849"/>
                      <a:pt x="754" y="1886"/>
                      <a:pt x="868" y="1912"/>
                    </a:cubicBezTo>
                    <a:lnTo>
                      <a:pt x="1144" y="1974"/>
                    </a:lnTo>
                    <a:lnTo>
                      <a:pt x="1685" y="2088"/>
                    </a:lnTo>
                    <a:lnTo>
                      <a:pt x="2653" y="2301"/>
                    </a:lnTo>
                    <a:lnTo>
                      <a:pt x="4074" y="2591"/>
                    </a:lnTo>
                    <a:lnTo>
                      <a:pt x="4451" y="2666"/>
                    </a:lnTo>
                    <a:cubicBezTo>
                      <a:pt x="4502" y="2679"/>
                      <a:pt x="4540" y="2691"/>
                      <a:pt x="4590" y="2691"/>
                    </a:cubicBezTo>
                    <a:cubicBezTo>
                      <a:pt x="4540" y="2679"/>
                      <a:pt x="4502" y="2666"/>
                      <a:pt x="4451" y="2654"/>
                    </a:cubicBezTo>
                    <a:lnTo>
                      <a:pt x="4074" y="2566"/>
                    </a:lnTo>
                    <a:lnTo>
                      <a:pt x="2678" y="2239"/>
                    </a:lnTo>
                    <a:lnTo>
                      <a:pt x="1710" y="2012"/>
                    </a:lnTo>
                    <a:lnTo>
                      <a:pt x="1169" y="1886"/>
                    </a:lnTo>
                    <a:lnTo>
                      <a:pt x="893" y="1824"/>
                    </a:lnTo>
                    <a:cubicBezTo>
                      <a:pt x="415" y="1723"/>
                      <a:pt x="113" y="1245"/>
                      <a:pt x="214" y="767"/>
                    </a:cubicBezTo>
                    <a:cubicBezTo>
                      <a:pt x="311" y="357"/>
                      <a:pt x="667" y="77"/>
                      <a:pt x="1068" y="77"/>
                    </a:cubicBezTo>
                    <a:cubicBezTo>
                      <a:pt x="1134" y="77"/>
                      <a:pt x="1202" y="85"/>
                      <a:pt x="1270" y="101"/>
                    </a:cubicBezTo>
                    <a:lnTo>
                      <a:pt x="3823" y="667"/>
                    </a:lnTo>
                    <a:lnTo>
                      <a:pt x="4929" y="906"/>
                    </a:lnTo>
                    <a:cubicBezTo>
                      <a:pt x="5558" y="1006"/>
                      <a:pt x="5885" y="1710"/>
                      <a:pt x="5558" y="2251"/>
                    </a:cubicBezTo>
                    <a:cubicBezTo>
                      <a:pt x="5445" y="2427"/>
                      <a:pt x="5294" y="2566"/>
                      <a:pt x="5105" y="2641"/>
                    </a:cubicBezTo>
                    <a:cubicBezTo>
                      <a:pt x="4980" y="2679"/>
                      <a:pt x="4854" y="2704"/>
                      <a:pt x="4716" y="2704"/>
                    </a:cubicBezTo>
                    <a:cubicBezTo>
                      <a:pt x="4640" y="2691"/>
                      <a:pt x="4590" y="2691"/>
                      <a:pt x="4590" y="2691"/>
                    </a:cubicBezTo>
                    <a:lnTo>
                      <a:pt x="4590" y="2691"/>
                    </a:lnTo>
                    <a:cubicBezTo>
                      <a:pt x="4628" y="2704"/>
                      <a:pt x="4665" y="2716"/>
                      <a:pt x="4716" y="2729"/>
                    </a:cubicBezTo>
                    <a:cubicBezTo>
                      <a:pt x="4745" y="2732"/>
                      <a:pt x="4776" y="2734"/>
                      <a:pt x="4806" y="2734"/>
                    </a:cubicBezTo>
                    <a:cubicBezTo>
                      <a:pt x="4906" y="2734"/>
                      <a:pt x="5009" y="2717"/>
                      <a:pt x="5105" y="2679"/>
                    </a:cubicBezTo>
                    <a:cubicBezTo>
                      <a:pt x="5307" y="2616"/>
                      <a:pt x="5470" y="2477"/>
                      <a:pt x="5583" y="2289"/>
                    </a:cubicBezTo>
                    <a:cubicBezTo>
                      <a:pt x="5734" y="2050"/>
                      <a:pt x="5772" y="1748"/>
                      <a:pt x="5684" y="1484"/>
                    </a:cubicBezTo>
                    <a:cubicBezTo>
                      <a:pt x="5634" y="1321"/>
                      <a:pt x="5533" y="1182"/>
                      <a:pt x="5420" y="1069"/>
                    </a:cubicBezTo>
                    <a:cubicBezTo>
                      <a:pt x="5281" y="956"/>
                      <a:pt x="5118" y="880"/>
                      <a:pt x="4942" y="843"/>
                    </a:cubicBezTo>
                    <a:lnTo>
                      <a:pt x="3835" y="591"/>
                    </a:lnTo>
                    <a:lnTo>
                      <a:pt x="1283" y="25"/>
                    </a:lnTo>
                    <a:cubicBezTo>
                      <a:pt x="1210" y="8"/>
                      <a:pt x="1138" y="0"/>
                      <a:pt x="10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4657225" y="3197300"/>
                <a:ext cx="283900" cy="62950"/>
              </a:xfrm>
              <a:custGeom>
                <a:avLst/>
                <a:gdLst/>
                <a:ahLst/>
                <a:cxnLst/>
                <a:rect l="l" t="t" r="r" b="b"/>
                <a:pathLst>
                  <a:path w="11356" h="2518" extrusionOk="0">
                    <a:moveTo>
                      <a:pt x="5" y="0"/>
                    </a:moveTo>
                    <a:cubicBezTo>
                      <a:pt x="2" y="0"/>
                      <a:pt x="0" y="1"/>
                      <a:pt x="0" y="1"/>
                    </a:cubicBezTo>
                    <a:cubicBezTo>
                      <a:pt x="0" y="26"/>
                      <a:pt x="2528" y="605"/>
                      <a:pt x="5659" y="1309"/>
                    </a:cubicBezTo>
                    <a:cubicBezTo>
                      <a:pt x="8720" y="1985"/>
                      <a:pt x="11228" y="2517"/>
                      <a:pt x="11339" y="2517"/>
                    </a:cubicBezTo>
                    <a:cubicBezTo>
                      <a:pt x="11341" y="2517"/>
                      <a:pt x="11343" y="2517"/>
                      <a:pt x="11343" y="2516"/>
                    </a:cubicBezTo>
                    <a:cubicBezTo>
                      <a:pt x="11355" y="2491"/>
                      <a:pt x="8828" y="1913"/>
                      <a:pt x="5684" y="1208"/>
                    </a:cubicBezTo>
                    <a:cubicBezTo>
                      <a:pt x="2623" y="532"/>
                      <a:pt x="127" y="0"/>
                      <a:pt x="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4654700" y="3218350"/>
                <a:ext cx="283900" cy="62650"/>
              </a:xfrm>
              <a:custGeom>
                <a:avLst/>
                <a:gdLst/>
                <a:ahLst/>
                <a:cxnLst/>
                <a:rect l="l" t="t" r="r" b="b"/>
                <a:pathLst>
                  <a:path w="11356" h="2506" extrusionOk="0">
                    <a:moveTo>
                      <a:pt x="18" y="1"/>
                    </a:moveTo>
                    <a:cubicBezTo>
                      <a:pt x="15" y="1"/>
                      <a:pt x="13" y="1"/>
                      <a:pt x="13" y="2"/>
                    </a:cubicBezTo>
                    <a:cubicBezTo>
                      <a:pt x="1" y="27"/>
                      <a:pt x="2541" y="605"/>
                      <a:pt x="5672" y="1297"/>
                    </a:cubicBezTo>
                    <a:cubicBezTo>
                      <a:pt x="8733" y="1973"/>
                      <a:pt x="11241" y="2505"/>
                      <a:pt x="11352" y="2505"/>
                    </a:cubicBezTo>
                    <a:cubicBezTo>
                      <a:pt x="11354" y="2505"/>
                      <a:pt x="11356" y="2505"/>
                      <a:pt x="11356" y="2504"/>
                    </a:cubicBezTo>
                    <a:cubicBezTo>
                      <a:pt x="11356" y="2479"/>
                      <a:pt x="8828" y="1901"/>
                      <a:pt x="5697" y="1209"/>
                    </a:cubicBezTo>
                    <a:cubicBezTo>
                      <a:pt x="2636" y="533"/>
                      <a:pt x="140" y="1"/>
                      <a:pt x="1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4738000" y="3258250"/>
                <a:ext cx="123275" cy="27175"/>
              </a:xfrm>
              <a:custGeom>
                <a:avLst/>
                <a:gdLst/>
                <a:ahLst/>
                <a:cxnLst/>
                <a:rect l="l" t="t" r="r" b="b"/>
                <a:pathLst>
                  <a:path w="4931" h="1087" extrusionOk="0">
                    <a:moveTo>
                      <a:pt x="23" y="1"/>
                    </a:moveTo>
                    <a:cubicBezTo>
                      <a:pt x="17" y="1"/>
                      <a:pt x="13" y="1"/>
                      <a:pt x="13" y="3"/>
                    </a:cubicBezTo>
                    <a:cubicBezTo>
                      <a:pt x="1" y="28"/>
                      <a:pt x="1095" y="292"/>
                      <a:pt x="2453" y="594"/>
                    </a:cubicBezTo>
                    <a:cubicBezTo>
                      <a:pt x="3742" y="868"/>
                      <a:pt x="4804" y="1086"/>
                      <a:pt x="4909" y="1086"/>
                    </a:cubicBezTo>
                    <a:cubicBezTo>
                      <a:pt x="4915" y="1086"/>
                      <a:pt x="4918" y="1086"/>
                      <a:pt x="4918" y="1084"/>
                    </a:cubicBezTo>
                    <a:cubicBezTo>
                      <a:pt x="4930" y="1059"/>
                      <a:pt x="3836" y="795"/>
                      <a:pt x="2478" y="493"/>
                    </a:cubicBezTo>
                    <a:cubicBezTo>
                      <a:pt x="1181" y="208"/>
                      <a:pt x="131" y="1"/>
                      <a:pt x="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4168375" y="2733000"/>
                <a:ext cx="945325" cy="724025"/>
              </a:xfrm>
              <a:custGeom>
                <a:avLst/>
                <a:gdLst/>
                <a:ahLst/>
                <a:cxnLst/>
                <a:rect l="l" t="t" r="r" b="b"/>
                <a:pathLst>
                  <a:path w="37813" h="28961" extrusionOk="0">
                    <a:moveTo>
                      <a:pt x="1723" y="0"/>
                    </a:moveTo>
                    <a:lnTo>
                      <a:pt x="1723" y="38"/>
                    </a:lnTo>
                    <a:cubicBezTo>
                      <a:pt x="1195" y="6225"/>
                      <a:pt x="755" y="11255"/>
                      <a:pt x="453" y="14738"/>
                    </a:cubicBezTo>
                    <a:cubicBezTo>
                      <a:pt x="315" y="16473"/>
                      <a:pt x="189" y="17831"/>
                      <a:pt x="113" y="18749"/>
                    </a:cubicBezTo>
                    <a:cubicBezTo>
                      <a:pt x="76" y="19202"/>
                      <a:pt x="51" y="19554"/>
                      <a:pt x="25" y="19793"/>
                    </a:cubicBezTo>
                    <a:cubicBezTo>
                      <a:pt x="0" y="20019"/>
                      <a:pt x="0" y="20145"/>
                      <a:pt x="0" y="20145"/>
                    </a:cubicBezTo>
                    <a:cubicBezTo>
                      <a:pt x="0" y="20145"/>
                      <a:pt x="13" y="20019"/>
                      <a:pt x="38" y="19780"/>
                    </a:cubicBezTo>
                    <a:cubicBezTo>
                      <a:pt x="63" y="19542"/>
                      <a:pt x="88" y="19189"/>
                      <a:pt x="126" y="18737"/>
                    </a:cubicBezTo>
                    <a:cubicBezTo>
                      <a:pt x="214" y="17819"/>
                      <a:pt x="340" y="16461"/>
                      <a:pt x="491" y="14725"/>
                    </a:cubicBezTo>
                    <a:cubicBezTo>
                      <a:pt x="804" y="11251"/>
                      <a:pt x="1243" y="6249"/>
                      <a:pt x="1795" y="83"/>
                    </a:cubicBezTo>
                    <a:lnTo>
                      <a:pt x="1795" y="83"/>
                    </a:lnTo>
                    <a:lnTo>
                      <a:pt x="37711" y="7223"/>
                    </a:lnTo>
                    <a:lnTo>
                      <a:pt x="37711" y="7223"/>
                    </a:lnTo>
                    <a:cubicBezTo>
                      <a:pt x="36307" y="14886"/>
                      <a:pt x="34952" y="22198"/>
                      <a:pt x="33735" y="28849"/>
                    </a:cubicBezTo>
                    <a:lnTo>
                      <a:pt x="33735" y="28849"/>
                    </a:lnTo>
                    <a:lnTo>
                      <a:pt x="9457" y="22572"/>
                    </a:lnTo>
                    <a:lnTo>
                      <a:pt x="2503" y="20774"/>
                    </a:lnTo>
                    <a:lnTo>
                      <a:pt x="642" y="20309"/>
                    </a:lnTo>
                    <a:lnTo>
                      <a:pt x="176" y="20183"/>
                    </a:lnTo>
                    <a:lnTo>
                      <a:pt x="13" y="20145"/>
                    </a:lnTo>
                    <a:lnTo>
                      <a:pt x="13" y="20145"/>
                    </a:lnTo>
                    <a:lnTo>
                      <a:pt x="176" y="20195"/>
                    </a:lnTo>
                    <a:lnTo>
                      <a:pt x="642" y="20321"/>
                    </a:lnTo>
                    <a:lnTo>
                      <a:pt x="2490" y="20799"/>
                    </a:lnTo>
                    <a:lnTo>
                      <a:pt x="9444" y="22610"/>
                    </a:lnTo>
                    <a:lnTo>
                      <a:pt x="33764" y="28947"/>
                    </a:lnTo>
                    <a:lnTo>
                      <a:pt x="33801" y="28960"/>
                    </a:lnTo>
                    <a:lnTo>
                      <a:pt x="33801" y="28910"/>
                    </a:lnTo>
                    <a:lnTo>
                      <a:pt x="37800" y="7243"/>
                    </a:lnTo>
                    <a:lnTo>
                      <a:pt x="37800" y="7206"/>
                    </a:lnTo>
                    <a:lnTo>
                      <a:pt x="37813" y="7155"/>
                    </a:lnTo>
                    <a:lnTo>
                      <a:pt x="37762" y="7143"/>
                    </a:lnTo>
                    <a:lnTo>
                      <a:pt x="177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3437150" y="3627775"/>
                <a:ext cx="995950" cy="546350"/>
              </a:xfrm>
              <a:custGeom>
                <a:avLst/>
                <a:gdLst/>
                <a:ahLst/>
                <a:cxnLst/>
                <a:rect l="l" t="t" r="r" b="b"/>
                <a:pathLst>
                  <a:path w="39838" h="21854" extrusionOk="0">
                    <a:moveTo>
                      <a:pt x="14268" y="0"/>
                    </a:moveTo>
                    <a:cubicBezTo>
                      <a:pt x="13886" y="0"/>
                      <a:pt x="13510" y="123"/>
                      <a:pt x="13204" y="362"/>
                    </a:cubicBezTo>
                    <a:lnTo>
                      <a:pt x="1006" y="8661"/>
                    </a:lnTo>
                    <a:cubicBezTo>
                      <a:pt x="0" y="9604"/>
                      <a:pt x="25" y="11830"/>
                      <a:pt x="1748" y="12471"/>
                    </a:cubicBezTo>
                    <a:lnTo>
                      <a:pt x="27275" y="21752"/>
                    </a:lnTo>
                    <a:cubicBezTo>
                      <a:pt x="27468" y="21821"/>
                      <a:pt x="27667" y="21854"/>
                      <a:pt x="27864" y="21854"/>
                    </a:cubicBezTo>
                    <a:cubicBezTo>
                      <a:pt x="28349" y="21854"/>
                      <a:pt x="28822" y="21653"/>
                      <a:pt x="29161" y="21286"/>
                    </a:cubicBezTo>
                    <a:lnTo>
                      <a:pt x="38982" y="10598"/>
                    </a:lnTo>
                    <a:cubicBezTo>
                      <a:pt x="39837" y="9655"/>
                      <a:pt x="39800" y="8120"/>
                      <a:pt x="39133" y="7391"/>
                    </a:cubicBezTo>
                    <a:lnTo>
                      <a:pt x="14813" y="85"/>
                    </a:lnTo>
                    <a:cubicBezTo>
                      <a:pt x="14635" y="28"/>
                      <a:pt x="14451" y="0"/>
                      <a:pt x="1426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3441550" y="3602000"/>
                <a:ext cx="991550" cy="546675"/>
              </a:xfrm>
              <a:custGeom>
                <a:avLst/>
                <a:gdLst/>
                <a:ahLst/>
                <a:cxnLst/>
                <a:rect l="l" t="t" r="r" b="b"/>
                <a:pathLst>
                  <a:path w="39662" h="21867" extrusionOk="0">
                    <a:moveTo>
                      <a:pt x="14092" y="0"/>
                    </a:moveTo>
                    <a:cubicBezTo>
                      <a:pt x="13710" y="0"/>
                      <a:pt x="13334" y="123"/>
                      <a:pt x="13028" y="362"/>
                    </a:cubicBezTo>
                    <a:lnTo>
                      <a:pt x="1107" y="9441"/>
                    </a:lnTo>
                    <a:cubicBezTo>
                      <a:pt x="0" y="10271"/>
                      <a:pt x="264" y="12019"/>
                      <a:pt x="1572" y="12484"/>
                    </a:cubicBezTo>
                    <a:lnTo>
                      <a:pt x="27099" y="21764"/>
                    </a:lnTo>
                    <a:cubicBezTo>
                      <a:pt x="27292" y="21833"/>
                      <a:pt x="27491" y="21866"/>
                      <a:pt x="27688" y="21866"/>
                    </a:cubicBezTo>
                    <a:cubicBezTo>
                      <a:pt x="28173" y="21866"/>
                      <a:pt x="28646" y="21665"/>
                      <a:pt x="28985" y="21299"/>
                    </a:cubicBezTo>
                    <a:lnTo>
                      <a:pt x="38806" y="10610"/>
                    </a:lnTo>
                    <a:cubicBezTo>
                      <a:pt x="39661" y="9667"/>
                      <a:pt x="39271" y="8158"/>
                      <a:pt x="38064" y="7756"/>
                    </a:cubicBezTo>
                    <a:lnTo>
                      <a:pt x="14637" y="85"/>
                    </a:lnTo>
                    <a:cubicBezTo>
                      <a:pt x="14459" y="28"/>
                      <a:pt x="14275" y="0"/>
                      <a:pt x="14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3450350" y="3601800"/>
                <a:ext cx="977075" cy="548025"/>
              </a:xfrm>
              <a:custGeom>
                <a:avLst/>
                <a:gdLst/>
                <a:ahLst/>
                <a:cxnLst/>
                <a:rect l="l" t="t" r="r" b="b"/>
                <a:pathLst>
                  <a:path w="39083" h="21921" extrusionOk="0">
                    <a:moveTo>
                      <a:pt x="13767" y="0"/>
                    </a:moveTo>
                    <a:cubicBezTo>
                      <a:pt x="13689" y="0"/>
                      <a:pt x="13610" y="6"/>
                      <a:pt x="13531" y="18"/>
                    </a:cubicBezTo>
                    <a:cubicBezTo>
                      <a:pt x="13305" y="43"/>
                      <a:pt x="13078" y="118"/>
                      <a:pt x="12877" y="231"/>
                    </a:cubicBezTo>
                    <a:cubicBezTo>
                      <a:pt x="12802" y="269"/>
                      <a:pt x="12739" y="319"/>
                      <a:pt x="12676" y="370"/>
                    </a:cubicBezTo>
                    <a:lnTo>
                      <a:pt x="12726" y="332"/>
                    </a:lnTo>
                    <a:cubicBezTo>
                      <a:pt x="12764" y="307"/>
                      <a:pt x="12814" y="282"/>
                      <a:pt x="12890" y="244"/>
                    </a:cubicBezTo>
                    <a:cubicBezTo>
                      <a:pt x="13091" y="131"/>
                      <a:pt x="13317" y="55"/>
                      <a:pt x="13543" y="30"/>
                    </a:cubicBezTo>
                    <a:cubicBezTo>
                      <a:pt x="13608" y="26"/>
                      <a:pt x="13671" y="23"/>
                      <a:pt x="13733" y="23"/>
                    </a:cubicBezTo>
                    <a:cubicBezTo>
                      <a:pt x="13841" y="23"/>
                      <a:pt x="13947" y="31"/>
                      <a:pt x="14059" y="55"/>
                    </a:cubicBezTo>
                    <a:cubicBezTo>
                      <a:pt x="14260" y="93"/>
                      <a:pt x="14449" y="156"/>
                      <a:pt x="14650" y="231"/>
                    </a:cubicBezTo>
                    <a:lnTo>
                      <a:pt x="16121" y="722"/>
                    </a:lnTo>
                    <a:lnTo>
                      <a:pt x="25502" y="3815"/>
                    </a:lnTo>
                    <a:lnTo>
                      <a:pt x="31991" y="5940"/>
                    </a:lnTo>
                    <a:lnTo>
                      <a:pt x="35612" y="7122"/>
                    </a:lnTo>
                    <a:lnTo>
                      <a:pt x="37499" y="7751"/>
                    </a:lnTo>
                    <a:cubicBezTo>
                      <a:pt x="37649" y="7789"/>
                      <a:pt x="37813" y="7852"/>
                      <a:pt x="37964" y="7927"/>
                    </a:cubicBezTo>
                    <a:cubicBezTo>
                      <a:pt x="38039" y="7965"/>
                      <a:pt x="38102" y="8015"/>
                      <a:pt x="38178" y="8065"/>
                    </a:cubicBezTo>
                    <a:cubicBezTo>
                      <a:pt x="38203" y="8091"/>
                      <a:pt x="38240" y="8116"/>
                      <a:pt x="38278" y="8141"/>
                    </a:cubicBezTo>
                    <a:lnTo>
                      <a:pt x="38366" y="8229"/>
                    </a:lnTo>
                    <a:cubicBezTo>
                      <a:pt x="38857" y="8719"/>
                      <a:pt x="38995" y="9449"/>
                      <a:pt x="38731" y="10090"/>
                    </a:cubicBezTo>
                    <a:cubicBezTo>
                      <a:pt x="38605" y="10404"/>
                      <a:pt x="38354" y="10656"/>
                      <a:pt x="38115" y="10920"/>
                    </a:cubicBezTo>
                    <a:lnTo>
                      <a:pt x="36669" y="12492"/>
                    </a:lnTo>
                    <a:lnTo>
                      <a:pt x="33676" y="15749"/>
                    </a:lnTo>
                    <a:lnTo>
                      <a:pt x="30582" y="19119"/>
                    </a:lnTo>
                    <a:lnTo>
                      <a:pt x="28998" y="20854"/>
                    </a:lnTo>
                    <a:cubicBezTo>
                      <a:pt x="28721" y="21143"/>
                      <a:pt x="28482" y="21470"/>
                      <a:pt x="28130" y="21634"/>
                    </a:cubicBezTo>
                    <a:cubicBezTo>
                      <a:pt x="27886" y="21760"/>
                      <a:pt x="27609" y="21828"/>
                      <a:pt x="27332" y="21828"/>
                    </a:cubicBezTo>
                    <a:cubicBezTo>
                      <a:pt x="27224" y="21828"/>
                      <a:pt x="27117" y="21818"/>
                      <a:pt x="27011" y="21797"/>
                    </a:cubicBezTo>
                    <a:cubicBezTo>
                      <a:pt x="26822" y="21747"/>
                      <a:pt x="26634" y="21684"/>
                      <a:pt x="26445" y="21608"/>
                    </a:cubicBezTo>
                    <a:lnTo>
                      <a:pt x="25892" y="21407"/>
                    </a:lnTo>
                    <a:lnTo>
                      <a:pt x="24785" y="21005"/>
                    </a:lnTo>
                    <a:lnTo>
                      <a:pt x="22585" y="20200"/>
                    </a:lnTo>
                    <a:lnTo>
                      <a:pt x="18272" y="18628"/>
                    </a:lnTo>
                    <a:lnTo>
                      <a:pt x="10123" y="15673"/>
                    </a:lnTo>
                    <a:lnTo>
                      <a:pt x="2754" y="12995"/>
                    </a:lnTo>
                    <a:lnTo>
                      <a:pt x="1899" y="12680"/>
                    </a:lnTo>
                    <a:lnTo>
                      <a:pt x="1472" y="12529"/>
                    </a:lnTo>
                    <a:cubicBezTo>
                      <a:pt x="1333" y="12479"/>
                      <a:pt x="1195" y="12429"/>
                      <a:pt x="1069" y="12366"/>
                    </a:cubicBezTo>
                    <a:cubicBezTo>
                      <a:pt x="541" y="12115"/>
                      <a:pt x="189" y="11612"/>
                      <a:pt x="126" y="11033"/>
                    </a:cubicBezTo>
                    <a:cubicBezTo>
                      <a:pt x="88" y="10756"/>
                      <a:pt x="114" y="10480"/>
                      <a:pt x="214" y="10216"/>
                    </a:cubicBezTo>
                    <a:cubicBezTo>
                      <a:pt x="315" y="9964"/>
                      <a:pt x="478" y="9738"/>
                      <a:pt x="679" y="9562"/>
                    </a:cubicBezTo>
                    <a:cubicBezTo>
                      <a:pt x="1094" y="9210"/>
                      <a:pt x="1522" y="8895"/>
                      <a:pt x="1937" y="8581"/>
                    </a:cubicBezTo>
                    <a:lnTo>
                      <a:pt x="9796" y="2583"/>
                    </a:lnTo>
                    <a:lnTo>
                      <a:pt x="11934" y="948"/>
                    </a:lnTo>
                    <a:lnTo>
                      <a:pt x="12487" y="521"/>
                    </a:lnTo>
                    <a:lnTo>
                      <a:pt x="12663" y="370"/>
                    </a:lnTo>
                    <a:lnTo>
                      <a:pt x="12663" y="370"/>
                    </a:lnTo>
                    <a:cubicBezTo>
                      <a:pt x="12663" y="370"/>
                      <a:pt x="12600" y="407"/>
                      <a:pt x="12475" y="508"/>
                    </a:cubicBezTo>
                    <a:lnTo>
                      <a:pt x="11921" y="923"/>
                    </a:lnTo>
                    <a:lnTo>
                      <a:pt x="9771" y="2545"/>
                    </a:lnTo>
                    <a:lnTo>
                      <a:pt x="1899" y="8518"/>
                    </a:lnTo>
                    <a:cubicBezTo>
                      <a:pt x="1484" y="8845"/>
                      <a:pt x="1044" y="9147"/>
                      <a:pt x="617" y="9499"/>
                    </a:cubicBezTo>
                    <a:cubicBezTo>
                      <a:pt x="403" y="9688"/>
                      <a:pt x="239" y="9927"/>
                      <a:pt x="139" y="10191"/>
                    </a:cubicBezTo>
                    <a:cubicBezTo>
                      <a:pt x="38" y="10455"/>
                      <a:pt x="0" y="10744"/>
                      <a:pt x="38" y="11033"/>
                    </a:cubicBezTo>
                    <a:cubicBezTo>
                      <a:pt x="101" y="11637"/>
                      <a:pt x="478" y="12165"/>
                      <a:pt x="1019" y="12429"/>
                    </a:cubicBezTo>
                    <a:cubicBezTo>
                      <a:pt x="1157" y="12492"/>
                      <a:pt x="1296" y="12542"/>
                      <a:pt x="1434" y="12592"/>
                    </a:cubicBezTo>
                    <a:lnTo>
                      <a:pt x="1861" y="12756"/>
                    </a:lnTo>
                    <a:lnTo>
                      <a:pt x="2717" y="13070"/>
                    </a:lnTo>
                    <a:lnTo>
                      <a:pt x="10085" y="15749"/>
                    </a:lnTo>
                    <a:lnTo>
                      <a:pt x="18234" y="18716"/>
                    </a:lnTo>
                    <a:lnTo>
                      <a:pt x="22534" y="20288"/>
                    </a:lnTo>
                    <a:lnTo>
                      <a:pt x="24735" y="21093"/>
                    </a:lnTo>
                    <a:lnTo>
                      <a:pt x="25854" y="21495"/>
                    </a:lnTo>
                    <a:lnTo>
                      <a:pt x="26408" y="21696"/>
                    </a:lnTo>
                    <a:cubicBezTo>
                      <a:pt x="26596" y="21772"/>
                      <a:pt x="26785" y="21835"/>
                      <a:pt x="26986" y="21885"/>
                    </a:cubicBezTo>
                    <a:cubicBezTo>
                      <a:pt x="27101" y="21909"/>
                      <a:pt x="27217" y="21921"/>
                      <a:pt x="27333" y="21921"/>
                    </a:cubicBezTo>
                    <a:cubicBezTo>
                      <a:pt x="27826" y="21921"/>
                      <a:pt x="28312" y="21711"/>
                      <a:pt x="28658" y="21344"/>
                    </a:cubicBezTo>
                    <a:lnTo>
                      <a:pt x="29048" y="20917"/>
                    </a:lnTo>
                    <a:lnTo>
                      <a:pt x="30633" y="19182"/>
                    </a:lnTo>
                    <a:lnTo>
                      <a:pt x="33739" y="15812"/>
                    </a:lnTo>
                    <a:lnTo>
                      <a:pt x="36719" y="12555"/>
                    </a:lnTo>
                    <a:lnTo>
                      <a:pt x="38178" y="10970"/>
                    </a:lnTo>
                    <a:cubicBezTo>
                      <a:pt x="38291" y="10832"/>
                      <a:pt x="38416" y="10719"/>
                      <a:pt x="38530" y="10580"/>
                    </a:cubicBezTo>
                    <a:cubicBezTo>
                      <a:pt x="38593" y="10505"/>
                      <a:pt x="38643" y="10430"/>
                      <a:pt x="38681" y="10354"/>
                    </a:cubicBezTo>
                    <a:cubicBezTo>
                      <a:pt x="38731" y="10279"/>
                      <a:pt x="38781" y="10203"/>
                      <a:pt x="38806" y="10115"/>
                    </a:cubicBezTo>
                    <a:cubicBezTo>
                      <a:pt x="39083" y="9449"/>
                      <a:pt x="38932" y="8669"/>
                      <a:pt x="38416" y="8153"/>
                    </a:cubicBezTo>
                    <a:lnTo>
                      <a:pt x="38328" y="8065"/>
                    </a:lnTo>
                    <a:cubicBezTo>
                      <a:pt x="38291" y="8040"/>
                      <a:pt x="38253" y="8015"/>
                      <a:pt x="38215" y="7990"/>
                    </a:cubicBezTo>
                    <a:cubicBezTo>
                      <a:pt x="38152" y="7940"/>
                      <a:pt x="38077" y="7889"/>
                      <a:pt x="38002" y="7852"/>
                    </a:cubicBezTo>
                    <a:cubicBezTo>
                      <a:pt x="37851" y="7776"/>
                      <a:pt x="37687" y="7713"/>
                      <a:pt x="37524" y="7663"/>
                    </a:cubicBezTo>
                    <a:lnTo>
                      <a:pt x="35637" y="7047"/>
                    </a:lnTo>
                    <a:lnTo>
                      <a:pt x="32028" y="5865"/>
                    </a:lnTo>
                    <a:lnTo>
                      <a:pt x="25527" y="3740"/>
                    </a:lnTo>
                    <a:lnTo>
                      <a:pt x="16121" y="684"/>
                    </a:lnTo>
                    <a:lnTo>
                      <a:pt x="14650" y="206"/>
                    </a:lnTo>
                    <a:cubicBezTo>
                      <a:pt x="14449" y="131"/>
                      <a:pt x="14248" y="68"/>
                      <a:pt x="14046" y="30"/>
                    </a:cubicBezTo>
                    <a:cubicBezTo>
                      <a:pt x="13956" y="9"/>
                      <a:pt x="13863" y="0"/>
                      <a:pt x="137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4257975" y="3960600"/>
                <a:ext cx="36475" cy="25800"/>
              </a:xfrm>
              <a:custGeom>
                <a:avLst/>
                <a:gdLst/>
                <a:ahLst/>
                <a:cxnLst/>
                <a:rect l="l" t="t" r="r" b="b"/>
                <a:pathLst>
                  <a:path w="1459" h="1032" extrusionOk="0">
                    <a:moveTo>
                      <a:pt x="729" y="1"/>
                    </a:moveTo>
                    <a:cubicBezTo>
                      <a:pt x="327" y="1"/>
                      <a:pt x="0" y="227"/>
                      <a:pt x="0" y="516"/>
                    </a:cubicBezTo>
                    <a:cubicBezTo>
                      <a:pt x="0" y="806"/>
                      <a:pt x="327" y="1032"/>
                      <a:pt x="729" y="1032"/>
                    </a:cubicBezTo>
                    <a:cubicBezTo>
                      <a:pt x="1132" y="1032"/>
                      <a:pt x="1459" y="806"/>
                      <a:pt x="1459" y="516"/>
                    </a:cubicBezTo>
                    <a:cubicBezTo>
                      <a:pt x="1459" y="227"/>
                      <a:pt x="1132"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3910275" y="3974750"/>
                <a:ext cx="144625" cy="83650"/>
              </a:xfrm>
              <a:custGeom>
                <a:avLst/>
                <a:gdLst/>
                <a:ahLst/>
                <a:cxnLst/>
                <a:rect l="l" t="t" r="r" b="b"/>
                <a:pathLst>
                  <a:path w="5785" h="3346" extrusionOk="0">
                    <a:moveTo>
                      <a:pt x="2540" y="1"/>
                    </a:moveTo>
                    <a:cubicBezTo>
                      <a:pt x="1773" y="604"/>
                      <a:pt x="918" y="1070"/>
                      <a:pt x="0" y="1397"/>
                    </a:cubicBezTo>
                    <a:lnTo>
                      <a:pt x="5294" y="3346"/>
                    </a:lnTo>
                    <a:cubicBezTo>
                      <a:pt x="5332" y="3295"/>
                      <a:pt x="5370" y="3245"/>
                      <a:pt x="5408" y="3195"/>
                    </a:cubicBezTo>
                    <a:cubicBezTo>
                      <a:pt x="5785" y="2591"/>
                      <a:pt x="5659" y="1925"/>
                      <a:pt x="5005" y="1447"/>
                    </a:cubicBezTo>
                    <a:cubicBezTo>
                      <a:pt x="4540" y="1082"/>
                      <a:pt x="3836" y="831"/>
                      <a:pt x="3257" y="529"/>
                    </a:cubicBezTo>
                    <a:cubicBezTo>
                      <a:pt x="2993" y="391"/>
                      <a:pt x="2742" y="214"/>
                      <a:pt x="254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3650925" y="3785825"/>
                <a:ext cx="334500" cy="250875"/>
              </a:xfrm>
              <a:custGeom>
                <a:avLst/>
                <a:gdLst/>
                <a:ahLst/>
                <a:cxnLst/>
                <a:rect l="l" t="t" r="r" b="b"/>
                <a:pathLst>
                  <a:path w="13380" h="10035" extrusionOk="0">
                    <a:moveTo>
                      <a:pt x="7734" y="0"/>
                    </a:moveTo>
                    <a:lnTo>
                      <a:pt x="0" y="5068"/>
                    </a:lnTo>
                    <a:lnTo>
                      <a:pt x="13053" y="10035"/>
                    </a:lnTo>
                    <a:cubicBezTo>
                      <a:pt x="13367" y="9771"/>
                      <a:pt x="13380" y="9293"/>
                      <a:pt x="13241" y="8903"/>
                    </a:cubicBezTo>
                    <a:cubicBezTo>
                      <a:pt x="13116" y="8513"/>
                      <a:pt x="11934" y="7646"/>
                      <a:pt x="11745" y="7382"/>
                    </a:cubicBezTo>
                    <a:cubicBezTo>
                      <a:pt x="11179" y="6539"/>
                      <a:pt x="12512" y="5797"/>
                      <a:pt x="12411" y="4791"/>
                    </a:cubicBezTo>
                    <a:cubicBezTo>
                      <a:pt x="12336" y="3886"/>
                      <a:pt x="11167" y="2754"/>
                      <a:pt x="10437" y="2201"/>
                    </a:cubicBezTo>
                    <a:cubicBezTo>
                      <a:pt x="9708" y="1648"/>
                      <a:pt x="8023" y="315"/>
                      <a:pt x="77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3749625" y="3614500"/>
                <a:ext cx="638825" cy="475650"/>
              </a:xfrm>
              <a:custGeom>
                <a:avLst/>
                <a:gdLst/>
                <a:ahLst/>
                <a:cxnLst/>
                <a:rect l="l" t="t" r="r" b="b"/>
                <a:pathLst>
                  <a:path w="25553" h="19026" extrusionOk="0">
                    <a:moveTo>
                      <a:pt x="12840" y="3823"/>
                    </a:moveTo>
                    <a:lnTo>
                      <a:pt x="20850" y="6514"/>
                    </a:lnTo>
                    <a:cubicBezTo>
                      <a:pt x="20875" y="7067"/>
                      <a:pt x="20787" y="7746"/>
                      <a:pt x="19969" y="8086"/>
                    </a:cubicBezTo>
                    <a:lnTo>
                      <a:pt x="19969" y="8098"/>
                    </a:lnTo>
                    <a:cubicBezTo>
                      <a:pt x="19636" y="8236"/>
                      <a:pt x="19240" y="8296"/>
                      <a:pt x="18841" y="8296"/>
                    </a:cubicBezTo>
                    <a:cubicBezTo>
                      <a:pt x="18442" y="8296"/>
                      <a:pt x="18039" y="8236"/>
                      <a:pt x="17693" y="8136"/>
                    </a:cubicBezTo>
                    <a:cubicBezTo>
                      <a:pt x="17014" y="7935"/>
                      <a:pt x="16511" y="7608"/>
                      <a:pt x="15971" y="7319"/>
                    </a:cubicBezTo>
                    <a:cubicBezTo>
                      <a:pt x="15367" y="6979"/>
                      <a:pt x="14701" y="6778"/>
                      <a:pt x="14009" y="6740"/>
                    </a:cubicBezTo>
                    <a:cubicBezTo>
                      <a:pt x="13968" y="6739"/>
                      <a:pt x="13926" y="6738"/>
                      <a:pt x="13885" y="6738"/>
                    </a:cubicBezTo>
                    <a:cubicBezTo>
                      <a:pt x="13219" y="6738"/>
                      <a:pt x="12514" y="6898"/>
                      <a:pt x="11844" y="6898"/>
                    </a:cubicBezTo>
                    <a:cubicBezTo>
                      <a:pt x="11765" y="6898"/>
                      <a:pt x="11686" y="6896"/>
                      <a:pt x="11607" y="6891"/>
                    </a:cubicBezTo>
                    <a:cubicBezTo>
                      <a:pt x="10450" y="6841"/>
                      <a:pt x="9469" y="6262"/>
                      <a:pt x="9482" y="5545"/>
                    </a:cubicBezTo>
                    <a:cubicBezTo>
                      <a:pt x="9507" y="4716"/>
                      <a:pt x="10840" y="3873"/>
                      <a:pt x="12840" y="3823"/>
                    </a:cubicBezTo>
                    <a:close/>
                    <a:moveTo>
                      <a:pt x="23008" y="7936"/>
                    </a:moveTo>
                    <a:cubicBezTo>
                      <a:pt x="23264" y="7996"/>
                      <a:pt x="23509" y="8068"/>
                      <a:pt x="23754" y="8161"/>
                    </a:cubicBezTo>
                    <a:cubicBezTo>
                      <a:pt x="24006" y="8236"/>
                      <a:pt x="24257" y="8325"/>
                      <a:pt x="24509" y="8438"/>
                    </a:cubicBezTo>
                    <a:cubicBezTo>
                      <a:pt x="24232" y="8375"/>
                      <a:pt x="23968" y="8299"/>
                      <a:pt x="23704" y="8199"/>
                    </a:cubicBezTo>
                    <a:cubicBezTo>
                      <a:pt x="23472" y="8129"/>
                      <a:pt x="23240" y="8038"/>
                      <a:pt x="23008" y="7936"/>
                    </a:cubicBezTo>
                    <a:close/>
                    <a:moveTo>
                      <a:pt x="22736" y="8136"/>
                    </a:moveTo>
                    <a:lnTo>
                      <a:pt x="22736" y="8136"/>
                    </a:lnTo>
                    <a:cubicBezTo>
                      <a:pt x="23013" y="8186"/>
                      <a:pt x="23277" y="8274"/>
                      <a:pt x="23541" y="8375"/>
                    </a:cubicBezTo>
                    <a:cubicBezTo>
                      <a:pt x="23792" y="8450"/>
                      <a:pt x="24056" y="8538"/>
                      <a:pt x="24295" y="8651"/>
                    </a:cubicBezTo>
                    <a:cubicBezTo>
                      <a:pt x="24019" y="8589"/>
                      <a:pt x="23754" y="8501"/>
                      <a:pt x="23490" y="8413"/>
                    </a:cubicBezTo>
                    <a:cubicBezTo>
                      <a:pt x="23239" y="8337"/>
                      <a:pt x="22987" y="8236"/>
                      <a:pt x="22736" y="8136"/>
                    </a:cubicBezTo>
                    <a:close/>
                    <a:moveTo>
                      <a:pt x="22535" y="8350"/>
                    </a:moveTo>
                    <a:lnTo>
                      <a:pt x="22535" y="8350"/>
                    </a:lnTo>
                    <a:cubicBezTo>
                      <a:pt x="22799" y="8413"/>
                      <a:pt x="23063" y="8488"/>
                      <a:pt x="23327" y="8576"/>
                    </a:cubicBezTo>
                    <a:lnTo>
                      <a:pt x="23327" y="8589"/>
                    </a:lnTo>
                    <a:cubicBezTo>
                      <a:pt x="23591" y="8664"/>
                      <a:pt x="23842" y="8752"/>
                      <a:pt x="24094" y="8865"/>
                    </a:cubicBezTo>
                    <a:cubicBezTo>
                      <a:pt x="23817" y="8802"/>
                      <a:pt x="23553" y="8727"/>
                      <a:pt x="23289" y="8626"/>
                    </a:cubicBezTo>
                    <a:cubicBezTo>
                      <a:pt x="23025" y="8551"/>
                      <a:pt x="22774" y="8463"/>
                      <a:pt x="22535" y="8350"/>
                    </a:cubicBezTo>
                    <a:close/>
                    <a:moveTo>
                      <a:pt x="12840" y="8161"/>
                    </a:moveTo>
                    <a:lnTo>
                      <a:pt x="19077" y="10450"/>
                    </a:lnTo>
                    <a:lnTo>
                      <a:pt x="18586" y="10839"/>
                    </a:lnTo>
                    <a:lnTo>
                      <a:pt x="12337" y="8551"/>
                    </a:lnTo>
                    <a:lnTo>
                      <a:pt x="12840" y="8161"/>
                    </a:lnTo>
                    <a:close/>
                    <a:moveTo>
                      <a:pt x="11080" y="9355"/>
                    </a:moveTo>
                    <a:cubicBezTo>
                      <a:pt x="11125" y="9355"/>
                      <a:pt x="12320" y="9791"/>
                      <a:pt x="13795" y="10349"/>
                    </a:cubicBezTo>
                    <a:cubicBezTo>
                      <a:pt x="15292" y="10915"/>
                      <a:pt x="16549" y="11380"/>
                      <a:pt x="16537" y="11393"/>
                    </a:cubicBezTo>
                    <a:cubicBezTo>
                      <a:pt x="16536" y="11393"/>
                      <a:pt x="16536" y="11393"/>
                      <a:pt x="16535" y="11393"/>
                    </a:cubicBezTo>
                    <a:cubicBezTo>
                      <a:pt x="16489" y="11393"/>
                      <a:pt x="15233" y="10945"/>
                      <a:pt x="13745" y="10387"/>
                    </a:cubicBezTo>
                    <a:cubicBezTo>
                      <a:pt x="12249" y="9833"/>
                      <a:pt x="11066" y="9368"/>
                      <a:pt x="11079" y="9356"/>
                    </a:cubicBezTo>
                    <a:cubicBezTo>
                      <a:pt x="11079" y="9355"/>
                      <a:pt x="11080" y="9355"/>
                      <a:pt x="11080" y="9355"/>
                    </a:cubicBezTo>
                    <a:close/>
                    <a:moveTo>
                      <a:pt x="8904" y="8136"/>
                    </a:moveTo>
                    <a:cubicBezTo>
                      <a:pt x="8949" y="8136"/>
                      <a:pt x="11414" y="9062"/>
                      <a:pt x="14512" y="10211"/>
                    </a:cubicBezTo>
                    <a:cubicBezTo>
                      <a:pt x="17731" y="11380"/>
                      <a:pt x="20397" y="12348"/>
                      <a:pt x="20384" y="12361"/>
                    </a:cubicBezTo>
                    <a:cubicBezTo>
                      <a:pt x="20384" y="12361"/>
                      <a:pt x="20384" y="12361"/>
                      <a:pt x="20384" y="12361"/>
                    </a:cubicBezTo>
                    <a:cubicBezTo>
                      <a:pt x="20337" y="12361"/>
                      <a:pt x="17660" y="11410"/>
                      <a:pt x="14462" y="10261"/>
                    </a:cubicBezTo>
                    <a:cubicBezTo>
                      <a:pt x="11343" y="9092"/>
                      <a:pt x="8891" y="8148"/>
                      <a:pt x="8904" y="8136"/>
                    </a:cubicBezTo>
                    <a:cubicBezTo>
                      <a:pt x="8904" y="8136"/>
                      <a:pt x="8904" y="8136"/>
                      <a:pt x="8904" y="8136"/>
                    </a:cubicBezTo>
                    <a:close/>
                    <a:moveTo>
                      <a:pt x="13785" y="11345"/>
                    </a:moveTo>
                    <a:cubicBezTo>
                      <a:pt x="13943" y="11345"/>
                      <a:pt x="14099" y="11371"/>
                      <a:pt x="14248" y="11418"/>
                    </a:cubicBezTo>
                    <a:lnTo>
                      <a:pt x="16172" y="12110"/>
                    </a:lnTo>
                    <a:lnTo>
                      <a:pt x="17014" y="12411"/>
                    </a:lnTo>
                    <a:cubicBezTo>
                      <a:pt x="17128" y="12449"/>
                      <a:pt x="17241" y="12512"/>
                      <a:pt x="17329" y="12600"/>
                    </a:cubicBezTo>
                    <a:cubicBezTo>
                      <a:pt x="17392" y="12663"/>
                      <a:pt x="17417" y="12751"/>
                      <a:pt x="17417" y="12839"/>
                    </a:cubicBezTo>
                    <a:lnTo>
                      <a:pt x="17404" y="12839"/>
                    </a:lnTo>
                    <a:cubicBezTo>
                      <a:pt x="17379" y="12990"/>
                      <a:pt x="17203" y="13128"/>
                      <a:pt x="17014" y="13204"/>
                    </a:cubicBezTo>
                    <a:cubicBezTo>
                      <a:pt x="16826" y="13279"/>
                      <a:pt x="16637" y="13304"/>
                      <a:pt x="16448" y="13304"/>
                    </a:cubicBezTo>
                    <a:cubicBezTo>
                      <a:pt x="16323" y="13304"/>
                      <a:pt x="16210" y="13292"/>
                      <a:pt x="16084" y="13266"/>
                    </a:cubicBezTo>
                    <a:cubicBezTo>
                      <a:pt x="16059" y="13254"/>
                      <a:pt x="16021" y="13241"/>
                      <a:pt x="15983" y="13229"/>
                    </a:cubicBezTo>
                    <a:cubicBezTo>
                      <a:pt x="15946" y="13216"/>
                      <a:pt x="15908" y="13216"/>
                      <a:pt x="15883" y="13204"/>
                    </a:cubicBezTo>
                    <a:lnTo>
                      <a:pt x="15581" y="13103"/>
                    </a:lnTo>
                    <a:lnTo>
                      <a:pt x="14487" y="12726"/>
                    </a:lnTo>
                    <a:lnTo>
                      <a:pt x="13757" y="12462"/>
                    </a:lnTo>
                    <a:lnTo>
                      <a:pt x="13343" y="12323"/>
                    </a:lnTo>
                    <a:lnTo>
                      <a:pt x="13129" y="12248"/>
                    </a:lnTo>
                    <a:cubicBezTo>
                      <a:pt x="13053" y="12223"/>
                      <a:pt x="12990" y="12185"/>
                      <a:pt x="12928" y="12147"/>
                    </a:cubicBezTo>
                    <a:cubicBezTo>
                      <a:pt x="12827" y="12084"/>
                      <a:pt x="12777" y="11971"/>
                      <a:pt x="12789" y="11845"/>
                    </a:cubicBezTo>
                    <a:cubicBezTo>
                      <a:pt x="12827" y="11707"/>
                      <a:pt x="12915" y="11594"/>
                      <a:pt x="13041" y="11531"/>
                    </a:cubicBezTo>
                    <a:cubicBezTo>
                      <a:pt x="13217" y="11430"/>
                      <a:pt x="13418" y="11368"/>
                      <a:pt x="13619" y="11355"/>
                    </a:cubicBezTo>
                    <a:cubicBezTo>
                      <a:pt x="13674" y="11349"/>
                      <a:pt x="13730" y="11345"/>
                      <a:pt x="13785" y="11345"/>
                    </a:cubicBezTo>
                    <a:close/>
                    <a:moveTo>
                      <a:pt x="1572" y="0"/>
                    </a:moveTo>
                    <a:lnTo>
                      <a:pt x="1" y="1232"/>
                    </a:lnTo>
                    <a:lnTo>
                      <a:pt x="1" y="1232"/>
                    </a:lnTo>
                    <a:lnTo>
                      <a:pt x="252" y="1044"/>
                    </a:lnTo>
                    <a:cubicBezTo>
                      <a:pt x="1937" y="1144"/>
                      <a:pt x="3660" y="1283"/>
                      <a:pt x="4993" y="1786"/>
                    </a:cubicBezTo>
                    <a:cubicBezTo>
                      <a:pt x="5534" y="1974"/>
                      <a:pt x="6024" y="2276"/>
                      <a:pt x="6439" y="2666"/>
                    </a:cubicBezTo>
                    <a:cubicBezTo>
                      <a:pt x="7533" y="3093"/>
                      <a:pt x="8023" y="3986"/>
                      <a:pt x="7571" y="4854"/>
                    </a:cubicBezTo>
                    <a:cubicBezTo>
                      <a:pt x="7269" y="5407"/>
                      <a:pt x="6640" y="5923"/>
                      <a:pt x="6137" y="6438"/>
                    </a:cubicBezTo>
                    <a:cubicBezTo>
                      <a:pt x="5634" y="6966"/>
                      <a:pt x="5232" y="7570"/>
                      <a:pt x="5496" y="8060"/>
                    </a:cubicBezTo>
                    <a:cubicBezTo>
                      <a:pt x="5508" y="8098"/>
                      <a:pt x="5521" y="8123"/>
                      <a:pt x="5546" y="8148"/>
                    </a:cubicBezTo>
                    <a:lnTo>
                      <a:pt x="5697" y="7972"/>
                    </a:lnTo>
                    <a:cubicBezTo>
                      <a:pt x="5798" y="7822"/>
                      <a:pt x="5936" y="7721"/>
                      <a:pt x="6112" y="7658"/>
                    </a:cubicBezTo>
                    <a:cubicBezTo>
                      <a:pt x="6137" y="7645"/>
                      <a:pt x="6162" y="7620"/>
                      <a:pt x="6187" y="7608"/>
                    </a:cubicBezTo>
                    <a:cubicBezTo>
                      <a:pt x="6288" y="7419"/>
                      <a:pt x="6376" y="7218"/>
                      <a:pt x="6426" y="7017"/>
                    </a:cubicBezTo>
                    <a:cubicBezTo>
                      <a:pt x="6472" y="6889"/>
                      <a:pt x="6597" y="6827"/>
                      <a:pt x="6662" y="6827"/>
                    </a:cubicBezTo>
                    <a:cubicBezTo>
                      <a:pt x="6687" y="6827"/>
                      <a:pt x="6703" y="6836"/>
                      <a:pt x="6703" y="6853"/>
                    </a:cubicBezTo>
                    <a:cubicBezTo>
                      <a:pt x="6703" y="6992"/>
                      <a:pt x="6565" y="7532"/>
                      <a:pt x="6615" y="7595"/>
                    </a:cubicBezTo>
                    <a:cubicBezTo>
                      <a:pt x="6620" y="7602"/>
                      <a:pt x="6627" y="7605"/>
                      <a:pt x="6635" y="7605"/>
                    </a:cubicBezTo>
                    <a:cubicBezTo>
                      <a:pt x="6698" y="7605"/>
                      <a:pt x="6829" y="7394"/>
                      <a:pt x="6829" y="7394"/>
                    </a:cubicBezTo>
                    <a:cubicBezTo>
                      <a:pt x="7127" y="6857"/>
                      <a:pt x="7154" y="6739"/>
                      <a:pt x="7306" y="6739"/>
                    </a:cubicBezTo>
                    <a:cubicBezTo>
                      <a:pt x="7314" y="6739"/>
                      <a:pt x="7323" y="6739"/>
                      <a:pt x="7332" y="6740"/>
                    </a:cubicBezTo>
                    <a:cubicBezTo>
                      <a:pt x="7533" y="6740"/>
                      <a:pt x="7068" y="7595"/>
                      <a:pt x="7068" y="7595"/>
                    </a:cubicBezTo>
                    <a:cubicBezTo>
                      <a:pt x="7113" y="7528"/>
                      <a:pt x="7188" y="7480"/>
                      <a:pt x="7267" y="7480"/>
                    </a:cubicBezTo>
                    <a:cubicBezTo>
                      <a:pt x="7276" y="7480"/>
                      <a:pt x="7285" y="7481"/>
                      <a:pt x="7294" y="7482"/>
                    </a:cubicBezTo>
                    <a:cubicBezTo>
                      <a:pt x="7458" y="7482"/>
                      <a:pt x="7432" y="7608"/>
                      <a:pt x="7432" y="7608"/>
                    </a:cubicBezTo>
                    <a:cubicBezTo>
                      <a:pt x="7459" y="7563"/>
                      <a:pt x="7538" y="7556"/>
                      <a:pt x="7580" y="7556"/>
                    </a:cubicBezTo>
                    <a:cubicBezTo>
                      <a:pt x="7597" y="7556"/>
                      <a:pt x="7608" y="7557"/>
                      <a:pt x="7608" y="7557"/>
                    </a:cubicBezTo>
                    <a:cubicBezTo>
                      <a:pt x="7923" y="7645"/>
                      <a:pt x="7105" y="8400"/>
                      <a:pt x="7105" y="8400"/>
                    </a:cubicBezTo>
                    <a:lnTo>
                      <a:pt x="6703" y="8815"/>
                    </a:lnTo>
                    <a:cubicBezTo>
                      <a:pt x="6904" y="8878"/>
                      <a:pt x="7131" y="8941"/>
                      <a:pt x="7357" y="8991"/>
                    </a:cubicBezTo>
                    <a:cubicBezTo>
                      <a:pt x="8174" y="9180"/>
                      <a:pt x="9067" y="9305"/>
                      <a:pt x="9759" y="9620"/>
                    </a:cubicBezTo>
                    <a:cubicBezTo>
                      <a:pt x="10010" y="9720"/>
                      <a:pt x="10237" y="9871"/>
                      <a:pt x="10438" y="10047"/>
                    </a:cubicBezTo>
                    <a:lnTo>
                      <a:pt x="11997" y="10613"/>
                    </a:lnTo>
                    <a:cubicBezTo>
                      <a:pt x="12362" y="10751"/>
                      <a:pt x="12425" y="11041"/>
                      <a:pt x="12123" y="11254"/>
                    </a:cubicBezTo>
                    <a:cubicBezTo>
                      <a:pt x="11891" y="11403"/>
                      <a:pt x="11621" y="11476"/>
                      <a:pt x="11352" y="11476"/>
                    </a:cubicBezTo>
                    <a:cubicBezTo>
                      <a:pt x="11213" y="11476"/>
                      <a:pt x="11074" y="11457"/>
                      <a:pt x="10941" y="11418"/>
                    </a:cubicBezTo>
                    <a:cubicBezTo>
                      <a:pt x="10840" y="11757"/>
                      <a:pt x="10652" y="12059"/>
                      <a:pt x="10375" y="12286"/>
                    </a:cubicBezTo>
                    <a:lnTo>
                      <a:pt x="10174" y="12462"/>
                    </a:lnTo>
                    <a:cubicBezTo>
                      <a:pt x="10161" y="12575"/>
                      <a:pt x="10149" y="12675"/>
                      <a:pt x="10111" y="12789"/>
                    </a:cubicBezTo>
                    <a:lnTo>
                      <a:pt x="10815" y="13040"/>
                    </a:lnTo>
                    <a:cubicBezTo>
                      <a:pt x="13217" y="13895"/>
                      <a:pt x="15178" y="14587"/>
                      <a:pt x="15166" y="14599"/>
                    </a:cubicBezTo>
                    <a:cubicBezTo>
                      <a:pt x="15166" y="14599"/>
                      <a:pt x="15165" y="14599"/>
                      <a:pt x="15165" y="14599"/>
                    </a:cubicBezTo>
                    <a:cubicBezTo>
                      <a:pt x="15117" y="14599"/>
                      <a:pt x="13145" y="13925"/>
                      <a:pt x="10765" y="13090"/>
                    </a:cubicBezTo>
                    <a:lnTo>
                      <a:pt x="10098" y="12851"/>
                    </a:lnTo>
                    <a:cubicBezTo>
                      <a:pt x="10098" y="12864"/>
                      <a:pt x="10098" y="12877"/>
                      <a:pt x="10086" y="12902"/>
                    </a:cubicBezTo>
                    <a:cubicBezTo>
                      <a:pt x="10048" y="13027"/>
                      <a:pt x="9998" y="13141"/>
                      <a:pt x="9935" y="13254"/>
                    </a:cubicBezTo>
                    <a:lnTo>
                      <a:pt x="10400" y="13430"/>
                    </a:lnTo>
                    <a:cubicBezTo>
                      <a:pt x="12802" y="14272"/>
                      <a:pt x="14776" y="14964"/>
                      <a:pt x="14763" y="14977"/>
                    </a:cubicBezTo>
                    <a:cubicBezTo>
                      <a:pt x="14763" y="14977"/>
                      <a:pt x="14763" y="14977"/>
                      <a:pt x="14763" y="14977"/>
                    </a:cubicBezTo>
                    <a:cubicBezTo>
                      <a:pt x="14714" y="14977"/>
                      <a:pt x="12729" y="14302"/>
                      <a:pt x="10337" y="13468"/>
                    </a:cubicBezTo>
                    <a:lnTo>
                      <a:pt x="9910" y="13304"/>
                    </a:lnTo>
                    <a:cubicBezTo>
                      <a:pt x="9834" y="13442"/>
                      <a:pt x="9746" y="13581"/>
                      <a:pt x="9658" y="13719"/>
                    </a:cubicBezTo>
                    <a:lnTo>
                      <a:pt x="10111" y="13870"/>
                    </a:lnTo>
                    <a:cubicBezTo>
                      <a:pt x="11155" y="14235"/>
                      <a:pt x="11997" y="14549"/>
                      <a:pt x="11984" y="14549"/>
                    </a:cubicBezTo>
                    <a:cubicBezTo>
                      <a:pt x="11984" y="14549"/>
                      <a:pt x="11983" y="14549"/>
                      <a:pt x="11982" y="14549"/>
                    </a:cubicBezTo>
                    <a:cubicBezTo>
                      <a:pt x="11923" y="14549"/>
                      <a:pt x="11082" y="14265"/>
                      <a:pt x="10060" y="13908"/>
                    </a:cubicBezTo>
                    <a:lnTo>
                      <a:pt x="9620" y="13757"/>
                    </a:lnTo>
                    <a:cubicBezTo>
                      <a:pt x="9419" y="13996"/>
                      <a:pt x="9205" y="14210"/>
                      <a:pt x="8966" y="14411"/>
                    </a:cubicBezTo>
                    <a:cubicBezTo>
                      <a:pt x="9180" y="14624"/>
                      <a:pt x="9419" y="14801"/>
                      <a:pt x="9683" y="14939"/>
                    </a:cubicBezTo>
                    <a:cubicBezTo>
                      <a:pt x="10262" y="15253"/>
                      <a:pt x="10966" y="15492"/>
                      <a:pt x="11431" y="15857"/>
                    </a:cubicBezTo>
                    <a:cubicBezTo>
                      <a:pt x="12085" y="16347"/>
                      <a:pt x="12098" y="17165"/>
                      <a:pt x="11733" y="17768"/>
                    </a:cubicBezTo>
                    <a:lnTo>
                      <a:pt x="15103" y="19026"/>
                    </a:lnTo>
                    <a:lnTo>
                      <a:pt x="17505" y="16448"/>
                    </a:lnTo>
                    <a:cubicBezTo>
                      <a:pt x="17203" y="16347"/>
                      <a:pt x="16914" y="16209"/>
                      <a:pt x="16650" y="16008"/>
                    </a:cubicBezTo>
                    <a:cubicBezTo>
                      <a:pt x="16109" y="15580"/>
                      <a:pt x="16034" y="14989"/>
                      <a:pt x="16398" y="14474"/>
                    </a:cubicBezTo>
                    <a:cubicBezTo>
                      <a:pt x="16700" y="14071"/>
                      <a:pt x="17128" y="13782"/>
                      <a:pt x="17593" y="13644"/>
                    </a:cubicBezTo>
                    <a:cubicBezTo>
                      <a:pt x="17945" y="13526"/>
                      <a:pt x="18310" y="13469"/>
                      <a:pt x="18673" y="13469"/>
                    </a:cubicBezTo>
                    <a:cubicBezTo>
                      <a:pt x="18932" y="13469"/>
                      <a:pt x="19190" y="13498"/>
                      <a:pt x="19441" y="13556"/>
                    </a:cubicBezTo>
                    <a:lnTo>
                      <a:pt x="19492" y="13581"/>
                    </a:lnTo>
                    <a:cubicBezTo>
                      <a:pt x="19693" y="13631"/>
                      <a:pt x="19894" y="13681"/>
                      <a:pt x="20083" y="13744"/>
                    </a:cubicBezTo>
                    <a:lnTo>
                      <a:pt x="25553" y="7998"/>
                    </a:lnTo>
                    <a:lnTo>
                      <a:pt x="1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4071225" y="3899200"/>
                <a:ext cx="112575" cy="47600"/>
              </a:xfrm>
              <a:custGeom>
                <a:avLst/>
                <a:gdLst/>
                <a:ahLst/>
                <a:cxnLst/>
                <a:rect l="l" t="t" r="r" b="b"/>
                <a:pathLst>
                  <a:path w="4503" h="1904" extrusionOk="0">
                    <a:moveTo>
                      <a:pt x="895" y="0"/>
                    </a:moveTo>
                    <a:cubicBezTo>
                      <a:pt x="853" y="0"/>
                      <a:pt x="810" y="2"/>
                      <a:pt x="768" y="5"/>
                    </a:cubicBezTo>
                    <a:cubicBezTo>
                      <a:pt x="579" y="17"/>
                      <a:pt x="403" y="80"/>
                      <a:pt x="252" y="168"/>
                    </a:cubicBezTo>
                    <a:cubicBezTo>
                      <a:pt x="126" y="219"/>
                      <a:pt x="51" y="332"/>
                      <a:pt x="13" y="457"/>
                    </a:cubicBezTo>
                    <a:cubicBezTo>
                      <a:pt x="1" y="558"/>
                      <a:pt x="51" y="659"/>
                      <a:pt x="139" y="722"/>
                    </a:cubicBezTo>
                    <a:cubicBezTo>
                      <a:pt x="202" y="759"/>
                      <a:pt x="252" y="797"/>
                      <a:pt x="315" y="822"/>
                    </a:cubicBezTo>
                    <a:lnTo>
                      <a:pt x="529" y="898"/>
                    </a:lnTo>
                    <a:lnTo>
                      <a:pt x="944" y="1036"/>
                    </a:lnTo>
                    <a:lnTo>
                      <a:pt x="1673" y="1300"/>
                    </a:lnTo>
                    <a:lnTo>
                      <a:pt x="2742" y="1690"/>
                    </a:lnTo>
                    <a:lnTo>
                      <a:pt x="3031" y="1790"/>
                    </a:lnTo>
                    <a:cubicBezTo>
                      <a:pt x="3069" y="1803"/>
                      <a:pt x="3094" y="1816"/>
                      <a:pt x="3132" y="1841"/>
                    </a:cubicBezTo>
                    <a:cubicBezTo>
                      <a:pt x="3132" y="1841"/>
                      <a:pt x="3170" y="1841"/>
                      <a:pt x="3245" y="1866"/>
                    </a:cubicBezTo>
                    <a:cubicBezTo>
                      <a:pt x="3358" y="1891"/>
                      <a:pt x="3471" y="1904"/>
                      <a:pt x="3584" y="1904"/>
                    </a:cubicBezTo>
                    <a:cubicBezTo>
                      <a:pt x="3773" y="1904"/>
                      <a:pt x="3949" y="1866"/>
                      <a:pt x="4125" y="1803"/>
                    </a:cubicBezTo>
                    <a:cubicBezTo>
                      <a:pt x="4301" y="1728"/>
                      <a:pt x="4465" y="1602"/>
                      <a:pt x="4490" y="1451"/>
                    </a:cubicBezTo>
                    <a:cubicBezTo>
                      <a:pt x="4502" y="1300"/>
                      <a:pt x="4389" y="1136"/>
                      <a:pt x="4113" y="1061"/>
                    </a:cubicBezTo>
                    <a:lnTo>
                      <a:pt x="3258" y="759"/>
                    </a:lnTo>
                    <a:cubicBezTo>
                      <a:pt x="2667" y="545"/>
                      <a:pt x="2013" y="307"/>
                      <a:pt x="1334" y="68"/>
                    </a:cubicBezTo>
                    <a:cubicBezTo>
                      <a:pt x="1187" y="19"/>
                      <a:pt x="1041" y="0"/>
                      <a:pt x="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3986350" y="3710050"/>
                <a:ext cx="285150" cy="111875"/>
              </a:xfrm>
              <a:custGeom>
                <a:avLst/>
                <a:gdLst/>
                <a:ahLst/>
                <a:cxnLst/>
                <a:rect l="l" t="t" r="r" b="b"/>
                <a:pathLst>
                  <a:path w="11406" h="4475" extrusionOk="0">
                    <a:moveTo>
                      <a:pt x="3371" y="1"/>
                    </a:moveTo>
                    <a:cubicBezTo>
                      <a:pt x="1371" y="51"/>
                      <a:pt x="26" y="881"/>
                      <a:pt x="13" y="1723"/>
                    </a:cubicBezTo>
                    <a:cubicBezTo>
                      <a:pt x="0" y="2428"/>
                      <a:pt x="981" y="3006"/>
                      <a:pt x="2138" y="3069"/>
                    </a:cubicBezTo>
                    <a:cubicBezTo>
                      <a:pt x="2198" y="3072"/>
                      <a:pt x="2259" y="3073"/>
                      <a:pt x="2320" y="3073"/>
                    </a:cubicBezTo>
                    <a:cubicBezTo>
                      <a:pt x="3004" y="3073"/>
                      <a:pt x="3722" y="2904"/>
                      <a:pt x="4414" y="2904"/>
                    </a:cubicBezTo>
                    <a:cubicBezTo>
                      <a:pt x="4456" y="2904"/>
                      <a:pt x="4498" y="2904"/>
                      <a:pt x="4540" y="2906"/>
                    </a:cubicBezTo>
                    <a:cubicBezTo>
                      <a:pt x="5232" y="2943"/>
                      <a:pt x="5898" y="3144"/>
                      <a:pt x="6502" y="3497"/>
                    </a:cubicBezTo>
                    <a:cubicBezTo>
                      <a:pt x="7042" y="3786"/>
                      <a:pt x="7545" y="4113"/>
                      <a:pt x="8224" y="4314"/>
                    </a:cubicBezTo>
                    <a:cubicBezTo>
                      <a:pt x="8564" y="4414"/>
                      <a:pt x="8963" y="4474"/>
                      <a:pt x="9361" y="4474"/>
                    </a:cubicBezTo>
                    <a:cubicBezTo>
                      <a:pt x="9759" y="4474"/>
                      <a:pt x="10155" y="4414"/>
                      <a:pt x="10488" y="4276"/>
                    </a:cubicBezTo>
                    <a:cubicBezTo>
                      <a:pt x="11318" y="3912"/>
                      <a:pt x="11406" y="3258"/>
                      <a:pt x="11368" y="2679"/>
                    </a:cubicBezTo>
                    <a:lnTo>
                      <a:pt x="337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3994525" y="3889550"/>
                <a:ext cx="28625" cy="32100"/>
              </a:xfrm>
              <a:custGeom>
                <a:avLst/>
                <a:gdLst/>
                <a:ahLst/>
                <a:cxnLst/>
                <a:rect l="l" t="t" r="r" b="b"/>
                <a:pathLst>
                  <a:path w="1145" h="1284" extrusionOk="0">
                    <a:moveTo>
                      <a:pt x="0" y="1"/>
                    </a:moveTo>
                    <a:lnTo>
                      <a:pt x="591" y="1284"/>
                    </a:lnTo>
                    <a:cubicBezTo>
                      <a:pt x="856" y="1057"/>
                      <a:pt x="1057" y="755"/>
                      <a:pt x="1145" y="416"/>
                    </a:cubicBezTo>
                    <a:lnTo>
                      <a:pt x="1132" y="41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3855875" y="3681450"/>
                <a:ext cx="94650" cy="146200"/>
              </a:xfrm>
              <a:custGeom>
                <a:avLst/>
                <a:gdLst/>
                <a:ahLst/>
                <a:cxnLst/>
                <a:rect l="l" t="t" r="r" b="b"/>
                <a:pathLst>
                  <a:path w="3786" h="5848" extrusionOk="0">
                    <a:moveTo>
                      <a:pt x="2202" y="0"/>
                    </a:moveTo>
                    <a:lnTo>
                      <a:pt x="2202" y="0"/>
                    </a:lnTo>
                    <a:cubicBezTo>
                      <a:pt x="2705" y="516"/>
                      <a:pt x="2906" y="1145"/>
                      <a:pt x="2579" y="1824"/>
                    </a:cubicBezTo>
                    <a:cubicBezTo>
                      <a:pt x="2277" y="2402"/>
                      <a:pt x="1611" y="2918"/>
                      <a:pt x="1057" y="3459"/>
                    </a:cubicBezTo>
                    <a:cubicBezTo>
                      <a:pt x="491" y="4012"/>
                      <a:pt x="1" y="4615"/>
                      <a:pt x="190" y="5156"/>
                    </a:cubicBezTo>
                    <a:cubicBezTo>
                      <a:pt x="278" y="5433"/>
                      <a:pt x="542" y="5659"/>
                      <a:pt x="894" y="5848"/>
                    </a:cubicBezTo>
                    <a:lnTo>
                      <a:pt x="1271" y="5533"/>
                    </a:lnTo>
                    <a:lnTo>
                      <a:pt x="1309" y="5483"/>
                    </a:lnTo>
                    <a:cubicBezTo>
                      <a:pt x="1284" y="5445"/>
                      <a:pt x="1271" y="5420"/>
                      <a:pt x="1258" y="5395"/>
                    </a:cubicBezTo>
                    <a:cubicBezTo>
                      <a:pt x="994" y="4892"/>
                      <a:pt x="1384" y="4288"/>
                      <a:pt x="1900" y="3773"/>
                    </a:cubicBezTo>
                    <a:cubicBezTo>
                      <a:pt x="2415" y="3245"/>
                      <a:pt x="3031" y="2742"/>
                      <a:pt x="3333" y="2188"/>
                    </a:cubicBezTo>
                    <a:cubicBezTo>
                      <a:pt x="3786" y="1321"/>
                      <a:pt x="3296" y="415"/>
                      <a:pt x="220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3911850" y="3835175"/>
                <a:ext cx="99050" cy="30525"/>
              </a:xfrm>
              <a:custGeom>
                <a:avLst/>
                <a:gdLst/>
                <a:ahLst/>
                <a:cxnLst/>
                <a:rect l="l" t="t" r="r" b="b"/>
                <a:pathLst>
                  <a:path w="3962" h="1221" extrusionOk="0">
                    <a:moveTo>
                      <a:pt x="227" y="1"/>
                    </a:moveTo>
                    <a:lnTo>
                      <a:pt x="0" y="227"/>
                    </a:lnTo>
                    <a:cubicBezTo>
                      <a:pt x="403" y="353"/>
                      <a:pt x="818" y="478"/>
                      <a:pt x="1195" y="617"/>
                    </a:cubicBezTo>
                    <a:cubicBezTo>
                      <a:pt x="1383" y="692"/>
                      <a:pt x="1585" y="780"/>
                      <a:pt x="1773" y="881"/>
                    </a:cubicBezTo>
                    <a:cubicBezTo>
                      <a:pt x="1966" y="784"/>
                      <a:pt x="2177" y="736"/>
                      <a:pt x="2390" y="736"/>
                    </a:cubicBezTo>
                    <a:cubicBezTo>
                      <a:pt x="2537" y="736"/>
                      <a:pt x="2686" y="759"/>
                      <a:pt x="2830" y="805"/>
                    </a:cubicBezTo>
                    <a:lnTo>
                      <a:pt x="3961" y="1220"/>
                    </a:lnTo>
                    <a:cubicBezTo>
                      <a:pt x="3760" y="1044"/>
                      <a:pt x="3521" y="906"/>
                      <a:pt x="3270" y="805"/>
                    </a:cubicBezTo>
                    <a:cubicBezTo>
                      <a:pt x="2578" y="504"/>
                      <a:pt x="1685" y="365"/>
                      <a:pt x="868" y="177"/>
                    </a:cubicBezTo>
                    <a:cubicBezTo>
                      <a:pt x="654" y="114"/>
                      <a:pt x="428" y="63"/>
                      <a:pt x="22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3603750" y="3632400"/>
                <a:ext cx="332000" cy="260950"/>
              </a:xfrm>
              <a:custGeom>
                <a:avLst/>
                <a:gdLst/>
                <a:ahLst/>
                <a:cxnLst/>
                <a:rect l="l" t="t" r="r" b="b"/>
                <a:pathLst>
                  <a:path w="13280" h="10438" extrusionOk="0">
                    <a:moveTo>
                      <a:pt x="6376" y="1"/>
                    </a:moveTo>
                    <a:lnTo>
                      <a:pt x="6137" y="189"/>
                    </a:lnTo>
                    <a:lnTo>
                      <a:pt x="1" y="4855"/>
                    </a:lnTo>
                    <a:cubicBezTo>
                      <a:pt x="647" y="4730"/>
                      <a:pt x="1314" y="4677"/>
                      <a:pt x="1974" y="4677"/>
                    </a:cubicBezTo>
                    <a:cubicBezTo>
                      <a:pt x="2046" y="4677"/>
                      <a:pt x="2117" y="4677"/>
                      <a:pt x="2189" y="4679"/>
                    </a:cubicBezTo>
                    <a:cubicBezTo>
                      <a:pt x="2126" y="4666"/>
                      <a:pt x="2051" y="4641"/>
                      <a:pt x="1988" y="4616"/>
                    </a:cubicBezTo>
                    <a:lnTo>
                      <a:pt x="1988" y="4616"/>
                    </a:lnTo>
                    <a:cubicBezTo>
                      <a:pt x="2101" y="4628"/>
                      <a:pt x="2214" y="4653"/>
                      <a:pt x="2315" y="4691"/>
                    </a:cubicBezTo>
                    <a:cubicBezTo>
                      <a:pt x="2353" y="4690"/>
                      <a:pt x="2390" y="4689"/>
                      <a:pt x="2427" y="4689"/>
                    </a:cubicBezTo>
                    <a:cubicBezTo>
                      <a:pt x="3044" y="4689"/>
                      <a:pt x="3358" y="4880"/>
                      <a:pt x="3358" y="4880"/>
                    </a:cubicBezTo>
                    <a:lnTo>
                      <a:pt x="3799" y="5081"/>
                    </a:lnTo>
                    <a:lnTo>
                      <a:pt x="3962" y="4943"/>
                    </a:lnTo>
                    <a:cubicBezTo>
                      <a:pt x="3899" y="4905"/>
                      <a:pt x="3861" y="4855"/>
                      <a:pt x="3836" y="4792"/>
                    </a:cubicBezTo>
                    <a:cubicBezTo>
                      <a:pt x="3786" y="4691"/>
                      <a:pt x="3899" y="4578"/>
                      <a:pt x="3736" y="4452"/>
                    </a:cubicBezTo>
                    <a:cubicBezTo>
                      <a:pt x="3031" y="3949"/>
                      <a:pt x="3811" y="3660"/>
                      <a:pt x="3723" y="3522"/>
                    </a:cubicBezTo>
                    <a:cubicBezTo>
                      <a:pt x="3534" y="3207"/>
                      <a:pt x="3346" y="2906"/>
                      <a:pt x="3459" y="2616"/>
                    </a:cubicBezTo>
                    <a:cubicBezTo>
                      <a:pt x="3547" y="2428"/>
                      <a:pt x="3786" y="2289"/>
                      <a:pt x="4037" y="2113"/>
                    </a:cubicBezTo>
                    <a:cubicBezTo>
                      <a:pt x="4289" y="1937"/>
                      <a:pt x="4628" y="1912"/>
                      <a:pt x="4905" y="1874"/>
                    </a:cubicBezTo>
                    <a:cubicBezTo>
                      <a:pt x="5308" y="1812"/>
                      <a:pt x="5760" y="1359"/>
                      <a:pt x="6049" y="1145"/>
                    </a:cubicBezTo>
                    <a:cubicBezTo>
                      <a:pt x="6502" y="793"/>
                      <a:pt x="7043" y="554"/>
                      <a:pt x="7621" y="466"/>
                    </a:cubicBezTo>
                    <a:cubicBezTo>
                      <a:pt x="7695" y="458"/>
                      <a:pt x="7774" y="453"/>
                      <a:pt x="7858" y="453"/>
                    </a:cubicBezTo>
                    <a:cubicBezTo>
                      <a:pt x="8386" y="453"/>
                      <a:pt x="9062" y="620"/>
                      <a:pt x="9269" y="881"/>
                    </a:cubicBezTo>
                    <a:cubicBezTo>
                      <a:pt x="9772" y="969"/>
                      <a:pt x="10325" y="1271"/>
                      <a:pt x="10501" y="1774"/>
                    </a:cubicBezTo>
                    <a:cubicBezTo>
                      <a:pt x="10501" y="1774"/>
                      <a:pt x="10903" y="2289"/>
                      <a:pt x="10702" y="2742"/>
                    </a:cubicBezTo>
                    <a:lnTo>
                      <a:pt x="10589" y="2968"/>
                    </a:lnTo>
                    <a:cubicBezTo>
                      <a:pt x="10476" y="3195"/>
                      <a:pt x="10287" y="3346"/>
                      <a:pt x="10224" y="3522"/>
                    </a:cubicBezTo>
                    <a:cubicBezTo>
                      <a:pt x="10174" y="3735"/>
                      <a:pt x="10287" y="3937"/>
                      <a:pt x="10312" y="4125"/>
                    </a:cubicBezTo>
                    <a:cubicBezTo>
                      <a:pt x="10363" y="4565"/>
                      <a:pt x="9834" y="5244"/>
                      <a:pt x="8904" y="5534"/>
                    </a:cubicBezTo>
                    <a:cubicBezTo>
                      <a:pt x="8576" y="5647"/>
                      <a:pt x="8235" y="5704"/>
                      <a:pt x="7896" y="5704"/>
                    </a:cubicBezTo>
                    <a:cubicBezTo>
                      <a:pt x="7482" y="5704"/>
                      <a:pt x="7071" y="5619"/>
                      <a:pt x="6691" y="5446"/>
                    </a:cubicBezTo>
                    <a:lnTo>
                      <a:pt x="6276" y="5810"/>
                    </a:lnTo>
                    <a:cubicBezTo>
                      <a:pt x="6829" y="6037"/>
                      <a:pt x="7785" y="6628"/>
                      <a:pt x="7797" y="7583"/>
                    </a:cubicBezTo>
                    <a:cubicBezTo>
                      <a:pt x="7822" y="8174"/>
                      <a:pt x="7923" y="9570"/>
                      <a:pt x="7948" y="9985"/>
                    </a:cubicBezTo>
                    <a:lnTo>
                      <a:pt x="7709" y="10073"/>
                    </a:lnTo>
                    <a:lnTo>
                      <a:pt x="7785" y="10438"/>
                    </a:lnTo>
                    <a:lnTo>
                      <a:pt x="8225" y="10073"/>
                    </a:lnTo>
                    <a:lnTo>
                      <a:pt x="11067" y="7319"/>
                    </a:lnTo>
                    <a:cubicBezTo>
                      <a:pt x="10727" y="7118"/>
                      <a:pt x="10652" y="7068"/>
                      <a:pt x="10551" y="6791"/>
                    </a:cubicBezTo>
                    <a:cubicBezTo>
                      <a:pt x="10375" y="6250"/>
                      <a:pt x="10866" y="5647"/>
                      <a:pt x="11419" y="5094"/>
                    </a:cubicBezTo>
                    <a:cubicBezTo>
                      <a:pt x="11985" y="4553"/>
                      <a:pt x="12651" y="4025"/>
                      <a:pt x="12940" y="3446"/>
                    </a:cubicBezTo>
                    <a:cubicBezTo>
                      <a:pt x="13280" y="2780"/>
                      <a:pt x="13079" y="2151"/>
                      <a:pt x="12563" y="1623"/>
                    </a:cubicBezTo>
                    <a:cubicBezTo>
                      <a:pt x="12148" y="1233"/>
                      <a:pt x="11658" y="931"/>
                      <a:pt x="11130" y="743"/>
                    </a:cubicBezTo>
                    <a:cubicBezTo>
                      <a:pt x="9784" y="240"/>
                      <a:pt x="8074" y="101"/>
                      <a:pt x="63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3757175" y="3734575"/>
                <a:ext cx="25" cy="350"/>
              </a:xfrm>
              <a:custGeom>
                <a:avLst/>
                <a:gdLst/>
                <a:ahLst/>
                <a:cxnLst/>
                <a:rect l="l" t="t" r="r" b="b"/>
                <a:pathLst>
                  <a:path w="1" h="14" extrusionOk="0">
                    <a:moveTo>
                      <a:pt x="0" y="1"/>
                    </a:moveTo>
                    <a:lnTo>
                      <a:pt x="0" y="13"/>
                    </a:lnTo>
                    <a:lnTo>
                      <a:pt x="0" y="13"/>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4150450" y="3950900"/>
                <a:ext cx="102200" cy="74800"/>
              </a:xfrm>
              <a:custGeom>
                <a:avLst/>
                <a:gdLst/>
                <a:ahLst/>
                <a:cxnLst/>
                <a:rect l="l" t="t" r="r" b="b"/>
                <a:pathLst>
                  <a:path w="4088" h="2992" extrusionOk="0">
                    <a:moveTo>
                      <a:pt x="2631" y="0"/>
                    </a:moveTo>
                    <a:cubicBezTo>
                      <a:pt x="2267" y="0"/>
                      <a:pt x="1905" y="58"/>
                      <a:pt x="1560" y="175"/>
                    </a:cubicBezTo>
                    <a:cubicBezTo>
                      <a:pt x="1082" y="313"/>
                      <a:pt x="667" y="603"/>
                      <a:pt x="365" y="1005"/>
                    </a:cubicBezTo>
                    <a:cubicBezTo>
                      <a:pt x="1" y="1521"/>
                      <a:pt x="63" y="2099"/>
                      <a:pt x="617" y="2552"/>
                    </a:cubicBezTo>
                    <a:cubicBezTo>
                      <a:pt x="868" y="2740"/>
                      <a:pt x="1157" y="2891"/>
                      <a:pt x="1472" y="2979"/>
                    </a:cubicBezTo>
                    <a:lnTo>
                      <a:pt x="1510" y="2992"/>
                    </a:lnTo>
                    <a:lnTo>
                      <a:pt x="4087" y="288"/>
                    </a:lnTo>
                    <a:lnTo>
                      <a:pt x="4050" y="276"/>
                    </a:lnTo>
                    <a:cubicBezTo>
                      <a:pt x="3848" y="225"/>
                      <a:pt x="3660" y="162"/>
                      <a:pt x="3459" y="112"/>
                    </a:cubicBezTo>
                    <a:lnTo>
                      <a:pt x="3408" y="87"/>
                    </a:lnTo>
                    <a:cubicBezTo>
                      <a:pt x="3152" y="29"/>
                      <a:pt x="2891" y="0"/>
                      <a:pt x="26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4323350" y="3812225"/>
                <a:ext cx="39000" cy="13225"/>
              </a:xfrm>
              <a:custGeom>
                <a:avLst/>
                <a:gdLst/>
                <a:ahLst/>
                <a:cxnLst/>
                <a:rect l="l" t="t" r="r" b="b"/>
                <a:pathLst>
                  <a:path w="1560" h="529" extrusionOk="0">
                    <a:moveTo>
                      <a:pt x="1" y="1"/>
                    </a:moveTo>
                    <a:lnTo>
                      <a:pt x="1" y="1"/>
                    </a:lnTo>
                    <a:cubicBezTo>
                      <a:pt x="252" y="114"/>
                      <a:pt x="504" y="214"/>
                      <a:pt x="755" y="290"/>
                    </a:cubicBezTo>
                    <a:cubicBezTo>
                      <a:pt x="1019" y="378"/>
                      <a:pt x="1283" y="466"/>
                      <a:pt x="1560" y="529"/>
                    </a:cubicBezTo>
                    <a:cubicBezTo>
                      <a:pt x="1308" y="416"/>
                      <a:pt x="1057" y="315"/>
                      <a:pt x="805" y="252"/>
                    </a:cubicBezTo>
                    <a:cubicBezTo>
                      <a:pt x="541" y="151"/>
                      <a:pt x="277" y="63"/>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4318000" y="3817575"/>
                <a:ext cx="39025" cy="12900"/>
              </a:xfrm>
              <a:custGeom>
                <a:avLst/>
                <a:gdLst/>
                <a:ahLst/>
                <a:cxnLst/>
                <a:rect l="l" t="t" r="r" b="b"/>
                <a:pathLst>
                  <a:path w="1561" h="516" extrusionOk="0">
                    <a:moveTo>
                      <a:pt x="1" y="0"/>
                    </a:moveTo>
                    <a:lnTo>
                      <a:pt x="1" y="0"/>
                    </a:lnTo>
                    <a:cubicBezTo>
                      <a:pt x="252" y="113"/>
                      <a:pt x="504" y="202"/>
                      <a:pt x="755" y="277"/>
                    </a:cubicBezTo>
                    <a:cubicBezTo>
                      <a:pt x="1019" y="378"/>
                      <a:pt x="1284" y="453"/>
                      <a:pt x="1560" y="516"/>
                    </a:cubicBezTo>
                    <a:cubicBezTo>
                      <a:pt x="1321" y="415"/>
                      <a:pt x="1057" y="315"/>
                      <a:pt x="806" y="239"/>
                    </a:cubicBezTo>
                    <a:cubicBezTo>
                      <a:pt x="542" y="139"/>
                      <a:pt x="278" y="63"/>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4312975" y="3822925"/>
                <a:ext cx="39000" cy="13225"/>
              </a:xfrm>
              <a:custGeom>
                <a:avLst/>
                <a:gdLst/>
                <a:ahLst/>
                <a:cxnLst/>
                <a:rect l="l" t="t" r="r" b="b"/>
                <a:pathLst>
                  <a:path w="1560" h="529" extrusionOk="0">
                    <a:moveTo>
                      <a:pt x="1" y="0"/>
                    </a:moveTo>
                    <a:cubicBezTo>
                      <a:pt x="240" y="113"/>
                      <a:pt x="491" y="214"/>
                      <a:pt x="755" y="289"/>
                    </a:cubicBezTo>
                    <a:cubicBezTo>
                      <a:pt x="1019" y="377"/>
                      <a:pt x="1283" y="465"/>
                      <a:pt x="1560" y="528"/>
                    </a:cubicBezTo>
                    <a:cubicBezTo>
                      <a:pt x="1308" y="415"/>
                      <a:pt x="1057" y="314"/>
                      <a:pt x="793" y="239"/>
                    </a:cubicBezTo>
                    <a:cubicBezTo>
                      <a:pt x="529" y="151"/>
                      <a:pt x="265" y="63"/>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3971900" y="3817575"/>
                <a:ext cx="287650" cy="105650"/>
              </a:xfrm>
              <a:custGeom>
                <a:avLst/>
                <a:gdLst/>
                <a:ahLst/>
                <a:cxnLst/>
                <a:rect l="l" t="t" r="r" b="b"/>
                <a:pathLst>
                  <a:path w="11506" h="4226" extrusionOk="0">
                    <a:moveTo>
                      <a:pt x="13" y="0"/>
                    </a:moveTo>
                    <a:lnTo>
                      <a:pt x="13" y="0"/>
                    </a:lnTo>
                    <a:cubicBezTo>
                      <a:pt x="0" y="13"/>
                      <a:pt x="2452" y="969"/>
                      <a:pt x="5571" y="2125"/>
                    </a:cubicBezTo>
                    <a:cubicBezTo>
                      <a:pt x="8769" y="3287"/>
                      <a:pt x="11445" y="4226"/>
                      <a:pt x="11493" y="4226"/>
                    </a:cubicBezTo>
                    <a:cubicBezTo>
                      <a:pt x="11493" y="4226"/>
                      <a:pt x="11493" y="4226"/>
                      <a:pt x="11493" y="4225"/>
                    </a:cubicBezTo>
                    <a:cubicBezTo>
                      <a:pt x="11506" y="4213"/>
                      <a:pt x="8840" y="3257"/>
                      <a:pt x="5621" y="2088"/>
                    </a:cubicBezTo>
                    <a:cubicBezTo>
                      <a:pt x="2502" y="918"/>
                      <a:pt x="25" y="0"/>
                      <a:pt x="1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4026275" y="3848375"/>
                <a:ext cx="137100" cy="50975"/>
              </a:xfrm>
              <a:custGeom>
                <a:avLst/>
                <a:gdLst/>
                <a:ahLst/>
                <a:cxnLst/>
                <a:rect l="l" t="t" r="r" b="b"/>
                <a:pathLst>
                  <a:path w="5484" h="2039" extrusionOk="0">
                    <a:moveTo>
                      <a:pt x="14" y="0"/>
                    </a:moveTo>
                    <a:cubicBezTo>
                      <a:pt x="14" y="0"/>
                      <a:pt x="13" y="0"/>
                      <a:pt x="13" y="1"/>
                    </a:cubicBezTo>
                    <a:cubicBezTo>
                      <a:pt x="0" y="13"/>
                      <a:pt x="1183" y="478"/>
                      <a:pt x="2691" y="1044"/>
                    </a:cubicBezTo>
                    <a:cubicBezTo>
                      <a:pt x="4180" y="1590"/>
                      <a:pt x="5424" y="2038"/>
                      <a:pt x="5469" y="2038"/>
                    </a:cubicBezTo>
                    <a:cubicBezTo>
                      <a:pt x="5470" y="2038"/>
                      <a:pt x="5470" y="2038"/>
                      <a:pt x="5471" y="2038"/>
                    </a:cubicBezTo>
                    <a:cubicBezTo>
                      <a:pt x="5483" y="2025"/>
                      <a:pt x="4251" y="1572"/>
                      <a:pt x="2729" y="1007"/>
                    </a:cubicBezTo>
                    <a:cubicBezTo>
                      <a:pt x="1241" y="436"/>
                      <a:pt x="59" y="0"/>
                      <a:pt x="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3945175" y="3853550"/>
                <a:ext cx="115075" cy="47700"/>
              </a:xfrm>
              <a:custGeom>
                <a:avLst/>
                <a:gdLst/>
                <a:ahLst/>
                <a:cxnLst/>
                <a:rect l="l" t="t" r="r" b="b"/>
                <a:pathLst>
                  <a:path w="4603" h="1908" extrusionOk="0">
                    <a:moveTo>
                      <a:pt x="1057" y="1"/>
                    </a:moveTo>
                    <a:cubicBezTo>
                      <a:pt x="844" y="1"/>
                      <a:pt x="633" y="49"/>
                      <a:pt x="440" y="146"/>
                    </a:cubicBezTo>
                    <a:cubicBezTo>
                      <a:pt x="390" y="171"/>
                      <a:pt x="340" y="196"/>
                      <a:pt x="302" y="221"/>
                    </a:cubicBezTo>
                    <a:cubicBezTo>
                      <a:pt x="0" y="435"/>
                      <a:pt x="38" y="724"/>
                      <a:pt x="403" y="850"/>
                    </a:cubicBezTo>
                    <a:lnTo>
                      <a:pt x="1974" y="1428"/>
                    </a:lnTo>
                    <a:lnTo>
                      <a:pt x="3094" y="1843"/>
                    </a:lnTo>
                    <a:lnTo>
                      <a:pt x="3119" y="1843"/>
                    </a:lnTo>
                    <a:cubicBezTo>
                      <a:pt x="3256" y="1886"/>
                      <a:pt x="3396" y="1907"/>
                      <a:pt x="3535" y="1907"/>
                    </a:cubicBezTo>
                    <a:cubicBezTo>
                      <a:pt x="3804" y="1907"/>
                      <a:pt x="4069" y="1829"/>
                      <a:pt x="4301" y="1680"/>
                    </a:cubicBezTo>
                    <a:cubicBezTo>
                      <a:pt x="4603" y="1466"/>
                      <a:pt x="4540" y="1177"/>
                      <a:pt x="4175" y="1051"/>
                    </a:cubicBezTo>
                    <a:lnTo>
                      <a:pt x="2628" y="473"/>
                    </a:lnTo>
                    <a:lnTo>
                      <a:pt x="1497" y="70"/>
                    </a:lnTo>
                    <a:cubicBezTo>
                      <a:pt x="1353" y="24"/>
                      <a:pt x="1204" y="1"/>
                      <a:pt x="105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4069025" y="3898125"/>
                <a:ext cx="116025" cy="49300"/>
              </a:xfrm>
              <a:custGeom>
                <a:avLst/>
                <a:gdLst/>
                <a:ahLst/>
                <a:cxnLst/>
                <a:rect l="l" t="t" r="r" b="b"/>
                <a:pathLst>
                  <a:path w="4641" h="1972" extrusionOk="0">
                    <a:moveTo>
                      <a:pt x="1009" y="0"/>
                    </a:moveTo>
                    <a:cubicBezTo>
                      <a:pt x="954" y="0"/>
                      <a:pt x="898" y="4"/>
                      <a:pt x="843" y="10"/>
                    </a:cubicBezTo>
                    <a:cubicBezTo>
                      <a:pt x="642" y="35"/>
                      <a:pt x="441" y="98"/>
                      <a:pt x="265" y="199"/>
                    </a:cubicBezTo>
                    <a:cubicBezTo>
                      <a:pt x="139" y="262"/>
                      <a:pt x="51" y="375"/>
                      <a:pt x="13" y="513"/>
                    </a:cubicBezTo>
                    <a:cubicBezTo>
                      <a:pt x="1" y="626"/>
                      <a:pt x="51" y="739"/>
                      <a:pt x="164" y="802"/>
                    </a:cubicBezTo>
                    <a:cubicBezTo>
                      <a:pt x="214" y="840"/>
                      <a:pt x="290" y="878"/>
                      <a:pt x="353" y="903"/>
                    </a:cubicBezTo>
                    <a:lnTo>
                      <a:pt x="567" y="978"/>
                    </a:lnTo>
                    <a:lnTo>
                      <a:pt x="981" y="1129"/>
                    </a:lnTo>
                    <a:lnTo>
                      <a:pt x="1723" y="1381"/>
                    </a:lnTo>
                    <a:lnTo>
                      <a:pt x="2805" y="1758"/>
                    </a:lnTo>
                    <a:lnTo>
                      <a:pt x="3107" y="1859"/>
                    </a:lnTo>
                    <a:cubicBezTo>
                      <a:pt x="3144" y="1871"/>
                      <a:pt x="3170" y="1884"/>
                      <a:pt x="3207" y="1896"/>
                    </a:cubicBezTo>
                    <a:cubicBezTo>
                      <a:pt x="3182" y="1871"/>
                      <a:pt x="3144" y="1859"/>
                      <a:pt x="3119" y="1846"/>
                    </a:cubicBezTo>
                    <a:lnTo>
                      <a:pt x="2830" y="1745"/>
                    </a:lnTo>
                    <a:lnTo>
                      <a:pt x="1761" y="1356"/>
                    </a:lnTo>
                    <a:lnTo>
                      <a:pt x="1019" y="1091"/>
                    </a:lnTo>
                    <a:lnTo>
                      <a:pt x="617" y="953"/>
                    </a:lnTo>
                    <a:lnTo>
                      <a:pt x="403" y="865"/>
                    </a:lnTo>
                    <a:cubicBezTo>
                      <a:pt x="340" y="853"/>
                      <a:pt x="277" y="815"/>
                      <a:pt x="227" y="777"/>
                    </a:cubicBezTo>
                    <a:cubicBezTo>
                      <a:pt x="139" y="714"/>
                      <a:pt x="76" y="614"/>
                      <a:pt x="89" y="500"/>
                    </a:cubicBezTo>
                    <a:cubicBezTo>
                      <a:pt x="126" y="387"/>
                      <a:pt x="214" y="274"/>
                      <a:pt x="328" y="224"/>
                    </a:cubicBezTo>
                    <a:cubicBezTo>
                      <a:pt x="491" y="136"/>
                      <a:pt x="667" y="73"/>
                      <a:pt x="856" y="60"/>
                    </a:cubicBezTo>
                    <a:cubicBezTo>
                      <a:pt x="898" y="58"/>
                      <a:pt x="941" y="56"/>
                      <a:pt x="983" y="56"/>
                    </a:cubicBezTo>
                    <a:cubicBezTo>
                      <a:pt x="1129" y="56"/>
                      <a:pt x="1273" y="74"/>
                      <a:pt x="1409" y="123"/>
                    </a:cubicBezTo>
                    <a:cubicBezTo>
                      <a:pt x="2101" y="362"/>
                      <a:pt x="2742" y="588"/>
                      <a:pt x="3346" y="802"/>
                    </a:cubicBezTo>
                    <a:lnTo>
                      <a:pt x="4201" y="1104"/>
                    </a:lnTo>
                    <a:cubicBezTo>
                      <a:pt x="4465" y="1192"/>
                      <a:pt x="4590" y="1356"/>
                      <a:pt x="4565" y="1506"/>
                    </a:cubicBezTo>
                    <a:cubicBezTo>
                      <a:pt x="4540" y="1645"/>
                      <a:pt x="4389" y="1783"/>
                      <a:pt x="4213" y="1846"/>
                    </a:cubicBezTo>
                    <a:cubicBezTo>
                      <a:pt x="4037" y="1921"/>
                      <a:pt x="3861" y="1959"/>
                      <a:pt x="3672" y="1959"/>
                    </a:cubicBezTo>
                    <a:cubicBezTo>
                      <a:pt x="3559" y="1959"/>
                      <a:pt x="3434" y="1947"/>
                      <a:pt x="3320" y="1921"/>
                    </a:cubicBezTo>
                    <a:cubicBezTo>
                      <a:pt x="3245" y="1909"/>
                      <a:pt x="3220" y="1896"/>
                      <a:pt x="3207" y="1896"/>
                    </a:cubicBezTo>
                    <a:cubicBezTo>
                      <a:pt x="3245" y="1909"/>
                      <a:pt x="3283" y="1921"/>
                      <a:pt x="3320" y="1934"/>
                    </a:cubicBezTo>
                    <a:cubicBezTo>
                      <a:pt x="3434" y="1959"/>
                      <a:pt x="3547" y="1972"/>
                      <a:pt x="3672" y="1972"/>
                    </a:cubicBezTo>
                    <a:cubicBezTo>
                      <a:pt x="3861" y="1972"/>
                      <a:pt x="4050" y="1934"/>
                      <a:pt x="4238" y="1871"/>
                    </a:cubicBezTo>
                    <a:cubicBezTo>
                      <a:pt x="4427" y="1796"/>
                      <a:pt x="4603" y="1657"/>
                      <a:pt x="4628" y="1506"/>
                    </a:cubicBezTo>
                    <a:cubicBezTo>
                      <a:pt x="4641" y="1418"/>
                      <a:pt x="4616" y="1330"/>
                      <a:pt x="4553" y="1268"/>
                    </a:cubicBezTo>
                    <a:cubicBezTo>
                      <a:pt x="4465" y="1167"/>
                      <a:pt x="4364" y="1104"/>
                      <a:pt x="4238" y="1066"/>
                    </a:cubicBezTo>
                    <a:lnTo>
                      <a:pt x="3396" y="765"/>
                    </a:lnTo>
                    <a:lnTo>
                      <a:pt x="1472" y="73"/>
                    </a:lnTo>
                    <a:cubicBezTo>
                      <a:pt x="1323" y="26"/>
                      <a:pt x="1167" y="0"/>
                      <a:pt x="100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3913725" y="3903075"/>
                <a:ext cx="215375" cy="76425"/>
              </a:xfrm>
              <a:custGeom>
                <a:avLst/>
                <a:gdLst/>
                <a:ahLst/>
                <a:cxnLst/>
                <a:rect l="l" t="t" r="r" b="b"/>
                <a:pathLst>
                  <a:path w="8615" h="3057" extrusionOk="0">
                    <a:moveTo>
                      <a:pt x="13" y="1"/>
                    </a:moveTo>
                    <a:cubicBezTo>
                      <a:pt x="1" y="13"/>
                      <a:pt x="1510" y="579"/>
                      <a:pt x="3534" y="1308"/>
                    </a:cubicBezTo>
                    <a:lnTo>
                      <a:pt x="4201" y="1547"/>
                    </a:lnTo>
                    <a:cubicBezTo>
                      <a:pt x="6581" y="2382"/>
                      <a:pt x="8553" y="3056"/>
                      <a:pt x="8601" y="3056"/>
                    </a:cubicBezTo>
                    <a:cubicBezTo>
                      <a:pt x="8601" y="3056"/>
                      <a:pt x="8602" y="3056"/>
                      <a:pt x="8602" y="3056"/>
                    </a:cubicBezTo>
                    <a:cubicBezTo>
                      <a:pt x="8614" y="3044"/>
                      <a:pt x="6653" y="2352"/>
                      <a:pt x="4251" y="1510"/>
                    </a:cubicBezTo>
                    <a:lnTo>
                      <a:pt x="3547" y="1258"/>
                    </a:lnTo>
                    <a:cubicBezTo>
                      <a:pt x="1547" y="529"/>
                      <a:pt x="26"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3902725" y="3912500"/>
                <a:ext cx="216625" cy="76750"/>
              </a:xfrm>
              <a:custGeom>
                <a:avLst/>
                <a:gdLst/>
                <a:ahLst/>
                <a:cxnLst/>
                <a:rect l="l" t="t" r="r" b="b"/>
                <a:pathLst>
                  <a:path w="8665" h="3070" extrusionOk="0">
                    <a:moveTo>
                      <a:pt x="13" y="1"/>
                    </a:moveTo>
                    <a:lnTo>
                      <a:pt x="13" y="1"/>
                    </a:lnTo>
                    <a:cubicBezTo>
                      <a:pt x="1" y="13"/>
                      <a:pt x="1635" y="617"/>
                      <a:pt x="3786" y="1397"/>
                    </a:cubicBezTo>
                    <a:lnTo>
                      <a:pt x="4213" y="1548"/>
                    </a:lnTo>
                    <a:cubicBezTo>
                      <a:pt x="6605" y="2395"/>
                      <a:pt x="8578" y="3069"/>
                      <a:pt x="8638" y="3069"/>
                    </a:cubicBezTo>
                    <a:cubicBezTo>
                      <a:pt x="8639" y="3069"/>
                      <a:pt x="8639" y="3069"/>
                      <a:pt x="8639" y="3069"/>
                    </a:cubicBezTo>
                    <a:cubicBezTo>
                      <a:pt x="8665" y="3057"/>
                      <a:pt x="6678" y="2365"/>
                      <a:pt x="4276" y="1510"/>
                    </a:cubicBezTo>
                    <a:lnTo>
                      <a:pt x="3811" y="1346"/>
                    </a:lnTo>
                    <a:cubicBezTo>
                      <a:pt x="1673" y="579"/>
                      <a:pt x="26"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3954900" y="3945200"/>
                <a:ext cx="94350" cy="33050"/>
              </a:xfrm>
              <a:custGeom>
                <a:avLst/>
                <a:gdLst/>
                <a:ahLst/>
                <a:cxnLst/>
                <a:rect l="l" t="t" r="r" b="b"/>
                <a:pathLst>
                  <a:path w="3774" h="1322" extrusionOk="0">
                    <a:moveTo>
                      <a:pt x="16" y="0"/>
                    </a:moveTo>
                    <a:cubicBezTo>
                      <a:pt x="15" y="0"/>
                      <a:pt x="14" y="0"/>
                      <a:pt x="14" y="1"/>
                    </a:cubicBezTo>
                    <a:cubicBezTo>
                      <a:pt x="1" y="13"/>
                      <a:pt x="592" y="227"/>
                      <a:pt x="1397" y="516"/>
                    </a:cubicBezTo>
                    <a:lnTo>
                      <a:pt x="1849" y="680"/>
                    </a:lnTo>
                    <a:cubicBezTo>
                      <a:pt x="2859" y="1037"/>
                      <a:pt x="3712" y="1321"/>
                      <a:pt x="3759" y="1321"/>
                    </a:cubicBezTo>
                    <a:cubicBezTo>
                      <a:pt x="3760" y="1321"/>
                      <a:pt x="3761" y="1321"/>
                      <a:pt x="3761" y="1321"/>
                    </a:cubicBezTo>
                    <a:cubicBezTo>
                      <a:pt x="3773" y="1308"/>
                      <a:pt x="2944" y="1007"/>
                      <a:pt x="1900" y="642"/>
                    </a:cubicBezTo>
                    <a:lnTo>
                      <a:pt x="1447" y="491"/>
                    </a:lnTo>
                    <a:cubicBezTo>
                      <a:pt x="654" y="198"/>
                      <a:pt x="62" y="0"/>
                      <a:pt x="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4058025" y="3818525"/>
                <a:ext cx="168525" cy="66650"/>
              </a:xfrm>
              <a:custGeom>
                <a:avLst/>
                <a:gdLst/>
                <a:ahLst/>
                <a:cxnLst/>
                <a:rect l="l" t="t" r="r" b="b"/>
                <a:pathLst>
                  <a:path w="6741" h="2666" extrusionOk="0">
                    <a:moveTo>
                      <a:pt x="504" y="0"/>
                    </a:moveTo>
                    <a:lnTo>
                      <a:pt x="1" y="377"/>
                    </a:lnTo>
                    <a:lnTo>
                      <a:pt x="6250" y="2666"/>
                    </a:lnTo>
                    <a:lnTo>
                      <a:pt x="6741" y="2289"/>
                    </a:lnTo>
                    <a:lnTo>
                      <a:pt x="50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3696825" y="3871650"/>
                <a:ext cx="14800" cy="11325"/>
              </a:xfrm>
              <a:custGeom>
                <a:avLst/>
                <a:gdLst/>
                <a:ahLst/>
                <a:cxnLst/>
                <a:rect l="l" t="t" r="r" b="b"/>
                <a:pathLst>
                  <a:path w="592" h="453" extrusionOk="0">
                    <a:moveTo>
                      <a:pt x="591" y="0"/>
                    </a:moveTo>
                    <a:lnTo>
                      <a:pt x="0" y="403"/>
                    </a:lnTo>
                    <a:cubicBezTo>
                      <a:pt x="0" y="415"/>
                      <a:pt x="13" y="440"/>
                      <a:pt x="13" y="453"/>
                    </a:cubicBezTo>
                    <a:lnTo>
                      <a:pt x="63" y="403"/>
                    </a:lnTo>
                    <a:cubicBezTo>
                      <a:pt x="214" y="302"/>
                      <a:pt x="390" y="164"/>
                      <a:pt x="5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3729200" y="3775125"/>
                <a:ext cx="211900" cy="170125"/>
              </a:xfrm>
              <a:custGeom>
                <a:avLst/>
                <a:gdLst/>
                <a:ahLst/>
                <a:cxnLst/>
                <a:rect l="l" t="t" r="r" b="b"/>
                <a:pathLst>
                  <a:path w="8476" h="6805" extrusionOk="0">
                    <a:moveTo>
                      <a:pt x="7595" y="982"/>
                    </a:moveTo>
                    <a:lnTo>
                      <a:pt x="7595" y="982"/>
                    </a:lnTo>
                    <a:cubicBezTo>
                      <a:pt x="7558" y="1057"/>
                      <a:pt x="7507" y="1120"/>
                      <a:pt x="7457" y="1170"/>
                    </a:cubicBezTo>
                    <a:lnTo>
                      <a:pt x="7306" y="1359"/>
                    </a:lnTo>
                    <a:cubicBezTo>
                      <a:pt x="7269" y="1397"/>
                      <a:pt x="7243" y="1434"/>
                      <a:pt x="7218" y="1472"/>
                    </a:cubicBezTo>
                    <a:cubicBezTo>
                      <a:pt x="7193" y="1510"/>
                      <a:pt x="7218" y="1547"/>
                      <a:pt x="7269" y="1547"/>
                    </a:cubicBezTo>
                    <a:cubicBezTo>
                      <a:pt x="7319" y="1535"/>
                      <a:pt x="7369" y="1497"/>
                      <a:pt x="7407" y="1459"/>
                    </a:cubicBezTo>
                    <a:cubicBezTo>
                      <a:pt x="7457" y="1422"/>
                      <a:pt x="7495" y="1397"/>
                      <a:pt x="7533" y="1359"/>
                    </a:cubicBezTo>
                    <a:cubicBezTo>
                      <a:pt x="7608" y="1296"/>
                      <a:pt x="7683" y="1233"/>
                      <a:pt x="7734" y="1183"/>
                    </a:cubicBezTo>
                    <a:cubicBezTo>
                      <a:pt x="7797" y="1120"/>
                      <a:pt x="7860" y="1070"/>
                      <a:pt x="7935" y="1019"/>
                    </a:cubicBezTo>
                    <a:lnTo>
                      <a:pt x="7935" y="1019"/>
                    </a:lnTo>
                    <a:cubicBezTo>
                      <a:pt x="7885" y="1082"/>
                      <a:pt x="7834" y="1145"/>
                      <a:pt x="7772" y="1195"/>
                    </a:cubicBezTo>
                    <a:cubicBezTo>
                      <a:pt x="7734" y="1233"/>
                      <a:pt x="7696" y="1283"/>
                      <a:pt x="7646" y="1321"/>
                    </a:cubicBezTo>
                    <a:cubicBezTo>
                      <a:pt x="7621" y="1346"/>
                      <a:pt x="7595" y="1371"/>
                      <a:pt x="7583" y="1397"/>
                    </a:cubicBezTo>
                    <a:cubicBezTo>
                      <a:pt x="7570" y="1434"/>
                      <a:pt x="7545" y="1472"/>
                      <a:pt x="7558" y="1510"/>
                    </a:cubicBezTo>
                    <a:cubicBezTo>
                      <a:pt x="7563" y="1526"/>
                      <a:pt x="7566" y="1530"/>
                      <a:pt x="7571" y="1530"/>
                    </a:cubicBezTo>
                    <a:cubicBezTo>
                      <a:pt x="7577" y="1530"/>
                      <a:pt x="7586" y="1522"/>
                      <a:pt x="7608" y="1522"/>
                    </a:cubicBezTo>
                    <a:cubicBezTo>
                      <a:pt x="7633" y="1497"/>
                      <a:pt x="7671" y="1485"/>
                      <a:pt x="7696" y="1459"/>
                    </a:cubicBezTo>
                    <a:cubicBezTo>
                      <a:pt x="7847" y="1371"/>
                      <a:pt x="7985" y="1258"/>
                      <a:pt x="8124" y="1145"/>
                    </a:cubicBezTo>
                    <a:lnTo>
                      <a:pt x="8124" y="1145"/>
                    </a:lnTo>
                    <a:cubicBezTo>
                      <a:pt x="8023" y="1296"/>
                      <a:pt x="7897" y="1409"/>
                      <a:pt x="7734" y="1497"/>
                    </a:cubicBezTo>
                    <a:cubicBezTo>
                      <a:pt x="7709" y="1510"/>
                      <a:pt x="7671" y="1535"/>
                      <a:pt x="7633" y="1547"/>
                    </a:cubicBezTo>
                    <a:cubicBezTo>
                      <a:pt x="7608" y="1560"/>
                      <a:pt x="7570" y="1560"/>
                      <a:pt x="7545" y="1560"/>
                    </a:cubicBezTo>
                    <a:cubicBezTo>
                      <a:pt x="7520" y="1560"/>
                      <a:pt x="7507" y="1547"/>
                      <a:pt x="7495" y="1522"/>
                    </a:cubicBezTo>
                    <a:cubicBezTo>
                      <a:pt x="7495" y="1497"/>
                      <a:pt x="7495" y="1472"/>
                      <a:pt x="7507" y="1447"/>
                    </a:cubicBezTo>
                    <a:lnTo>
                      <a:pt x="7507" y="1447"/>
                    </a:lnTo>
                    <a:cubicBezTo>
                      <a:pt x="7495" y="1472"/>
                      <a:pt x="7470" y="1485"/>
                      <a:pt x="7457" y="1497"/>
                    </a:cubicBezTo>
                    <a:cubicBezTo>
                      <a:pt x="7394" y="1547"/>
                      <a:pt x="7331" y="1585"/>
                      <a:pt x="7256" y="1598"/>
                    </a:cubicBezTo>
                    <a:cubicBezTo>
                      <a:pt x="7247" y="1601"/>
                      <a:pt x="7237" y="1602"/>
                      <a:pt x="7228" y="1602"/>
                    </a:cubicBezTo>
                    <a:cubicBezTo>
                      <a:pt x="7200" y="1602"/>
                      <a:pt x="7174" y="1588"/>
                      <a:pt x="7155" y="1560"/>
                    </a:cubicBezTo>
                    <a:cubicBezTo>
                      <a:pt x="7130" y="1535"/>
                      <a:pt x="7130" y="1510"/>
                      <a:pt x="7155" y="1485"/>
                    </a:cubicBezTo>
                    <a:cubicBezTo>
                      <a:pt x="7180" y="1447"/>
                      <a:pt x="7218" y="1409"/>
                      <a:pt x="7243" y="1371"/>
                    </a:cubicBezTo>
                    <a:lnTo>
                      <a:pt x="7419" y="1170"/>
                    </a:lnTo>
                    <a:cubicBezTo>
                      <a:pt x="7482" y="1107"/>
                      <a:pt x="7533" y="1044"/>
                      <a:pt x="7595" y="982"/>
                    </a:cubicBezTo>
                    <a:close/>
                    <a:moveTo>
                      <a:pt x="7279" y="1064"/>
                    </a:moveTo>
                    <a:cubicBezTo>
                      <a:pt x="7309" y="1064"/>
                      <a:pt x="7342" y="1073"/>
                      <a:pt x="7369" y="1082"/>
                    </a:cubicBezTo>
                    <a:cubicBezTo>
                      <a:pt x="7407" y="1095"/>
                      <a:pt x="7419" y="1132"/>
                      <a:pt x="7407" y="1170"/>
                    </a:cubicBezTo>
                    <a:cubicBezTo>
                      <a:pt x="7357" y="1220"/>
                      <a:pt x="7306" y="1258"/>
                      <a:pt x="7243" y="1283"/>
                    </a:cubicBezTo>
                    <a:cubicBezTo>
                      <a:pt x="7193" y="1321"/>
                      <a:pt x="7130" y="1346"/>
                      <a:pt x="7092" y="1371"/>
                    </a:cubicBezTo>
                    <a:cubicBezTo>
                      <a:pt x="7017" y="1409"/>
                      <a:pt x="6942" y="1434"/>
                      <a:pt x="6879" y="1459"/>
                    </a:cubicBezTo>
                    <a:cubicBezTo>
                      <a:pt x="6967" y="1485"/>
                      <a:pt x="7055" y="1535"/>
                      <a:pt x="7118" y="1598"/>
                    </a:cubicBezTo>
                    <a:cubicBezTo>
                      <a:pt x="7218" y="1723"/>
                      <a:pt x="7180" y="1837"/>
                      <a:pt x="7168" y="1837"/>
                    </a:cubicBezTo>
                    <a:cubicBezTo>
                      <a:pt x="7155" y="1837"/>
                      <a:pt x="7155" y="1736"/>
                      <a:pt x="7055" y="1623"/>
                    </a:cubicBezTo>
                    <a:cubicBezTo>
                      <a:pt x="7004" y="1560"/>
                      <a:pt x="6929" y="1510"/>
                      <a:pt x="6854" y="1472"/>
                    </a:cubicBezTo>
                    <a:cubicBezTo>
                      <a:pt x="6828" y="1485"/>
                      <a:pt x="6803" y="1485"/>
                      <a:pt x="6791" y="1497"/>
                    </a:cubicBezTo>
                    <a:cubicBezTo>
                      <a:pt x="6690" y="1535"/>
                      <a:pt x="6589" y="1560"/>
                      <a:pt x="6489" y="1573"/>
                    </a:cubicBezTo>
                    <a:cubicBezTo>
                      <a:pt x="6489" y="1573"/>
                      <a:pt x="6589" y="1535"/>
                      <a:pt x="6766" y="1472"/>
                    </a:cubicBezTo>
                    <a:cubicBezTo>
                      <a:pt x="6854" y="1434"/>
                      <a:pt x="6954" y="1397"/>
                      <a:pt x="7055" y="1346"/>
                    </a:cubicBezTo>
                    <a:cubicBezTo>
                      <a:pt x="7105" y="1321"/>
                      <a:pt x="7168" y="1283"/>
                      <a:pt x="7218" y="1258"/>
                    </a:cubicBezTo>
                    <a:cubicBezTo>
                      <a:pt x="7269" y="1233"/>
                      <a:pt x="7306" y="1195"/>
                      <a:pt x="7344" y="1158"/>
                    </a:cubicBezTo>
                    <a:cubicBezTo>
                      <a:pt x="7357" y="1145"/>
                      <a:pt x="7344" y="1120"/>
                      <a:pt x="7331" y="1107"/>
                    </a:cubicBezTo>
                    <a:cubicBezTo>
                      <a:pt x="7306" y="1107"/>
                      <a:pt x="7287" y="1102"/>
                      <a:pt x="7269" y="1102"/>
                    </a:cubicBezTo>
                    <a:cubicBezTo>
                      <a:pt x="7260" y="1102"/>
                      <a:pt x="7252" y="1103"/>
                      <a:pt x="7243" y="1107"/>
                    </a:cubicBezTo>
                    <a:cubicBezTo>
                      <a:pt x="7168" y="1107"/>
                      <a:pt x="7092" y="1120"/>
                      <a:pt x="7017" y="1145"/>
                    </a:cubicBezTo>
                    <a:cubicBezTo>
                      <a:pt x="6904" y="1158"/>
                      <a:pt x="6803" y="1195"/>
                      <a:pt x="6690" y="1246"/>
                    </a:cubicBezTo>
                    <a:lnTo>
                      <a:pt x="6665" y="1258"/>
                    </a:lnTo>
                    <a:lnTo>
                      <a:pt x="6665" y="1246"/>
                    </a:lnTo>
                    <a:cubicBezTo>
                      <a:pt x="6665" y="1158"/>
                      <a:pt x="6615" y="1120"/>
                      <a:pt x="6615" y="1120"/>
                    </a:cubicBezTo>
                    <a:lnTo>
                      <a:pt x="6615" y="1120"/>
                    </a:lnTo>
                    <a:cubicBezTo>
                      <a:pt x="6665" y="1132"/>
                      <a:pt x="6690" y="1170"/>
                      <a:pt x="6703" y="1220"/>
                    </a:cubicBezTo>
                    <a:cubicBezTo>
                      <a:pt x="6803" y="1170"/>
                      <a:pt x="6904" y="1132"/>
                      <a:pt x="7017" y="1107"/>
                    </a:cubicBezTo>
                    <a:cubicBezTo>
                      <a:pt x="7092" y="1082"/>
                      <a:pt x="7168" y="1070"/>
                      <a:pt x="7243" y="1070"/>
                    </a:cubicBezTo>
                    <a:cubicBezTo>
                      <a:pt x="7254" y="1066"/>
                      <a:pt x="7267" y="1064"/>
                      <a:pt x="7279" y="1064"/>
                    </a:cubicBezTo>
                    <a:close/>
                    <a:moveTo>
                      <a:pt x="7897" y="1"/>
                    </a:moveTo>
                    <a:cubicBezTo>
                      <a:pt x="7721" y="1"/>
                      <a:pt x="7709" y="101"/>
                      <a:pt x="7407" y="717"/>
                    </a:cubicBezTo>
                    <a:cubicBezTo>
                      <a:pt x="7407" y="717"/>
                      <a:pt x="7275" y="941"/>
                      <a:pt x="7212" y="941"/>
                    </a:cubicBezTo>
                    <a:cubicBezTo>
                      <a:pt x="7205" y="941"/>
                      <a:pt x="7198" y="938"/>
                      <a:pt x="7193" y="931"/>
                    </a:cubicBezTo>
                    <a:cubicBezTo>
                      <a:pt x="7143" y="868"/>
                      <a:pt x="7294" y="277"/>
                      <a:pt x="7281" y="139"/>
                    </a:cubicBezTo>
                    <a:cubicBezTo>
                      <a:pt x="7281" y="112"/>
                      <a:pt x="7261" y="100"/>
                      <a:pt x="7233" y="100"/>
                    </a:cubicBezTo>
                    <a:cubicBezTo>
                      <a:pt x="7167" y="100"/>
                      <a:pt x="7052" y="167"/>
                      <a:pt x="7017" y="290"/>
                    </a:cubicBezTo>
                    <a:cubicBezTo>
                      <a:pt x="6967" y="504"/>
                      <a:pt x="6891" y="717"/>
                      <a:pt x="6791" y="919"/>
                    </a:cubicBezTo>
                    <a:cubicBezTo>
                      <a:pt x="6766" y="944"/>
                      <a:pt x="6740" y="956"/>
                      <a:pt x="6703" y="969"/>
                    </a:cubicBezTo>
                    <a:cubicBezTo>
                      <a:pt x="6539" y="1044"/>
                      <a:pt x="6401" y="1158"/>
                      <a:pt x="6300" y="1309"/>
                    </a:cubicBezTo>
                    <a:lnTo>
                      <a:pt x="6162" y="1510"/>
                    </a:lnTo>
                    <a:lnTo>
                      <a:pt x="6124" y="1573"/>
                    </a:lnTo>
                    <a:lnTo>
                      <a:pt x="5747" y="1925"/>
                    </a:lnTo>
                    <a:lnTo>
                      <a:pt x="2792" y="4729"/>
                    </a:lnTo>
                    <a:cubicBezTo>
                      <a:pt x="2742" y="4842"/>
                      <a:pt x="2691" y="4955"/>
                      <a:pt x="2641" y="5068"/>
                    </a:cubicBezTo>
                    <a:cubicBezTo>
                      <a:pt x="2591" y="5194"/>
                      <a:pt x="2540" y="5307"/>
                      <a:pt x="2478" y="5420"/>
                    </a:cubicBezTo>
                    <a:cubicBezTo>
                      <a:pt x="2478" y="5295"/>
                      <a:pt x="2515" y="5182"/>
                      <a:pt x="2578" y="5068"/>
                    </a:cubicBezTo>
                    <a:cubicBezTo>
                      <a:pt x="2628" y="4955"/>
                      <a:pt x="2704" y="4842"/>
                      <a:pt x="2779" y="4741"/>
                    </a:cubicBezTo>
                    <a:lnTo>
                      <a:pt x="2716" y="4339"/>
                    </a:lnTo>
                    <a:lnTo>
                      <a:pt x="642" y="4741"/>
                    </a:lnTo>
                    <a:cubicBezTo>
                      <a:pt x="704" y="4754"/>
                      <a:pt x="755" y="4767"/>
                      <a:pt x="742" y="4767"/>
                    </a:cubicBezTo>
                    <a:cubicBezTo>
                      <a:pt x="711" y="4773"/>
                      <a:pt x="679" y="4776"/>
                      <a:pt x="648" y="4776"/>
                    </a:cubicBezTo>
                    <a:cubicBezTo>
                      <a:pt x="616" y="4776"/>
                      <a:pt x="585" y="4773"/>
                      <a:pt x="554" y="4767"/>
                    </a:cubicBezTo>
                    <a:lnTo>
                      <a:pt x="0" y="4880"/>
                    </a:lnTo>
                    <a:lnTo>
                      <a:pt x="478" y="6137"/>
                    </a:lnTo>
                    <a:cubicBezTo>
                      <a:pt x="604" y="6452"/>
                      <a:pt x="981" y="6691"/>
                      <a:pt x="1509" y="6766"/>
                    </a:cubicBezTo>
                    <a:cubicBezTo>
                      <a:pt x="1665" y="6792"/>
                      <a:pt x="1825" y="6805"/>
                      <a:pt x="1987" y="6805"/>
                    </a:cubicBezTo>
                    <a:cubicBezTo>
                      <a:pt x="2753" y="6805"/>
                      <a:pt x="3544" y="6523"/>
                      <a:pt x="3949" y="6087"/>
                    </a:cubicBezTo>
                    <a:lnTo>
                      <a:pt x="7067" y="2503"/>
                    </a:lnTo>
                    <a:lnTo>
                      <a:pt x="7281" y="2252"/>
                    </a:lnTo>
                    <a:lnTo>
                      <a:pt x="7671" y="1799"/>
                    </a:lnTo>
                    <a:cubicBezTo>
                      <a:pt x="7671" y="1799"/>
                      <a:pt x="8476" y="994"/>
                      <a:pt x="8161" y="894"/>
                    </a:cubicBezTo>
                    <a:cubicBezTo>
                      <a:pt x="8161" y="894"/>
                      <a:pt x="8150" y="893"/>
                      <a:pt x="8133" y="893"/>
                    </a:cubicBezTo>
                    <a:cubicBezTo>
                      <a:pt x="8091" y="893"/>
                      <a:pt x="8012" y="899"/>
                      <a:pt x="7985" y="944"/>
                    </a:cubicBezTo>
                    <a:cubicBezTo>
                      <a:pt x="7985" y="944"/>
                      <a:pt x="8010" y="806"/>
                      <a:pt x="7860" y="806"/>
                    </a:cubicBezTo>
                    <a:cubicBezTo>
                      <a:pt x="7772" y="806"/>
                      <a:pt x="7683" y="856"/>
                      <a:pt x="7633" y="931"/>
                    </a:cubicBezTo>
                    <a:cubicBezTo>
                      <a:pt x="7633" y="931"/>
                      <a:pt x="8086" y="13"/>
                      <a:pt x="789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3891100" y="3801850"/>
                <a:ext cx="23600" cy="19225"/>
              </a:xfrm>
              <a:custGeom>
                <a:avLst/>
                <a:gdLst/>
                <a:ahLst/>
                <a:cxnLst/>
                <a:rect l="l" t="t" r="r" b="b"/>
                <a:pathLst>
                  <a:path w="944" h="769" extrusionOk="0">
                    <a:moveTo>
                      <a:pt x="755" y="1"/>
                    </a:moveTo>
                    <a:cubicBezTo>
                      <a:pt x="679" y="13"/>
                      <a:pt x="604" y="26"/>
                      <a:pt x="528" y="38"/>
                    </a:cubicBezTo>
                    <a:cubicBezTo>
                      <a:pt x="415" y="63"/>
                      <a:pt x="315" y="101"/>
                      <a:pt x="214" y="151"/>
                    </a:cubicBezTo>
                    <a:cubicBezTo>
                      <a:pt x="214" y="114"/>
                      <a:pt x="176" y="76"/>
                      <a:pt x="139" y="51"/>
                    </a:cubicBezTo>
                    <a:cubicBezTo>
                      <a:pt x="126" y="51"/>
                      <a:pt x="189" y="89"/>
                      <a:pt x="189" y="177"/>
                    </a:cubicBezTo>
                    <a:lnTo>
                      <a:pt x="189" y="202"/>
                    </a:lnTo>
                    <a:lnTo>
                      <a:pt x="214" y="189"/>
                    </a:lnTo>
                    <a:cubicBezTo>
                      <a:pt x="315" y="139"/>
                      <a:pt x="428" y="101"/>
                      <a:pt x="541" y="76"/>
                    </a:cubicBezTo>
                    <a:cubicBezTo>
                      <a:pt x="604" y="51"/>
                      <a:pt x="679" y="51"/>
                      <a:pt x="755" y="38"/>
                    </a:cubicBezTo>
                    <a:cubicBezTo>
                      <a:pt x="780" y="38"/>
                      <a:pt x="818" y="38"/>
                      <a:pt x="843" y="51"/>
                    </a:cubicBezTo>
                    <a:cubicBezTo>
                      <a:pt x="868" y="51"/>
                      <a:pt x="868" y="76"/>
                      <a:pt x="855" y="89"/>
                    </a:cubicBezTo>
                    <a:cubicBezTo>
                      <a:pt x="818" y="139"/>
                      <a:pt x="780" y="164"/>
                      <a:pt x="730" y="189"/>
                    </a:cubicBezTo>
                    <a:cubicBezTo>
                      <a:pt x="679" y="227"/>
                      <a:pt x="629" y="252"/>
                      <a:pt x="579" y="277"/>
                    </a:cubicBezTo>
                    <a:cubicBezTo>
                      <a:pt x="478" y="328"/>
                      <a:pt x="378" y="365"/>
                      <a:pt x="290" y="403"/>
                    </a:cubicBezTo>
                    <a:cubicBezTo>
                      <a:pt x="113" y="466"/>
                      <a:pt x="0" y="504"/>
                      <a:pt x="0" y="504"/>
                    </a:cubicBezTo>
                    <a:cubicBezTo>
                      <a:pt x="101" y="491"/>
                      <a:pt x="202" y="466"/>
                      <a:pt x="302" y="428"/>
                    </a:cubicBezTo>
                    <a:cubicBezTo>
                      <a:pt x="327" y="416"/>
                      <a:pt x="352" y="416"/>
                      <a:pt x="365" y="403"/>
                    </a:cubicBezTo>
                    <a:cubicBezTo>
                      <a:pt x="440" y="441"/>
                      <a:pt x="516" y="491"/>
                      <a:pt x="579" y="566"/>
                    </a:cubicBezTo>
                    <a:cubicBezTo>
                      <a:pt x="662" y="662"/>
                      <a:pt x="667" y="769"/>
                      <a:pt x="688" y="769"/>
                    </a:cubicBezTo>
                    <a:cubicBezTo>
                      <a:pt x="689" y="769"/>
                      <a:pt x="691" y="768"/>
                      <a:pt x="692" y="768"/>
                    </a:cubicBezTo>
                    <a:cubicBezTo>
                      <a:pt x="704" y="768"/>
                      <a:pt x="742" y="654"/>
                      <a:pt x="629" y="541"/>
                    </a:cubicBezTo>
                    <a:cubicBezTo>
                      <a:pt x="566" y="466"/>
                      <a:pt x="491" y="416"/>
                      <a:pt x="390" y="403"/>
                    </a:cubicBezTo>
                    <a:cubicBezTo>
                      <a:pt x="466" y="365"/>
                      <a:pt x="541" y="340"/>
                      <a:pt x="604" y="302"/>
                    </a:cubicBezTo>
                    <a:cubicBezTo>
                      <a:pt x="667" y="277"/>
                      <a:pt x="717" y="252"/>
                      <a:pt x="767" y="214"/>
                    </a:cubicBezTo>
                    <a:cubicBezTo>
                      <a:pt x="818" y="189"/>
                      <a:pt x="881" y="151"/>
                      <a:pt x="918" y="101"/>
                    </a:cubicBezTo>
                    <a:cubicBezTo>
                      <a:pt x="943" y="63"/>
                      <a:pt x="931" y="26"/>
                      <a:pt x="893" y="13"/>
                    </a:cubicBezTo>
                    <a:cubicBezTo>
                      <a:pt x="843" y="1"/>
                      <a:pt x="805" y="1"/>
                      <a:pt x="75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3907450" y="3799650"/>
                <a:ext cx="24550" cy="15200"/>
              </a:xfrm>
              <a:custGeom>
                <a:avLst/>
                <a:gdLst/>
                <a:ahLst/>
                <a:cxnLst/>
                <a:rect l="l" t="t" r="r" b="b"/>
                <a:pathLst>
                  <a:path w="982" h="608" extrusionOk="0">
                    <a:moveTo>
                      <a:pt x="465" y="1"/>
                    </a:moveTo>
                    <a:cubicBezTo>
                      <a:pt x="403" y="51"/>
                      <a:pt x="340" y="101"/>
                      <a:pt x="289" y="164"/>
                    </a:cubicBezTo>
                    <a:lnTo>
                      <a:pt x="113" y="365"/>
                    </a:lnTo>
                    <a:cubicBezTo>
                      <a:pt x="76" y="403"/>
                      <a:pt x="50" y="441"/>
                      <a:pt x="25" y="491"/>
                    </a:cubicBezTo>
                    <a:cubicBezTo>
                      <a:pt x="0" y="516"/>
                      <a:pt x="0" y="541"/>
                      <a:pt x="25" y="566"/>
                    </a:cubicBezTo>
                    <a:cubicBezTo>
                      <a:pt x="46" y="587"/>
                      <a:pt x="75" y="607"/>
                      <a:pt x="105" y="607"/>
                    </a:cubicBezTo>
                    <a:cubicBezTo>
                      <a:pt x="112" y="607"/>
                      <a:pt x="119" y="606"/>
                      <a:pt x="126" y="604"/>
                    </a:cubicBezTo>
                    <a:cubicBezTo>
                      <a:pt x="201" y="592"/>
                      <a:pt x="264" y="554"/>
                      <a:pt x="327" y="504"/>
                    </a:cubicBezTo>
                    <a:cubicBezTo>
                      <a:pt x="340" y="491"/>
                      <a:pt x="352" y="478"/>
                      <a:pt x="377" y="453"/>
                    </a:cubicBezTo>
                    <a:lnTo>
                      <a:pt x="377" y="453"/>
                    </a:lnTo>
                    <a:cubicBezTo>
                      <a:pt x="365" y="478"/>
                      <a:pt x="365" y="504"/>
                      <a:pt x="365" y="529"/>
                    </a:cubicBezTo>
                    <a:cubicBezTo>
                      <a:pt x="377" y="554"/>
                      <a:pt x="390" y="566"/>
                      <a:pt x="415" y="566"/>
                    </a:cubicBezTo>
                    <a:cubicBezTo>
                      <a:pt x="440" y="566"/>
                      <a:pt x="478" y="566"/>
                      <a:pt x="503" y="554"/>
                    </a:cubicBezTo>
                    <a:cubicBezTo>
                      <a:pt x="541" y="541"/>
                      <a:pt x="566" y="516"/>
                      <a:pt x="604" y="491"/>
                    </a:cubicBezTo>
                    <a:cubicBezTo>
                      <a:pt x="767" y="416"/>
                      <a:pt x="893" y="302"/>
                      <a:pt x="981" y="151"/>
                    </a:cubicBezTo>
                    <a:lnTo>
                      <a:pt x="981" y="151"/>
                    </a:lnTo>
                    <a:cubicBezTo>
                      <a:pt x="855" y="265"/>
                      <a:pt x="717" y="378"/>
                      <a:pt x="566" y="466"/>
                    </a:cubicBezTo>
                    <a:cubicBezTo>
                      <a:pt x="541" y="491"/>
                      <a:pt x="503" y="504"/>
                      <a:pt x="478" y="516"/>
                    </a:cubicBezTo>
                    <a:cubicBezTo>
                      <a:pt x="465" y="520"/>
                      <a:pt x="456" y="522"/>
                      <a:pt x="448" y="522"/>
                    </a:cubicBezTo>
                    <a:cubicBezTo>
                      <a:pt x="433" y="522"/>
                      <a:pt x="428" y="516"/>
                      <a:pt x="428" y="516"/>
                    </a:cubicBezTo>
                    <a:cubicBezTo>
                      <a:pt x="415" y="504"/>
                      <a:pt x="440" y="441"/>
                      <a:pt x="453" y="403"/>
                    </a:cubicBezTo>
                    <a:cubicBezTo>
                      <a:pt x="465" y="378"/>
                      <a:pt x="491" y="353"/>
                      <a:pt x="516" y="340"/>
                    </a:cubicBezTo>
                    <a:cubicBezTo>
                      <a:pt x="553" y="290"/>
                      <a:pt x="604" y="239"/>
                      <a:pt x="642" y="202"/>
                    </a:cubicBezTo>
                    <a:cubicBezTo>
                      <a:pt x="704" y="151"/>
                      <a:pt x="755" y="89"/>
                      <a:pt x="805" y="26"/>
                    </a:cubicBezTo>
                    <a:lnTo>
                      <a:pt x="805" y="26"/>
                    </a:lnTo>
                    <a:cubicBezTo>
                      <a:pt x="730" y="76"/>
                      <a:pt x="667" y="126"/>
                      <a:pt x="604" y="189"/>
                    </a:cubicBezTo>
                    <a:cubicBezTo>
                      <a:pt x="553" y="239"/>
                      <a:pt x="478" y="302"/>
                      <a:pt x="403" y="365"/>
                    </a:cubicBezTo>
                    <a:cubicBezTo>
                      <a:pt x="365" y="403"/>
                      <a:pt x="327" y="441"/>
                      <a:pt x="277" y="466"/>
                    </a:cubicBezTo>
                    <a:cubicBezTo>
                      <a:pt x="239" y="516"/>
                      <a:pt x="189" y="541"/>
                      <a:pt x="139" y="554"/>
                    </a:cubicBezTo>
                    <a:cubicBezTo>
                      <a:pt x="88" y="554"/>
                      <a:pt x="63" y="516"/>
                      <a:pt x="88" y="478"/>
                    </a:cubicBezTo>
                    <a:cubicBezTo>
                      <a:pt x="113" y="441"/>
                      <a:pt x="139" y="403"/>
                      <a:pt x="176" y="365"/>
                    </a:cubicBezTo>
                    <a:lnTo>
                      <a:pt x="327" y="177"/>
                    </a:lnTo>
                    <a:cubicBezTo>
                      <a:pt x="377" y="126"/>
                      <a:pt x="428" y="63"/>
                      <a:pt x="46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3495925" y="3747425"/>
                <a:ext cx="306550" cy="168575"/>
              </a:xfrm>
              <a:custGeom>
                <a:avLst/>
                <a:gdLst/>
                <a:ahLst/>
                <a:cxnLst/>
                <a:rect l="l" t="t" r="r" b="b"/>
                <a:pathLst>
                  <a:path w="12262" h="6743" extrusionOk="0">
                    <a:moveTo>
                      <a:pt x="6129" y="0"/>
                    </a:moveTo>
                    <a:cubicBezTo>
                      <a:pt x="5606" y="0"/>
                      <a:pt x="5075" y="52"/>
                      <a:pt x="4565" y="166"/>
                    </a:cubicBezTo>
                    <a:lnTo>
                      <a:pt x="1" y="3699"/>
                    </a:lnTo>
                    <a:lnTo>
                      <a:pt x="51" y="3749"/>
                    </a:lnTo>
                    <a:cubicBezTo>
                      <a:pt x="152" y="3699"/>
                      <a:pt x="818" y="3498"/>
                      <a:pt x="1610" y="3259"/>
                    </a:cubicBezTo>
                    <a:lnTo>
                      <a:pt x="2239" y="3070"/>
                    </a:lnTo>
                    <a:lnTo>
                      <a:pt x="2340" y="3033"/>
                    </a:lnTo>
                    <a:cubicBezTo>
                      <a:pt x="2802" y="2902"/>
                      <a:pt x="3119" y="2805"/>
                      <a:pt x="3154" y="2805"/>
                    </a:cubicBezTo>
                    <a:cubicBezTo>
                      <a:pt x="3156" y="2805"/>
                      <a:pt x="3157" y="2806"/>
                      <a:pt x="3157" y="2806"/>
                    </a:cubicBezTo>
                    <a:cubicBezTo>
                      <a:pt x="3170" y="2806"/>
                      <a:pt x="2818" y="2919"/>
                      <a:pt x="2302" y="3083"/>
                    </a:cubicBezTo>
                    <a:lnTo>
                      <a:pt x="655" y="4567"/>
                    </a:lnTo>
                    <a:lnTo>
                      <a:pt x="6527" y="6742"/>
                    </a:lnTo>
                    <a:lnTo>
                      <a:pt x="8049" y="5434"/>
                    </a:lnTo>
                    <a:cubicBezTo>
                      <a:pt x="8011" y="5372"/>
                      <a:pt x="7973" y="5309"/>
                      <a:pt x="7923" y="5246"/>
                    </a:cubicBezTo>
                    <a:cubicBezTo>
                      <a:pt x="7734" y="5082"/>
                      <a:pt x="7495" y="4969"/>
                      <a:pt x="7244" y="4906"/>
                    </a:cubicBezTo>
                    <a:cubicBezTo>
                      <a:pt x="6804" y="4806"/>
                      <a:pt x="6364" y="4730"/>
                      <a:pt x="5911" y="4693"/>
                    </a:cubicBezTo>
                    <a:cubicBezTo>
                      <a:pt x="5647" y="4655"/>
                      <a:pt x="5395" y="4605"/>
                      <a:pt x="5144" y="4529"/>
                    </a:cubicBezTo>
                    <a:cubicBezTo>
                      <a:pt x="4905" y="4454"/>
                      <a:pt x="4691" y="4353"/>
                      <a:pt x="4515" y="4202"/>
                    </a:cubicBezTo>
                    <a:cubicBezTo>
                      <a:pt x="4163" y="3925"/>
                      <a:pt x="3974" y="3611"/>
                      <a:pt x="3773" y="3334"/>
                    </a:cubicBezTo>
                    <a:cubicBezTo>
                      <a:pt x="3572" y="3083"/>
                      <a:pt x="3333" y="2869"/>
                      <a:pt x="3056" y="2706"/>
                    </a:cubicBezTo>
                    <a:cubicBezTo>
                      <a:pt x="2818" y="2580"/>
                      <a:pt x="2553" y="2505"/>
                      <a:pt x="2277" y="2479"/>
                    </a:cubicBezTo>
                    <a:cubicBezTo>
                      <a:pt x="2170" y="2467"/>
                      <a:pt x="2085" y="2464"/>
                      <a:pt x="2027" y="2464"/>
                    </a:cubicBezTo>
                    <a:cubicBezTo>
                      <a:pt x="1969" y="2464"/>
                      <a:pt x="1937" y="2467"/>
                      <a:pt x="1937" y="2467"/>
                    </a:cubicBezTo>
                    <a:cubicBezTo>
                      <a:pt x="1994" y="2461"/>
                      <a:pt x="2054" y="2457"/>
                      <a:pt x="2115" y="2457"/>
                    </a:cubicBezTo>
                    <a:cubicBezTo>
                      <a:pt x="2176" y="2457"/>
                      <a:pt x="2239" y="2461"/>
                      <a:pt x="2302" y="2467"/>
                    </a:cubicBezTo>
                    <a:cubicBezTo>
                      <a:pt x="2579" y="2479"/>
                      <a:pt x="2843" y="2555"/>
                      <a:pt x="3094" y="2681"/>
                    </a:cubicBezTo>
                    <a:cubicBezTo>
                      <a:pt x="3383" y="2831"/>
                      <a:pt x="3647" y="3045"/>
                      <a:pt x="3836" y="3309"/>
                    </a:cubicBezTo>
                    <a:cubicBezTo>
                      <a:pt x="4050" y="3586"/>
                      <a:pt x="4238" y="3900"/>
                      <a:pt x="4578" y="4164"/>
                    </a:cubicBezTo>
                    <a:cubicBezTo>
                      <a:pt x="4767" y="4303"/>
                      <a:pt x="4968" y="4416"/>
                      <a:pt x="5194" y="4479"/>
                    </a:cubicBezTo>
                    <a:cubicBezTo>
                      <a:pt x="5446" y="4554"/>
                      <a:pt x="5697" y="4605"/>
                      <a:pt x="5949" y="4642"/>
                    </a:cubicBezTo>
                    <a:cubicBezTo>
                      <a:pt x="6401" y="4680"/>
                      <a:pt x="6854" y="4768"/>
                      <a:pt x="7294" y="4869"/>
                    </a:cubicBezTo>
                    <a:cubicBezTo>
                      <a:pt x="7546" y="4931"/>
                      <a:pt x="7772" y="5057"/>
                      <a:pt x="7961" y="5233"/>
                    </a:cubicBezTo>
                    <a:cubicBezTo>
                      <a:pt x="7998" y="5296"/>
                      <a:pt x="8036" y="5359"/>
                      <a:pt x="8061" y="5434"/>
                    </a:cubicBezTo>
                    <a:lnTo>
                      <a:pt x="8652" y="4944"/>
                    </a:lnTo>
                    <a:lnTo>
                      <a:pt x="8652" y="4944"/>
                    </a:lnTo>
                    <a:lnTo>
                      <a:pt x="8627" y="4969"/>
                    </a:lnTo>
                    <a:lnTo>
                      <a:pt x="8627" y="4969"/>
                    </a:lnTo>
                    <a:lnTo>
                      <a:pt x="8879" y="4781"/>
                    </a:lnTo>
                    <a:cubicBezTo>
                      <a:pt x="9168" y="4542"/>
                      <a:pt x="9432" y="4328"/>
                      <a:pt x="9608" y="4164"/>
                    </a:cubicBezTo>
                    <a:lnTo>
                      <a:pt x="9834" y="3988"/>
                    </a:lnTo>
                    <a:cubicBezTo>
                      <a:pt x="9859" y="3963"/>
                      <a:pt x="9885" y="3938"/>
                      <a:pt x="9922" y="3913"/>
                    </a:cubicBezTo>
                    <a:lnTo>
                      <a:pt x="9922" y="3913"/>
                    </a:lnTo>
                    <a:cubicBezTo>
                      <a:pt x="9897" y="3938"/>
                      <a:pt x="9872" y="3963"/>
                      <a:pt x="9847" y="3988"/>
                    </a:cubicBezTo>
                    <a:cubicBezTo>
                      <a:pt x="9809" y="4039"/>
                      <a:pt x="9734" y="4102"/>
                      <a:pt x="9646" y="4177"/>
                    </a:cubicBezTo>
                    <a:cubicBezTo>
                      <a:pt x="9470" y="4340"/>
                      <a:pt x="9218" y="4567"/>
                      <a:pt x="8929" y="4793"/>
                    </a:cubicBezTo>
                    <a:cubicBezTo>
                      <a:pt x="8828" y="4881"/>
                      <a:pt x="8728" y="4957"/>
                      <a:pt x="8627" y="5032"/>
                    </a:cubicBezTo>
                    <a:lnTo>
                      <a:pt x="8615" y="6113"/>
                    </a:lnTo>
                    <a:lnTo>
                      <a:pt x="9319" y="5988"/>
                    </a:lnTo>
                    <a:lnTo>
                      <a:pt x="9872" y="5875"/>
                    </a:lnTo>
                    <a:cubicBezTo>
                      <a:pt x="9658" y="5862"/>
                      <a:pt x="9457" y="5812"/>
                      <a:pt x="9268" y="5749"/>
                    </a:cubicBezTo>
                    <a:cubicBezTo>
                      <a:pt x="8866" y="5623"/>
                      <a:pt x="8665" y="5434"/>
                      <a:pt x="8690" y="5434"/>
                    </a:cubicBezTo>
                    <a:cubicBezTo>
                      <a:pt x="8891" y="5548"/>
                      <a:pt x="9105" y="5636"/>
                      <a:pt x="9319" y="5711"/>
                    </a:cubicBezTo>
                    <a:cubicBezTo>
                      <a:pt x="9532" y="5787"/>
                      <a:pt x="9746" y="5837"/>
                      <a:pt x="9960" y="5875"/>
                    </a:cubicBezTo>
                    <a:lnTo>
                      <a:pt x="12035" y="5472"/>
                    </a:lnTo>
                    <a:lnTo>
                      <a:pt x="12261" y="5409"/>
                    </a:lnTo>
                    <a:cubicBezTo>
                      <a:pt x="12261" y="5409"/>
                      <a:pt x="12249" y="5183"/>
                      <a:pt x="12223" y="4843"/>
                    </a:cubicBezTo>
                    <a:lnTo>
                      <a:pt x="12123" y="4818"/>
                    </a:lnTo>
                    <a:cubicBezTo>
                      <a:pt x="12022" y="4793"/>
                      <a:pt x="11934" y="4755"/>
                      <a:pt x="11846" y="4705"/>
                    </a:cubicBezTo>
                    <a:cubicBezTo>
                      <a:pt x="11720" y="4642"/>
                      <a:pt x="11595" y="4567"/>
                      <a:pt x="11482" y="4479"/>
                    </a:cubicBezTo>
                    <a:cubicBezTo>
                      <a:pt x="11368" y="4378"/>
                      <a:pt x="11243" y="4265"/>
                      <a:pt x="11079" y="4139"/>
                    </a:cubicBezTo>
                    <a:cubicBezTo>
                      <a:pt x="10991" y="4076"/>
                      <a:pt x="10903" y="4014"/>
                      <a:pt x="10815" y="3963"/>
                    </a:cubicBezTo>
                    <a:cubicBezTo>
                      <a:pt x="10752" y="3938"/>
                      <a:pt x="10715" y="3913"/>
                      <a:pt x="10652" y="3888"/>
                    </a:cubicBezTo>
                    <a:lnTo>
                      <a:pt x="10476" y="3812"/>
                    </a:lnTo>
                    <a:cubicBezTo>
                      <a:pt x="10174" y="3712"/>
                      <a:pt x="9872" y="3649"/>
                      <a:pt x="9570" y="3599"/>
                    </a:cubicBezTo>
                    <a:cubicBezTo>
                      <a:pt x="8891" y="3498"/>
                      <a:pt x="8099" y="3460"/>
                      <a:pt x="7319" y="3334"/>
                    </a:cubicBezTo>
                    <a:cubicBezTo>
                      <a:pt x="6967" y="3272"/>
                      <a:pt x="6628" y="3171"/>
                      <a:pt x="6301" y="3020"/>
                    </a:cubicBezTo>
                    <a:cubicBezTo>
                      <a:pt x="6062" y="2894"/>
                      <a:pt x="5848" y="2718"/>
                      <a:pt x="5685" y="2517"/>
                    </a:cubicBezTo>
                    <a:cubicBezTo>
                      <a:pt x="5408" y="2152"/>
                      <a:pt x="5244" y="1788"/>
                      <a:pt x="4980" y="1549"/>
                    </a:cubicBezTo>
                    <a:cubicBezTo>
                      <a:pt x="4754" y="1323"/>
                      <a:pt x="4477" y="1159"/>
                      <a:pt x="4163" y="1071"/>
                    </a:cubicBezTo>
                    <a:cubicBezTo>
                      <a:pt x="4025" y="1033"/>
                      <a:pt x="3886" y="1008"/>
                      <a:pt x="3748" y="996"/>
                    </a:cubicBezTo>
                    <a:lnTo>
                      <a:pt x="3861" y="996"/>
                    </a:lnTo>
                    <a:cubicBezTo>
                      <a:pt x="3974" y="1008"/>
                      <a:pt x="4075" y="1021"/>
                      <a:pt x="4176" y="1046"/>
                    </a:cubicBezTo>
                    <a:cubicBezTo>
                      <a:pt x="4503" y="1121"/>
                      <a:pt x="4792" y="1285"/>
                      <a:pt x="5018" y="1511"/>
                    </a:cubicBezTo>
                    <a:cubicBezTo>
                      <a:pt x="5295" y="1763"/>
                      <a:pt x="5471" y="2115"/>
                      <a:pt x="5760" y="2479"/>
                    </a:cubicBezTo>
                    <a:cubicBezTo>
                      <a:pt x="5924" y="2681"/>
                      <a:pt x="6125" y="2857"/>
                      <a:pt x="6364" y="2970"/>
                    </a:cubicBezTo>
                    <a:cubicBezTo>
                      <a:pt x="6678" y="3121"/>
                      <a:pt x="7005" y="3221"/>
                      <a:pt x="7357" y="3272"/>
                    </a:cubicBezTo>
                    <a:cubicBezTo>
                      <a:pt x="8112" y="3397"/>
                      <a:pt x="8929" y="3435"/>
                      <a:pt x="9595" y="3548"/>
                    </a:cubicBezTo>
                    <a:cubicBezTo>
                      <a:pt x="9910" y="3586"/>
                      <a:pt x="10212" y="3661"/>
                      <a:pt x="10501" y="3762"/>
                    </a:cubicBezTo>
                    <a:lnTo>
                      <a:pt x="10689" y="3837"/>
                    </a:lnTo>
                    <a:cubicBezTo>
                      <a:pt x="10752" y="3863"/>
                      <a:pt x="10803" y="3900"/>
                      <a:pt x="10853" y="3925"/>
                    </a:cubicBezTo>
                    <a:cubicBezTo>
                      <a:pt x="10953" y="3976"/>
                      <a:pt x="11041" y="4039"/>
                      <a:pt x="11129" y="4102"/>
                    </a:cubicBezTo>
                    <a:cubicBezTo>
                      <a:pt x="11280" y="4227"/>
                      <a:pt x="11406" y="4353"/>
                      <a:pt x="11519" y="4441"/>
                    </a:cubicBezTo>
                    <a:cubicBezTo>
                      <a:pt x="11620" y="4542"/>
                      <a:pt x="11733" y="4617"/>
                      <a:pt x="11859" y="4680"/>
                    </a:cubicBezTo>
                    <a:cubicBezTo>
                      <a:pt x="11972" y="4743"/>
                      <a:pt x="12098" y="4793"/>
                      <a:pt x="12223" y="4831"/>
                    </a:cubicBezTo>
                    <a:cubicBezTo>
                      <a:pt x="12198" y="4366"/>
                      <a:pt x="12161" y="3699"/>
                      <a:pt x="12148" y="3058"/>
                    </a:cubicBezTo>
                    <a:cubicBezTo>
                      <a:pt x="12135" y="2027"/>
                      <a:pt x="11117" y="1436"/>
                      <a:pt x="10589" y="1197"/>
                    </a:cubicBezTo>
                    <a:lnTo>
                      <a:pt x="9985" y="1737"/>
                    </a:lnTo>
                    <a:cubicBezTo>
                      <a:pt x="9822" y="1876"/>
                      <a:pt x="9633" y="1989"/>
                      <a:pt x="9432" y="2052"/>
                    </a:cubicBezTo>
                    <a:cubicBezTo>
                      <a:pt x="9545" y="2052"/>
                      <a:pt x="9646" y="2064"/>
                      <a:pt x="9759" y="2090"/>
                    </a:cubicBezTo>
                    <a:cubicBezTo>
                      <a:pt x="10086" y="2165"/>
                      <a:pt x="10400" y="2291"/>
                      <a:pt x="10689" y="2454"/>
                    </a:cubicBezTo>
                    <a:cubicBezTo>
                      <a:pt x="10979" y="2630"/>
                      <a:pt x="11280" y="2756"/>
                      <a:pt x="11595" y="2844"/>
                    </a:cubicBezTo>
                    <a:cubicBezTo>
                      <a:pt x="11859" y="2907"/>
                      <a:pt x="12060" y="2907"/>
                      <a:pt x="12060" y="2919"/>
                    </a:cubicBezTo>
                    <a:lnTo>
                      <a:pt x="11922" y="2919"/>
                    </a:lnTo>
                    <a:cubicBezTo>
                      <a:pt x="11796" y="2907"/>
                      <a:pt x="11683" y="2894"/>
                      <a:pt x="11557" y="2869"/>
                    </a:cubicBezTo>
                    <a:cubicBezTo>
                      <a:pt x="11230" y="2794"/>
                      <a:pt x="10916" y="2668"/>
                      <a:pt x="10626" y="2492"/>
                    </a:cubicBezTo>
                    <a:cubicBezTo>
                      <a:pt x="10350" y="2328"/>
                      <a:pt x="10048" y="2215"/>
                      <a:pt x="9746" y="2140"/>
                    </a:cubicBezTo>
                    <a:cubicBezTo>
                      <a:pt x="9621" y="2115"/>
                      <a:pt x="9507" y="2102"/>
                      <a:pt x="9394" y="2090"/>
                    </a:cubicBezTo>
                    <a:cubicBezTo>
                      <a:pt x="9135" y="2178"/>
                      <a:pt x="8865" y="2222"/>
                      <a:pt x="8596" y="2222"/>
                    </a:cubicBezTo>
                    <a:cubicBezTo>
                      <a:pt x="8369" y="2222"/>
                      <a:pt x="8142" y="2191"/>
                      <a:pt x="7923" y="2127"/>
                    </a:cubicBezTo>
                    <a:cubicBezTo>
                      <a:pt x="7357" y="1926"/>
                      <a:pt x="7194" y="1486"/>
                      <a:pt x="7483" y="1084"/>
                    </a:cubicBezTo>
                    <a:lnTo>
                      <a:pt x="7382" y="1084"/>
                    </a:lnTo>
                    <a:cubicBezTo>
                      <a:pt x="7307" y="1071"/>
                      <a:pt x="7231" y="1033"/>
                      <a:pt x="7168" y="983"/>
                    </a:cubicBezTo>
                    <a:cubicBezTo>
                      <a:pt x="7093" y="933"/>
                      <a:pt x="7030" y="845"/>
                      <a:pt x="7005" y="757"/>
                    </a:cubicBezTo>
                    <a:cubicBezTo>
                      <a:pt x="6980" y="656"/>
                      <a:pt x="6942" y="555"/>
                      <a:pt x="6892" y="467"/>
                    </a:cubicBezTo>
                    <a:cubicBezTo>
                      <a:pt x="6766" y="279"/>
                      <a:pt x="6603" y="140"/>
                      <a:pt x="6401" y="52"/>
                    </a:cubicBezTo>
                    <a:lnTo>
                      <a:pt x="6301" y="2"/>
                    </a:lnTo>
                    <a:cubicBezTo>
                      <a:pt x="6243" y="1"/>
                      <a:pt x="6186" y="0"/>
                      <a:pt x="61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3656575" y="3747475"/>
                <a:ext cx="43725" cy="27050"/>
              </a:xfrm>
              <a:custGeom>
                <a:avLst/>
                <a:gdLst/>
                <a:ahLst/>
                <a:cxnLst/>
                <a:rect l="l" t="t" r="r" b="b"/>
                <a:pathLst>
                  <a:path w="1749" h="1082" extrusionOk="0">
                    <a:moveTo>
                      <a:pt x="1" y="0"/>
                    </a:moveTo>
                    <a:cubicBezTo>
                      <a:pt x="10" y="1"/>
                      <a:pt x="20" y="1"/>
                      <a:pt x="30" y="2"/>
                    </a:cubicBezTo>
                    <a:lnTo>
                      <a:pt x="30" y="2"/>
                    </a:lnTo>
                    <a:cubicBezTo>
                      <a:pt x="28" y="1"/>
                      <a:pt x="27" y="1"/>
                      <a:pt x="26" y="0"/>
                    </a:cubicBezTo>
                    <a:close/>
                    <a:moveTo>
                      <a:pt x="30" y="2"/>
                    </a:moveTo>
                    <a:cubicBezTo>
                      <a:pt x="242" y="90"/>
                      <a:pt x="416" y="228"/>
                      <a:pt x="541" y="428"/>
                    </a:cubicBezTo>
                    <a:cubicBezTo>
                      <a:pt x="592" y="528"/>
                      <a:pt x="629" y="629"/>
                      <a:pt x="654" y="729"/>
                    </a:cubicBezTo>
                    <a:cubicBezTo>
                      <a:pt x="680" y="818"/>
                      <a:pt x="717" y="893"/>
                      <a:pt x="780" y="956"/>
                    </a:cubicBezTo>
                    <a:cubicBezTo>
                      <a:pt x="868" y="1019"/>
                      <a:pt x="956" y="1056"/>
                      <a:pt x="1057" y="1082"/>
                    </a:cubicBezTo>
                    <a:cubicBezTo>
                      <a:pt x="1107" y="1006"/>
                      <a:pt x="1170" y="956"/>
                      <a:pt x="1233" y="893"/>
                    </a:cubicBezTo>
                    <a:cubicBezTo>
                      <a:pt x="1409" y="742"/>
                      <a:pt x="1585" y="579"/>
                      <a:pt x="1748" y="428"/>
                    </a:cubicBezTo>
                    <a:lnTo>
                      <a:pt x="1283" y="277"/>
                    </a:lnTo>
                    <a:cubicBezTo>
                      <a:pt x="1283" y="277"/>
                      <a:pt x="902" y="55"/>
                      <a:pt x="30" y="2"/>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3790800" y="3893325"/>
                <a:ext cx="7900" cy="17325"/>
              </a:xfrm>
              <a:custGeom>
                <a:avLst/>
                <a:gdLst/>
                <a:ahLst/>
                <a:cxnLst/>
                <a:rect l="l" t="t" r="r" b="b"/>
                <a:pathLst>
                  <a:path w="316" h="693" extrusionOk="0">
                    <a:moveTo>
                      <a:pt x="315" y="1"/>
                    </a:moveTo>
                    <a:lnTo>
                      <a:pt x="303" y="13"/>
                    </a:lnTo>
                    <a:cubicBezTo>
                      <a:pt x="215" y="114"/>
                      <a:pt x="152" y="227"/>
                      <a:pt x="102" y="340"/>
                    </a:cubicBezTo>
                    <a:cubicBezTo>
                      <a:pt x="39" y="454"/>
                      <a:pt x="1" y="567"/>
                      <a:pt x="1" y="692"/>
                    </a:cubicBezTo>
                    <a:cubicBezTo>
                      <a:pt x="64" y="579"/>
                      <a:pt x="114" y="466"/>
                      <a:pt x="164" y="340"/>
                    </a:cubicBezTo>
                    <a:cubicBezTo>
                      <a:pt x="215" y="227"/>
                      <a:pt x="265" y="114"/>
                      <a:pt x="31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3690225" y="3845225"/>
                <a:ext cx="53775" cy="42800"/>
              </a:xfrm>
              <a:custGeom>
                <a:avLst/>
                <a:gdLst/>
                <a:ahLst/>
                <a:cxnLst/>
                <a:rect l="l" t="t" r="r" b="b"/>
                <a:pathLst>
                  <a:path w="2151" h="1712" extrusionOk="0">
                    <a:moveTo>
                      <a:pt x="2150" y="1"/>
                    </a:moveTo>
                    <a:cubicBezTo>
                      <a:pt x="2113" y="13"/>
                      <a:pt x="2087" y="39"/>
                      <a:pt x="2062" y="64"/>
                    </a:cubicBezTo>
                    <a:lnTo>
                      <a:pt x="1836" y="252"/>
                    </a:lnTo>
                    <a:cubicBezTo>
                      <a:pt x="1660" y="403"/>
                      <a:pt x="1396" y="630"/>
                      <a:pt x="1107" y="869"/>
                    </a:cubicBezTo>
                    <a:lnTo>
                      <a:pt x="855" y="1057"/>
                    </a:lnTo>
                    <a:cubicBezTo>
                      <a:pt x="654" y="1221"/>
                      <a:pt x="478" y="1359"/>
                      <a:pt x="327" y="1460"/>
                    </a:cubicBezTo>
                    <a:lnTo>
                      <a:pt x="277" y="1497"/>
                    </a:lnTo>
                    <a:lnTo>
                      <a:pt x="277" y="1522"/>
                    </a:lnTo>
                    <a:lnTo>
                      <a:pt x="264" y="1510"/>
                    </a:lnTo>
                    <a:lnTo>
                      <a:pt x="88" y="1648"/>
                    </a:lnTo>
                    <a:cubicBezTo>
                      <a:pt x="50" y="1661"/>
                      <a:pt x="25" y="1686"/>
                      <a:pt x="0" y="1711"/>
                    </a:cubicBezTo>
                    <a:cubicBezTo>
                      <a:pt x="38" y="1698"/>
                      <a:pt x="75" y="1673"/>
                      <a:pt x="101" y="1648"/>
                    </a:cubicBezTo>
                    <a:cubicBezTo>
                      <a:pt x="163" y="1610"/>
                      <a:pt x="264" y="1548"/>
                      <a:pt x="352" y="1472"/>
                    </a:cubicBezTo>
                    <a:cubicBezTo>
                      <a:pt x="490" y="1384"/>
                      <a:pt x="666" y="1258"/>
                      <a:pt x="843" y="1120"/>
                    </a:cubicBezTo>
                    <a:cubicBezTo>
                      <a:pt x="943" y="1045"/>
                      <a:pt x="1044" y="957"/>
                      <a:pt x="1144" y="881"/>
                    </a:cubicBezTo>
                    <a:cubicBezTo>
                      <a:pt x="1446" y="642"/>
                      <a:pt x="1698" y="428"/>
                      <a:pt x="1874" y="265"/>
                    </a:cubicBezTo>
                    <a:cubicBezTo>
                      <a:pt x="1962" y="190"/>
                      <a:pt x="2037" y="114"/>
                      <a:pt x="2075" y="76"/>
                    </a:cubicBezTo>
                    <a:cubicBezTo>
                      <a:pt x="2100" y="51"/>
                      <a:pt x="2125" y="26"/>
                      <a:pt x="2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3683300" y="3644175"/>
                <a:ext cx="191475" cy="131050"/>
              </a:xfrm>
              <a:custGeom>
                <a:avLst/>
                <a:gdLst/>
                <a:ahLst/>
                <a:cxnLst/>
                <a:rect l="l" t="t" r="r" b="b"/>
                <a:pathLst>
                  <a:path w="7659" h="5242" extrusionOk="0">
                    <a:moveTo>
                      <a:pt x="4705" y="0"/>
                    </a:moveTo>
                    <a:cubicBezTo>
                      <a:pt x="4591" y="0"/>
                      <a:pt x="4483" y="7"/>
                      <a:pt x="4389" y="20"/>
                    </a:cubicBezTo>
                    <a:cubicBezTo>
                      <a:pt x="3785" y="96"/>
                      <a:pt x="3232" y="335"/>
                      <a:pt x="2754" y="699"/>
                    </a:cubicBezTo>
                    <a:cubicBezTo>
                      <a:pt x="2465" y="938"/>
                      <a:pt x="2226" y="1215"/>
                      <a:pt x="1849" y="1328"/>
                    </a:cubicBezTo>
                    <a:cubicBezTo>
                      <a:pt x="1560" y="1429"/>
                      <a:pt x="1270" y="1416"/>
                      <a:pt x="981" y="1517"/>
                    </a:cubicBezTo>
                    <a:cubicBezTo>
                      <a:pt x="730" y="1617"/>
                      <a:pt x="516" y="1793"/>
                      <a:pt x="378" y="2032"/>
                    </a:cubicBezTo>
                    <a:cubicBezTo>
                      <a:pt x="151" y="2409"/>
                      <a:pt x="214" y="2787"/>
                      <a:pt x="529" y="3026"/>
                    </a:cubicBezTo>
                    <a:cubicBezTo>
                      <a:pt x="667" y="3114"/>
                      <a:pt x="0" y="3453"/>
                      <a:pt x="76" y="3579"/>
                    </a:cubicBezTo>
                    <a:cubicBezTo>
                      <a:pt x="189" y="3730"/>
                      <a:pt x="617" y="4032"/>
                      <a:pt x="629" y="4208"/>
                    </a:cubicBezTo>
                    <a:cubicBezTo>
                      <a:pt x="642" y="4308"/>
                      <a:pt x="692" y="4396"/>
                      <a:pt x="780" y="4459"/>
                    </a:cubicBezTo>
                    <a:cubicBezTo>
                      <a:pt x="1044" y="4233"/>
                      <a:pt x="1220" y="4057"/>
                      <a:pt x="1220" y="4057"/>
                    </a:cubicBezTo>
                    <a:cubicBezTo>
                      <a:pt x="1220" y="4057"/>
                      <a:pt x="529" y="3692"/>
                      <a:pt x="1245" y="2850"/>
                    </a:cubicBezTo>
                    <a:cubicBezTo>
                      <a:pt x="1648" y="2372"/>
                      <a:pt x="2578" y="1554"/>
                      <a:pt x="3232" y="1001"/>
                    </a:cubicBezTo>
                    <a:lnTo>
                      <a:pt x="3232" y="1014"/>
                    </a:lnTo>
                    <a:cubicBezTo>
                      <a:pt x="3282" y="1240"/>
                      <a:pt x="3760" y="1265"/>
                      <a:pt x="3886" y="1466"/>
                    </a:cubicBezTo>
                    <a:lnTo>
                      <a:pt x="4225" y="1243"/>
                    </a:lnTo>
                    <a:lnTo>
                      <a:pt x="4225" y="1243"/>
                    </a:lnTo>
                    <a:cubicBezTo>
                      <a:pt x="4137" y="1339"/>
                      <a:pt x="4132" y="1495"/>
                      <a:pt x="4238" y="1592"/>
                    </a:cubicBezTo>
                    <a:cubicBezTo>
                      <a:pt x="4389" y="1705"/>
                      <a:pt x="4565" y="1781"/>
                      <a:pt x="4754" y="1818"/>
                    </a:cubicBezTo>
                    <a:cubicBezTo>
                      <a:pt x="4942" y="1881"/>
                      <a:pt x="5131" y="1957"/>
                      <a:pt x="5181" y="2095"/>
                    </a:cubicBezTo>
                    <a:lnTo>
                      <a:pt x="5458" y="1932"/>
                    </a:lnTo>
                    <a:lnTo>
                      <a:pt x="5345" y="2095"/>
                    </a:lnTo>
                    <a:cubicBezTo>
                      <a:pt x="5106" y="2246"/>
                      <a:pt x="4917" y="2472"/>
                      <a:pt x="4804" y="2724"/>
                    </a:cubicBezTo>
                    <a:cubicBezTo>
                      <a:pt x="4779" y="2850"/>
                      <a:pt x="4741" y="2963"/>
                      <a:pt x="4691" y="3063"/>
                    </a:cubicBezTo>
                    <a:cubicBezTo>
                      <a:pt x="4527" y="3252"/>
                      <a:pt x="4326" y="3390"/>
                      <a:pt x="4087" y="3478"/>
                    </a:cubicBezTo>
                    <a:cubicBezTo>
                      <a:pt x="3836" y="3566"/>
                      <a:pt x="3597" y="3667"/>
                      <a:pt x="3370" y="3805"/>
                    </a:cubicBezTo>
                    <a:cubicBezTo>
                      <a:pt x="3182" y="3906"/>
                      <a:pt x="3031" y="4082"/>
                      <a:pt x="2968" y="4283"/>
                    </a:cubicBezTo>
                    <a:cubicBezTo>
                      <a:pt x="2918" y="4409"/>
                      <a:pt x="2943" y="4547"/>
                      <a:pt x="3006" y="4660"/>
                    </a:cubicBezTo>
                    <a:cubicBezTo>
                      <a:pt x="3131" y="4824"/>
                      <a:pt x="3320" y="4924"/>
                      <a:pt x="3509" y="4975"/>
                    </a:cubicBezTo>
                    <a:lnTo>
                      <a:pt x="3458" y="5012"/>
                    </a:lnTo>
                    <a:cubicBezTo>
                      <a:pt x="3776" y="5161"/>
                      <a:pt x="4186" y="5242"/>
                      <a:pt x="4626" y="5242"/>
                    </a:cubicBezTo>
                    <a:cubicBezTo>
                      <a:pt x="4969" y="5242"/>
                      <a:pt x="5332" y="5192"/>
                      <a:pt x="5684" y="5088"/>
                    </a:cubicBezTo>
                    <a:cubicBezTo>
                      <a:pt x="6514" y="4824"/>
                      <a:pt x="7206" y="4208"/>
                      <a:pt x="7143" y="3679"/>
                    </a:cubicBezTo>
                    <a:cubicBezTo>
                      <a:pt x="7118" y="3478"/>
                      <a:pt x="6992" y="3290"/>
                      <a:pt x="7055" y="3076"/>
                    </a:cubicBezTo>
                    <a:cubicBezTo>
                      <a:pt x="7105" y="2887"/>
                      <a:pt x="7281" y="2699"/>
                      <a:pt x="7407" y="2510"/>
                    </a:cubicBezTo>
                    <a:cubicBezTo>
                      <a:pt x="7621" y="2233"/>
                      <a:pt x="7658" y="1869"/>
                      <a:pt x="7520" y="1554"/>
                    </a:cubicBezTo>
                    <a:cubicBezTo>
                      <a:pt x="7470" y="1454"/>
                      <a:pt x="7407" y="1378"/>
                      <a:pt x="7331" y="1315"/>
                    </a:cubicBezTo>
                    <a:lnTo>
                      <a:pt x="7331" y="1303"/>
                    </a:lnTo>
                    <a:cubicBezTo>
                      <a:pt x="7231" y="850"/>
                      <a:pt x="6740" y="511"/>
                      <a:pt x="6087" y="410"/>
                    </a:cubicBezTo>
                    <a:cubicBezTo>
                      <a:pt x="5901" y="141"/>
                      <a:pt x="5231" y="0"/>
                      <a:pt x="47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3675750" y="3745900"/>
                <a:ext cx="95275" cy="57200"/>
              </a:xfrm>
              <a:custGeom>
                <a:avLst/>
                <a:gdLst/>
                <a:ahLst/>
                <a:cxnLst/>
                <a:rect l="l" t="t" r="r" b="b"/>
                <a:pathLst>
                  <a:path w="3811" h="2288" extrusionOk="0">
                    <a:moveTo>
                      <a:pt x="1535" y="0"/>
                    </a:moveTo>
                    <a:lnTo>
                      <a:pt x="1535" y="0"/>
                    </a:lnTo>
                    <a:cubicBezTo>
                      <a:pt x="1534" y="0"/>
                      <a:pt x="1346" y="164"/>
                      <a:pt x="1095" y="403"/>
                    </a:cubicBezTo>
                    <a:lnTo>
                      <a:pt x="981" y="491"/>
                    </a:lnTo>
                    <a:cubicBezTo>
                      <a:pt x="831" y="642"/>
                      <a:pt x="642" y="805"/>
                      <a:pt x="466" y="969"/>
                    </a:cubicBezTo>
                    <a:cubicBezTo>
                      <a:pt x="403" y="1019"/>
                      <a:pt x="340" y="1082"/>
                      <a:pt x="290" y="1145"/>
                    </a:cubicBezTo>
                    <a:cubicBezTo>
                      <a:pt x="1" y="1547"/>
                      <a:pt x="151" y="1987"/>
                      <a:pt x="730" y="2188"/>
                    </a:cubicBezTo>
                    <a:cubicBezTo>
                      <a:pt x="954" y="2253"/>
                      <a:pt x="1187" y="2288"/>
                      <a:pt x="1421" y="2288"/>
                    </a:cubicBezTo>
                    <a:cubicBezTo>
                      <a:pt x="1684" y="2288"/>
                      <a:pt x="1948" y="2244"/>
                      <a:pt x="2201" y="2151"/>
                    </a:cubicBezTo>
                    <a:cubicBezTo>
                      <a:pt x="2163" y="2151"/>
                      <a:pt x="2126" y="2151"/>
                      <a:pt x="2088" y="2138"/>
                    </a:cubicBezTo>
                    <a:lnTo>
                      <a:pt x="2251" y="2138"/>
                    </a:lnTo>
                    <a:cubicBezTo>
                      <a:pt x="2453" y="2075"/>
                      <a:pt x="2641" y="1962"/>
                      <a:pt x="2805" y="1824"/>
                    </a:cubicBezTo>
                    <a:lnTo>
                      <a:pt x="3408" y="1283"/>
                    </a:lnTo>
                    <a:lnTo>
                      <a:pt x="3760" y="969"/>
                    </a:lnTo>
                    <a:lnTo>
                      <a:pt x="3811" y="906"/>
                    </a:lnTo>
                    <a:cubicBezTo>
                      <a:pt x="3610" y="855"/>
                      <a:pt x="3433" y="755"/>
                      <a:pt x="3308" y="591"/>
                    </a:cubicBezTo>
                    <a:cubicBezTo>
                      <a:pt x="3245" y="478"/>
                      <a:pt x="3220" y="340"/>
                      <a:pt x="3270" y="214"/>
                    </a:cubicBezTo>
                    <a:lnTo>
                      <a:pt x="3270" y="214"/>
                    </a:lnTo>
                    <a:cubicBezTo>
                      <a:pt x="2968" y="329"/>
                      <a:pt x="2651" y="386"/>
                      <a:pt x="2335" y="386"/>
                    </a:cubicBezTo>
                    <a:cubicBezTo>
                      <a:pt x="1994" y="386"/>
                      <a:pt x="1653" y="319"/>
                      <a:pt x="1333" y="189"/>
                    </a:cubicBezTo>
                    <a:lnTo>
                      <a:pt x="1535"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3696500" y="3669200"/>
                <a:ext cx="123250" cy="82450"/>
              </a:xfrm>
              <a:custGeom>
                <a:avLst/>
                <a:gdLst/>
                <a:ahLst/>
                <a:cxnLst/>
                <a:rect l="l" t="t" r="r" b="b"/>
                <a:pathLst>
                  <a:path w="4930" h="3298" extrusionOk="0">
                    <a:moveTo>
                      <a:pt x="3798" y="176"/>
                    </a:moveTo>
                    <a:lnTo>
                      <a:pt x="3798" y="176"/>
                    </a:lnTo>
                    <a:cubicBezTo>
                      <a:pt x="3761" y="189"/>
                      <a:pt x="3729" y="210"/>
                      <a:pt x="3704" y="235"/>
                    </a:cubicBezTo>
                    <a:lnTo>
                      <a:pt x="3704" y="235"/>
                    </a:lnTo>
                    <a:lnTo>
                      <a:pt x="3798" y="176"/>
                    </a:lnTo>
                    <a:close/>
                    <a:moveTo>
                      <a:pt x="2675" y="473"/>
                    </a:moveTo>
                    <a:cubicBezTo>
                      <a:pt x="2735" y="473"/>
                      <a:pt x="2798" y="487"/>
                      <a:pt x="2855" y="516"/>
                    </a:cubicBezTo>
                    <a:cubicBezTo>
                      <a:pt x="2968" y="553"/>
                      <a:pt x="3044" y="591"/>
                      <a:pt x="3018" y="616"/>
                    </a:cubicBezTo>
                    <a:cubicBezTo>
                      <a:pt x="2996" y="619"/>
                      <a:pt x="2975" y="621"/>
                      <a:pt x="2955" y="621"/>
                    </a:cubicBezTo>
                    <a:cubicBezTo>
                      <a:pt x="2893" y="621"/>
                      <a:pt x="2836" y="607"/>
                      <a:pt x="2780" y="578"/>
                    </a:cubicBezTo>
                    <a:cubicBezTo>
                      <a:pt x="2666" y="541"/>
                      <a:pt x="2591" y="490"/>
                      <a:pt x="2616" y="478"/>
                    </a:cubicBezTo>
                    <a:cubicBezTo>
                      <a:pt x="2635" y="475"/>
                      <a:pt x="2655" y="473"/>
                      <a:pt x="2675" y="473"/>
                    </a:cubicBezTo>
                    <a:close/>
                    <a:moveTo>
                      <a:pt x="2354" y="599"/>
                    </a:moveTo>
                    <a:cubicBezTo>
                      <a:pt x="2417" y="599"/>
                      <a:pt x="2485" y="610"/>
                      <a:pt x="2541" y="629"/>
                    </a:cubicBezTo>
                    <a:cubicBezTo>
                      <a:pt x="2616" y="654"/>
                      <a:pt x="2666" y="692"/>
                      <a:pt x="2704" y="755"/>
                    </a:cubicBezTo>
                    <a:cubicBezTo>
                      <a:pt x="2717" y="792"/>
                      <a:pt x="2717" y="817"/>
                      <a:pt x="2704" y="830"/>
                    </a:cubicBezTo>
                    <a:cubicBezTo>
                      <a:pt x="2692" y="830"/>
                      <a:pt x="2629" y="742"/>
                      <a:pt x="2490" y="692"/>
                    </a:cubicBezTo>
                    <a:cubicBezTo>
                      <a:pt x="2339" y="641"/>
                      <a:pt x="2176" y="666"/>
                      <a:pt x="2176" y="641"/>
                    </a:cubicBezTo>
                    <a:cubicBezTo>
                      <a:pt x="2163" y="629"/>
                      <a:pt x="2214" y="616"/>
                      <a:pt x="2289" y="604"/>
                    </a:cubicBezTo>
                    <a:cubicBezTo>
                      <a:pt x="2309" y="600"/>
                      <a:pt x="2331" y="599"/>
                      <a:pt x="2354" y="599"/>
                    </a:cubicBezTo>
                    <a:close/>
                    <a:moveTo>
                      <a:pt x="2403" y="742"/>
                    </a:moveTo>
                    <a:cubicBezTo>
                      <a:pt x="2429" y="742"/>
                      <a:pt x="2454" y="747"/>
                      <a:pt x="2478" y="755"/>
                    </a:cubicBezTo>
                    <a:cubicBezTo>
                      <a:pt x="2553" y="780"/>
                      <a:pt x="2553" y="855"/>
                      <a:pt x="2503" y="905"/>
                    </a:cubicBezTo>
                    <a:cubicBezTo>
                      <a:pt x="2453" y="939"/>
                      <a:pt x="2397" y="956"/>
                      <a:pt x="2343" y="956"/>
                    </a:cubicBezTo>
                    <a:cubicBezTo>
                      <a:pt x="2316" y="956"/>
                      <a:pt x="2289" y="952"/>
                      <a:pt x="2264" y="943"/>
                    </a:cubicBezTo>
                    <a:cubicBezTo>
                      <a:pt x="2189" y="918"/>
                      <a:pt x="2189" y="855"/>
                      <a:pt x="2251" y="805"/>
                    </a:cubicBezTo>
                    <a:cubicBezTo>
                      <a:pt x="2294" y="762"/>
                      <a:pt x="2349" y="742"/>
                      <a:pt x="2403" y="742"/>
                    </a:cubicBezTo>
                    <a:close/>
                    <a:moveTo>
                      <a:pt x="3985" y="913"/>
                    </a:moveTo>
                    <a:cubicBezTo>
                      <a:pt x="4002" y="913"/>
                      <a:pt x="4024" y="914"/>
                      <a:pt x="4050" y="918"/>
                    </a:cubicBezTo>
                    <a:cubicBezTo>
                      <a:pt x="4125" y="918"/>
                      <a:pt x="4213" y="931"/>
                      <a:pt x="4301" y="968"/>
                    </a:cubicBezTo>
                    <a:cubicBezTo>
                      <a:pt x="4364" y="993"/>
                      <a:pt x="4414" y="1044"/>
                      <a:pt x="4452" y="1119"/>
                    </a:cubicBezTo>
                    <a:cubicBezTo>
                      <a:pt x="4477" y="1157"/>
                      <a:pt x="4452" y="1195"/>
                      <a:pt x="4439" y="1195"/>
                    </a:cubicBezTo>
                    <a:cubicBezTo>
                      <a:pt x="4427" y="1195"/>
                      <a:pt x="4402" y="1169"/>
                      <a:pt x="4377" y="1144"/>
                    </a:cubicBezTo>
                    <a:cubicBezTo>
                      <a:pt x="4326" y="1107"/>
                      <a:pt x="4276" y="1069"/>
                      <a:pt x="4213" y="1044"/>
                    </a:cubicBezTo>
                    <a:cubicBezTo>
                      <a:pt x="4150" y="1006"/>
                      <a:pt x="4087" y="981"/>
                      <a:pt x="4012" y="968"/>
                    </a:cubicBezTo>
                    <a:cubicBezTo>
                      <a:pt x="3962" y="956"/>
                      <a:pt x="3924" y="943"/>
                      <a:pt x="3924" y="931"/>
                    </a:cubicBezTo>
                    <a:cubicBezTo>
                      <a:pt x="3924" y="922"/>
                      <a:pt x="3943" y="913"/>
                      <a:pt x="3985" y="913"/>
                    </a:cubicBezTo>
                    <a:close/>
                    <a:moveTo>
                      <a:pt x="3808" y="1165"/>
                    </a:moveTo>
                    <a:cubicBezTo>
                      <a:pt x="3875" y="1165"/>
                      <a:pt x="3944" y="1176"/>
                      <a:pt x="3999" y="1195"/>
                    </a:cubicBezTo>
                    <a:cubicBezTo>
                      <a:pt x="4075" y="1207"/>
                      <a:pt x="4125" y="1258"/>
                      <a:pt x="4163" y="1320"/>
                    </a:cubicBezTo>
                    <a:cubicBezTo>
                      <a:pt x="4188" y="1358"/>
                      <a:pt x="4175" y="1383"/>
                      <a:pt x="4163" y="1383"/>
                    </a:cubicBezTo>
                    <a:cubicBezTo>
                      <a:pt x="4162" y="1384"/>
                      <a:pt x="4161" y="1384"/>
                      <a:pt x="4160" y="1384"/>
                    </a:cubicBezTo>
                    <a:cubicBezTo>
                      <a:pt x="4142" y="1384"/>
                      <a:pt x="4077" y="1305"/>
                      <a:pt x="3936" y="1258"/>
                    </a:cubicBezTo>
                    <a:cubicBezTo>
                      <a:pt x="3786" y="1207"/>
                      <a:pt x="3622" y="1220"/>
                      <a:pt x="3622" y="1207"/>
                    </a:cubicBezTo>
                    <a:cubicBezTo>
                      <a:pt x="3622" y="1182"/>
                      <a:pt x="3672" y="1182"/>
                      <a:pt x="3735" y="1169"/>
                    </a:cubicBezTo>
                    <a:cubicBezTo>
                      <a:pt x="3759" y="1166"/>
                      <a:pt x="3783" y="1165"/>
                      <a:pt x="3808" y="1165"/>
                    </a:cubicBezTo>
                    <a:close/>
                    <a:moveTo>
                      <a:pt x="3820" y="1283"/>
                    </a:moveTo>
                    <a:cubicBezTo>
                      <a:pt x="3847" y="1283"/>
                      <a:pt x="3874" y="1287"/>
                      <a:pt x="3899" y="1295"/>
                    </a:cubicBezTo>
                    <a:cubicBezTo>
                      <a:pt x="3974" y="1308"/>
                      <a:pt x="3987" y="1396"/>
                      <a:pt x="3924" y="1434"/>
                    </a:cubicBezTo>
                    <a:cubicBezTo>
                      <a:pt x="3881" y="1477"/>
                      <a:pt x="3820" y="1496"/>
                      <a:pt x="3762" y="1496"/>
                    </a:cubicBezTo>
                    <a:cubicBezTo>
                      <a:pt x="3735" y="1496"/>
                      <a:pt x="3709" y="1492"/>
                      <a:pt x="3685" y="1484"/>
                    </a:cubicBezTo>
                    <a:cubicBezTo>
                      <a:pt x="3622" y="1459"/>
                      <a:pt x="3609" y="1371"/>
                      <a:pt x="3660" y="1333"/>
                    </a:cubicBezTo>
                    <a:cubicBezTo>
                      <a:pt x="3710" y="1299"/>
                      <a:pt x="3766" y="1283"/>
                      <a:pt x="3820" y="1283"/>
                    </a:cubicBezTo>
                    <a:close/>
                    <a:moveTo>
                      <a:pt x="3283" y="943"/>
                    </a:moveTo>
                    <a:cubicBezTo>
                      <a:pt x="3006" y="1119"/>
                      <a:pt x="2717" y="1283"/>
                      <a:pt x="2427" y="1421"/>
                    </a:cubicBezTo>
                    <a:lnTo>
                      <a:pt x="2088" y="1597"/>
                    </a:lnTo>
                    <a:cubicBezTo>
                      <a:pt x="2050" y="1610"/>
                      <a:pt x="2012" y="1635"/>
                      <a:pt x="1975" y="1672"/>
                    </a:cubicBezTo>
                    <a:cubicBezTo>
                      <a:pt x="1962" y="1685"/>
                      <a:pt x="1987" y="1710"/>
                      <a:pt x="2025" y="1723"/>
                    </a:cubicBezTo>
                    <a:cubicBezTo>
                      <a:pt x="2100" y="1748"/>
                      <a:pt x="2163" y="1786"/>
                      <a:pt x="2226" y="1836"/>
                    </a:cubicBezTo>
                    <a:cubicBezTo>
                      <a:pt x="2138" y="1811"/>
                      <a:pt x="2063" y="1786"/>
                      <a:pt x="1987" y="1748"/>
                    </a:cubicBezTo>
                    <a:cubicBezTo>
                      <a:pt x="1962" y="1748"/>
                      <a:pt x="1950" y="1735"/>
                      <a:pt x="1937" y="1723"/>
                    </a:cubicBezTo>
                    <a:cubicBezTo>
                      <a:pt x="1912" y="1710"/>
                      <a:pt x="1899" y="1672"/>
                      <a:pt x="1912" y="1660"/>
                    </a:cubicBezTo>
                    <a:cubicBezTo>
                      <a:pt x="1950" y="1610"/>
                      <a:pt x="2000" y="1572"/>
                      <a:pt x="2050" y="1547"/>
                    </a:cubicBezTo>
                    <a:lnTo>
                      <a:pt x="2390" y="1371"/>
                    </a:lnTo>
                    <a:cubicBezTo>
                      <a:pt x="2679" y="1220"/>
                      <a:pt x="2981" y="1081"/>
                      <a:pt x="3283" y="943"/>
                    </a:cubicBezTo>
                    <a:close/>
                    <a:moveTo>
                      <a:pt x="2578" y="2050"/>
                    </a:moveTo>
                    <a:cubicBezTo>
                      <a:pt x="2591" y="2050"/>
                      <a:pt x="2578" y="2087"/>
                      <a:pt x="2515" y="2138"/>
                    </a:cubicBezTo>
                    <a:cubicBezTo>
                      <a:pt x="2478" y="2163"/>
                      <a:pt x="2440" y="2188"/>
                      <a:pt x="2402" y="2201"/>
                    </a:cubicBezTo>
                    <a:cubicBezTo>
                      <a:pt x="2377" y="2289"/>
                      <a:pt x="2314" y="2352"/>
                      <a:pt x="2239" y="2377"/>
                    </a:cubicBezTo>
                    <a:cubicBezTo>
                      <a:pt x="2196" y="2388"/>
                      <a:pt x="2151" y="2394"/>
                      <a:pt x="2108" y="2394"/>
                    </a:cubicBezTo>
                    <a:cubicBezTo>
                      <a:pt x="2013" y="2394"/>
                      <a:pt x="1929" y="2366"/>
                      <a:pt x="1912" y="2314"/>
                    </a:cubicBezTo>
                    <a:cubicBezTo>
                      <a:pt x="1912" y="2289"/>
                      <a:pt x="1912" y="2263"/>
                      <a:pt x="1912" y="2251"/>
                    </a:cubicBezTo>
                    <a:lnTo>
                      <a:pt x="1887" y="2238"/>
                    </a:lnTo>
                    <a:cubicBezTo>
                      <a:pt x="1811" y="2213"/>
                      <a:pt x="1786" y="2175"/>
                      <a:pt x="1799" y="2175"/>
                    </a:cubicBezTo>
                    <a:cubicBezTo>
                      <a:pt x="1811" y="2175"/>
                      <a:pt x="1862" y="2188"/>
                      <a:pt x="1950" y="2201"/>
                    </a:cubicBezTo>
                    <a:cubicBezTo>
                      <a:pt x="1987" y="2150"/>
                      <a:pt x="2050" y="2113"/>
                      <a:pt x="2126" y="2087"/>
                    </a:cubicBezTo>
                    <a:cubicBezTo>
                      <a:pt x="2149" y="2081"/>
                      <a:pt x="2174" y="2078"/>
                      <a:pt x="2198" y="2078"/>
                    </a:cubicBezTo>
                    <a:cubicBezTo>
                      <a:pt x="2265" y="2078"/>
                      <a:pt x="2331" y="2101"/>
                      <a:pt x="2377" y="2138"/>
                    </a:cubicBezTo>
                    <a:cubicBezTo>
                      <a:pt x="2440" y="2113"/>
                      <a:pt x="2503" y="2075"/>
                      <a:pt x="2578" y="2050"/>
                    </a:cubicBezTo>
                    <a:close/>
                    <a:moveTo>
                      <a:pt x="2704" y="0"/>
                    </a:moveTo>
                    <a:cubicBezTo>
                      <a:pt x="2050" y="553"/>
                      <a:pt x="1132" y="1358"/>
                      <a:pt x="717" y="1849"/>
                    </a:cubicBezTo>
                    <a:cubicBezTo>
                      <a:pt x="1" y="2691"/>
                      <a:pt x="705" y="3068"/>
                      <a:pt x="705" y="3068"/>
                    </a:cubicBezTo>
                    <a:cubicBezTo>
                      <a:pt x="1146" y="3219"/>
                      <a:pt x="1612" y="3297"/>
                      <a:pt x="2082" y="3297"/>
                    </a:cubicBezTo>
                    <a:cubicBezTo>
                      <a:pt x="2201" y="3297"/>
                      <a:pt x="2321" y="3292"/>
                      <a:pt x="2440" y="3282"/>
                    </a:cubicBezTo>
                    <a:cubicBezTo>
                      <a:pt x="2503" y="3081"/>
                      <a:pt x="2654" y="2905"/>
                      <a:pt x="2842" y="2792"/>
                    </a:cubicBezTo>
                    <a:cubicBezTo>
                      <a:pt x="3069" y="2666"/>
                      <a:pt x="3308" y="2553"/>
                      <a:pt x="3559" y="2465"/>
                    </a:cubicBezTo>
                    <a:cubicBezTo>
                      <a:pt x="3798" y="2389"/>
                      <a:pt x="3999" y="2251"/>
                      <a:pt x="4163" y="2062"/>
                    </a:cubicBezTo>
                    <a:cubicBezTo>
                      <a:pt x="4213" y="1962"/>
                      <a:pt x="4251" y="1836"/>
                      <a:pt x="4276" y="1723"/>
                    </a:cubicBezTo>
                    <a:cubicBezTo>
                      <a:pt x="4389" y="1471"/>
                      <a:pt x="4578" y="1245"/>
                      <a:pt x="4817" y="1094"/>
                    </a:cubicBezTo>
                    <a:lnTo>
                      <a:pt x="4930" y="931"/>
                    </a:lnTo>
                    <a:lnTo>
                      <a:pt x="4653" y="1094"/>
                    </a:lnTo>
                    <a:cubicBezTo>
                      <a:pt x="4603" y="956"/>
                      <a:pt x="4414" y="880"/>
                      <a:pt x="4226" y="817"/>
                    </a:cubicBezTo>
                    <a:cubicBezTo>
                      <a:pt x="4037" y="780"/>
                      <a:pt x="3861" y="704"/>
                      <a:pt x="3710" y="591"/>
                    </a:cubicBezTo>
                    <a:cubicBezTo>
                      <a:pt x="3601" y="492"/>
                      <a:pt x="3609" y="330"/>
                      <a:pt x="3704" y="235"/>
                    </a:cubicBezTo>
                    <a:lnTo>
                      <a:pt x="3704" y="235"/>
                    </a:lnTo>
                    <a:lnTo>
                      <a:pt x="3358" y="453"/>
                    </a:lnTo>
                    <a:cubicBezTo>
                      <a:pt x="3232" y="252"/>
                      <a:pt x="2754" y="226"/>
                      <a:pt x="2704" y="13"/>
                    </a:cubicBezTo>
                    <a:lnTo>
                      <a:pt x="270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3751200" y="3687750"/>
                <a:ext cx="9150" cy="5350"/>
              </a:xfrm>
              <a:custGeom>
                <a:avLst/>
                <a:gdLst/>
                <a:ahLst/>
                <a:cxnLst/>
                <a:rect l="l" t="t" r="r" b="b"/>
                <a:pathLst>
                  <a:path w="366" h="214" extrusionOk="0">
                    <a:moveTo>
                      <a:pt x="215" y="0"/>
                    </a:moveTo>
                    <a:cubicBezTo>
                      <a:pt x="161" y="0"/>
                      <a:pt x="106" y="20"/>
                      <a:pt x="63" y="63"/>
                    </a:cubicBezTo>
                    <a:cubicBezTo>
                      <a:pt x="1" y="113"/>
                      <a:pt x="1" y="176"/>
                      <a:pt x="76" y="201"/>
                    </a:cubicBezTo>
                    <a:cubicBezTo>
                      <a:pt x="101" y="210"/>
                      <a:pt x="128" y="214"/>
                      <a:pt x="155" y="214"/>
                    </a:cubicBezTo>
                    <a:cubicBezTo>
                      <a:pt x="209" y="214"/>
                      <a:pt x="265" y="197"/>
                      <a:pt x="315" y="163"/>
                    </a:cubicBezTo>
                    <a:cubicBezTo>
                      <a:pt x="365" y="113"/>
                      <a:pt x="365" y="38"/>
                      <a:pt x="290" y="13"/>
                    </a:cubicBezTo>
                    <a:cubicBezTo>
                      <a:pt x="266" y="5"/>
                      <a:pt x="241" y="0"/>
                      <a:pt x="2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3750575" y="3684250"/>
                <a:ext cx="13850" cy="5750"/>
              </a:xfrm>
              <a:custGeom>
                <a:avLst/>
                <a:gdLst/>
                <a:ahLst/>
                <a:cxnLst/>
                <a:rect l="l" t="t" r="r" b="b"/>
                <a:pathLst>
                  <a:path w="554" h="230" extrusionOk="0">
                    <a:moveTo>
                      <a:pt x="214" y="0"/>
                    </a:moveTo>
                    <a:cubicBezTo>
                      <a:pt x="181" y="0"/>
                      <a:pt x="147" y="5"/>
                      <a:pt x="114" y="14"/>
                    </a:cubicBezTo>
                    <a:cubicBezTo>
                      <a:pt x="51" y="14"/>
                      <a:pt x="0" y="39"/>
                      <a:pt x="0" y="39"/>
                    </a:cubicBezTo>
                    <a:cubicBezTo>
                      <a:pt x="13" y="52"/>
                      <a:pt x="164" y="39"/>
                      <a:pt x="315" y="90"/>
                    </a:cubicBezTo>
                    <a:cubicBezTo>
                      <a:pt x="469" y="137"/>
                      <a:pt x="500" y="229"/>
                      <a:pt x="535" y="229"/>
                    </a:cubicBezTo>
                    <a:cubicBezTo>
                      <a:pt x="537" y="229"/>
                      <a:pt x="539" y="229"/>
                      <a:pt x="541" y="228"/>
                    </a:cubicBezTo>
                    <a:cubicBezTo>
                      <a:pt x="554" y="228"/>
                      <a:pt x="554" y="190"/>
                      <a:pt x="541" y="153"/>
                    </a:cubicBezTo>
                    <a:cubicBezTo>
                      <a:pt x="503" y="90"/>
                      <a:pt x="440" y="52"/>
                      <a:pt x="378" y="27"/>
                    </a:cubicBezTo>
                    <a:cubicBezTo>
                      <a:pt x="323" y="11"/>
                      <a:pt x="269" y="0"/>
                      <a:pt x="2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3786725" y="3701250"/>
                <a:ext cx="9450" cy="5350"/>
              </a:xfrm>
              <a:custGeom>
                <a:avLst/>
                <a:gdLst/>
                <a:ahLst/>
                <a:cxnLst/>
                <a:rect l="l" t="t" r="r" b="b"/>
                <a:pathLst>
                  <a:path w="378" h="214" extrusionOk="0">
                    <a:moveTo>
                      <a:pt x="211" y="1"/>
                    </a:moveTo>
                    <a:cubicBezTo>
                      <a:pt x="157" y="1"/>
                      <a:pt x="101" y="17"/>
                      <a:pt x="51" y="51"/>
                    </a:cubicBezTo>
                    <a:cubicBezTo>
                      <a:pt x="0" y="89"/>
                      <a:pt x="13" y="177"/>
                      <a:pt x="76" y="202"/>
                    </a:cubicBezTo>
                    <a:cubicBezTo>
                      <a:pt x="100" y="210"/>
                      <a:pt x="126" y="214"/>
                      <a:pt x="153" y="214"/>
                    </a:cubicBezTo>
                    <a:cubicBezTo>
                      <a:pt x="211" y="214"/>
                      <a:pt x="272" y="195"/>
                      <a:pt x="315" y="152"/>
                    </a:cubicBezTo>
                    <a:cubicBezTo>
                      <a:pt x="378" y="114"/>
                      <a:pt x="365" y="26"/>
                      <a:pt x="290" y="13"/>
                    </a:cubicBezTo>
                    <a:cubicBezTo>
                      <a:pt x="265" y="5"/>
                      <a:pt x="238" y="1"/>
                      <a:pt x="21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3787050" y="3698300"/>
                <a:ext cx="14150" cy="5525"/>
              </a:xfrm>
              <a:custGeom>
                <a:avLst/>
                <a:gdLst/>
                <a:ahLst/>
                <a:cxnLst/>
                <a:rect l="l" t="t" r="r" b="b"/>
                <a:pathLst>
                  <a:path w="566" h="221" extrusionOk="0">
                    <a:moveTo>
                      <a:pt x="186" y="1"/>
                    </a:moveTo>
                    <a:cubicBezTo>
                      <a:pt x="161" y="1"/>
                      <a:pt x="137" y="2"/>
                      <a:pt x="113" y="5"/>
                    </a:cubicBezTo>
                    <a:cubicBezTo>
                      <a:pt x="50" y="18"/>
                      <a:pt x="0" y="31"/>
                      <a:pt x="13" y="43"/>
                    </a:cubicBezTo>
                    <a:cubicBezTo>
                      <a:pt x="13" y="56"/>
                      <a:pt x="176" y="43"/>
                      <a:pt x="327" y="94"/>
                    </a:cubicBezTo>
                    <a:cubicBezTo>
                      <a:pt x="456" y="141"/>
                      <a:pt x="509" y="220"/>
                      <a:pt x="535" y="220"/>
                    </a:cubicBezTo>
                    <a:cubicBezTo>
                      <a:pt x="537" y="220"/>
                      <a:pt x="539" y="220"/>
                      <a:pt x="541" y="219"/>
                    </a:cubicBezTo>
                    <a:cubicBezTo>
                      <a:pt x="553" y="219"/>
                      <a:pt x="566" y="194"/>
                      <a:pt x="541" y="156"/>
                    </a:cubicBezTo>
                    <a:cubicBezTo>
                      <a:pt x="503" y="94"/>
                      <a:pt x="453" y="43"/>
                      <a:pt x="377" y="31"/>
                    </a:cubicBezTo>
                    <a:cubicBezTo>
                      <a:pt x="322" y="12"/>
                      <a:pt x="253"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3743975" y="3692775"/>
                <a:ext cx="34600" cy="22025"/>
              </a:xfrm>
              <a:custGeom>
                <a:avLst/>
                <a:gdLst/>
                <a:ahLst/>
                <a:cxnLst/>
                <a:rect l="l" t="t" r="r" b="b"/>
                <a:pathLst>
                  <a:path w="1384" h="881" extrusionOk="0">
                    <a:moveTo>
                      <a:pt x="1384" y="0"/>
                    </a:moveTo>
                    <a:lnTo>
                      <a:pt x="1384" y="0"/>
                    </a:lnTo>
                    <a:cubicBezTo>
                      <a:pt x="1082" y="126"/>
                      <a:pt x="780" y="264"/>
                      <a:pt x="491" y="428"/>
                    </a:cubicBezTo>
                    <a:lnTo>
                      <a:pt x="151" y="604"/>
                    </a:lnTo>
                    <a:cubicBezTo>
                      <a:pt x="101" y="629"/>
                      <a:pt x="51" y="654"/>
                      <a:pt x="13" y="704"/>
                    </a:cubicBezTo>
                    <a:cubicBezTo>
                      <a:pt x="0" y="729"/>
                      <a:pt x="13" y="755"/>
                      <a:pt x="38" y="767"/>
                    </a:cubicBezTo>
                    <a:cubicBezTo>
                      <a:pt x="51" y="780"/>
                      <a:pt x="63" y="792"/>
                      <a:pt x="88" y="805"/>
                    </a:cubicBezTo>
                    <a:cubicBezTo>
                      <a:pt x="164" y="843"/>
                      <a:pt x="239" y="868"/>
                      <a:pt x="327" y="880"/>
                    </a:cubicBezTo>
                    <a:cubicBezTo>
                      <a:pt x="264" y="830"/>
                      <a:pt x="201" y="792"/>
                      <a:pt x="126" y="767"/>
                    </a:cubicBezTo>
                    <a:cubicBezTo>
                      <a:pt x="88" y="755"/>
                      <a:pt x="63" y="742"/>
                      <a:pt x="76" y="717"/>
                    </a:cubicBezTo>
                    <a:cubicBezTo>
                      <a:pt x="113" y="679"/>
                      <a:pt x="151" y="654"/>
                      <a:pt x="189" y="641"/>
                    </a:cubicBezTo>
                    <a:lnTo>
                      <a:pt x="528" y="465"/>
                    </a:lnTo>
                    <a:cubicBezTo>
                      <a:pt x="818" y="327"/>
                      <a:pt x="1107" y="176"/>
                      <a:pt x="138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3709075" y="3745900"/>
                <a:ext cx="48425" cy="9650"/>
              </a:xfrm>
              <a:custGeom>
                <a:avLst/>
                <a:gdLst/>
                <a:ahLst/>
                <a:cxnLst/>
                <a:rect l="l" t="t" r="r" b="b"/>
                <a:pathLst>
                  <a:path w="1937" h="386" extrusionOk="0">
                    <a:moveTo>
                      <a:pt x="202" y="0"/>
                    </a:moveTo>
                    <a:lnTo>
                      <a:pt x="0" y="189"/>
                    </a:lnTo>
                    <a:cubicBezTo>
                      <a:pt x="320" y="319"/>
                      <a:pt x="661" y="386"/>
                      <a:pt x="1002" y="386"/>
                    </a:cubicBezTo>
                    <a:cubicBezTo>
                      <a:pt x="1318" y="386"/>
                      <a:pt x="1635" y="329"/>
                      <a:pt x="1937" y="214"/>
                    </a:cubicBezTo>
                    <a:lnTo>
                      <a:pt x="1937" y="214"/>
                    </a:lnTo>
                    <a:cubicBezTo>
                      <a:pt x="1818" y="224"/>
                      <a:pt x="1698" y="229"/>
                      <a:pt x="1579" y="229"/>
                    </a:cubicBezTo>
                    <a:cubicBezTo>
                      <a:pt x="1109" y="229"/>
                      <a:pt x="643" y="151"/>
                      <a:pt x="202"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3794275" y="3692125"/>
                <a:ext cx="13850" cy="6950"/>
              </a:xfrm>
              <a:custGeom>
                <a:avLst/>
                <a:gdLst/>
                <a:ahLst/>
                <a:cxnLst/>
                <a:rect l="l" t="t" r="r" b="b"/>
                <a:pathLst>
                  <a:path w="554" h="278" extrusionOk="0">
                    <a:moveTo>
                      <a:pt x="126" y="1"/>
                    </a:moveTo>
                    <a:cubicBezTo>
                      <a:pt x="51" y="1"/>
                      <a:pt x="0" y="14"/>
                      <a:pt x="0" y="14"/>
                    </a:cubicBezTo>
                    <a:cubicBezTo>
                      <a:pt x="0" y="26"/>
                      <a:pt x="38" y="39"/>
                      <a:pt x="101" y="51"/>
                    </a:cubicBezTo>
                    <a:cubicBezTo>
                      <a:pt x="164" y="64"/>
                      <a:pt x="239" y="89"/>
                      <a:pt x="302" y="127"/>
                    </a:cubicBezTo>
                    <a:cubicBezTo>
                      <a:pt x="352" y="152"/>
                      <a:pt x="403" y="190"/>
                      <a:pt x="453" y="227"/>
                    </a:cubicBezTo>
                    <a:cubicBezTo>
                      <a:pt x="491" y="252"/>
                      <a:pt x="503" y="278"/>
                      <a:pt x="528" y="278"/>
                    </a:cubicBezTo>
                    <a:cubicBezTo>
                      <a:pt x="541" y="278"/>
                      <a:pt x="554" y="240"/>
                      <a:pt x="541" y="202"/>
                    </a:cubicBezTo>
                    <a:cubicBezTo>
                      <a:pt x="503" y="127"/>
                      <a:pt x="440" y="76"/>
                      <a:pt x="378" y="51"/>
                    </a:cubicBezTo>
                    <a:cubicBezTo>
                      <a:pt x="302" y="14"/>
                      <a:pt x="214" y="1"/>
                      <a:pt x="1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3761250" y="3681025"/>
                <a:ext cx="11350" cy="3700"/>
              </a:xfrm>
              <a:custGeom>
                <a:avLst/>
                <a:gdLst/>
                <a:ahLst/>
                <a:cxnLst/>
                <a:rect l="l" t="t" r="r" b="b"/>
                <a:pathLst>
                  <a:path w="454" h="148" extrusionOk="0">
                    <a:moveTo>
                      <a:pt x="85" y="0"/>
                    </a:moveTo>
                    <a:cubicBezTo>
                      <a:pt x="65" y="0"/>
                      <a:pt x="45" y="2"/>
                      <a:pt x="26" y="5"/>
                    </a:cubicBezTo>
                    <a:cubicBezTo>
                      <a:pt x="1" y="30"/>
                      <a:pt x="76" y="68"/>
                      <a:pt x="190" y="105"/>
                    </a:cubicBezTo>
                    <a:cubicBezTo>
                      <a:pt x="246" y="134"/>
                      <a:pt x="303" y="148"/>
                      <a:pt x="365" y="148"/>
                    </a:cubicBezTo>
                    <a:cubicBezTo>
                      <a:pt x="385" y="148"/>
                      <a:pt x="406" y="146"/>
                      <a:pt x="428" y="143"/>
                    </a:cubicBezTo>
                    <a:cubicBezTo>
                      <a:pt x="454" y="131"/>
                      <a:pt x="378" y="80"/>
                      <a:pt x="265" y="43"/>
                    </a:cubicBezTo>
                    <a:cubicBezTo>
                      <a:pt x="208" y="14"/>
                      <a:pt x="145"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3743975" y="3724200"/>
                <a:ext cx="12600" cy="4850"/>
              </a:xfrm>
              <a:custGeom>
                <a:avLst/>
                <a:gdLst/>
                <a:ahLst/>
                <a:cxnLst/>
                <a:rect l="l" t="t" r="r" b="b"/>
                <a:pathLst>
                  <a:path w="504" h="194" extrusionOk="0">
                    <a:moveTo>
                      <a:pt x="503" y="1"/>
                    </a:moveTo>
                    <a:lnTo>
                      <a:pt x="503" y="1"/>
                    </a:lnTo>
                    <a:cubicBezTo>
                      <a:pt x="440" y="26"/>
                      <a:pt x="365" y="51"/>
                      <a:pt x="302" y="63"/>
                    </a:cubicBezTo>
                    <a:cubicBezTo>
                      <a:pt x="260" y="69"/>
                      <a:pt x="219" y="72"/>
                      <a:pt x="178" y="72"/>
                    </a:cubicBezTo>
                    <a:cubicBezTo>
                      <a:pt x="120" y="72"/>
                      <a:pt x="64" y="66"/>
                      <a:pt x="13" y="51"/>
                    </a:cubicBezTo>
                    <a:cubicBezTo>
                      <a:pt x="0" y="63"/>
                      <a:pt x="0" y="89"/>
                      <a:pt x="13" y="114"/>
                    </a:cubicBezTo>
                    <a:cubicBezTo>
                      <a:pt x="30" y="166"/>
                      <a:pt x="114" y="194"/>
                      <a:pt x="209" y="194"/>
                    </a:cubicBezTo>
                    <a:cubicBezTo>
                      <a:pt x="252" y="194"/>
                      <a:pt x="297" y="188"/>
                      <a:pt x="340" y="177"/>
                    </a:cubicBezTo>
                    <a:cubicBezTo>
                      <a:pt x="415" y="152"/>
                      <a:pt x="478" y="76"/>
                      <a:pt x="503"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3744925" y="3721125"/>
                <a:ext cx="11025" cy="3300"/>
              </a:xfrm>
              <a:custGeom>
                <a:avLst/>
                <a:gdLst/>
                <a:ahLst/>
                <a:cxnLst/>
                <a:rect l="l" t="t" r="r" b="b"/>
                <a:pathLst>
                  <a:path w="441" h="132" extrusionOk="0">
                    <a:moveTo>
                      <a:pt x="249" y="1"/>
                    </a:moveTo>
                    <a:cubicBezTo>
                      <a:pt x="224" y="1"/>
                      <a:pt x="200" y="4"/>
                      <a:pt x="176" y="10"/>
                    </a:cubicBezTo>
                    <a:cubicBezTo>
                      <a:pt x="101" y="36"/>
                      <a:pt x="50" y="73"/>
                      <a:pt x="0" y="124"/>
                    </a:cubicBezTo>
                    <a:cubicBezTo>
                      <a:pt x="36" y="129"/>
                      <a:pt x="71" y="132"/>
                      <a:pt x="105" y="132"/>
                    </a:cubicBezTo>
                    <a:cubicBezTo>
                      <a:pt x="153" y="132"/>
                      <a:pt x="200" y="126"/>
                      <a:pt x="252" y="111"/>
                    </a:cubicBezTo>
                    <a:cubicBezTo>
                      <a:pt x="314" y="111"/>
                      <a:pt x="377" y="86"/>
                      <a:pt x="440" y="61"/>
                    </a:cubicBezTo>
                    <a:cubicBezTo>
                      <a:pt x="385" y="24"/>
                      <a:pt x="316" y="1"/>
                      <a:pt x="249"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3755925" y="3722625"/>
                <a:ext cx="25" cy="25"/>
              </a:xfrm>
              <a:custGeom>
                <a:avLst/>
                <a:gdLst/>
                <a:ahLst/>
                <a:cxnLst/>
                <a:rect l="l" t="t" r="r" b="b"/>
                <a:pathLst>
                  <a:path w="1" h="1" extrusionOk="0">
                    <a:moveTo>
                      <a:pt x="0" y="1"/>
                    </a:moveTo>
                    <a:lnTo>
                      <a:pt x="0" y="1"/>
                    </a:lnTo>
                    <a:lnTo>
                      <a:pt x="0" y="1"/>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3741150" y="3720425"/>
                <a:ext cx="20125" cy="5500"/>
              </a:xfrm>
              <a:custGeom>
                <a:avLst/>
                <a:gdLst/>
                <a:ahLst/>
                <a:cxnLst/>
                <a:rect l="l" t="t" r="r" b="b"/>
                <a:pathLst>
                  <a:path w="805" h="220" extrusionOk="0">
                    <a:moveTo>
                      <a:pt x="792" y="1"/>
                    </a:moveTo>
                    <a:cubicBezTo>
                      <a:pt x="717" y="26"/>
                      <a:pt x="654" y="51"/>
                      <a:pt x="591" y="89"/>
                    </a:cubicBezTo>
                    <a:cubicBezTo>
                      <a:pt x="541" y="114"/>
                      <a:pt x="478" y="126"/>
                      <a:pt x="415" y="139"/>
                    </a:cubicBezTo>
                    <a:cubicBezTo>
                      <a:pt x="371" y="145"/>
                      <a:pt x="327" y="148"/>
                      <a:pt x="285" y="148"/>
                    </a:cubicBezTo>
                    <a:cubicBezTo>
                      <a:pt x="242" y="148"/>
                      <a:pt x="201" y="145"/>
                      <a:pt x="164" y="139"/>
                    </a:cubicBezTo>
                    <a:cubicBezTo>
                      <a:pt x="101" y="130"/>
                      <a:pt x="58" y="121"/>
                      <a:pt x="33" y="121"/>
                    </a:cubicBezTo>
                    <a:cubicBezTo>
                      <a:pt x="23" y="121"/>
                      <a:pt x="16" y="123"/>
                      <a:pt x="13" y="126"/>
                    </a:cubicBezTo>
                    <a:cubicBezTo>
                      <a:pt x="0" y="126"/>
                      <a:pt x="25" y="152"/>
                      <a:pt x="101" y="177"/>
                    </a:cubicBezTo>
                    <a:lnTo>
                      <a:pt x="126" y="189"/>
                    </a:lnTo>
                    <a:cubicBezTo>
                      <a:pt x="200" y="208"/>
                      <a:pt x="266" y="219"/>
                      <a:pt x="336" y="219"/>
                    </a:cubicBezTo>
                    <a:cubicBezTo>
                      <a:pt x="362" y="219"/>
                      <a:pt x="388" y="218"/>
                      <a:pt x="415" y="214"/>
                    </a:cubicBezTo>
                    <a:cubicBezTo>
                      <a:pt x="478" y="202"/>
                      <a:pt x="553" y="177"/>
                      <a:pt x="616" y="152"/>
                    </a:cubicBezTo>
                    <a:cubicBezTo>
                      <a:pt x="654" y="126"/>
                      <a:pt x="692" y="114"/>
                      <a:pt x="729" y="89"/>
                    </a:cubicBezTo>
                    <a:cubicBezTo>
                      <a:pt x="780" y="38"/>
                      <a:pt x="805" y="1"/>
                      <a:pt x="7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3589925" y="3772625"/>
                <a:ext cx="212225" cy="96200"/>
              </a:xfrm>
              <a:custGeom>
                <a:avLst/>
                <a:gdLst/>
                <a:ahLst/>
                <a:cxnLst/>
                <a:rect l="l" t="t" r="r" b="b"/>
                <a:pathLst>
                  <a:path w="8489" h="3848" extrusionOk="0">
                    <a:moveTo>
                      <a:pt x="1" y="0"/>
                    </a:moveTo>
                    <a:cubicBezTo>
                      <a:pt x="139" y="13"/>
                      <a:pt x="277" y="38"/>
                      <a:pt x="416" y="76"/>
                    </a:cubicBezTo>
                    <a:cubicBezTo>
                      <a:pt x="730" y="164"/>
                      <a:pt x="1007" y="315"/>
                      <a:pt x="1233" y="553"/>
                    </a:cubicBezTo>
                    <a:cubicBezTo>
                      <a:pt x="1497" y="792"/>
                      <a:pt x="1661" y="1157"/>
                      <a:pt x="1937" y="1522"/>
                    </a:cubicBezTo>
                    <a:cubicBezTo>
                      <a:pt x="2101" y="1723"/>
                      <a:pt x="2314" y="1899"/>
                      <a:pt x="2553" y="2025"/>
                    </a:cubicBezTo>
                    <a:cubicBezTo>
                      <a:pt x="2880" y="2176"/>
                      <a:pt x="3220" y="2276"/>
                      <a:pt x="3572" y="2339"/>
                    </a:cubicBezTo>
                    <a:cubicBezTo>
                      <a:pt x="4339" y="2465"/>
                      <a:pt x="5144" y="2503"/>
                      <a:pt x="5823" y="2603"/>
                    </a:cubicBezTo>
                    <a:cubicBezTo>
                      <a:pt x="6125" y="2653"/>
                      <a:pt x="6426" y="2716"/>
                      <a:pt x="6716" y="2817"/>
                    </a:cubicBezTo>
                    <a:lnTo>
                      <a:pt x="6904" y="2892"/>
                    </a:lnTo>
                    <a:cubicBezTo>
                      <a:pt x="6967" y="2917"/>
                      <a:pt x="7017" y="2943"/>
                      <a:pt x="7068" y="2968"/>
                    </a:cubicBezTo>
                    <a:cubicBezTo>
                      <a:pt x="7156" y="3018"/>
                      <a:pt x="7244" y="3081"/>
                      <a:pt x="7332" y="3144"/>
                    </a:cubicBezTo>
                    <a:cubicBezTo>
                      <a:pt x="7495" y="3270"/>
                      <a:pt x="7621" y="3383"/>
                      <a:pt x="7734" y="3483"/>
                    </a:cubicBezTo>
                    <a:cubicBezTo>
                      <a:pt x="7847" y="3571"/>
                      <a:pt x="7960" y="3647"/>
                      <a:pt x="8099" y="3710"/>
                    </a:cubicBezTo>
                    <a:cubicBezTo>
                      <a:pt x="8187" y="3760"/>
                      <a:pt x="8275" y="3798"/>
                      <a:pt x="8375" y="3823"/>
                    </a:cubicBezTo>
                    <a:lnTo>
                      <a:pt x="8476" y="3848"/>
                    </a:lnTo>
                    <a:lnTo>
                      <a:pt x="8489" y="3848"/>
                    </a:lnTo>
                    <a:lnTo>
                      <a:pt x="8476" y="3835"/>
                    </a:lnTo>
                    <a:cubicBezTo>
                      <a:pt x="8350" y="3798"/>
                      <a:pt x="8225" y="3747"/>
                      <a:pt x="8111" y="3685"/>
                    </a:cubicBezTo>
                    <a:cubicBezTo>
                      <a:pt x="7986" y="3622"/>
                      <a:pt x="7872" y="3546"/>
                      <a:pt x="7772" y="3446"/>
                    </a:cubicBezTo>
                    <a:cubicBezTo>
                      <a:pt x="7659" y="3358"/>
                      <a:pt x="7533" y="3232"/>
                      <a:pt x="7369" y="3106"/>
                    </a:cubicBezTo>
                    <a:cubicBezTo>
                      <a:pt x="7294" y="3043"/>
                      <a:pt x="7193" y="2980"/>
                      <a:pt x="7105" y="2930"/>
                    </a:cubicBezTo>
                    <a:cubicBezTo>
                      <a:pt x="7055" y="2905"/>
                      <a:pt x="7005" y="2867"/>
                      <a:pt x="6942" y="2842"/>
                    </a:cubicBezTo>
                    <a:lnTo>
                      <a:pt x="6753" y="2767"/>
                    </a:lnTo>
                    <a:cubicBezTo>
                      <a:pt x="6464" y="2666"/>
                      <a:pt x="6162" y="2591"/>
                      <a:pt x="5848" y="2553"/>
                    </a:cubicBezTo>
                    <a:cubicBezTo>
                      <a:pt x="5169" y="2440"/>
                      <a:pt x="4364" y="2402"/>
                      <a:pt x="3597" y="2276"/>
                    </a:cubicBezTo>
                    <a:cubicBezTo>
                      <a:pt x="3258" y="2226"/>
                      <a:pt x="2918" y="2125"/>
                      <a:pt x="2616" y="1974"/>
                    </a:cubicBezTo>
                    <a:cubicBezTo>
                      <a:pt x="2377" y="1849"/>
                      <a:pt x="2164" y="1685"/>
                      <a:pt x="2013" y="1484"/>
                    </a:cubicBezTo>
                    <a:cubicBezTo>
                      <a:pt x="1723" y="1119"/>
                      <a:pt x="1547" y="767"/>
                      <a:pt x="1271" y="516"/>
                    </a:cubicBezTo>
                    <a:cubicBezTo>
                      <a:pt x="1044" y="289"/>
                      <a:pt x="743" y="126"/>
                      <a:pt x="428" y="50"/>
                    </a:cubicBezTo>
                    <a:cubicBezTo>
                      <a:pt x="328" y="25"/>
                      <a:pt x="227" y="13"/>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3544025" y="3808850"/>
                <a:ext cx="153125" cy="74450"/>
              </a:xfrm>
              <a:custGeom>
                <a:avLst/>
                <a:gdLst/>
                <a:ahLst/>
                <a:cxnLst/>
                <a:rect l="l" t="t" r="r" b="b"/>
                <a:pathLst>
                  <a:path w="6125" h="2978" extrusionOk="0">
                    <a:moveTo>
                      <a:pt x="183" y="0"/>
                    </a:moveTo>
                    <a:cubicBezTo>
                      <a:pt x="123" y="0"/>
                      <a:pt x="64" y="4"/>
                      <a:pt x="1" y="10"/>
                    </a:cubicBezTo>
                    <a:cubicBezTo>
                      <a:pt x="1" y="10"/>
                      <a:pt x="139" y="10"/>
                      <a:pt x="353" y="22"/>
                    </a:cubicBezTo>
                    <a:cubicBezTo>
                      <a:pt x="617" y="48"/>
                      <a:pt x="881" y="123"/>
                      <a:pt x="1120" y="249"/>
                    </a:cubicBezTo>
                    <a:cubicBezTo>
                      <a:pt x="1409" y="412"/>
                      <a:pt x="1648" y="626"/>
                      <a:pt x="1837" y="877"/>
                    </a:cubicBezTo>
                    <a:cubicBezTo>
                      <a:pt x="2050" y="1154"/>
                      <a:pt x="2226" y="1468"/>
                      <a:pt x="2579" y="1745"/>
                    </a:cubicBezTo>
                    <a:cubicBezTo>
                      <a:pt x="2767" y="1883"/>
                      <a:pt x="2981" y="1997"/>
                      <a:pt x="3207" y="2072"/>
                    </a:cubicBezTo>
                    <a:cubicBezTo>
                      <a:pt x="3459" y="2148"/>
                      <a:pt x="3723" y="2198"/>
                      <a:pt x="3987" y="2223"/>
                    </a:cubicBezTo>
                    <a:cubicBezTo>
                      <a:pt x="4427" y="2273"/>
                      <a:pt x="4880" y="2349"/>
                      <a:pt x="5320" y="2449"/>
                    </a:cubicBezTo>
                    <a:cubicBezTo>
                      <a:pt x="5571" y="2512"/>
                      <a:pt x="5798" y="2625"/>
                      <a:pt x="5986" y="2789"/>
                    </a:cubicBezTo>
                    <a:cubicBezTo>
                      <a:pt x="6024" y="2827"/>
                      <a:pt x="6062" y="2877"/>
                      <a:pt x="6087" y="2927"/>
                    </a:cubicBezTo>
                    <a:cubicBezTo>
                      <a:pt x="6100" y="2940"/>
                      <a:pt x="6100" y="2952"/>
                      <a:pt x="6112" y="2965"/>
                    </a:cubicBezTo>
                    <a:lnTo>
                      <a:pt x="6125" y="2977"/>
                    </a:lnTo>
                    <a:lnTo>
                      <a:pt x="6125" y="2952"/>
                    </a:lnTo>
                    <a:cubicBezTo>
                      <a:pt x="6125" y="2940"/>
                      <a:pt x="6112" y="2927"/>
                      <a:pt x="6112" y="2915"/>
                    </a:cubicBezTo>
                    <a:cubicBezTo>
                      <a:pt x="6087" y="2864"/>
                      <a:pt x="6062" y="2814"/>
                      <a:pt x="6024" y="2776"/>
                    </a:cubicBezTo>
                    <a:cubicBezTo>
                      <a:pt x="5835" y="2600"/>
                      <a:pt x="5609" y="2474"/>
                      <a:pt x="5358" y="2412"/>
                    </a:cubicBezTo>
                    <a:cubicBezTo>
                      <a:pt x="4917" y="2311"/>
                      <a:pt x="4477" y="2223"/>
                      <a:pt x="4025" y="2185"/>
                    </a:cubicBezTo>
                    <a:cubicBezTo>
                      <a:pt x="3761" y="2148"/>
                      <a:pt x="3509" y="2097"/>
                      <a:pt x="3270" y="2022"/>
                    </a:cubicBezTo>
                    <a:cubicBezTo>
                      <a:pt x="3044" y="1959"/>
                      <a:pt x="2830" y="1846"/>
                      <a:pt x="2654" y="1707"/>
                    </a:cubicBezTo>
                    <a:cubicBezTo>
                      <a:pt x="2314" y="1443"/>
                      <a:pt x="2126" y="1129"/>
                      <a:pt x="1912" y="852"/>
                    </a:cubicBezTo>
                    <a:cubicBezTo>
                      <a:pt x="1711" y="588"/>
                      <a:pt x="1459" y="374"/>
                      <a:pt x="1170" y="224"/>
                    </a:cubicBezTo>
                    <a:cubicBezTo>
                      <a:pt x="919" y="98"/>
                      <a:pt x="642" y="22"/>
                      <a:pt x="365" y="10"/>
                    </a:cubicBezTo>
                    <a:cubicBezTo>
                      <a:pt x="303" y="4"/>
                      <a:pt x="243" y="0"/>
                      <a:pt x="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3712525" y="3882950"/>
                <a:ext cx="34925" cy="11675"/>
              </a:xfrm>
              <a:custGeom>
                <a:avLst/>
                <a:gdLst/>
                <a:ahLst/>
                <a:cxnLst/>
                <a:rect l="l" t="t" r="r" b="b"/>
                <a:pathLst>
                  <a:path w="1397" h="467" extrusionOk="0">
                    <a:moveTo>
                      <a:pt x="26" y="1"/>
                    </a:moveTo>
                    <a:cubicBezTo>
                      <a:pt x="1" y="1"/>
                      <a:pt x="202" y="202"/>
                      <a:pt x="604" y="315"/>
                    </a:cubicBezTo>
                    <a:cubicBezTo>
                      <a:pt x="793" y="378"/>
                      <a:pt x="994" y="428"/>
                      <a:pt x="1208" y="441"/>
                    </a:cubicBezTo>
                    <a:cubicBezTo>
                      <a:pt x="1271" y="454"/>
                      <a:pt x="1334" y="466"/>
                      <a:pt x="1397" y="466"/>
                    </a:cubicBezTo>
                    <a:cubicBezTo>
                      <a:pt x="1397" y="466"/>
                      <a:pt x="1359" y="441"/>
                      <a:pt x="1296" y="441"/>
                    </a:cubicBezTo>
                    <a:cubicBezTo>
                      <a:pt x="1082" y="403"/>
                      <a:pt x="868" y="353"/>
                      <a:pt x="655" y="278"/>
                    </a:cubicBezTo>
                    <a:cubicBezTo>
                      <a:pt x="441" y="202"/>
                      <a:pt x="227" y="114"/>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3727925" y="3799200"/>
                <a:ext cx="69825" cy="21775"/>
              </a:xfrm>
              <a:custGeom>
                <a:avLst/>
                <a:gdLst/>
                <a:ahLst/>
                <a:cxnLst/>
                <a:rect l="l" t="t" r="r" b="b"/>
                <a:pathLst>
                  <a:path w="2793" h="871" extrusionOk="0">
                    <a:moveTo>
                      <a:pt x="89" y="0"/>
                    </a:moveTo>
                    <a:cubicBezTo>
                      <a:pt x="57" y="0"/>
                      <a:pt x="26" y="6"/>
                      <a:pt x="1" y="6"/>
                    </a:cubicBezTo>
                    <a:cubicBezTo>
                      <a:pt x="39" y="19"/>
                      <a:pt x="76" y="19"/>
                      <a:pt x="114" y="19"/>
                    </a:cubicBezTo>
                    <a:cubicBezTo>
                      <a:pt x="227" y="31"/>
                      <a:pt x="341" y="44"/>
                      <a:pt x="454" y="69"/>
                    </a:cubicBezTo>
                    <a:cubicBezTo>
                      <a:pt x="781" y="144"/>
                      <a:pt x="1082" y="270"/>
                      <a:pt x="1359" y="446"/>
                    </a:cubicBezTo>
                    <a:cubicBezTo>
                      <a:pt x="1648" y="610"/>
                      <a:pt x="1963" y="748"/>
                      <a:pt x="2290" y="823"/>
                    </a:cubicBezTo>
                    <a:cubicBezTo>
                      <a:pt x="2415" y="848"/>
                      <a:pt x="2529" y="861"/>
                      <a:pt x="2654" y="861"/>
                    </a:cubicBezTo>
                    <a:cubicBezTo>
                      <a:pt x="2673" y="867"/>
                      <a:pt x="2695" y="871"/>
                      <a:pt x="2719" y="871"/>
                    </a:cubicBezTo>
                    <a:cubicBezTo>
                      <a:pt x="2742" y="871"/>
                      <a:pt x="2767" y="867"/>
                      <a:pt x="2793" y="861"/>
                    </a:cubicBezTo>
                    <a:cubicBezTo>
                      <a:pt x="2793" y="848"/>
                      <a:pt x="2591" y="861"/>
                      <a:pt x="2327" y="786"/>
                    </a:cubicBezTo>
                    <a:cubicBezTo>
                      <a:pt x="2013" y="698"/>
                      <a:pt x="1699" y="572"/>
                      <a:pt x="1422" y="408"/>
                    </a:cubicBezTo>
                    <a:cubicBezTo>
                      <a:pt x="1133" y="232"/>
                      <a:pt x="818" y="107"/>
                      <a:pt x="491" y="31"/>
                    </a:cubicBezTo>
                    <a:cubicBezTo>
                      <a:pt x="378" y="19"/>
                      <a:pt x="265" y="6"/>
                      <a:pt x="164" y="6"/>
                    </a:cubicBezTo>
                    <a:lnTo>
                      <a:pt x="139" y="6"/>
                    </a:lnTo>
                    <a:cubicBezTo>
                      <a:pt x="123" y="2"/>
                      <a:pt x="106"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3648725" y="3745900"/>
                <a:ext cx="34275" cy="28625"/>
              </a:xfrm>
              <a:custGeom>
                <a:avLst/>
                <a:gdLst/>
                <a:ahLst/>
                <a:cxnLst/>
                <a:rect l="l" t="t" r="r" b="b"/>
                <a:pathLst>
                  <a:path w="1371" h="1145" extrusionOk="0">
                    <a:moveTo>
                      <a:pt x="0" y="0"/>
                    </a:moveTo>
                    <a:cubicBezTo>
                      <a:pt x="63" y="25"/>
                      <a:pt x="126" y="51"/>
                      <a:pt x="189" y="76"/>
                    </a:cubicBezTo>
                    <a:lnTo>
                      <a:pt x="289" y="113"/>
                    </a:lnTo>
                    <a:cubicBezTo>
                      <a:pt x="491" y="201"/>
                      <a:pt x="667" y="340"/>
                      <a:pt x="780" y="528"/>
                    </a:cubicBezTo>
                    <a:cubicBezTo>
                      <a:pt x="830" y="616"/>
                      <a:pt x="868" y="717"/>
                      <a:pt x="893" y="818"/>
                    </a:cubicBezTo>
                    <a:cubicBezTo>
                      <a:pt x="931" y="906"/>
                      <a:pt x="981" y="994"/>
                      <a:pt x="1056" y="1044"/>
                    </a:cubicBezTo>
                    <a:cubicBezTo>
                      <a:pt x="1119" y="1094"/>
                      <a:pt x="1195" y="1132"/>
                      <a:pt x="1270" y="1145"/>
                    </a:cubicBezTo>
                    <a:lnTo>
                      <a:pt x="1371" y="1145"/>
                    </a:lnTo>
                    <a:cubicBezTo>
                      <a:pt x="1270" y="1119"/>
                      <a:pt x="1182" y="1082"/>
                      <a:pt x="1094" y="1019"/>
                    </a:cubicBezTo>
                    <a:cubicBezTo>
                      <a:pt x="1031" y="956"/>
                      <a:pt x="994" y="881"/>
                      <a:pt x="968" y="792"/>
                    </a:cubicBezTo>
                    <a:cubicBezTo>
                      <a:pt x="943" y="692"/>
                      <a:pt x="906" y="591"/>
                      <a:pt x="855" y="491"/>
                    </a:cubicBezTo>
                    <a:cubicBezTo>
                      <a:pt x="729" y="302"/>
                      <a:pt x="553" y="151"/>
                      <a:pt x="327" y="76"/>
                    </a:cubicBezTo>
                    <a:lnTo>
                      <a:pt x="315" y="76"/>
                    </a:lnTo>
                    <a:cubicBezTo>
                      <a:pt x="214" y="38"/>
                      <a:pt x="113"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3477700" y="3613850"/>
                <a:ext cx="913575" cy="476000"/>
              </a:xfrm>
              <a:custGeom>
                <a:avLst/>
                <a:gdLst/>
                <a:ahLst/>
                <a:cxnLst/>
                <a:rect l="l" t="t" r="r" b="b"/>
                <a:pathLst>
                  <a:path w="36543" h="19040" extrusionOk="0">
                    <a:moveTo>
                      <a:pt x="12449" y="1"/>
                    </a:moveTo>
                    <a:lnTo>
                      <a:pt x="12424" y="26"/>
                    </a:lnTo>
                    <a:cubicBezTo>
                      <a:pt x="12085" y="278"/>
                      <a:pt x="11745" y="542"/>
                      <a:pt x="11393" y="806"/>
                    </a:cubicBezTo>
                    <a:lnTo>
                      <a:pt x="63" y="9419"/>
                    </a:lnTo>
                    <a:lnTo>
                      <a:pt x="0" y="9470"/>
                    </a:lnTo>
                    <a:lnTo>
                      <a:pt x="76" y="9495"/>
                    </a:lnTo>
                    <a:lnTo>
                      <a:pt x="18712" y="16373"/>
                    </a:lnTo>
                    <a:lnTo>
                      <a:pt x="24069" y="18347"/>
                    </a:lnTo>
                    <a:lnTo>
                      <a:pt x="25490" y="18863"/>
                    </a:lnTo>
                    <a:lnTo>
                      <a:pt x="25854" y="18989"/>
                    </a:lnTo>
                    <a:lnTo>
                      <a:pt x="25854" y="18989"/>
                    </a:lnTo>
                    <a:lnTo>
                      <a:pt x="25490" y="18850"/>
                    </a:lnTo>
                    <a:lnTo>
                      <a:pt x="24056" y="18322"/>
                    </a:lnTo>
                    <a:lnTo>
                      <a:pt x="18699" y="16323"/>
                    </a:lnTo>
                    <a:lnTo>
                      <a:pt x="187" y="9451"/>
                    </a:lnTo>
                    <a:lnTo>
                      <a:pt x="187" y="9451"/>
                    </a:lnTo>
                    <a:cubicBezTo>
                      <a:pt x="3675" y="6801"/>
                      <a:pt x="7473" y="3915"/>
                      <a:pt x="11444" y="894"/>
                    </a:cubicBezTo>
                    <a:lnTo>
                      <a:pt x="12472" y="113"/>
                    </a:lnTo>
                    <a:lnTo>
                      <a:pt x="12472" y="113"/>
                    </a:lnTo>
                    <a:lnTo>
                      <a:pt x="36412" y="8031"/>
                    </a:lnTo>
                    <a:lnTo>
                      <a:pt x="36412" y="8031"/>
                    </a:lnTo>
                    <a:lnTo>
                      <a:pt x="28809" y="16046"/>
                    </a:lnTo>
                    <a:lnTo>
                      <a:pt x="26709" y="18259"/>
                    </a:lnTo>
                    <a:lnTo>
                      <a:pt x="26169" y="18838"/>
                    </a:lnTo>
                    <a:lnTo>
                      <a:pt x="25980" y="19039"/>
                    </a:lnTo>
                    <a:cubicBezTo>
                      <a:pt x="25980" y="19039"/>
                      <a:pt x="26043" y="18976"/>
                      <a:pt x="26169" y="18850"/>
                    </a:cubicBezTo>
                    <a:lnTo>
                      <a:pt x="26709" y="18285"/>
                    </a:lnTo>
                    <a:lnTo>
                      <a:pt x="28822" y="16084"/>
                    </a:lnTo>
                    <a:cubicBezTo>
                      <a:pt x="30645" y="14160"/>
                      <a:pt x="33273" y="11419"/>
                      <a:pt x="36505" y="8036"/>
                    </a:cubicBezTo>
                    <a:lnTo>
                      <a:pt x="36543" y="7998"/>
                    </a:lnTo>
                    <a:lnTo>
                      <a:pt x="36493" y="7973"/>
                    </a:lnTo>
                    <a:lnTo>
                      <a:pt x="12475" y="13"/>
                    </a:lnTo>
                    <a:lnTo>
                      <a:pt x="1244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27"/>
            <p:cNvGrpSpPr/>
            <p:nvPr/>
          </p:nvGrpSpPr>
          <p:grpSpPr>
            <a:xfrm rot="6300261">
              <a:off x="3013250" y="1505102"/>
              <a:ext cx="927481" cy="782749"/>
              <a:chOff x="5495733" y="3271125"/>
              <a:chExt cx="1159989" cy="978975"/>
            </a:xfrm>
          </p:grpSpPr>
          <p:sp>
            <p:nvSpPr>
              <p:cNvPr id="615" name="Google Shape;615;p27"/>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9" name="Google Shape;619;p27"/>
          <p:cNvGrpSpPr/>
          <p:nvPr/>
        </p:nvGrpSpPr>
        <p:grpSpPr>
          <a:xfrm rot="6300261">
            <a:off x="7939713" y="3335120"/>
            <a:ext cx="927481" cy="782749"/>
            <a:chOff x="5495733" y="3271125"/>
            <a:chExt cx="1159989" cy="978975"/>
          </a:xfrm>
        </p:grpSpPr>
        <p:sp>
          <p:nvSpPr>
            <p:cNvPr id="620" name="Google Shape;620;p27"/>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50636" y="900853"/>
            <a:ext cx="5265354" cy="3170099"/>
          </a:xfrm>
          <a:prstGeom prst="rect">
            <a:avLst/>
          </a:prstGeom>
        </p:spPr>
        <p:txBody>
          <a:bodyPr wrap="square">
            <a:spAutoFit/>
          </a:bodyPr>
          <a:lstStyle/>
          <a:p>
            <a:r>
              <a:rPr lang="en-US" sz="2400" dirty="0">
                <a:solidFill>
                  <a:schemeClr val="tx1"/>
                </a:solidFill>
                <a:latin typeface="Cambria" panose="02040503050406030204" pitchFamily="18" charset="0"/>
                <a:ea typeface="Cambria" panose="02040503050406030204" pitchFamily="18" charset="0"/>
              </a:rPr>
              <a:t>What is Steganography ?</a:t>
            </a:r>
          </a:p>
          <a:p>
            <a:endParaRPr lang="en-US" sz="16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600" dirty="0" smtClean="0">
                <a:solidFill>
                  <a:schemeClr val="tx1"/>
                </a:solidFill>
                <a:latin typeface="Cambria" panose="02040503050406030204" pitchFamily="18" charset="0"/>
                <a:ea typeface="Cambria" panose="02040503050406030204" pitchFamily="18" charset="0"/>
              </a:rPr>
              <a:t>Steganography </a:t>
            </a:r>
            <a:r>
              <a:rPr lang="en-US" sz="1600" dirty="0">
                <a:solidFill>
                  <a:schemeClr val="tx1"/>
                </a:solidFill>
                <a:latin typeface="Cambria" panose="02040503050406030204" pitchFamily="18" charset="0"/>
                <a:ea typeface="Cambria" panose="02040503050406030204" pitchFamily="18" charset="0"/>
              </a:rPr>
              <a:t>is the technique of hiding secret data within an ordinary, non-secret, file or message in order to avoid detection, the secret data is then extracted at its destination.</a:t>
            </a:r>
          </a:p>
          <a:p>
            <a:endParaRPr lang="en-US" sz="16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600" dirty="0">
                <a:solidFill>
                  <a:schemeClr val="tx1"/>
                </a:solidFill>
                <a:latin typeface="Cambria" panose="02040503050406030204" pitchFamily="18" charset="0"/>
                <a:ea typeface="Cambria" panose="02040503050406030204" pitchFamily="18" charset="0"/>
              </a:rPr>
              <a:t>The different methods of Steganography </a:t>
            </a:r>
            <a:r>
              <a:rPr lang="en-US" sz="1600" dirty="0" smtClean="0">
                <a:solidFill>
                  <a:schemeClr val="tx1"/>
                </a:solidFill>
                <a:latin typeface="Cambria" panose="02040503050406030204" pitchFamily="18" charset="0"/>
                <a:ea typeface="Cambria" panose="02040503050406030204" pitchFamily="18" charset="0"/>
              </a:rPr>
              <a:t>are:</a:t>
            </a:r>
          </a:p>
          <a:p>
            <a:pPr marL="285750" lvl="8" indent="-285750">
              <a:buFont typeface="Wingdings" panose="05000000000000000000" pitchFamily="2" charset="2"/>
              <a:buChar char="§"/>
            </a:pPr>
            <a:r>
              <a:rPr lang="en-US" sz="1600" dirty="0" smtClean="0">
                <a:solidFill>
                  <a:schemeClr val="tx1"/>
                </a:solidFill>
                <a:latin typeface="Cambria" panose="02040503050406030204" pitchFamily="18" charset="0"/>
                <a:ea typeface="Cambria" panose="02040503050406030204" pitchFamily="18" charset="0"/>
              </a:rPr>
              <a:t>Text </a:t>
            </a:r>
            <a:r>
              <a:rPr lang="en-US" sz="1600" dirty="0">
                <a:solidFill>
                  <a:schemeClr val="tx1"/>
                </a:solidFill>
                <a:latin typeface="Cambria" panose="02040503050406030204" pitchFamily="18" charset="0"/>
                <a:ea typeface="Cambria" panose="02040503050406030204" pitchFamily="18" charset="0"/>
              </a:rPr>
              <a:t>Based Steganography </a:t>
            </a:r>
            <a:endParaRPr lang="en-US" sz="1600" dirty="0" smtClean="0">
              <a:solidFill>
                <a:schemeClr val="tx1"/>
              </a:solidFill>
              <a:latin typeface="Cambria" panose="02040503050406030204" pitchFamily="18" charset="0"/>
              <a:ea typeface="Cambria" panose="02040503050406030204" pitchFamily="18" charset="0"/>
            </a:endParaRPr>
          </a:p>
          <a:p>
            <a:pPr marL="285750" lvl="8" indent="-285750">
              <a:buFont typeface="Wingdings" panose="05000000000000000000" pitchFamily="2" charset="2"/>
              <a:buChar char="§"/>
            </a:pPr>
            <a:r>
              <a:rPr lang="en-US" sz="1600" dirty="0" smtClean="0">
                <a:solidFill>
                  <a:schemeClr val="tx1"/>
                </a:solidFill>
                <a:latin typeface="Cambria" panose="02040503050406030204" pitchFamily="18" charset="0"/>
                <a:ea typeface="Cambria" panose="02040503050406030204" pitchFamily="18" charset="0"/>
              </a:rPr>
              <a:t>Image </a:t>
            </a:r>
            <a:r>
              <a:rPr lang="en-US" sz="1600" dirty="0">
                <a:solidFill>
                  <a:schemeClr val="tx1"/>
                </a:solidFill>
                <a:latin typeface="Cambria" panose="02040503050406030204" pitchFamily="18" charset="0"/>
                <a:ea typeface="Cambria" panose="02040503050406030204" pitchFamily="18" charset="0"/>
              </a:rPr>
              <a:t>Based Steganography </a:t>
            </a:r>
            <a:endParaRPr lang="en-US" sz="1600" dirty="0" smtClean="0">
              <a:solidFill>
                <a:schemeClr val="tx1"/>
              </a:solidFill>
              <a:latin typeface="Cambria" panose="02040503050406030204" pitchFamily="18" charset="0"/>
              <a:ea typeface="Cambria" panose="02040503050406030204" pitchFamily="18" charset="0"/>
            </a:endParaRPr>
          </a:p>
          <a:p>
            <a:pPr marL="285750" lvl="8" indent="-285750">
              <a:buFont typeface="Wingdings" panose="05000000000000000000" pitchFamily="2" charset="2"/>
              <a:buChar char="§"/>
            </a:pPr>
            <a:r>
              <a:rPr lang="en-US" sz="1600" dirty="0" smtClean="0">
                <a:solidFill>
                  <a:schemeClr val="tx1"/>
                </a:solidFill>
                <a:latin typeface="Cambria" panose="02040503050406030204" pitchFamily="18" charset="0"/>
                <a:ea typeface="Cambria" panose="02040503050406030204" pitchFamily="18" charset="0"/>
              </a:rPr>
              <a:t>Audio </a:t>
            </a:r>
            <a:r>
              <a:rPr lang="en-US" sz="1600" dirty="0">
                <a:solidFill>
                  <a:schemeClr val="tx1"/>
                </a:solidFill>
                <a:latin typeface="Cambria" panose="02040503050406030204" pitchFamily="18" charset="0"/>
                <a:ea typeface="Cambria" panose="02040503050406030204" pitchFamily="18" charset="0"/>
              </a:rPr>
              <a:t>Based Steganography </a:t>
            </a:r>
          </a:p>
          <a:p>
            <a:pPr marL="285750" lvl="8" indent="-285750">
              <a:buFont typeface="Wingdings" panose="05000000000000000000" pitchFamily="2" charset="2"/>
              <a:buChar char="§"/>
            </a:pPr>
            <a:r>
              <a:rPr lang="en-US" sz="1600" dirty="0" smtClean="0">
                <a:solidFill>
                  <a:schemeClr val="tx1"/>
                </a:solidFill>
                <a:latin typeface="Cambria" panose="02040503050406030204" pitchFamily="18" charset="0"/>
                <a:ea typeface="Cambria" panose="02040503050406030204" pitchFamily="18" charset="0"/>
              </a:rPr>
              <a:t>Video </a:t>
            </a:r>
            <a:r>
              <a:rPr lang="en-US" sz="1600" dirty="0">
                <a:solidFill>
                  <a:schemeClr val="tx1"/>
                </a:solidFill>
                <a:latin typeface="Cambria" panose="02040503050406030204" pitchFamily="18" charset="0"/>
                <a:ea typeface="Cambria" panose="02040503050406030204" pitchFamily="18" charset="0"/>
              </a:rPr>
              <a:t>Based Steganography</a:t>
            </a:r>
            <a:endParaRPr lang="en-IN" sz="1600" dirty="0">
              <a:solidFill>
                <a:schemeClr val="tx1"/>
              </a:solidFill>
              <a:latin typeface="Cambria" panose="02040503050406030204" pitchFamily="18" charset="0"/>
              <a:ea typeface="Cambria" panose="02040503050406030204" pitchFamily="18" charset="0"/>
            </a:endParaRPr>
          </a:p>
        </p:txBody>
      </p:sp>
      <p:sp>
        <p:nvSpPr>
          <p:cNvPr id="7" name="Rectangle 6"/>
          <p:cNvSpPr/>
          <p:nvPr/>
        </p:nvSpPr>
        <p:spPr>
          <a:xfrm>
            <a:off x="-771828" y="5214402"/>
            <a:ext cx="3082895" cy="307777"/>
          </a:xfrm>
          <a:prstGeom prst="rect">
            <a:avLst/>
          </a:prstGeom>
        </p:spPr>
        <p:txBody>
          <a:bodyPr wrap="none">
            <a:spAutoFit/>
          </a:bodyPr>
          <a:lstStyle/>
          <a:p>
            <a:r>
              <a:rPr lang="en-US" dirty="0">
                <a:solidFill>
                  <a:schemeClr val="tx1"/>
                </a:solidFill>
                <a:latin typeface="Cambria" panose="02040503050406030204" pitchFamily="18" charset="0"/>
                <a:ea typeface="Cambria" panose="02040503050406030204" pitchFamily="18" charset="0"/>
              </a:rPr>
              <a:t>What is Image Based Steganography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0"/>
                                        </p:tgtEl>
                                        <p:attrNameLst>
                                          <p:attrName>style.visibility</p:attrName>
                                        </p:attrNameLst>
                                      </p:cBhvr>
                                      <p:to>
                                        <p:strVal val="visible"/>
                                      </p:to>
                                    </p:set>
                                    <p:animEffect transition="in" filter="barn(inVertical)">
                                      <p:cBhvr>
                                        <p:cTn id="7" dur="10"/>
                                        <p:tgtEl>
                                          <p:spTgt spid="4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19"/>
                                        </p:tgtEl>
                                        <p:attrNameLst>
                                          <p:attrName>style.visibility</p:attrName>
                                        </p:attrNameLst>
                                      </p:cBhvr>
                                      <p:to>
                                        <p:strVal val="visible"/>
                                      </p:to>
                                    </p:set>
                                    <p:animEffect transition="in" filter="randombar(horizontal)">
                                      <p:cBhvr>
                                        <p:cTn id="12" dur="10"/>
                                        <p:tgtEl>
                                          <p:spTgt spid="619"/>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449"/>
                                        </p:tgtEl>
                                        <p:attrNameLst>
                                          <p:attrName>style.visibility</p:attrName>
                                        </p:attrNameLst>
                                      </p:cBhvr>
                                      <p:to>
                                        <p:strVal val="visible"/>
                                      </p:to>
                                    </p:set>
                                    <p:anim calcmode="lin" valueType="num">
                                      <p:cBhvr>
                                        <p:cTn id="17" dur="250" fill="hold"/>
                                        <p:tgtEl>
                                          <p:spTgt spid="449"/>
                                        </p:tgtEl>
                                        <p:attrNameLst>
                                          <p:attrName>ppt_w</p:attrName>
                                        </p:attrNameLst>
                                      </p:cBhvr>
                                      <p:tavLst>
                                        <p:tav tm="0">
                                          <p:val>
                                            <p:fltVal val="0"/>
                                          </p:val>
                                        </p:tav>
                                        <p:tav tm="100000">
                                          <p:val>
                                            <p:strVal val="#ppt_w"/>
                                          </p:val>
                                        </p:tav>
                                      </p:tavLst>
                                    </p:anim>
                                    <p:anim calcmode="lin" valueType="num">
                                      <p:cBhvr>
                                        <p:cTn id="18" dur="250" fill="hold"/>
                                        <p:tgtEl>
                                          <p:spTgt spid="449"/>
                                        </p:tgtEl>
                                        <p:attrNameLst>
                                          <p:attrName>ppt_h</p:attrName>
                                        </p:attrNameLst>
                                      </p:cBhvr>
                                      <p:tavLst>
                                        <p:tav tm="0">
                                          <p:val>
                                            <p:fltVal val="0"/>
                                          </p:val>
                                        </p:tav>
                                        <p:tav tm="100000">
                                          <p:val>
                                            <p:strVal val="#ppt_h"/>
                                          </p:val>
                                        </p:tav>
                                      </p:tavLst>
                                    </p:anim>
                                    <p:anim calcmode="lin" valueType="num">
                                      <p:cBhvr>
                                        <p:cTn id="19" dur="250" fill="hold"/>
                                        <p:tgtEl>
                                          <p:spTgt spid="449"/>
                                        </p:tgtEl>
                                        <p:attrNameLst>
                                          <p:attrName>style.rotation</p:attrName>
                                        </p:attrNameLst>
                                      </p:cBhvr>
                                      <p:tavLst>
                                        <p:tav tm="0">
                                          <p:val>
                                            <p:fltVal val="90"/>
                                          </p:val>
                                        </p:tav>
                                        <p:tav tm="100000">
                                          <p:val>
                                            <p:fltVal val="0"/>
                                          </p:val>
                                        </p:tav>
                                      </p:tavLst>
                                    </p:anim>
                                    <p:animEffect transition="in" filter="fade">
                                      <p:cBhvr>
                                        <p:cTn id="20" dur="250"/>
                                        <p:tgtEl>
                                          <p:spTgt spid="44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barn(inVertical)">
                                      <p:cBhvr>
                                        <p:cTn id="25" dur="25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wipe(down)">
                                      <p:cBhvr>
                                        <p:cTn id="30" dur="72">
                                          <p:stCondLst>
                                            <p:cond delay="0"/>
                                          </p:stCondLst>
                                        </p:cTn>
                                        <p:tgtEl>
                                          <p:spTgt spid="6">
                                            <p:txEl>
                                              <p:pRg st="2" end="2"/>
                                            </p:txEl>
                                          </p:spTgt>
                                        </p:tgtEl>
                                      </p:cBhvr>
                                    </p:animEffect>
                                    <p:anim calcmode="lin" valueType="num">
                                      <p:cBhvr>
                                        <p:cTn id="31" dur="228"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32" dur="83"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33" dur="83" tmFilter="0, 0; 0.125,0.2665; 0.25,0.4; 0.375,0.465; 0.5,0.5;  0.625,0.535; 0.75,0.6; 0.875,0.7335; 1,1">
                                          <p:stCondLst>
                                            <p:cond delay="83"/>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34" dur="41" tmFilter="0, 0; 0.125,0.2665; 0.25,0.4; 0.375,0.465; 0.5,0.5;  0.625,0.535; 0.75,0.6; 0.875,0.7335; 1,1">
                                          <p:stCondLst>
                                            <p:cond delay="166"/>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35" dur="21" tmFilter="0, 0; 0.125,0.2665; 0.25,0.4; 0.375,0.465; 0.5,0.5;  0.625,0.535; 0.75,0.6; 0.875,0.7335; 1,1">
                                          <p:stCondLst>
                                            <p:cond delay="207"/>
                                          </p:stCondLst>
                                        </p:cTn>
                                        <p:tgtEl>
                                          <p:spTgt spid="6">
                                            <p:txEl>
                                              <p:pRg st="2" end="2"/>
                                            </p:txEl>
                                          </p:spTgt>
                                        </p:tgtEl>
                                        <p:attrNameLst>
                                          <p:attrName>ppt_y</p:attrName>
                                        </p:attrNameLst>
                                      </p:cBhvr>
                                      <p:tavLst>
                                        <p:tav tm="0" fmla="#ppt_y-sin(pi*$)/81">
                                          <p:val>
                                            <p:fltVal val="0"/>
                                          </p:val>
                                        </p:tav>
                                        <p:tav tm="100000">
                                          <p:val>
                                            <p:fltVal val="1"/>
                                          </p:val>
                                        </p:tav>
                                      </p:tavLst>
                                    </p:anim>
                                    <p:animScale>
                                      <p:cBhvr>
                                        <p:cTn id="36" dur="3">
                                          <p:stCondLst>
                                            <p:cond delay="81"/>
                                          </p:stCondLst>
                                        </p:cTn>
                                        <p:tgtEl>
                                          <p:spTgt spid="6">
                                            <p:txEl>
                                              <p:pRg st="2" end="2"/>
                                            </p:txEl>
                                          </p:spTgt>
                                        </p:tgtEl>
                                      </p:cBhvr>
                                      <p:to x="100000" y="60000"/>
                                    </p:animScale>
                                    <p:animScale>
                                      <p:cBhvr>
                                        <p:cTn id="37" dur="21" decel="50000">
                                          <p:stCondLst>
                                            <p:cond delay="85"/>
                                          </p:stCondLst>
                                        </p:cTn>
                                        <p:tgtEl>
                                          <p:spTgt spid="6">
                                            <p:txEl>
                                              <p:pRg st="2" end="2"/>
                                            </p:txEl>
                                          </p:spTgt>
                                        </p:tgtEl>
                                      </p:cBhvr>
                                      <p:to x="100000" y="100000"/>
                                    </p:animScale>
                                    <p:animScale>
                                      <p:cBhvr>
                                        <p:cTn id="38" dur="3">
                                          <p:stCondLst>
                                            <p:cond delay="164"/>
                                          </p:stCondLst>
                                        </p:cTn>
                                        <p:tgtEl>
                                          <p:spTgt spid="6">
                                            <p:txEl>
                                              <p:pRg st="2" end="2"/>
                                            </p:txEl>
                                          </p:spTgt>
                                        </p:tgtEl>
                                      </p:cBhvr>
                                      <p:to x="100000" y="80000"/>
                                    </p:animScale>
                                    <p:animScale>
                                      <p:cBhvr>
                                        <p:cTn id="39" dur="21" decel="50000">
                                          <p:stCondLst>
                                            <p:cond delay="167"/>
                                          </p:stCondLst>
                                        </p:cTn>
                                        <p:tgtEl>
                                          <p:spTgt spid="6">
                                            <p:txEl>
                                              <p:pRg st="2" end="2"/>
                                            </p:txEl>
                                          </p:spTgt>
                                        </p:tgtEl>
                                      </p:cBhvr>
                                      <p:to x="100000" y="100000"/>
                                    </p:animScale>
                                    <p:animScale>
                                      <p:cBhvr>
                                        <p:cTn id="40" dur="3">
                                          <p:stCondLst>
                                            <p:cond delay="205"/>
                                          </p:stCondLst>
                                        </p:cTn>
                                        <p:tgtEl>
                                          <p:spTgt spid="6">
                                            <p:txEl>
                                              <p:pRg st="2" end="2"/>
                                            </p:txEl>
                                          </p:spTgt>
                                        </p:tgtEl>
                                      </p:cBhvr>
                                      <p:to x="100000" y="90000"/>
                                    </p:animScale>
                                    <p:animScale>
                                      <p:cBhvr>
                                        <p:cTn id="41" dur="21" decel="50000">
                                          <p:stCondLst>
                                            <p:cond delay="208"/>
                                          </p:stCondLst>
                                        </p:cTn>
                                        <p:tgtEl>
                                          <p:spTgt spid="6">
                                            <p:txEl>
                                              <p:pRg st="2" end="2"/>
                                            </p:txEl>
                                          </p:spTgt>
                                        </p:tgtEl>
                                      </p:cBhvr>
                                      <p:to x="100000" y="100000"/>
                                    </p:animScale>
                                    <p:animScale>
                                      <p:cBhvr>
                                        <p:cTn id="42" dur="3">
                                          <p:stCondLst>
                                            <p:cond delay="226"/>
                                          </p:stCondLst>
                                        </p:cTn>
                                        <p:tgtEl>
                                          <p:spTgt spid="6">
                                            <p:txEl>
                                              <p:pRg st="2" end="2"/>
                                            </p:txEl>
                                          </p:spTgt>
                                        </p:tgtEl>
                                      </p:cBhvr>
                                      <p:to x="100000" y="95000"/>
                                    </p:animScale>
                                    <p:animScale>
                                      <p:cBhvr>
                                        <p:cTn id="43" dur="21" decel="50000">
                                          <p:stCondLst>
                                            <p:cond delay="229"/>
                                          </p:stCondLst>
                                        </p:cTn>
                                        <p:tgtEl>
                                          <p:spTgt spid="6">
                                            <p:txEl>
                                              <p:pRg st="2" end="2"/>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Effect transition="in" filter="fade">
                                      <p:cBhvr>
                                        <p:cTn id="48" dur="250"/>
                                        <p:tgtEl>
                                          <p:spTgt spid="6">
                                            <p:txEl>
                                              <p:pRg st="4" end="4"/>
                                            </p:txEl>
                                          </p:spTgt>
                                        </p:tgtEl>
                                      </p:cBhvr>
                                    </p:animEffect>
                                    <p:anim calcmode="lin" valueType="num">
                                      <p:cBhvr>
                                        <p:cTn id="49" dur="25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0" dur="250" fill="hold"/>
                                        <p:tgtEl>
                                          <p:spTgt spid="6">
                                            <p:txEl>
                                              <p:pRg st="4" end="4"/>
                                            </p:txEl>
                                          </p:spTgt>
                                        </p:tgtEl>
                                        <p:attrNameLst>
                                          <p:attrName>ppt_y</p:attrName>
                                        </p:attrNameLst>
                                      </p:cBhvr>
                                      <p:tavLst>
                                        <p:tav tm="0">
                                          <p:val>
                                            <p:strVal val="#ppt_y+.1"/>
                                          </p:val>
                                        </p:tav>
                                        <p:tav tm="100000">
                                          <p:val>
                                            <p:strVal val="#ppt_y"/>
                                          </p:val>
                                        </p:tav>
                                      </p:tavLst>
                                    </p:anim>
                                  </p:childTnLst>
                                </p:cTn>
                              </p:par>
                              <p:par>
                                <p:cTn id="51" presetID="16" presetClass="entr" presetSubtype="21"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barn(inVertical)">
                                      <p:cBhvr>
                                        <p:cTn id="53" dur="250"/>
                                        <p:tgtEl>
                                          <p:spTgt spid="6">
                                            <p:txEl>
                                              <p:pRg st="5" end="5"/>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Effect transition="in" filter="barn(inVertical)">
                                      <p:cBhvr>
                                        <p:cTn id="56" dur="250"/>
                                        <p:tgtEl>
                                          <p:spTgt spid="6">
                                            <p:txEl>
                                              <p:pRg st="6" end="6"/>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animEffect transition="in" filter="barn(inVertical)">
                                      <p:cBhvr>
                                        <p:cTn id="59" dur="250"/>
                                        <p:tgtEl>
                                          <p:spTgt spid="6">
                                            <p:txEl>
                                              <p:pRg st="7" end="7"/>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Effect transition="in" filter="barn(inVertical)">
                                      <p:cBhvr>
                                        <p:cTn id="62" dur="25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lvl="0" indent="-571500" algn="l" rtl="0">
              <a:spcBef>
                <a:spcPts val="0"/>
              </a:spcBef>
              <a:spcAft>
                <a:spcPts val="0"/>
              </a:spcAft>
              <a:buFont typeface="Wingdings" panose="05000000000000000000" pitchFamily="2" charset="2"/>
              <a:buChar char="v"/>
            </a:pPr>
            <a:r>
              <a:rPr lang="en-IN" dirty="0" smtClean="0">
                <a:latin typeface="Cambria" panose="02040503050406030204" pitchFamily="18" charset="0"/>
                <a:ea typeface="Cambria" panose="02040503050406030204" pitchFamily="18" charset="0"/>
              </a:rPr>
              <a:t>Introduction</a:t>
            </a:r>
            <a:endParaRPr lang="en-IN" dirty="0">
              <a:latin typeface="Cambria" panose="02040503050406030204" pitchFamily="18" charset="0"/>
              <a:ea typeface="Cambria" panose="02040503050406030204" pitchFamily="18" charset="0"/>
            </a:endParaRPr>
          </a:p>
        </p:txBody>
      </p:sp>
      <p:grpSp>
        <p:nvGrpSpPr>
          <p:cNvPr id="450" name="Google Shape;450;p27"/>
          <p:cNvGrpSpPr/>
          <p:nvPr/>
        </p:nvGrpSpPr>
        <p:grpSpPr>
          <a:xfrm>
            <a:off x="6448435" y="1150060"/>
            <a:ext cx="2748613" cy="2617512"/>
            <a:chOff x="2794569" y="1347223"/>
            <a:chExt cx="3554851" cy="2988428"/>
          </a:xfrm>
        </p:grpSpPr>
        <p:grpSp>
          <p:nvGrpSpPr>
            <p:cNvPr id="451" name="Google Shape;451;p27"/>
            <p:cNvGrpSpPr/>
            <p:nvPr/>
          </p:nvGrpSpPr>
          <p:grpSpPr>
            <a:xfrm>
              <a:off x="2794569" y="1439818"/>
              <a:ext cx="3554851" cy="2895833"/>
              <a:chOff x="3437150" y="2680125"/>
              <a:chExt cx="2022675" cy="1647700"/>
            </a:xfrm>
          </p:grpSpPr>
          <p:sp>
            <p:nvSpPr>
              <p:cNvPr id="452" name="Google Shape;452;p27"/>
              <p:cNvSpPr/>
              <p:nvPr/>
            </p:nvSpPr>
            <p:spPr>
              <a:xfrm>
                <a:off x="5007425" y="2941875"/>
                <a:ext cx="452400" cy="479700"/>
              </a:xfrm>
              <a:custGeom>
                <a:avLst/>
                <a:gdLst/>
                <a:ahLst/>
                <a:cxnLst/>
                <a:rect l="l" t="t" r="r" b="b"/>
                <a:pathLst>
                  <a:path w="18096" h="19188" extrusionOk="0">
                    <a:moveTo>
                      <a:pt x="16377" y="1"/>
                    </a:moveTo>
                    <a:cubicBezTo>
                      <a:pt x="15911" y="1"/>
                      <a:pt x="15162" y="287"/>
                      <a:pt x="14122" y="1554"/>
                    </a:cubicBezTo>
                    <a:cubicBezTo>
                      <a:pt x="12223" y="3881"/>
                      <a:pt x="11406" y="5276"/>
                      <a:pt x="11406" y="5276"/>
                    </a:cubicBezTo>
                    <a:cubicBezTo>
                      <a:pt x="11406" y="5276"/>
                      <a:pt x="11191" y="5491"/>
                      <a:pt x="10959" y="5491"/>
                    </a:cubicBezTo>
                    <a:cubicBezTo>
                      <a:pt x="10849" y="5491"/>
                      <a:pt x="10736" y="5443"/>
                      <a:pt x="10639" y="5302"/>
                    </a:cubicBezTo>
                    <a:cubicBezTo>
                      <a:pt x="10356" y="4871"/>
                      <a:pt x="10061" y="3791"/>
                      <a:pt x="9413" y="3791"/>
                    </a:cubicBezTo>
                    <a:cubicBezTo>
                      <a:pt x="9398" y="3791"/>
                      <a:pt x="9384" y="3792"/>
                      <a:pt x="9369" y="3793"/>
                    </a:cubicBezTo>
                    <a:cubicBezTo>
                      <a:pt x="8690" y="3830"/>
                      <a:pt x="8300" y="4522"/>
                      <a:pt x="8187" y="5641"/>
                    </a:cubicBezTo>
                    <a:cubicBezTo>
                      <a:pt x="8086" y="6748"/>
                      <a:pt x="7759" y="9175"/>
                      <a:pt x="7721" y="9388"/>
                    </a:cubicBezTo>
                    <a:cubicBezTo>
                      <a:pt x="7704" y="9549"/>
                      <a:pt x="7603" y="9735"/>
                      <a:pt x="7457" y="9735"/>
                    </a:cubicBezTo>
                    <a:cubicBezTo>
                      <a:pt x="7397" y="9735"/>
                      <a:pt x="7329" y="9704"/>
                      <a:pt x="7256" y="9627"/>
                    </a:cubicBezTo>
                    <a:cubicBezTo>
                      <a:pt x="7037" y="9398"/>
                      <a:pt x="6038" y="7664"/>
                      <a:pt x="5103" y="7664"/>
                    </a:cubicBezTo>
                    <a:cubicBezTo>
                      <a:pt x="4963" y="7664"/>
                      <a:pt x="4825" y="7703"/>
                      <a:pt x="4691" y="7791"/>
                    </a:cubicBezTo>
                    <a:cubicBezTo>
                      <a:pt x="3660" y="8458"/>
                      <a:pt x="3861" y="11602"/>
                      <a:pt x="3886" y="11954"/>
                    </a:cubicBezTo>
                    <a:cubicBezTo>
                      <a:pt x="3899" y="12293"/>
                      <a:pt x="3811" y="12419"/>
                      <a:pt x="3635" y="12469"/>
                    </a:cubicBezTo>
                    <a:cubicBezTo>
                      <a:pt x="3631" y="12470"/>
                      <a:pt x="3626" y="12470"/>
                      <a:pt x="3622" y="12470"/>
                    </a:cubicBezTo>
                    <a:cubicBezTo>
                      <a:pt x="3442" y="12470"/>
                      <a:pt x="3097" y="11701"/>
                      <a:pt x="2704" y="11099"/>
                    </a:cubicBezTo>
                    <a:cubicBezTo>
                      <a:pt x="2403" y="10613"/>
                      <a:pt x="1997" y="10112"/>
                      <a:pt x="1573" y="10112"/>
                    </a:cubicBezTo>
                    <a:cubicBezTo>
                      <a:pt x="1448" y="10112"/>
                      <a:pt x="1321" y="10156"/>
                      <a:pt x="1195" y="10256"/>
                    </a:cubicBezTo>
                    <a:cubicBezTo>
                      <a:pt x="629" y="10684"/>
                      <a:pt x="0" y="12884"/>
                      <a:pt x="1346" y="16946"/>
                    </a:cubicBezTo>
                    <a:lnTo>
                      <a:pt x="2088" y="18782"/>
                    </a:lnTo>
                    <a:lnTo>
                      <a:pt x="4062" y="19096"/>
                    </a:lnTo>
                    <a:cubicBezTo>
                      <a:pt x="4713" y="19159"/>
                      <a:pt x="5311" y="19188"/>
                      <a:pt x="5858" y="19188"/>
                    </a:cubicBezTo>
                    <a:cubicBezTo>
                      <a:pt x="8896" y="19188"/>
                      <a:pt x="10370" y="18319"/>
                      <a:pt x="10626" y="17776"/>
                    </a:cubicBezTo>
                    <a:cubicBezTo>
                      <a:pt x="10928" y="17134"/>
                      <a:pt x="10161" y="16719"/>
                      <a:pt x="9469" y="16481"/>
                    </a:cubicBezTo>
                    <a:cubicBezTo>
                      <a:pt x="8778" y="16229"/>
                      <a:pt x="7910" y="16053"/>
                      <a:pt x="7923" y="15877"/>
                    </a:cubicBezTo>
                    <a:cubicBezTo>
                      <a:pt x="7935" y="15701"/>
                      <a:pt x="8036" y="15588"/>
                      <a:pt x="8375" y="15525"/>
                    </a:cubicBezTo>
                    <a:cubicBezTo>
                      <a:pt x="8715" y="15462"/>
                      <a:pt x="11833" y="14972"/>
                      <a:pt x="12248" y="13815"/>
                    </a:cubicBezTo>
                    <a:cubicBezTo>
                      <a:pt x="12676" y="12670"/>
                      <a:pt x="10211" y="11903"/>
                      <a:pt x="9897" y="11715"/>
                    </a:cubicBezTo>
                    <a:cubicBezTo>
                      <a:pt x="9582" y="11539"/>
                      <a:pt x="9821" y="11287"/>
                      <a:pt x="10023" y="11212"/>
                    </a:cubicBezTo>
                    <a:cubicBezTo>
                      <a:pt x="10224" y="11136"/>
                      <a:pt x="12525" y="10281"/>
                      <a:pt x="13581" y="9929"/>
                    </a:cubicBezTo>
                    <a:cubicBezTo>
                      <a:pt x="14650" y="9577"/>
                      <a:pt x="15229" y="9061"/>
                      <a:pt x="15128" y="8370"/>
                    </a:cubicBezTo>
                    <a:cubicBezTo>
                      <a:pt x="15015" y="7703"/>
                      <a:pt x="13858" y="7653"/>
                      <a:pt x="13367" y="7464"/>
                    </a:cubicBezTo>
                    <a:cubicBezTo>
                      <a:pt x="12877" y="7276"/>
                      <a:pt x="13229" y="6710"/>
                      <a:pt x="13229" y="6710"/>
                    </a:cubicBezTo>
                    <a:cubicBezTo>
                      <a:pt x="13229" y="6710"/>
                      <a:pt x="14411" y="5591"/>
                      <a:pt x="16247" y="3239"/>
                    </a:cubicBezTo>
                    <a:cubicBezTo>
                      <a:pt x="18095" y="888"/>
                      <a:pt x="16927" y="184"/>
                      <a:pt x="16926" y="184"/>
                    </a:cubicBezTo>
                    <a:lnTo>
                      <a:pt x="16926" y="184"/>
                    </a:lnTo>
                    <a:lnTo>
                      <a:pt x="16951" y="196"/>
                    </a:lnTo>
                    <a:cubicBezTo>
                      <a:pt x="16951" y="196"/>
                      <a:pt x="16761" y="1"/>
                      <a:pt x="16377" y="1"/>
                    </a:cubicBez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5009950" y="2998650"/>
                <a:ext cx="378825" cy="473450"/>
              </a:xfrm>
              <a:custGeom>
                <a:avLst/>
                <a:gdLst/>
                <a:ahLst/>
                <a:cxnLst/>
                <a:rect l="l" t="t" r="r" b="b"/>
                <a:pathLst>
                  <a:path w="15153" h="18938" extrusionOk="0">
                    <a:moveTo>
                      <a:pt x="15153" y="0"/>
                    </a:moveTo>
                    <a:cubicBezTo>
                      <a:pt x="15152" y="0"/>
                      <a:pt x="15140" y="13"/>
                      <a:pt x="15115" y="38"/>
                    </a:cubicBezTo>
                    <a:lnTo>
                      <a:pt x="15002" y="176"/>
                    </a:lnTo>
                    <a:lnTo>
                      <a:pt x="14562" y="729"/>
                    </a:lnTo>
                    <a:cubicBezTo>
                      <a:pt x="14172" y="1220"/>
                      <a:pt x="13619" y="1911"/>
                      <a:pt x="12940" y="2767"/>
                    </a:cubicBezTo>
                    <a:cubicBezTo>
                      <a:pt x="11569" y="4477"/>
                      <a:pt x="9658" y="6841"/>
                      <a:pt x="7558" y="9444"/>
                    </a:cubicBezTo>
                    <a:cubicBezTo>
                      <a:pt x="5445" y="12047"/>
                      <a:pt x="3546" y="14411"/>
                      <a:pt x="2176" y="16133"/>
                    </a:cubicBezTo>
                    <a:cubicBezTo>
                      <a:pt x="1496" y="17001"/>
                      <a:pt x="956" y="17693"/>
                      <a:pt x="579" y="18183"/>
                    </a:cubicBezTo>
                    <a:lnTo>
                      <a:pt x="138" y="18736"/>
                    </a:lnTo>
                    <a:cubicBezTo>
                      <a:pt x="101" y="18799"/>
                      <a:pt x="63" y="18850"/>
                      <a:pt x="38" y="18887"/>
                    </a:cubicBezTo>
                    <a:lnTo>
                      <a:pt x="151" y="18749"/>
                    </a:lnTo>
                    <a:cubicBezTo>
                      <a:pt x="252" y="18623"/>
                      <a:pt x="402" y="18435"/>
                      <a:pt x="591" y="18196"/>
                    </a:cubicBezTo>
                    <a:lnTo>
                      <a:pt x="2213" y="16159"/>
                    </a:lnTo>
                    <a:cubicBezTo>
                      <a:pt x="3584" y="14448"/>
                      <a:pt x="5495" y="12084"/>
                      <a:pt x="7595" y="9481"/>
                    </a:cubicBezTo>
                    <a:cubicBezTo>
                      <a:pt x="9708" y="6878"/>
                      <a:pt x="11607" y="4527"/>
                      <a:pt x="12965" y="2792"/>
                    </a:cubicBezTo>
                    <a:cubicBezTo>
                      <a:pt x="13656" y="1937"/>
                      <a:pt x="14197" y="1232"/>
                      <a:pt x="14574" y="755"/>
                    </a:cubicBezTo>
                    <a:lnTo>
                      <a:pt x="15014" y="189"/>
                    </a:lnTo>
                    <a:lnTo>
                      <a:pt x="15115" y="50"/>
                    </a:lnTo>
                    <a:cubicBezTo>
                      <a:pt x="15140" y="13"/>
                      <a:pt x="15152" y="0"/>
                      <a:pt x="15153" y="0"/>
                    </a:cubicBezTo>
                    <a:close/>
                    <a:moveTo>
                      <a:pt x="38" y="18887"/>
                    </a:moveTo>
                    <a:lnTo>
                      <a:pt x="0" y="18938"/>
                    </a:lnTo>
                    <a:cubicBezTo>
                      <a:pt x="0" y="18938"/>
                      <a:pt x="13" y="18925"/>
                      <a:pt x="38" y="18887"/>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5250425" y="3076300"/>
                <a:ext cx="3800" cy="91175"/>
              </a:xfrm>
              <a:custGeom>
                <a:avLst/>
                <a:gdLst/>
                <a:ahLst/>
                <a:cxnLst/>
                <a:rect l="l" t="t" r="r" b="b"/>
                <a:pathLst>
                  <a:path w="152" h="3647" extrusionOk="0">
                    <a:moveTo>
                      <a:pt x="13" y="0"/>
                    </a:moveTo>
                    <a:cubicBezTo>
                      <a:pt x="1" y="50"/>
                      <a:pt x="1" y="88"/>
                      <a:pt x="13" y="138"/>
                    </a:cubicBezTo>
                    <a:cubicBezTo>
                      <a:pt x="13" y="252"/>
                      <a:pt x="13" y="377"/>
                      <a:pt x="13" y="528"/>
                    </a:cubicBezTo>
                    <a:cubicBezTo>
                      <a:pt x="26" y="880"/>
                      <a:pt x="39" y="1320"/>
                      <a:pt x="51" y="1823"/>
                    </a:cubicBezTo>
                    <a:cubicBezTo>
                      <a:pt x="64" y="2326"/>
                      <a:pt x="76" y="2779"/>
                      <a:pt x="89" y="3106"/>
                    </a:cubicBezTo>
                    <a:cubicBezTo>
                      <a:pt x="101" y="3269"/>
                      <a:pt x="114" y="3408"/>
                      <a:pt x="114" y="3496"/>
                    </a:cubicBezTo>
                    <a:cubicBezTo>
                      <a:pt x="114" y="3546"/>
                      <a:pt x="127" y="3596"/>
                      <a:pt x="139" y="3647"/>
                    </a:cubicBezTo>
                    <a:cubicBezTo>
                      <a:pt x="152" y="3596"/>
                      <a:pt x="152" y="3546"/>
                      <a:pt x="139" y="3496"/>
                    </a:cubicBezTo>
                    <a:cubicBezTo>
                      <a:pt x="139" y="3395"/>
                      <a:pt x="139" y="3269"/>
                      <a:pt x="139" y="3106"/>
                    </a:cubicBezTo>
                    <a:cubicBezTo>
                      <a:pt x="127" y="2766"/>
                      <a:pt x="127" y="2326"/>
                      <a:pt x="114" y="1823"/>
                    </a:cubicBezTo>
                    <a:cubicBezTo>
                      <a:pt x="101" y="1320"/>
                      <a:pt x="89" y="855"/>
                      <a:pt x="64" y="528"/>
                    </a:cubicBezTo>
                    <a:cubicBezTo>
                      <a:pt x="51" y="365"/>
                      <a:pt x="39" y="226"/>
                      <a:pt x="26" y="138"/>
                    </a:cubicBezTo>
                    <a:cubicBezTo>
                      <a:pt x="26" y="88"/>
                      <a:pt x="26" y="50"/>
                      <a:pt x="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5258300" y="3161950"/>
                <a:ext cx="104700" cy="7275"/>
              </a:xfrm>
              <a:custGeom>
                <a:avLst/>
                <a:gdLst/>
                <a:ahLst/>
                <a:cxnLst/>
                <a:rect l="l" t="t" r="r" b="b"/>
                <a:pathLst>
                  <a:path w="4188" h="291" extrusionOk="0">
                    <a:moveTo>
                      <a:pt x="4106" y="0"/>
                    </a:moveTo>
                    <a:cubicBezTo>
                      <a:pt x="3852" y="0"/>
                      <a:pt x="3043" y="47"/>
                      <a:pt x="2088" y="120"/>
                    </a:cubicBezTo>
                    <a:cubicBezTo>
                      <a:pt x="943" y="196"/>
                      <a:pt x="0" y="271"/>
                      <a:pt x="0" y="284"/>
                    </a:cubicBezTo>
                    <a:cubicBezTo>
                      <a:pt x="0" y="288"/>
                      <a:pt x="29" y="290"/>
                      <a:pt x="82" y="290"/>
                    </a:cubicBezTo>
                    <a:cubicBezTo>
                      <a:pt x="335" y="290"/>
                      <a:pt x="1143" y="243"/>
                      <a:pt x="2088" y="170"/>
                    </a:cubicBezTo>
                    <a:cubicBezTo>
                      <a:pt x="3244" y="95"/>
                      <a:pt x="4188" y="20"/>
                      <a:pt x="4188" y="7"/>
                    </a:cubicBezTo>
                    <a:cubicBezTo>
                      <a:pt x="4188" y="3"/>
                      <a:pt x="4159" y="0"/>
                      <a:pt x="410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5172775" y="3265550"/>
                <a:ext cx="91525" cy="16050"/>
              </a:xfrm>
              <a:custGeom>
                <a:avLst/>
                <a:gdLst/>
                <a:ahLst/>
                <a:cxnLst/>
                <a:rect l="l" t="t" r="r" b="b"/>
                <a:pathLst>
                  <a:path w="3661" h="642" extrusionOk="0">
                    <a:moveTo>
                      <a:pt x="1" y="0"/>
                    </a:moveTo>
                    <a:cubicBezTo>
                      <a:pt x="39" y="13"/>
                      <a:pt x="89" y="38"/>
                      <a:pt x="139" y="50"/>
                    </a:cubicBezTo>
                    <a:cubicBezTo>
                      <a:pt x="227" y="75"/>
                      <a:pt x="365" y="113"/>
                      <a:pt x="529" y="151"/>
                    </a:cubicBezTo>
                    <a:cubicBezTo>
                      <a:pt x="856" y="239"/>
                      <a:pt x="1309" y="340"/>
                      <a:pt x="1812" y="428"/>
                    </a:cubicBezTo>
                    <a:cubicBezTo>
                      <a:pt x="2315" y="516"/>
                      <a:pt x="2780" y="578"/>
                      <a:pt x="3119" y="604"/>
                    </a:cubicBezTo>
                    <a:cubicBezTo>
                      <a:pt x="3283" y="629"/>
                      <a:pt x="3421" y="641"/>
                      <a:pt x="3509" y="641"/>
                    </a:cubicBezTo>
                    <a:lnTo>
                      <a:pt x="3660" y="641"/>
                    </a:lnTo>
                    <a:cubicBezTo>
                      <a:pt x="3610" y="629"/>
                      <a:pt x="3559" y="616"/>
                      <a:pt x="3522" y="616"/>
                    </a:cubicBezTo>
                    <a:lnTo>
                      <a:pt x="3119" y="566"/>
                    </a:lnTo>
                    <a:cubicBezTo>
                      <a:pt x="2792" y="516"/>
                      <a:pt x="2327" y="453"/>
                      <a:pt x="1824" y="365"/>
                    </a:cubicBezTo>
                    <a:cubicBezTo>
                      <a:pt x="1321" y="277"/>
                      <a:pt x="856" y="176"/>
                      <a:pt x="529" y="113"/>
                    </a:cubicBezTo>
                    <a:lnTo>
                      <a:pt x="139" y="25"/>
                    </a:lnTo>
                    <a:cubicBezTo>
                      <a:pt x="101" y="13"/>
                      <a:pt x="51" y="0"/>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5147325" y="3182850"/>
                <a:ext cx="26425" cy="82075"/>
              </a:xfrm>
              <a:custGeom>
                <a:avLst/>
                <a:gdLst/>
                <a:ahLst/>
                <a:cxnLst/>
                <a:rect l="l" t="t" r="r" b="b"/>
                <a:pathLst>
                  <a:path w="1057" h="3283" extrusionOk="0">
                    <a:moveTo>
                      <a:pt x="0" y="1"/>
                    </a:moveTo>
                    <a:lnTo>
                      <a:pt x="0" y="1"/>
                    </a:lnTo>
                    <a:cubicBezTo>
                      <a:pt x="13" y="51"/>
                      <a:pt x="13" y="89"/>
                      <a:pt x="38" y="139"/>
                    </a:cubicBezTo>
                    <a:cubicBezTo>
                      <a:pt x="63" y="227"/>
                      <a:pt x="101" y="353"/>
                      <a:pt x="139" y="491"/>
                    </a:cubicBezTo>
                    <a:cubicBezTo>
                      <a:pt x="227" y="793"/>
                      <a:pt x="352" y="1195"/>
                      <a:pt x="503" y="1648"/>
                    </a:cubicBezTo>
                    <a:cubicBezTo>
                      <a:pt x="642" y="2101"/>
                      <a:pt x="780" y="2516"/>
                      <a:pt x="880" y="2805"/>
                    </a:cubicBezTo>
                    <a:lnTo>
                      <a:pt x="1006" y="3157"/>
                    </a:lnTo>
                    <a:cubicBezTo>
                      <a:pt x="1019" y="3195"/>
                      <a:pt x="1031" y="3245"/>
                      <a:pt x="1057" y="3283"/>
                    </a:cubicBezTo>
                    <a:cubicBezTo>
                      <a:pt x="1044" y="3233"/>
                      <a:pt x="1044" y="3195"/>
                      <a:pt x="1031" y="3145"/>
                    </a:cubicBezTo>
                    <a:lnTo>
                      <a:pt x="918" y="2792"/>
                    </a:lnTo>
                    <a:cubicBezTo>
                      <a:pt x="830" y="2491"/>
                      <a:pt x="704" y="2088"/>
                      <a:pt x="554" y="1636"/>
                    </a:cubicBezTo>
                    <a:cubicBezTo>
                      <a:pt x="315" y="1246"/>
                      <a:pt x="277" y="768"/>
                      <a:pt x="176" y="479"/>
                    </a:cubicBezTo>
                    <a:cubicBezTo>
                      <a:pt x="126" y="340"/>
                      <a:pt x="88" y="227"/>
                      <a:pt x="51" y="127"/>
                    </a:cubicBezTo>
                    <a:cubicBezTo>
                      <a:pt x="38" y="89"/>
                      <a:pt x="25" y="39"/>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5061175" y="3258300"/>
                <a:ext cx="34600" cy="104725"/>
              </a:xfrm>
              <a:custGeom>
                <a:avLst/>
                <a:gdLst/>
                <a:ahLst/>
                <a:cxnLst/>
                <a:rect l="l" t="t" r="r" b="b"/>
                <a:pathLst>
                  <a:path w="1384" h="4189" extrusionOk="0">
                    <a:moveTo>
                      <a:pt x="1" y="1"/>
                    </a:moveTo>
                    <a:cubicBezTo>
                      <a:pt x="13" y="64"/>
                      <a:pt x="26" y="114"/>
                      <a:pt x="38" y="177"/>
                    </a:cubicBezTo>
                    <a:cubicBezTo>
                      <a:pt x="76" y="290"/>
                      <a:pt x="127" y="441"/>
                      <a:pt x="189" y="630"/>
                    </a:cubicBezTo>
                    <a:cubicBezTo>
                      <a:pt x="303" y="1007"/>
                      <a:pt x="479" y="1522"/>
                      <a:pt x="667" y="2101"/>
                    </a:cubicBezTo>
                    <a:cubicBezTo>
                      <a:pt x="843" y="2679"/>
                      <a:pt x="1032" y="3207"/>
                      <a:pt x="1158" y="3585"/>
                    </a:cubicBezTo>
                    <a:cubicBezTo>
                      <a:pt x="1221" y="3761"/>
                      <a:pt x="1283" y="3912"/>
                      <a:pt x="1321" y="4025"/>
                    </a:cubicBezTo>
                    <a:cubicBezTo>
                      <a:pt x="1334" y="4075"/>
                      <a:pt x="1359" y="4138"/>
                      <a:pt x="1384" y="4188"/>
                    </a:cubicBezTo>
                    <a:cubicBezTo>
                      <a:pt x="1371" y="4125"/>
                      <a:pt x="1359" y="4075"/>
                      <a:pt x="1346" y="4012"/>
                    </a:cubicBezTo>
                    <a:cubicBezTo>
                      <a:pt x="1309" y="3899"/>
                      <a:pt x="1258" y="3748"/>
                      <a:pt x="1208" y="3559"/>
                    </a:cubicBezTo>
                    <a:cubicBezTo>
                      <a:pt x="1082" y="3182"/>
                      <a:pt x="906" y="2654"/>
                      <a:pt x="718" y="2076"/>
                    </a:cubicBezTo>
                    <a:cubicBezTo>
                      <a:pt x="541" y="1510"/>
                      <a:pt x="353" y="982"/>
                      <a:pt x="227" y="604"/>
                    </a:cubicBezTo>
                    <a:lnTo>
                      <a:pt x="64" y="164"/>
                    </a:lnTo>
                    <a:cubicBezTo>
                      <a:pt x="51" y="101"/>
                      <a:pt x="26" y="51"/>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5095750" y="3360175"/>
                <a:ext cx="116675" cy="17550"/>
              </a:xfrm>
              <a:custGeom>
                <a:avLst/>
                <a:gdLst/>
                <a:ahLst/>
                <a:cxnLst/>
                <a:rect l="l" t="t" r="r" b="b"/>
                <a:pathLst>
                  <a:path w="4667" h="702" extrusionOk="0">
                    <a:moveTo>
                      <a:pt x="1" y="0"/>
                    </a:moveTo>
                    <a:lnTo>
                      <a:pt x="1" y="0"/>
                    </a:lnTo>
                    <a:cubicBezTo>
                      <a:pt x="51" y="25"/>
                      <a:pt x="114" y="38"/>
                      <a:pt x="177" y="63"/>
                    </a:cubicBezTo>
                    <a:cubicBezTo>
                      <a:pt x="290" y="88"/>
                      <a:pt x="466" y="126"/>
                      <a:pt x="667" y="164"/>
                    </a:cubicBezTo>
                    <a:cubicBezTo>
                      <a:pt x="1095" y="252"/>
                      <a:pt x="1673" y="365"/>
                      <a:pt x="2315" y="453"/>
                    </a:cubicBezTo>
                    <a:cubicBezTo>
                      <a:pt x="2969" y="553"/>
                      <a:pt x="3547" y="616"/>
                      <a:pt x="3975" y="654"/>
                    </a:cubicBezTo>
                    <a:cubicBezTo>
                      <a:pt x="4188" y="679"/>
                      <a:pt x="4364" y="692"/>
                      <a:pt x="4478" y="692"/>
                    </a:cubicBezTo>
                    <a:cubicBezTo>
                      <a:pt x="4509" y="698"/>
                      <a:pt x="4540" y="701"/>
                      <a:pt x="4572" y="701"/>
                    </a:cubicBezTo>
                    <a:cubicBezTo>
                      <a:pt x="4603" y="701"/>
                      <a:pt x="4635" y="698"/>
                      <a:pt x="4666" y="692"/>
                    </a:cubicBezTo>
                    <a:cubicBezTo>
                      <a:pt x="4603" y="679"/>
                      <a:pt x="4540" y="667"/>
                      <a:pt x="4478" y="667"/>
                    </a:cubicBezTo>
                    <a:lnTo>
                      <a:pt x="3975" y="604"/>
                    </a:lnTo>
                    <a:cubicBezTo>
                      <a:pt x="3560" y="566"/>
                      <a:pt x="2969" y="490"/>
                      <a:pt x="2327" y="390"/>
                    </a:cubicBezTo>
                    <a:cubicBezTo>
                      <a:pt x="1686" y="302"/>
                      <a:pt x="1108" y="201"/>
                      <a:pt x="680" y="126"/>
                    </a:cubicBezTo>
                    <a:lnTo>
                      <a:pt x="190" y="25"/>
                    </a:lnTo>
                    <a:cubicBezTo>
                      <a:pt x="127" y="13"/>
                      <a:pt x="64" y="13"/>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4227475" y="3868100"/>
                <a:ext cx="611775" cy="459725"/>
              </a:xfrm>
              <a:custGeom>
                <a:avLst/>
                <a:gdLst/>
                <a:ahLst/>
                <a:cxnLst/>
                <a:rect l="l" t="t" r="r" b="b"/>
                <a:pathLst>
                  <a:path w="24471" h="18389" extrusionOk="0">
                    <a:moveTo>
                      <a:pt x="13292" y="1"/>
                    </a:moveTo>
                    <a:cubicBezTo>
                      <a:pt x="13071" y="1"/>
                      <a:pt x="12856" y="95"/>
                      <a:pt x="12701" y="268"/>
                    </a:cubicBezTo>
                    <a:lnTo>
                      <a:pt x="403" y="12918"/>
                    </a:lnTo>
                    <a:cubicBezTo>
                      <a:pt x="0" y="13346"/>
                      <a:pt x="541" y="14389"/>
                      <a:pt x="1094" y="14578"/>
                    </a:cubicBezTo>
                    <a:lnTo>
                      <a:pt x="12273" y="18350"/>
                    </a:lnTo>
                    <a:cubicBezTo>
                      <a:pt x="12354" y="18376"/>
                      <a:pt x="12437" y="18389"/>
                      <a:pt x="12519" y="18389"/>
                    </a:cubicBezTo>
                    <a:cubicBezTo>
                      <a:pt x="12759" y="18389"/>
                      <a:pt x="12995" y="18283"/>
                      <a:pt x="13154" y="18086"/>
                    </a:cubicBezTo>
                    <a:lnTo>
                      <a:pt x="24106" y="4518"/>
                    </a:lnTo>
                    <a:cubicBezTo>
                      <a:pt x="24471" y="4066"/>
                      <a:pt x="24471" y="3034"/>
                      <a:pt x="23930" y="2858"/>
                    </a:cubicBezTo>
                    <a:lnTo>
                      <a:pt x="13543" y="42"/>
                    </a:lnTo>
                    <a:cubicBezTo>
                      <a:pt x="13461" y="14"/>
                      <a:pt x="13376" y="1"/>
                      <a:pt x="132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4232500" y="3851950"/>
                <a:ext cx="602675" cy="459525"/>
              </a:xfrm>
              <a:custGeom>
                <a:avLst/>
                <a:gdLst/>
                <a:ahLst/>
                <a:cxnLst/>
                <a:rect l="l" t="t" r="r" b="b"/>
                <a:pathLst>
                  <a:path w="24107" h="18381" extrusionOk="0">
                    <a:moveTo>
                      <a:pt x="12944" y="0"/>
                    </a:moveTo>
                    <a:cubicBezTo>
                      <a:pt x="12717" y="0"/>
                      <a:pt x="12498" y="92"/>
                      <a:pt x="12349" y="260"/>
                    </a:cubicBezTo>
                    <a:lnTo>
                      <a:pt x="403" y="13250"/>
                    </a:lnTo>
                    <a:cubicBezTo>
                      <a:pt x="1" y="13690"/>
                      <a:pt x="177" y="14381"/>
                      <a:pt x="730" y="14570"/>
                    </a:cubicBezTo>
                    <a:lnTo>
                      <a:pt x="11909" y="18343"/>
                    </a:lnTo>
                    <a:cubicBezTo>
                      <a:pt x="11993" y="18368"/>
                      <a:pt x="12078" y="18381"/>
                      <a:pt x="12162" y="18381"/>
                    </a:cubicBezTo>
                    <a:cubicBezTo>
                      <a:pt x="12407" y="18381"/>
                      <a:pt x="12643" y="18275"/>
                      <a:pt x="12802" y="18078"/>
                    </a:cubicBezTo>
                    <a:lnTo>
                      <a:pt x="23742" y="4510"/>
                    </a:lnTo>
                    <a:cubicBezTo>
                      <a:pt x="24106" y="4070"/>
                      <a:pt x="23905" y="3404"/>
                      <a:pt x="23365" y="3228"/>
                    </a:cubicBezTo>
                    <a:lnTo>
                      <a:pt x="13179" y="34"/>
                    </a:lnTo>
                    <a:cubicBezTo>
                      <a:pt x="13101" y="11"/>
                      <a:pt x="13022" y="0"/>
                      <a:pt x="129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4232500" y="3851825"/>
                <a:ext cx="601100" cy="460900"/>
              </a:xfrm>
              <a:custGeom>
                <a:avLst/>
                <a:gdLst/>
                <a:ahLst/>
                <a:cxnLst/>
                <a:rect l="l" t="t" r="r" b="b"/>
                <a:pathLst>
                  <a:path w="24044" h="18436" extrusionOk="0">
                    <a:moveTo>
                      <a:pt x="12362" y="265"/>
                    </a:moveTo>
                    <a:lnTo>
                      <a:pt x="12362" y="265"/>
                    </a:lnTo>
                    <a:cubicBezTo>
                      <a:pt x="12362" y="265"/>
                      <a:pt x="12311" y="303"/>
                      <a:pt x="12248" y="378"/>
                    </a:cubicBezTo>
                    <a:cubicBezTo>
                      <a:pt x="12324" y="303"/>
                      <a:pt x="12362" y="265"/>
                      <a:pt x="12362" y="265"/>
                    </a:cubicBezTo>
                    <a:close/>
                    <a:moveTo>
                      <a:pt x="12902" y="1"/>
                    </a:moveTo>
                    <a:cubicBezTo>
                      <a:pt x="12739" y="1"/>
                      <a:pt x="12588" y="64"/>
                      <a:pt x="12462" y="152"/>
                    </a:cubicBezTo>
                    <a:cubicBezTo>
                      <a:pt x="12412" y="190"/>
                      <a:pt x="12374" y="227"/>
                      <a:pt x="12349" y="265"/>
                    </a:cubicBezTo>
                    <a:lnTo>
                      <a:pt x="12374" y="252"/>
                    </a:lnTo>
                    <a:cubicBezTo>
                      <a:pt x="12399" y="227"/>
                      <a:pt x="12437" y="202"/>
                      <a:pt x="12462" y="177"/>
                    </a:cubicBezTo>
                    <a:cubicBezTo>
                      <a:pt x="12601" y="89"/>
                      <a:pt x="12751" y="39"/>
                      <a:pt x="12902" y="39"/>
                    </a:cubicBezTo>
                    <a:cubicBezTo>
                      <a:pt x="12925" y="36"/>
                      <a:pt x="12946" y="35"/>
                      <a:pt x="12968" y="35"/>
                    </a:cubicBezTo>
                    <a:cubicBezTo>
                      <a:pt x="13068" y="35"/>
                      <a:pt x="13159" y="58"/>
                      <a:pt x="13242" y="89"/>
                    </a:cubicBezTo>
                    <a:lnTo>
                      <a:pt x="13644" y="215"/>
                    </a:lnTo>
                    <a:lnTo>
                      <a:pt x="14650" y="529"/>
                    </a:lnTo>
                    <a:lnTo>
                      <a:pt x="21051" y="2554"/>
                    </a:lnTo>
                    <a:lnTo>
                      <a:pt x="23176" y="3233"/>
                    </a:lnTo>
                    <a:cubicBezTo>
                      <a:pt x="23264" y="3258"/>
                      <a:pt x="23365" y="3283"/>
                      <a:pt x="23440" y="3321"/>
                    </a:cubicBezTo>
                    <a:cubicBezTo>
                      <a:pt x="23528" y="3358"/>
                      <a:pt x="23603" y="3409"/>
                      <a:pt x="23666" y="3472"/>
                    </a:cubicBezTo>
                    <a:cubicBezTo>
                      <a:pt x="23805" y="3610"/>
                      <a:pt x="23880" y="3799"/>
                      <a:pt x="23893" y="3987"/>
                    </a:cubicBezTo>
                    <a:cubicBezTo>
                      <a:pt x="23930" y="4390"/>
                      <a:pt x="23553" y="4679"/>
                      <a:pt x="23314" y="5006"/>
                    </a:cubicBezTo>
                    <a:lnTo>
                      <a:pt x="19969" y="9130"/>
                    </a:lnTo>
                    <a:lnTo>
                      <a:pt x="16272" y="13707"/>
                    </a:lnTo>
                    <a:lnTo>
                      <a:pt x="14323" y="16134"/>
                    </a:lnTo>
                    <a:lnTo>
                      <a:pt x="13330" y="17367"/>
                    </a:lnTo>
                    <a:lnTo>
                      <a:pt x="12827" y="17995"/>
                    </a:lnTo>
                    <a:cubicBezTo>
                      <a:pt x="12751" y="18096"/>
                      <a:pt x="12651" y="18184"/>
                      <a:pt x="12538" y="18260"/>
                    </a:cubicBezTo>
                    <a:cubicBezTo>
                      <a:pt x="12424" y="18322"/>
                      <a:pt x="12299" y="18348"/>
                      <a:pt x="12173" y="18348"/>
                    </a:cubicBezTo>
                    <a:cubicBezTo>
                      <a:pt x="12047" y="18348"/>
                      <a:pt x="11921" y="18322"/>
                      <a:pt x="11796" y="18272"/>
                    </a:cubicBezTo>
                    <a:lnTo>
                      <a:pt x="11418" y="18134"/>
                    </a:lnTo>
                    <a:lnTo>
                      <a:pt x="10651" y="17882"/>
                    </a:lnTo>
                    <a:lnTo>
                      <a:pt x="9142" y="17367"/>
                    </a:lnTo>
                    <a:lnTo>
                      <a:pt x="6200" y="16373"/>
                    </a:lnTo>
                    <a:lnTo>
                      <a:pt x="3358" y="15418"/>
                    </a:lnTo>
                    <a:lnTo>
                      <a:pt x="1975" y="14952"/>
                    </a:lnTo>
                    <a:lnTo>
                      <a:pt x="1296" y="14726"/>
                    </a:lnTo>
                    <a:lnTo>
                      <a:pt x="969" y="14613"/>
                    </a:lnTo>
                    <a:cubicBezTo>
                      <a:pt x="856" y="14575"/>
                      <a:pt x="742" y="14537"/>
                      <a:pt x="642" y="14487"/>
                    </a:cubicBezTo>
                    <a:cubicBezTo>
                      <a:pt x="227" y="14273"/>
                      <a:pt x="101" y="13745"/>
                      <a:pt x="378" y="13368"/>
                    </a:cubicBezTo>
                    <a:cubicBezTo>
                      <a:pt x="667" y="13028"/>
                      <a:pt x="994" y="12689"/>
                      <a:pt x="1283" y="12362"/>
                    </a:cubicBezTo>
                    <a:cubicBezTo>
                      <a:pt x="1887" y="11708"/>
                      <a:pt x="2465" y="11079"/>
                      <a:pt x="3031" y="10463"/>
                    </a:cubicBezTo>
                    <a:lnTo>
                      <a:pt x="6162" y="7055"/>
                    </a:lnTo>
                    <a:lnTo>
                      <a:pt x="10702" y="2088"/>
                    </a:lnTo>
                    <a:lnTo>
                      <a:pt x="11934" y="730"/>
                    </a:lnTo>
                    <a:lnTo>
                      <a:pt x="12248" y="378"/>
                    </a:lnTo>
                    <a:lnTo>
                      <a:pt x="11921" y="718"/>
                    </a:lnTo>
                    <a:lnTo>
                      <a:pt x="10677" y="2063"/>
                    </a:lnTo>
                    <a:lnTo>
                      <a:pt x="6124" y="6993"/>
                    </a:lnTo>
                    <a:lnTo>
                      <a:pt x="2981" y="10400"/>
                    </a:lnTo>
                    <a:lnTo>
                      <a:pt x="1220" y="12299"/>
                    </a:lnTo>
                    <a:cubicBezTo>
                      <a:pt x="931" y="12626"/>
                      <a:pt x="617" y="12953"/>
                      <a:pt x="315" y="13292"/>
                    </a:cubicBezTo>
                    <a:cubicBezTo>
                      <a:pt x="1" y="13720"/>
                      <a:pt x="139" y="14311"/>
                      <a:pt x="604" y="14550"/>
                    </a:cubicBezTo>
                    <a:cubicBezTo>
                      <a:pt x="717" y="14600"/>
                      <a:pt x="830" y="14651"/>
                      <a:pt x="944" y="14676"/>
                    </a:cubicBezTo>
                    <a:lnTo>
                      <a:pt x="1271" y="14789"/>
                    </a:lnTo>
                    <a:lnTo>
                      <a:pt x="1950" y="15028"/>
                    </a:lnTo>
                    <a:lnTo>
                      <a:pt x="3333" y="15493"/>
                    </a:lnTo>
                    <a:lnTo>
                      <a:pt x="6175" y="16461"/>
                    </a:lnTo>
                    <a:lnTo>
                      <a:pt x="9117" y="17455"/>
                    </a:lnTo>
                    <a:lnTo>
                      <a:pt x="10626" y="17958"/>
                    </a:lnTo>
                    <a:lnTo>
                      <a:pt x="11393" y="18222"/>
                    </a:lnTo>
                    <a:lnTo>
                      <a:pt x="11771" y="18348"/>
                    </a:lnTo>
                    <a:cubicBezTo>
                      <a:pt x="11896" y="18398"/>
                      <a:pt x="12035" y="18436"/>
                      <a:pt x="12173" y="18436"/>
                    </a:cubicBezTo>
                    <a:cubicBezTo>
                      <a:pt x="12324" y="18436"/>
                      <a:pt x="12462" y="18398"/>
                      <a:pt x="12588" y="18335"/>
                    </a:cubicBezTo>
                    <a:cubicBezTo>
                      <a:pt x="12714" y="18260"/>
                      <a:pt x="12814" y="18159"/>
                      <a:pt x="12902" y="18046"/>
                    </a:cubicBezTo>
                    <a:lnTo>
                      <a:pt x="13405" y="17417"/>
                    </a:lnTo>
                    <a:lnTo>
                      <a:pt x="14399" y="16185"/>
                    </a:lnTo>
                    <a:lnTo>
                      <a:pt x="16360" y="13770"/>
                    </a:lnTo>
                    <a:cubicBezTo>
                      <a:pt x="17630" y="12173"/>
                      <a:pt x="18875" y="10652"/>
                      <a:pt x="20045" y="9193"/>
                    </a:cubicBezTo>
                    <a:lnTo>
                      <a:pt x="23377" y="5056"/>
                    </a:lnTo>
                    <a:lnTo>
                      <a:pt x="23754" y="4566"/>
                    </a:lnTo>
                    <a:cubicBezTo>
                      <a:pt x="24044" y="4239"/>
                      <a:pt x="24031" y="3736"/>
                      <a:pt x="23717" y="3421"/>
                    </a:cubicBezTo>
                    <a:cubicBezTo>
                      <a:pt x="23654" y="3346"/>
                      <a:pt x="23566" y="3296"/>
                      <a:pt x="23478" y="3245"/>
                    </a:cubicBezTo>
                    <a:cubicBezTo>
                      <a:pt x="23377" y="3208"/>
                      <a:pt x="23289" y="3182"/>
                      <a:pt x="23189" y="3157"/>
                    </a:cubicBezTo>
                    <a:lnTo>
                      <a:pt x="21063" y="2491"/>
                    </a:lnTo>
                    <a:lnTo>
                      <a:pt x="14663" y="491"/>
                    </a:lnTo>
                    <a:lnTo>
                      <a:pt x="13657" y="177"/>
                    </a:lnTo>
                    <a:lnTo>
                      <a:pt x="13254" y="51"/>
                    </a:lnTo>
                    <a:cubicBezTo>
                      <a:pt x="13141" y="14"/>
                      <a:pt x="13028" y="1"/>
                      <a:pt x="1290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4379625" y="4228450"/>
                <a:ext cx="36800" cy="25825"/>
              </a:xfrm>
              <a:custGeom>
                <a:avLst/>
                <a:gdLst/>
                <a:ahLst/>
                <a:cxnLst/>
                <a:rect l="l" t="t" r="r" b="b"/>
                <a:pathLst>
                  <a:path w="1472" h="1033" extrusionOk="0">
                    <a:moveTo>
                      <a:pt x="761" y="0"/>
                    </a:moveTo>
                    <a:cubicBezTo>
                      <a:pt x="751" y="0"/>
                      <a:pt x="740" y="0"/>
                      <a:pt x="730" y="1"/>
                    </a:cubicBezTo>
                    <a:cubicBezTo>
                      <a:pt x="328" y="1"/>
                      <a:pt x="1" y="239"/>
                      <a:pt x="13" y="529"/>
                    </a:cubicBezTo>
                    <a:cubicBezTo>
                      <a:pt x="13" y="810"/>
                      <a:pt x="323" y="1032"/>
                      <a:pt x="722" y="1032"/>
                    </a:cubicBezTo>
                    <a:cubicBezTo>
                      <a:pt x="733" y="1032"/>
                      <a:pt x="744" y="1032"/>
                      <a:pt x="755" y="1032"/>
                    </a:cubicBezTo>
                    <a:cubicBezTo>
                      <a:pt x="1157" y="1032"/>
                      <a:pt x="1472" y="793"/>
                      <a:pt x="1472" y="504"/>
                    </a:cubicBezTo>
                    <a:cubicBezTo>
                      <a:pt x="1472" y="234"/>
                      <a:pt x="1161"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4267400" y="3866600"/>
                <a:ext cx="535400" cy="402125"/>
              </a:xfrm>
              <a:custGeom>
                <a:avLst/>
                <a:gdLst/>
                <a:ahLst/>
                <a:cxnLst/>
                <a:rect l="l" t="t" r="r" b="b"/>
                <a:pathLst>
                  <a:path w="21416" h="16085" extrusionOk="0">
                    <a:moveTo>
                      <a:pt x="11494" y="1"/>
                    </a:moveTo>
                    <a:lnTo>
                      <a:pt x="0" y="12412"/>
                    </a:lnTo>
                    <a:lnTo>
                      <a:pt x="10840" y="16084"/>
                    </a:lnTo>
                    <a:lnTo>
                      <a:pt x="21415" y="3220"/>
                    </a:lnTo>
                    <a:lnTo>
                      <a:pt x="114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4746500" y="3943000"/>
                <a:ext cx="35225" cy="10725"/>
              </a:xfrm>
              <a:custGeom>
                <a:avLst/>
                <a:gdLst/>
                <a:ahLst/>
                <a:cxnLst/>
                <a:rect l="l" t="t" r="r" b="b"/>
                <a:pathLst>
                  <a:path w="1409" h="429" extrusionOk="0">
                    <a:moveTo>
                      <a:pt x="0" y="1"/>
                    </a:moveTo>
                    <a:lnTo>
                      <a:pt x="0" y="1"/>
                    </a:lnTo>
                    <a:cubicBezTo>
                      <a:pt x="214" y="89"/>
                      <a:pt x="453" y="164"/>
                      <a:pt x="679" y="227"/>
                    </a:cubicBezTo>
                    <a:cubicBezTo>
                      <a:pt x="918" y="315"/>
                      <a:pt x="1157" y="378"/>
                      <a:pt x="1409" y="428"/>
                    </a:cubicBezTo>
                    <a:cubicBezTo>
                      <a:pt x="1182" y="340"/>
                      <a:pt x="943" y="265"/>
                      <a:pt x="717" y="202"/>
                    </a:cubicBezTo>
                    <a:cubicBezTo>
                      <a:pt x="478" y="114"/>
                      <a:pt x="239" y="51"/>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4742400" y="3947400"/>
                <a:ext cx="35250" cy="10725"/>
              </a:xfrm>
              <a:custGeom>
                <a:avLst/>
                <a:gdLst/>
                <a:ahLst/>
                <a:cxnLst/>
                <a:rect l="l" t="t" r="r" b="b"/>
                <a:pathLst>
                  <a:path w="1410" h="429" extrusionOk="0">
                    <a:moveTo>
                      <a:pt x="1" y="1"/>
                    </a:moveTo>
                    <a:cubicBezTo>
                      <a:pt x="215" y="89"/>
                      <a:pt x="454" y="164"/>
                      <a:pt x="680" y="227"/>
                    </a:cubicBezTo>
                    <a:cubicBezTo>
                      <a:pt x="919" y="315"/>
                      <a:pt x="1158" y="378"/>
                      <a:pt x="1409" y="428"/>
                    </a:cubicBezTo>
                    <a:cubicBezTo>
                      <a:pt x="1183" y="340"/>
                      <a:pt x="957" y="265"/>
                      <a:pt x="718" y="202"/>
                    </a:cubicBezTo>
                    <a:cubicBezTo>
                      <a:pt x="479" y="114"/>
                      <a:pt x="240" y="51"/>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4738325" y="3952125"/>
                <a:ext cx="35550" cy="10700"/>
              </a:xfrm>
              <a:custGeom>
                <a:avLst/>
                <a:gdLst/>
                <a:ahLst/>
                <a:cxnLst/>
                <a:rect l="l" t="t" r="r" b="b"/>
                <a:pathLst>
                  <a:path w="1422" h="428" extrusionOk="0">
                    <a:moveTo>
                      <a:pt x="0" y="0"/>
                    </a:moveTo>
                    <a:lnTo>
                      <a:pt x="0" y="0"/>
                    </a:lnTo>
                    <a:cubicBezTo>
                      <a:pt x="227" y="88"/>
                      <a:pt x="453" y="164"/>
                      <a:pt x="692" y="227"/>
                    </a:cubicBezTo>
                    <a:cubicBezTo>
                      <a:pt x="931" y="302"/>
                      <a:pt x="1170" y="378"/>
                      <a:pt x="1421" y="428"/>
                    </a:cubicBezTo>
                    <a:cubicBezTo>
                      <a:pt x="1195" y="327"/>
                      <a:pt x="956" y="252"/>
                      <a:pt x="730" y="189"/>
                    </a:cubicBezTo>
                    <a:cubicBezTo>
                      <a:pt x="491" y="113"/>
                      <a:pt x="252" y="51"/>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4525175" y="3927600"/>
                <a:ext cx="205950" cy="69500"/>
              </a:xfrm>
              <a:custGeom>
                <a:avLst/>
                <a:gdLst/>
                <a:ahLst/>
                <a:cxnLst/>
                <a:rect l="l" t="t" r="r" b="b"/>
                <a:pathLst>
                  <a:path w="8238" h="2780" extrusionOk="0">
                    <a:moveTo>
                      <a:pt x="14" y="0"/>
                    </a:moveTo>
                    <a:cubicBezTo>
                      <a:pt x="13" y="0"/>
                      <a:pt x="13" y="0"/>
                      <a:pt x="13" y="0"/>
                    </a:cubicBezTo>
                    <a:cubicBezTo>
                      <a:pt x="1" y="13"/>
                      <a:pt x="1774" y="642"/>
                      <a:pt x="4012" y="1396"/>
                    </a:cubicBezTo>
                    <a:cubicBezTo>
                      <a:pt x="6313" y="2163"/>
                      <a:pt x="8225" y="2780"/>
                      <a:pt x="8225" y="2780"/>
                    </a:cubicBezTo>
                    <a:cubicBezTo>
                      <a:pt x="8237" y="2767"/>
                      <a:pt x="6338" y="2138"/>
                      <a:pt x="4037" y="1371"/>
                    </a:cubicBezTo>
                    <a:cubicBezTo>
                      <a:pt x="1821" y="612"/>
                      <a:pt x="49" y="0"/>
                      <a:pt x="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4565425" y="3948025"/>
                <a:ext cx="98425" cy="33675"/>
              </a:xfrm>
              <a:custGeom>
                <a:avLst/>
                <a:gdLst/>
                <a:ahLst/>
                <a:cxnLst/>
                <a:rect l="l" t="t" r="r" b="b"/>
                <a:pathLst>
                  <a:path w="3937" h="1347" extrusionOk="0">
                    <a:moveTo>
                      <a:pt x="13" y="1"/>
                    </a:moveTo>
                    <a:cubicBezTo>
                      <a:pt x="0" y="13"/>
                      <a:pt x="843" y="315"/>
                      <a:pt x="1924" y="692"/>
                    </a:cubicBezTo>
                    <a:cubicBezTo>
                      <a:pt x="3018" y="1057"/>
                      <a:pt x="3911" y="1346"/>
                      <a:pt x="3924" y="1346"/>
                    </a:cubicBezTo>
                    <a:cubicBezTo>
                      <a:pt x="3936" y="1334"/>
                      <a:pt x="3031" y="1032"/>
                      <a:pt x="1962" y="655"/>
                    </a:cubicBezTo>
                    <a:cubicBezTo>
                      <a:pt x="893" y="290"/>
                      <a:pt x="25"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4494050" y="3952850"/>
                <a:ext cx="107550" cy="41950"/>
              </a:xfrm>
              <a:custGeom>
                <a:avLst/>
                <a:gdLst/>
                <a:ahLst/>
                <a:cxnLst/>
                <a:rect l="l" t="t" r="r" b="b"/>
                <a:pathLst>
                  <a:path w="4302" h="1678" extrusionOk="0">
                    <a:moveTo>
                      <a:pt x="928" y="1"/>
                    </a:moveTo>
                    <a:cubicBezTo>
                      <a:pt x="690" y="1"/>
                      <a:pt x="458" y="70"/>
                      <a:pt x="252" y="210"/>
                    </a:cubicBezTo>
                    <a:cubicBezTo>
                      <a:pt x="1" y="399"/>
                      <a:pt x="76" y="650"/>
                      <a:pt x="428" y="764"/>
                    </a:cubicBezTo>
                    <a:lnTo>
                      <a:pt x="2994" y="1619"/>
                    </a:lnTo>
                    <a:cubicBezTo>
                      <a:pt x="3122" y="1658"/>
                      <a:pt x="3253" y="1678"/>
                      <a:pt x="3382" y="1678"/>
                    </a:cubicBezTo>
                    <a:cubicBezTo>
                      <a:pt x="3623" y="1678"/>
                      <a:pt x="3858" y="1611"/>
                      <a:pt x="4062" y="1480"/>
                    </a:cubicBezTo>
                    <a:cubicBezTo>
                      <a:pt x="4301" y="1279"/>
                      <a:pt x="4213" y="1028"/>
                      <a:pt x="3861" y="914"/>
                    </a:cubicBezTo>
                    <a:lnTo>
                      <a:pt x="1309" y="59"/>
                    </a:lnTo>
                    <a:cubicBezTo>
                      <a:pt x="1182" y="20"/>
                      <a:pt x="1055" y="1"/>
                      <a:pt x="92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599375" y="3988600"/>
                <a:ext cx="106900" cy="42450"/>
              </a:xfrm>
              <a:custGeom>
                <a:avLst/>
                <a:gdLst/>
                <a:ahLst/>
                <a:cxnLst/>
                <a:rect l="l" t="t" r="r" b="b"/>
                <a:pathLst>
                  <a:path w="4276" h="1698" extrusionOk="0">
                    <a:moveTo>
                      <a:pt x="859" y="0"/>
                    </a:moveTo>
                    <a:cubicBezTo>
                      <a:pt x="799" y="0"/>
                      <a:pt x="739" y="5"/>
                      <a:pt x="679" y="13"/>
                    </a:cubicBezTo>
                    <a:cubicBezTo>
                      <a:pt x="503" y="25"/>
                      <a:pt x="327" y="75"/>
                      <a:pt x="189" y="163"/>
                    </a:cubicBezTo>
                    <a:cubicBezTo>
                      <a:pt x="76" y="226"/>
                      <a:pt x="13" y="327"/>
                      <a:pt x="0" y="440"/>
                    </a:cubicBezTo>
                    <a:cubicBezTo>
                      <a:pt x="13" y="553"/>
                      <a:pt x="76" y="654"/>
                      <a:pt x="176" y="704"/>
                    </a:cubicBezTo>
                    <a:cubicBezTo>
                      <a:pt x="227" y="742"/>
                      <a:pt x="290" y="767"/>
                      <a:pt x="365" y="792"/>
                    </a:cubicBezTo>
                    <a:lnTo>
                      <a:pt x="566" y="855"/>
                    </a:lnTo>
                    <a:lnTo>
                      <a:pt x="956" y="981"/>
                    </a:lnTo>
                    <a:lnTo>
                      <a:pt x="1648" y="1195"/>
                    </a:lnTo>
                    <a:lnTo>
                      <a:pt x="2679" y="1509"/>
                    </a:lnTo>
                    <a:lnTo>
                      <a:pt x="2955" y="1597"/>
                    </a:lnTo>
                    <a:cubicBezTo>
                      <a:pt x="2993" y="1610"/>
                      <a:pt x="3018" y="1610"/>
                      <a:pt x="3056" y="1622"/>
                    </a:cubicBezTo>
                    <a:cubicBezTo>
                      <a:pt x="3031" y="1610"/>
                      <a:pt x="2993" y="1597"/>
                      <a:pt x="2968" y="1584"/>
                    </a:cubicBezTo>
                    <a:lnTo>
                      <a:pt x="2691" y="1496"/>
                    </a:lnTo>
                    <a:lnTo>
                      <a:pt x="1685" y="1169"/>
                    </a:lnTo>
                    <a:lnTo>
                      <a:pt x="981" y="943"/>
                    </a:lnTo>
                    <a:lnTo>
                      <a:pt x="604" y="817"/>
                    </a:lnTo>
                    <a:lnTo>
                      <a:pt x="403" y="754"/>
                    </a:lnTo>
                    <a:cubicBezTo>
                      <a:pt x="340" y="729"/>
                      <a:pt x="277" y="704"/>
                      <a:pt x="227" y="666"/>
                    </a:cubicBezTo>
                    <a:cubicBezTo>
                      <a:pt x="139" y="629"/>
                      <a:pt x="76" y="528"/>
                      <a:pt x="76" y="428"/>
                    </a:cubicBezTo>
                    <a:cubicBezTo>
                      <a:pt x="76" y="327"/>
                      <a:pt x="151" y="226"/>
                      <a:pt x="239" y="176"/>
                    </a:cubicBezTo>
                    <a:cubicBezTo>
                      <a:pt x="378" y="101"/>
                      <a:pt x="528" y="50"/>
                      <a:pt x="692" y="38"/>
                    </a:cubicBezTo>
                    <a:cubicBezTo>
                      <a:pt x="751" y="29"/>
                      <a:pt x="809" y="25"/>
                      <a:pt x="868" y="25"/>
                    </a:cubicBezTo>
                    <a:cubicBezTo>
                      <a:pt x="984" y="25"/>
                      <a:pt x="1099" y="42"/>
                      <a:pt x="1208" y="75"/>
                    </a:cubicBezTo>
                    <a:cubicBezTo>
                      <a:pt x="1849" y="289"/>
                      <a:pt x="2465" y="490"/>
                      <a:pt x="3031" y="666"/>
                    </a:cubicBezTo>
                    <a:lnTo>
                      <a:pt x="3836" y="918"/>
                    </a:lnTo>
                    <a:cubicBezTo>
                      <a:pt x="4100" y="993"/>
                      <a:pt x="4225" y="1132"/>
                      <a:pt x="4225" y="1257"/>
                    </a:cubicBezTo>
                    <a:cubicBezTo>
                      <a:pt x="4225" y="1396"/>
                      <a:pt x="4100" y="1509"/>
                      <a:pt x="3949" y="1572"/>
                    </a:cubicBezTo>
                    <a:cubicBezTo>
                      <a:pt x="3798" y="1635"/>
                      <a:pt x="3634" y="1672"/>
                      <a:pt x="3471" y="1672"/>
                    </a:cubicBezTo>
                    <a:cubicBezTo>
                      <a:pt x="3370" y="1672"/>
                      <a:pt x="3257" y="1672"/>
                      <a:pt x="3157" y="1647"/>
                    </a:cubicBezTo>
                    <a:cubicBezTo>
                      <a:pt x="3094" y="1635"/>
                      <a:pt x="3056" y="1622"/>
                      <a:pt x="3056" y="1622"/>
                    </a:cubicBezTo>
                    <a:lnTo>
                      <a:pt x="3056" y="1622"/>
                    </a:lnTo>
                    <a:cubicBezTo>
                      <a:pt x="3081" y="1635"/>
                      <a:pt x="3119" y="1647"/>
                      <a:pt x="3144" y="1660"/>
                    </a:cubicBezTo>
                    <a:cubicBezTo>
                      <a:pt x="3245" y="1685"/>
                      <a:pt x="3358" y="1698"/>
                      <a:pt x="3471" y="1698"/>
                    </a:cubicBezTo>
                    <a:cubicBezTo>
                      <a:pt x="3634" y="1698"/>
                      <a:pt x="3811" y="1660"/>
                      <a:pt x="3961" y="1597"/>
                    </a:cubicBezTo>
                    <a:cubicBezTo>
                      <a:pt x="4137" y="1534"/>
                      <a:pt x="4276" y="1408"/>
                      <a:pt x="4276" y="1270"/>
                    </a:cubicBezTo>
                    <a:cubicBezTo>
                      <a:pt x="4276" y="1195"/>
                      <a:pt x="4238" y="1119"/>
                      <a:pt x="4188" y="1056"/>
                    </a:cubicBezTo>
                    <a:cubicBezTo>
                      <a:pt x="4087" y="981"/>
                      <a:pt x="3987" y="931"/>
                      <a:pt x="3873" y="905"/>
                    </a:cubicBezTo>
                    <a:lnTo>
                      <a:pt x="3069" y="641"/>
                    </a:lnTo>
                    <a:lnTo>
                      <a:pt x="1245" y="63"/>
                    </a:lnTo>
                    <a:cubicBezTo>
                      <a:pt x="1116" y="20"/>
                      <a:pt x="987" y="0"/>
                      <a:pt x="8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556000" y="3914075"/>
                <a:ext cx="174500" cy="65100"/>
              </a:xfrm>
              <a:custGeom>
                <a:avLst/>
                <a:gdLst/>
                <a:ahLst/>
                <a:cxnLst/>
                <a:rect l="l" t="t" r="r" b="b"/>
                <a:pathLst>
                  <a:path w="6980" h="2604" extrusionOk="0">
                    <a:moveTo>
                      <a:pt x="365" y="1"/>
                    </a:moveTo>
                    <a:lnTo>
                      <a:pt x="0" y="403"/>
                    </a:lnTo>
                    <a:lnTo>
                      <a:pt x="6677" y="2604"/>
                    </a:lnTo>
                    <a:lnTo>
                      <a:pt x="6979" y="2189"/>
                    </a:lnTo>
                    <a:lnTo>
                      <a:pt x="36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4464500" y="4107100"/>
                <a:ext cx="186775" cy="146875"/>
              </a:xfrm>
              <a:custGeom>
                <a:avLst/>
                <a:gdLst/>
                <a:ahLst/>
                <a:cxnLst/>
                <a:rect l="l" t="t" r="r" b="b"/>
                <a:pathLst>
                  <a:path w="7471" h="5875" extrusionOk="0">
                    <a:moveTo>
                      <a:pt x="6804" y="1"/>
                    </a:moveTo>
                    <a:cubicBezTo>
                      <a:pt x="6653" y="1"/>
                      <a:pt x="6653" y="76"/>
                      <a:pt x="6452" y="617"/>
                    </a:cubicBezTo>
                    <a:cubicBezTo>
                      <a:pt x="6452" y="617"/>
                      <a:pt x="6359" y="812"/>
                      <a:pt x="6304" y="812"/>
                    </a:cubicBezTo>
                    <a:cubicBezTo>
                      <a:pt x="6298" y="812"/>
                      <a:pt x="6293" y="810"/>
                      <a:pt x="6288" y="805"/>
                    </a:cubicBezTo>
                    <a:cubicBezTo>
                      <a:pt x="6238" y="743"/>
                      <a:pt x="6301" y="240"/>
                      <a:pt x="6276" y="114"/>
                    </a:cubicBezTo>
                    <a:cubicBezTo>
                      <a:pt x="6272" y="96"/>
                      <a:pt x="6254" y="87"/>
                      <a:pt x="6231" y="87"/>
                    </a:cubicBezTo>
                    <a:cubicBezTo>
                      <a:pt x="6170" y="87"/>
                      <a:pt x="6067" y="144"/>
                      <a:pt x="6049" y="252"/>
                    </a:cubicBezTo>
                    <a:cubicBezTo>
                      <a:pt x="6024" y="441"/>
                      <a:pt x="5986" y="629"/>
                      <a:pt x="5911" y="805"/>
                    </a:cubicBezTo>
                    <a:cubicBezTo>
                      <a:pt x="5898" y="818"/>
                      <a:pt x="5873" y="831"/>
                      <a:pt x="5848" y="856"/>
                    </a:cubicBezTo>
                    <a:cubicBezTo>
                      <a:pt x="5710" y="906"/>
                      <a:pt x="5597" y="1007"/>
                      <a:pt x="5521" y="1145"/>
                    </a:cubicBezTo>
                    <a:lnTo>
                      <a:pt x="5395" y="1359"/>
                    </a:lnTo>
                    <a:lnTo>
                      <a:pt x="2755" y="4100"/>
                    </a:lnTo>
                    <a:lnTo>
                      <a:pt x="2491" y="3295"/>
                    </a:lnTo>
                    <a:lnTo>
                      <a:pt x="1" y="3773"/>
                    </a:lnTo>
                    <a:lnTo>
                      <a:pt x="843" y="5307"/>
                    </a:lnTo>
                    <a:cubicBezTo>
                      <a:pt x="994" y="5571"/>
                      <a:pt x="1371" y="5772"/>
                      <a:pt x="1862" y="5848"/>
                    </a:cubicBezTo>
                    <a:cubicBezTo>
                      <a:pt x="1993" y="5866"/>
                      <a:pt x="2127" y="5875"/>
                      <a:pt x="2261" y="5875"/>
                    </a:cubicBezTo>
                    <a:cubicBezTo>
                      <a:pt x="2963" y="5875"/>
                      <a:pt x="3668" y="5635"/>
                      <a:pt x="3974" y="5244"/>
                    </a:cubicBezTo>
                    <a:lnTo>
                      <a:pt x="6841" y="1560"/>
                    </a:lnTo>
                    <a:cubicBezTo>
                      <a:pt x="6841" y="1560"/>
                      <a:pt x="7470" y="856"/>
                      <a:pt x="7181" y="768"/>
                    </a:cubicBezTo>
                    <a:cubicBezTo>
                      <a:pt x="7181" y="768"/>
                      <a:pt x="7170" y="767"/>
                      <a:pt x="7153" y="767"/>
                    </a:cubicBezTo>
                    <a:cubicBezTo>
                      <a:pt x="7111" y="767"/>
                      <a:pt x="7035" y="773"/>
                      <a:pt x="7018" y="818"/>
                    </a:cubicBezTo>
                    <a:cubicBezTo>
                      <a:pt x="7018" y="818"/>
                      <a:pt x="7030" y="692"/>
                      <a:pt x="6879" y="692"/>
                    </a:cubicBezTo>
                    <a:cubicBezTo>
                      <a:pt x="6804" y="692"/>
                      <a:pt x="6728" y="730"/>
                      <a:pt x="6691" y="805"/>
                    </a:cubicBezTo>
                    <a:cubicBezTo>
                      <a:pt x="6691" y="805"/>
                      <a:pt x="6992" y="1"/>
                      <a:pt x="6804"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607850" y="4130250"/>
                <a:ext cx="20150" cy="10825"/>
              </a:xfrm>
              <a:custGeom>
                <a:avLst/>
                <a:gdLst/>
                <a:ahLst/>
                <a:cxnLst/>
                <a:rect l="l" t="t" r="r" b="b"/>
                <a:pathLst>
                  <a:path w="806" h="433" extrusionOk="0">
                    <a:moveTo>
                      <a:pt x="671" y="0"/>
                    </a:moveTo>
                    <a:cubicBezTo>
                      <a:pt x="658" y="0"/>
                      <a:pt x="644" y="2"/>
                      <a:pt x="630" y="5"/>
                    </a:cubicBezTo>
                    <a:cubicBezTo>
                      <a:pt x="567" y="5"/>
                      <a:pt x="504" y="18"/>
                      <a:pt x="428" y="30"/>
                    </a:cubicBezTo>
                    <a:cubicBezTo>
                      <a:pt x="336" y="53"/>
                      <a:pt x="244" y="87"/>
                      <a:pt x="161" y="131"/>
                    </a:cubicBezTo>
                    <a:lnTo>
                      <a:pt x="161" y="131"/>
                    </a:lnTo>
                    <a:cubicBezTo>
                      <a:pt x="147" y="87"/>
                      <a:pt x="123" y="54"/>
                      <a:pt x="76" y="43"/>
                    </a:cubicBezTo>
                    <a:cubicBezTo>
                      <a:pt x="64" y="43"/>
                      <a:pt x="127" y="81"/>
                      <a:pt x="127" y="144"/>
                    </a:cubicBezTo>
                    <a:lnTo>
                      <a:pt x="127" y="169"/>
                    </a:lnTo>
                    <a:lnTo>
                      <a:pt x="164" y="156"/>
                    </a:lnTo>
                    <a:cubicBezTo>
                      <a:pt x="252" y="106"/>
                      <a:pt x="340" y="81"/>
                      <a:pt x="441" y="56"/>
                    </a:cubicBezTo>
                    <a:cubicBezTo>
                      <a:pt x="504" y="43"/>
                      <a:pt x="567" y="30"/>
                      <a:pt x="642" y="30"/>
                    </a:cubicBezTo>
                    <a:cubicBezTo>
                      <a:pt x="655" y="24"/>
                      <a:pt x="667" y="21"/>
                      <a:pt x="680" y="21"/>
                    </a:cubicBezTo>
                    <a:cubicBezTo>
                      <a:pt x="692" y="21"/>
                      <a:pt x="705" y="24"/>
                      <a:pt x="718" y="30"/>
                    </a:cubicBezTo>
                    <a:cubicBezTo>
                      <a:pt x="743" y="30"/>
                      <a:pt x="743" y="56"/>
                      <a:pt x="743" y="68"/>
                    </a:cubicBezTo>
                    <a:cubicBezTo>
                      <a:pt x="730" y="106"/>
                      <a:pt x="667" y="131"/>
                      <a:pt x="630" y="156"/>
                    </a:cubicBezTo>
                    <a:cubicBezTo>
                      <a:pt x="579" y="181"/>
                      <a:pt x="542" y="206"/>
                      <a:pt x="491" y="232"/>
                    </a:cubicBezTo>
                    <a:cubicBezTo>
                      <a:pt x="403" y="282"/>
                      <a:pt x="328" y="307"/>
                      <a:pt x="252" y="345"/>
                    </a:cubicBezTo>
                    <a:cubicBezTo>
                      <a:pt x="101" y="395"/>
                      <a:pt x="1" y="433"/>
                      <a:pt x="1" y="433"/>
                    </a:cubicBezTo>
                    <a:cubicBezTo>
                      <a:pt x="89" y="420"/>
                      <a:pt x="177" y="395"/>
                      <a:pt x="265" y="370"/>
                    </a:cubicBezTo>
                    <a:cubicBezTo>
                      <a:pt x="353" y="345"/>
                      <a:pt x="441" y="307"/>
                      <a:pt x="529" y="269"/>
                    </a:cubicBezTo>
                    <a:lnTo>
                      <a:pt x="667" y="194"/>
                    </a:lnTo>
                    <a:cubicBezTo>
                      <a:pt x="705" y="156"/>
                      <a:pt x="768" y="131"/>
                      <a:pt x="793" y="93"/>
                    </a:cubicBezTo>
                    <a:cubicBezTo>
                      <a:pt x="806" y="56"/>
                      <a:pt x="793" y="18"/>
                      <a:pt x="755" y="18"/>
                    </a:cubicBezTo>
                    <a:cubicBezTo>
                      <a:pt x="729" y="9"/>
                      <a:pt x="702" y="0"/>
                      <a:pt x="671"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622625" y="4128175"/>
                <a:ext cx="16375" cy="13025"/>
              </a:xfrm>
              <a:custGeom>
                <a:avLst/>
                <a:gdLst/>
                <a:ahLst/>
                <a:cxnLst/>
                <a:rect l="l" t="t" r="r" b="b"/>
                <a:pathLst>
                  <a:path w="655" h="521" extrusionOk="0">
                    <a:moveTo>
                      <a:pt x="353" y="0"/>
                    </a:moveTo>
                    <a:cubicBezTo>
                      <a:pt x="303" y="50"/>
                      <a:pt x="252" y="101"/>
                      <a:pt x="215" y="164"/>
                    </a:cubicBezTo>
                    <a:lnTo>
                      <a:pt x="76" y="315"/>
                    </a:lnTo>
                    <a:cubicBezTo>
                      <a:pt x="51" y="352"/>
                      <a:pt x="26" y="390"/>
                      <a:pt x="13" y="415"/>
                    </a:cubicBezTo>
                    <a:cubicBezTo>
                      <a:pt x="1" y="440"/>
                      <a:pt x="1" y="465"/>
                      <a:pt x="13" y="491"/>
                    </a:cubicBezTo>
                    <a:cubicBezTo>
                      <a:pt x="32" y="509"/>
                      <a:pt x="57" y="521"/>
                      <a:pt x="84" y="521"/>
                    </a:cubicBezTo>
                    <a:cubicBezTo>
                      <a:pt x="94" y="521"/>
                      <a:pt x="104" y="519"/>
                      <a:pt x="114" y="516"/>
                    </a:cubicBezTo>
                    <a:cubicBezTo>
                      <a:pt x="177" y="503"/>
                      <a:pt x="227" y="478"/>
                      <a:pt x="265" y="428"/>
                    </a:cubicBezTo>
                    <a:cubicBezTo>
                      <a:pt x="303" y="403"/>
                      <a:pt x="340" y="365"/>
                      <a:pt x="366" y="340"/>
                    </a:cubicBezTo>
                    <a:cubicBezTo>
                      <a:pt x="441" y="289"/>
                      <a:pt x="479" y="227"/>
                      <a:pt x="529" y="176"/>
                    </a:cubicBezTo>
                    <a:cubicBezTo>
                      <a:pt x="579" y="139"/>
                      <a:pt x="617" y="76"/>
                      <a:pt x="655" y="25"/>
                    </a:cubicBezTo>
                    <a:lnTo>
                      <a:pt x="655" y="25"/>
                    </a:lnTo>
                    <a:cubicBezTo>
                      <a:pt x="592" y="63"/>
                      <a:pt x="542" y="113"/>
                      <a:pt x="491" y="164"/>
                    </a:cubicBezTo>
                    <a:cubicBezTo>
                      <a:pt x="454" y="214"/>
                      <a:pt x="403" y="264"/>
                      <a:pt x="340" y="327"/>
                    </a:cubicBezTo>
                    <a:cubicBezTo>
                      <a:pt x="303" y="352"/>
                      <a:pt x="265" y="390"/>
                      <a:pt x="240" y="415"/>
                    </a:cubicBezTo>
                    <a:cubicBezTo>
                      <a:pt x="202" y="453"/>
                      <a:pt x="152" y="478"/>
                      <a:pt x="114" y="491"/>
                    </a:cubicBezTo>
                    <a:cubicBezTo>
                      <a:pt x="64" y="491"/>
                      <a:pt x="39" y="453"/>
                      <a:pt x="51" y="428"/>
                    </a:cubicBezTo>
                    <a:cubicBezTo>
                      <a:pt x="76" y="390"/>
                      <a:pt x="101" y="365"/>
                      <a:pt x="127" y="327"/>
                    </a:cubicBezTo>
                    <a:lnTo>
                      <a:pt x="252" y="164"/>
                    </a:lnTo>
                    <a:cubicBezTo>
                      <a:pt x="290" y="113"/>
                      <a:pt x="328" y="63"/>
                      <a:pt x="353"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4630500" y="4131300"/>
                <a:ext cx="13850" cy="8975"/>
              </a:xfrm>
              <a:custGeom>
                <a:avLst/>
                <a:gdLst/>
                <a:ahLst/>
                <a:cxnLst/>
                <a:rect l="l" t="t" r="r" b="b"/>
                <a:pathLst>
                  <a:path w="554" h="359" extrusionOk="0">
                    <a:moveTo>
                      <a:pt x="528" y="1"/>
                    </a:moveTo>
                    <a:lnTo>
                      <a:pt x="528" y="1"/>
                    </a:lnTo>
                    <a:cubicBezTo>
                      <a:pt x="428" y="102"/>
                      <a:pt x="315" y="190"/>
                      <a:pt x="189" y="278"/>
                    </a:cubicBezTo>
                    <a:cubicBezTo>
                      <a:pt x="164" y="290"/>
                      <a:pt x="139" y="303"/>
                      <a:pt x="113" y="328"/>
                    </a:cubicBezTo>
                    <a:cubicBezTo>
                      <a:pt x="99" y="335"/>
                      <a:pt x="89" y="342"/>
                      <a:pt x="80" y="342"/>
                    </a:cubicBezTo>
                    <a:cubicBezTo>
                      <a:pt x="74" y="342"/>
                      <a:pt x="68" y="339"/>
                      <a:pt x="63" y="328"/>
                    </a:cubicBezTo>
                    <a:cubicBezTo>
                      <a:pt x="51" y="290"/>
                      <a:pt x="63" y="252"/>
                      <a:pt x="76" y="227"/>
                    </a:cubicBezTo>
                    <a:cubicBezTo>
                      <a:pt x="101" y="177"/>
                      <a:pt x="139" y="139"/>
                      <a:pt x="139" y="139"/>
                    </a:cubicBezTo>
                    <a:lnTo>
                      <a:pt x="139" y="139"/>
                    </a:lnTo>
                    <a:cubicBezTo>
                      <a:pt x="101" y="152"/>
                      <a:pt x="63" y="177"/>
                      <a:pt x="38" y="215"/>
                    </a:cubicBezTo>
                    <a:cubicBezTo>
                      <a:pt x="25" y="227"/>
                      <a:pt x="13" y="252"/>
                      <a:pt x="13" y="265"/>
                    </a:cubicBezTo>
                    <a:cubicBezTo>
                      <a:pt x="0" y="290"/>
                      <a:pt x="0" y="303"/>
                      <a:pt x="13" y="328"/>
                    </a:cubicBezTo>
                    <a:cubicBezTo>
                      <a:pt x="25" y="340"/>
                      <a:pt x="38" y="353"/>
                      <a:pt x="63" y="353"/>
                    </a:cubicBezTo>
                    <a:cubicBezTo>
                      <a:pt x="72" y="357"/>
                      <a:pt x="80" y="359"/>
                      <a:pt x="88" y="359"/>
                    </a:cubicBezTo>
                    <a:cubicBezTo>
                      <a:pt x="105" y="359"/>
                      <a:pt x="122" y="353"/>
                      <a:pt x="139" y="353"/>
                    </a:cubicBezTo>
                    <a:cubicBezTo>
                      <a:pt x="164" y="340"/>
                      <a:pt x="201" y="315"/>
                      <a:pt x="227" y="303"/>
                    </a:cubicBezTo>
                    <a:cubicBezTo>
                      <a:pt x="466" y="164"/>
                      <a:pt x="554" y="1"/>
                      <a:pt x="528"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4217100" y="4082200"/>
                <a:ext cx="318475" cy="150350"/>
              </a:xfrm>
              <a:custGeom>
                <a:avLst/>
                <a:gdLst/>
                <a:ahLst/>
                <a:cxnLst/>
                <a:rect l="l" t="t" r="r" b="b"/>
                <a:pathLst>
                  <a:path w="12739" h="6014" extrusionOk="0">
                    <a:moveTo>
                      <a:pt x="6269" y="1"/>
                    </a:moveTo>
                    <a:cubicBezTo>
                      <a:pt x="5459" y="1"/>
                      <a:pt x="4324" y="139"/>
                      <a:pt x="2830" y="619"/>
                    </a:cubicBezTo>
                    <a:lnTo>
                      <a:pt x="0" y="1500"/>
                    </a:lnTo>
                    <a:lnTo>
                      <a:pt x="214" y="1764"/>
                    </a:lnTo>
                    <a:lnTo>
                      <a:pt x="1208" y="3021"/>
                    </a:lnTo>
                    <a:lnTo>
                      <a:pt x="1409" y="3273"/>
                    </a:lnTo>
                    <a:lnTo>
                      <a:pt x="3370" y="2644"/>
                    </a:lnTo>
                    <a:lnTo>
                      <a:pt x="1748" y="4555"/>
                    </a:lnTo>
                    <a:lnTo>
                      <a:pt x="7042" y="6014"/>
                    </a:lnTo>
                    <a:lnTo>
                      <a:pt x="9369" y="4316"/>
                    </a:lnTo>
                    <a:lnTo>
                      <a:pt x="9507" y="5310"/>
                    </a:lnTo>
                    <a:lnTo>
                      <a:pt x="12739" y="4694"/>
                    </a:lnTo>
                    <a:cubicBezTo>
                      <a:pt x="12739" y="4694"/>
                      <a:pt x="12512" y="3650"/>
                      <a:pt x="12336" y="2669"/>
                    </a:cubicBezTo>
                    <a:cubicBezTo>
                      <a:pt x="12135" y="1475"/>
                      <a:pt x="10362" y="959"/>
                      <a:pt x="10362" y="959"/>
                    </a:cubicBezTo>
                    <a:lnTo>
                      <a:pt x="7872" y="255"/>
                    </a:lnTo>
                    <a:cubicBezTo>
                      <a:pt x="7872" y="255"/>
                      <a:pt x="7368" y="1"/>
                      <a:pt x="626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4615400" y="4138550"/>
                <a:ext cx="9775" cy="8200"/>
              </a:xfrm>
              <a:custGeom>
                <a:avLst/>
                <a:gdLst/>
                <a:ahLst/>
                <a:cxnLst/>
                <a:rect l="l" t="t" r="r" b="b"/>
                <a:pathLst>
                  <a:path w="391" h="328" extrusionOk="0">
                    <a:moveTo>
                      <a:pt x="1" y="0"/>
                    </a:moveTo>
                    <a:cubicBezTo>
                      <a:pt x="89" y="38"/>
                      <a:pt x="164" y="88"/>
                      <a:pt x="227" y="138"/>
                    </a:cubicBezTo>
                    <a:cubicBezTo>
                      <a:pt x="328" y="226"/>
                      <a:pt x="340" y="327"/>
                      <a:pt x="353" y="327"/>
                    </a:cubicBezTo>
                    <a:cubicBezTo>
                      <a:pt x="365" y="327"/>
                      <a:pt x="390" y="214"/>
                      <a:pt x="277" y="126"/>
                    </a:cubicBezTo>
                    <a:cubicBezTo>
                      <a:pt x="202" y="50"/>
                      <a:pt x="101" y="0"/>
                      <a:pt x="1"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4528325" y="4208950"/>
                <a:ext cx="5375" cy="15125"/>
              </a:xfrm>
              <a:custGeom>
                <a:avLst/>
                <a:gdLst/>
                <a:ahLst/>
                <a:cxnLst/>
                <a:rect l="l" t="t" r="r" b="b"/>
                <a:pathLst>
                  <a:path w="215" h="605" extrusionOk="0">
                    <a:moveTo>
                      <a:pt x="214" y="1"/>
                    </a:moveTo>
                    <a:lnTo>
                      <a:pt x="214" y="1"/>
                    </a:lnTo>
                    <a:cubicBezTo>
                      <a:pt x="139" y="76"/>
                      <a:pt x="88" y="190"/>
                      <a:pt x="51" y="290"/>
                    </a:cubicBezTo>
                    <a:cubicBezTo>
                      <a:pt x="13" y="391"/>
                      <a:pt x="0" y="491"/>
                      <a:pt x="13" y="604"/>
                    </a:cubicBezTo>
                    <a:cubicBezTo>
                      <a:pt x="51" y="504"/>
                      <a:pt x="88" y="403"/>
                      <a:pt x="114" y="303"/>
                    </a:cubicBezTo>
                    <a:cubicBezTo>
                      <a:pt x="151" y="202"/>
                      <a:pt x="189" y="101"/>
                      <a:pt x="214"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4251375" y="4143250"/>
                <a:ext cx="67600" cy="20475"/>
              </a:xfrm>
              <a:custGeom>
                <a:avLst/>
                <a:gdLst/>
                <a:ahLst/>
                <a:cxnLst/>
                <a:rect l="l" t="t" r="r" b="b"/>
                <a:pathLst>
                  <a:path w="2704" h="819" extrusionOk="0">
                    <a:moveTo>
                      <a:pt x="2704" y="1"/>
                    </a:moveTo>
                    <a:lnTo>
                      <a:pt x="2704" y="1"/>
                    </a:lnTo>
                    <a:cubicBezTo>
                      <a:pt x="2703" y="1"/>
                      <a:pt x="2100" y="177"/>
                      <a:pt x="1346" y="391"/>
                    </a:cubicBezTo>
                    <a:cubicBezTo>
                      <a:pt x="604" y="617"/>
                      <a:pt x="0" y="806"/>
                      <a:pt x="0" y="818"/>
                    </a:cubicBezTo>
                    <a:cubicBezTo>
                      <a:pt x="0" y="819"/>
                      <a:pt x="2" y="819"/>
                      <a:pt x="3" y="819"/>
                    </a:cubicBezTo>
                    <a:cubicBezTo>
                      <a:pt x="54" y="819"/>
                      <a:pt x="654" y="647"/>
                      <a:pt x="1371" y="428"/>
                    </a:cubicBezTo>
                    <a:cubicBezTo>
                      <a:pt x="2112" y="202"/>
                      <a:pt x="2703" y="1"/>
                      <a:pt x="27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4434325" y="4167475"/>
                <a:ext cx="43100" cy="37100"/>
              </a:xfrm>
              <a:custGeom>
                <a:avLst/>
                <a:gdLst/>
                <a:ahLst/>
                <a:cxnLst/>
                <a:rect l="l" t="t" r="r" b="b"/>
                <a:pathLst>
                  <a:path w="1724" h="1484" extrusionOk="0">
                    <a:moveTo>
                      <a:pt x="1723" y="0"/>
                    </a:moveTo>
                    <a:lnTo>
                      <a:pt x="1723" y="0"/>
                    </a:lnTo>
                    <a:cubicBezTo>
                      <a:pt x="1698" y="13"/>
                      <a:pt x="1673" y="38"/>
                      <a:pt x="1660" y="63"/>
                    </a:cubicBezTo>
                    <a:cubicBezTo>
                      <a:pt x="1610" y="101"/>
                      <a:pt x="1547" y="164"/>
                      <a:pt x="1484" y="226"/>
                    </a:cubicBezTo>
                    <a:cubicBezTo>
                      <a:pt x="1334" y="365"/>
                      <a:pt x="1132" y="541"/>
                      <a:pt x="893" y="755"/>
                    </a:cubicBezTo>
                    <a:cubicBezTo>
                      <a:pt x="654" y="956"/>
                      <a:pt x="416" y="1132"/>
                      <a:pt x="265" y="1270"/>
                    </a:cubicBezTo>
                    <a:lnTo>
                      <a:pt x="63" y="1421"/>
                    </a:lnTo>
                    <a:cubicBezTo>
                      <a:pt x="26" y="1459"/>
                      <a:pt x="1" y="1484"/>
                      <a:pt x="1" y="1484"/>
                    </a:cubicBezTo>
                    <a:cubicBezTo>
                      <a:pt x="26" y="1471"/>
                      <a:pt x="63" y="1446"/>
                      <a:pt x="89" y="1434"/>
                    </a:cubicBezTo>
                    <a:cubicBezTo>
                      <a:pt x="139" y="1396"/>
                      <a:pt x="214" y="1333"/>
                      <a:pt x="290" y="1270"/>
                    </a:cubicBezTo>
                    <a:cubicBezTo>
                      <a:pt x="466" y="1144"/>
                      <a:pt x="692" y="968"/>
                      <a:pt x="931" y="755"/>
                    </a:cubicBezTo>
                    <a:cubicBezTo>
                      <a:pt x="1170" y="553"/>
                      <a:pt x="1371" y="365"/>
                      <a:pt x="1510" y="226"/>
                    </a:cubicBezTo>
                    <a:cubicBezTo>
                      <a:pt x="1572" y="151"/>
                      <a:pt x="1635" y="101"/>
                      <a:pt x="1673" y="63"/>
                    </a:cubicBezTo>
                    <a:cubicBezTo>
                      <a:pt x="1686" y="38"/>
                      <a:pt x="1698" y="25"/>
                      <a:pt x="17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4405400" y="3993175"/>
                <a:ext cx="171675" cy="113650"/>
              </a:xfrm>
              <a:custGeom>
                <a:avLst/>
                <a:gdLst/>
                <a:ahLst/>
                <a:cxnLst/>
                <a:rect l="l" t="t" r="r" b="b"/>
                <a:pathLst>
                  <a:path w="6867" h="4546" extrusionOk="0">
                    <a:moveTo>
                      <a:pt x="3860" y="0"/>
                    </a:moveTo>
                    <a:cubicBezTo>
                      <a:pt x="3755" y="0"/>
                      <a:pt x="3657" y="6"/>
                      <a:pt x="3572" y="18"/>
                    </a:cubicBezTo>
                    <a:cubicBezTo>
                      <a:pt x="3056" y="68"/>
                      <a:pt x="2566" y="282"/>
                      <a:pt x="2164" y="609"/>
                    </a:cubicBezTo>
                    <a:cubicBezTo>
                      <a:pt x="1937" y="798"/>
                      <a:pt x="1749" y="1037"/>
                      <a:pt x="1409" y="1150"/>
                    </a:cubicBezTo>
                    <a:cubicBezTo>
                      <a:pt x="1170" y="1238"/>
                      <a:pt x="894" y="1225"/>
                      <a:pt x="642" y="1313"/>
                    </a:cubicBezTo>
                    <a:cubicBezTo>
                      <a:pt x="428" y="1389"/>
                      <a:pt x="252" y="1540"/>
                      <a:pt x="152" y="1754"/>
                    </a:cubicBezTo>
                    <a:cubicBezTo>
                      <a:pt x="1" y="2068"/>
                      <a:pt x="126" y="2458"/>
                      <a:pt x="453" y="2609"/>
                    </a:cubicBezTo>
                    <a:cubicBezTo>
                      <a:pt x="592" y="2697"/>
                      <a:pt x="13" y="2986"/>
                      <a:pt x="114" y="3086"/>
                    </a:cubicBezTo>
                    <a:cubicBezTo>
                      <a:pt x="214" y="3200"/>
                      <a:pt x="667" y="3489"/>
                      <a:pt x="705" y="3640"/>
                    </a:cubicBezTo>
                    <a:cubicBezTo>
                      <a:pt x="818" y="4055"/>
                      <a:pt x="1661" y="4042"/>
                      <a:pt x="2352" y="4080"/>
                    </a:cubicBezTo>
                    <a:cubicBezTo>
                      <a:pt x="2491" y="4080"/>
                      <a:pt x="2641" y="4080"/>
                      <a:pt x="2767" y="4092"/>
                    </a:cubicBezTo>
                    <a:cubicBezTo>
                      <a:pt x="2968" y="4143"/>
                      <a:pt x="3157" y="4218"/>
                      <a:pt x="3333" y="4319"/>
                    </a:cubicBezTo>
                    <a:cubicBezTo>
                      <a:pt x="3717" y="4468"/>
                      <a:pt x="4121" y="4545"/>
                      <a:pt x="4527" y="4545"/>
                    </a:cubicBezTo>
                    <a:cubicBezTo>
                      <a:pt x="4839" y="4545"/>
                      <a:pt x="5152" y="4500"/>
                      <a:pt x="5458" y="4407"/>
                    </a:cubicBezTo>
                    <a:cubicBezTo>
                      <a:pt x="6188" y="4180"/>
                      <a:pt x="6741" y="3652"/>
                      <a:pt x="6615" y="3200"/>
                    </a:cubicBezTo>
                    <a:cubicBezTo>
                      <a:pt x="6577" y="3024"/>
                      <a:pt x="6426" y="2860"/>
                      <a:pt x="6452" y="2671"/>
                    </a:cubicBezTo>
                    <a:cubicBezTo>
                      <a:pt x="6477" y="2508"/>
                      <a:pt x="6615" y="2345"/>
                      <a:pt x="6703" y="2181"/>
                    </a:cubicBezTo>
                    <a:cubicBezTo>
                      <a:pt x="6867" y="1930"/>
                      <a:pt x="6854" y="1603"/>
                      <a:pt x="6678" y="1351"/>
                    </a:cubicBezTo>
                    <a:cubicBezTo>
                      <a:pt x="6452" y="1087"/>
                      <a:pt x="6137" y="911"/>
                      <a:pt x="5785" y="861"/>
                    </a:cubicBezTo>
                    <a:lnTo>
                      <a:pt x="5270" y="458"/>
                    </a:lnTo>
                    <a:cubicBezTo>
                      <a:pt x="5164" y="163"/>
                      <a:pt x="4412" y="0"/>
                      <a:pt x="386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4405100" y="4001475"/>
                <a:ext cx="149975" cy="129325"/>
              </a:xfrm>
              <a:custGeom>
                <a:avLst/>
                <a:gdLst/>
                <a:ahLst/>
                <a:cxnLst/>
                <a:rect l="l" t="t" r="r" b="b"/>
                <a:pathLst>
                  <a:path w="5999" h="5173" extrusionOk="0">
                    <a:moveTo>
                      <a:pt x="3270" y="1"/>
                    </a:moveTo>
                    <a:cubicBezTo>
                      <a:pt x="3270" y="1"/>
                      <a:pt x="1610" y="1447"/>
                      <a:pt x="1094" y="2138"/>
                    </a:cubicBezTo>
                    <a:cubicBezTo>
                      <a:pt x="553" y="2868"/>
                      <a:pt x="1258" y="3195"/>
                      <a:pt x="1258" y="3195"/>
                    </a:cubicBezTo>
                    <a:cubicBezTo>
                      <a:pt x="1258" y="3195"/>
                      <a:pt x="830" y="3622"/>
                      <a:pt x="415" y="4024"/>
                    </a:cubicBezTo>
                    <a:cubicBezTo>
                      <a:pt x="0" y="4402"/>
                      <a:pt x="189" y="4880"/>
                      <a:pt x="830" y="5081"/>
                    </a:cubicBezTo>
                    <a:cubicBezTo>
                      <a:pt x="1025" y="5143"/>
                      <a:pt x="1240" y="5173"/>
                      <a:pt x="1455" y="5173"/>
                    </a:cubicBezTo>
                    <a:cubicBezTo>
                      <a:pt x="1932" y="5173"/>
                      <a:pt x="2410" y="5026"/>
                      <a:pt x="2679" y="4766"/>
                    </a:cubicBezTo>
                    <a:lnTo>
                      <a:pt x="5998" y="1510"/>
                    </a:lnTo>
                    <a:cubicBezTo>
                      <a:pt x="5785" y="667"/>
                      <a:pt x="4665" y="51"/>
                      <a:pt x="327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4462625" y="4031025"/>
                <a:ext cx="8500" cy="4675"/>
              </a:xfrm>
              <a:custGeom>
                <a:avLst/>
                <a:gdLst/>
                <a:ahLst/>
                <a:cxnLst/>
                <a:rect l="l" t="t" r="r" b="b"/>
                <a:pathLst>
                  <a:path w="340" h="187" extrusionOk="0">
                    <a:moveTo>
                      <a:pt x="189" y="1"/>
                    </a:moveTo>
                    <a:cubicBezTo>
                      <a:pt x="140" y="1"/>
                      <a:pt x="93" y="17"/>
                      <a:pt x="51" y="51"/>
                    </a:cubicBezTo>
                    <a:cubicBezTo>
                      <a:pt x="0" y="89"/>
                      <a:pt x="13" y="151"/>
                      <a:pt x="88" y="177"/>
                    </a:cubicBezTo>
                    <a:cubicBezTo>
                      <a:pt x="106" y="184"/>
                      <a:pt x="125" y="187"/>
                      <a:pt x="146" y="187"/>
                    </a:cubicBezTo>
                    <a:cubicBezTo>
                      <a:pt x="197" y="187"/>
                      <a:pt x="253" y="166"/>
                      <a:pt x="290" y="139"/>
                    </a:cubicBezTo>
                    <a:cubicBezTo>
                      <a:pt x="340" y="89"/>
                      <a:pt x="327" y="38"/>
                      <a:pt x="264" y="13"/>
                    </a:cubicBezTo>
                    <a:cubicBezTo>
                      <a:pt x="239" y="5"/>
                      <a:pt x="214" y="1"/>
                      <a:pt x="1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4461675" y="4027875"/>
                <a:ext cx="13550" cy="5075"/>
              </a:xfrm>
              <a:custGeom>
                <a:avLst/>
                <a:gdLst/>
                <a:ahLst/>
                <a:cxnLst/>
                <a:rect l="l" t="t" r="r" b="b"/>
                <a:pathLst>
                  <a:path w="542" h="203" extrusionOk="0">
                    <a:moveTo>
                      <a:pt x="114" y="1"/>
                    </a:moveTo>
                    <a:cubicBezTo>
                      <a:pt x="38" y="13"/>
                      <a:pt x="1" y="26"/>
                      <a:pt x="1" y="39"/>
                    </a:cubicBezTo>
                    <a:cubicBezTo>
                      <a:pt x="1" y="51"/>
                      <a:pt x="151" y="39"/>
                      <a:pt x="290" y="76"/>
                    </a:cubicBezTo>
                    <a:cubicBezTo>
                      <a:pt x="416" y="127"/>
                      <a:pt x="478" y="202"/>
                      <a:pt x="504" y="202"/>
                    </a:cubicBezTo>
                    <a:cubicBezTo>
                      <a:pt x="541" y="189"/>
                      <a:pt x="529" y="164"/>
                      <a:pt x="504" y="139"/>
                    </a:cubicBezTo>
                    <a:cubicBezTo>
                      <a:pt x="466" y="76"/>
                      <a:pt x="416" y="39"/>
                      <a:pt x="353" y="26"/>
                    </a:cubicBezTo>
                    <a:cubicBezTo>
                      <a:pt x="277" y="1"/>
                      <a:pt x="189" y="1"/>
                      <a:pt x="11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4497200" y="4042650"/>
                <a:ext cx="8825" cy="4750"/>
              </a:xfrm>
              <a:custGeom>
                <a:avLst/>
                <a:gdLst/>
                <a:ahLst/>
                <a:cxnLst/>
                <a:rect l="l" t="t" r="r" b="b"/>
                <a:pathLst>
                  <a:path w="353" h="190" extrusionOk="0">
                    <a:moveTo>
                      <a:pt x="190" y="1"/>
                    </a:moveTo>
                    <a:cubicBezTo>
                      <a:pt x="140" y="1"/>
                      <a:pt x="93" y="18"/>
                      <a:pt x="51" y="51"/>
                    </a:cubicBezTo>
                    <a:cubicBezTo>
                      <a:pt x="1" y="89"/>
                      <a:pt x="26" y="152"/>
                      <a:pt x="89" y="177"/>
                    </a:cubicBezTo>
                    <a:cubicBezTo>
                      <a:pt x="114" y="185"/>
                      <a:pt x="139" y="189"/>
                      <a:pt x="164" y="189"/>
                    </a:cubicBezTo>
                    <a:cubicBezTo>
                      <a:pt x="213" y="189"/>
                      <a:pt x="260" y="173"/>
                      <a:pt x="302" y="139"/>
                    </a:cubicBezTo>
                    <a:cubicBezTo>
                      <a:pt x="353" y="89"/>
                      <a:pt x="327" y="39"/>
                      <a:pt x="265" y="13"/>
                    </a:cubicBezTo>
                    <a:cubicBezTo>
                      <a:pt x="239" y="5"/>
                      <a:pt x="214" y="1"/>
                      <a:pt x="1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4497200" y="4040150"/>
                <a:ext cx="13550" cy="5050"/>
              </a:xfrm>
              <a:custGeom>
                <a:avLst/>
                <a:gdLst/>
                <a:ahLst/>
                <a:cxnLst/>
                <a:rect l="l" t="t" r="r" b="b"/>
                <a:pathLst>
                  <a:path w="542" h="202" extrusionOk="0">
                    <a:moveTo>
                      <a:pt x="114" y="0"/>
                    </a:moveTo>
                    <a:cubicBezTo>
                      <a:pt x="26" y="13"/>
                      <a:pt x="1" y="25"/>
                      <a:pt x="1" y="38"/>
                    </a:cubicBezTo>
                    <a:cubicBezTo>
                      <a:pt x="1" y="51"/>
                      <a:pt x="151" y="38"/>
                      <a:pt x="290" y="76"/>
                    </a:cubicBezTo>
                    <a:cubicBezTo>
                      <a:pt x="428" y="126"/>
                      <a:pt x="491" y="201"/>
                      <a:pt x="516" y="201"/>
                    </a:cubicBezTo>
                    <a:cubicBezTo>
                      <a:pt x="541" y="189"/>
                      <a:pt x="529" y="164"/>
                      <a:pt x="516" y="139"/>
                    </a:cubicBezTo>
                    <a:cubicBezTo>
                      <a:pt x="478" y="76"/>
                      <a:pt x="416" y="38"/>
                      <a:pt x="353" y="25"/>
                    </a:cubicBezTo>
                    <a:cubicBezTo>
                      <a:pt x="277" y="0"/>
                      <a:pt x="189" y="0"/>
                      <a:pt x="1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4459150" y="4035425"/>
                <a:ext cx="28950" cy="18900"/>
              </a:xfrm>
              <a:custGeom>
                <a:avLst/>
                <a:gdLst/>
                <a:ahLst/>
                <a:cxnLst/>
                <a:rect l="l" t="t" r="r" b="b"/>
                <a:pathLst>
                  <a:path w="1158" h="756" extrusionOk="0">
                    <a:moveTo>
                      <a:pt x="1158" y="1"/>
                    </a:moveTo>
                    <a:lnTo>
                      <a:pt x="1158" y="1"/>
                    </a:lnTo>
                    <a:cubicBezTo>
                      <a:pt x="906" y="114"/>
                      <a:pt x="655" y="240"/>
                      <a:pt x="403" y="378"/>
                    </a:cubicBezTo>
                    <a:lnTo>
                      <a:pt x="114" y="529"/>
                    </a:lnTo>
                    <a:cubicBezTo>
                      <a:pt x="76" y="554"/>
                      <a:pt x="26" y="579"/>
                      <a:pt x="1" y="617"/>
                    </a:cubicBezTo>
                    <a:cubicBezTo>
                      <a:pt x="1" y="642"/>
                      <a:pt x="14" y="655"/>
                      <a:pt x="26" y="667"/>
                    </a:cubicBezTo>
                    <a:cubicBezTo>
                      <a:pt x="39" y="680"/>
                      <a:pt x="64" y="692"/>
                      <a:pt x="89" y="692"/>
                    </a:cubicBezTo>
                    <a:cubicBezTo>
                      <a:pt x="152" y="717"/>
                      <a:pt x="240" y="743"/>
                      <a:pt x="315" y="755"/>
                    </a:cubicBezTo>
                    <a:cubicBezTo>
                      <a:pt x="252" y="717"/>
                      <a:pt x="190" y="680"/>
                      <a:pt x="114" y="667"/>
                    </a:cubicBezTo>
                    <a:cubicBezTo>
                      <a:pt x="76" y="655"/>
                      <a:pt x="51" y="629"/>
                      <a:pt x="64" y="617"/>
                    </a:cubicBezTo>
                    <a:cubicBezTo>
                      <a:pt x="89" y="592"/>
                      <a:pt x="114" y="566"/>
                      <a:pt x="152" y="554"/>
                    </a:cubicBezTo>
                    <a:lnTo>
                      <a:pt x="454" y="403"/>
                    </a:lnTo>
                    <a:cubicBezTo>
                      <a:pt x="693" y="290"/>
                      <a:pt x="932" y="152"/>
                      <a:pt x="11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4432450" y="4081325"/>
                <a:ext cx="44650" cy="8525"/>
              </a:xfrm>
              <a:custGeom>
                <a:avLst/>
                <a:gdLst/>
                <a:ahLst/>
                <a:cxnLst/>
                <a:rect l="l" t="t" r="r" b="b"/>
                <a:pathLst>
                  <a:path w="1786" h="341" extrusionOk="0">
                    <a:moveTo>
                      <a:pt x="151" y="1"/>
                    </a:moveTo>
                    <a:lnTo>
                      <a:pt x="0" y="164"/>
                    </a:lnTo>
                    <a:cubicBezTo>
                      <a:pt x="297" y="280"/>
                      <a:pt x="608" y="340"/>
                      <a:pt x="918" y="340"/>
                    </a:cubicBezTo>
                    <a:cubicBezTo>
                      <a:pt x="1211" y="340"/>
                      <a:pt x="1505" y="287"/>
                      <a:pt x="1786" y="177"/>
                    </a:cubicBezTo>
                    <a:lnTo>
                      <a:pt x="1786" y="177"/>
                    </a:lnTo>
                    <a:cubicBezTo>
                      <a:pt x="1661" y="188"/>
                      <a:pt x="1537" y="194"/>
                      <a:pt x="1413" y="194"/>
                    </a:cubicBezTo>
                    <a:cubicBezTo>
                      <a:pt x="985" y="194"/>
                      <a:pt x="560" y="127"/>
                      <a:pt x="151"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4502850" y="4034800"/>
                <a:ext cx="13250" cy="6075"/>
              </a:xfrm>
              <a:custGeom>
                <a:avLst/>
                <a:gdLst/>
                <a:ahLst/>
                <a:cxnLst/>
                <a:rect l="l" t="t" r="r" b="b"/>
                <a:pathLst>
                  <a:path w="530" h="243" extrusionOk="0">
                    <a:moveTo>
                      <a:pt x="114" y="0"/>
                    </a:moveTo>
                    <a:cubicBezTo>
                      <a:pt x="39" y="0"/>
                      <a:pt x="1" y="13"/>
                      <a:pt x="1" y="13"/>
                    </a:cubicBezTo>
                    <a:cubicBezTo>
                      <a:pt x="1" y="26"/>
                      <a:pt x="39" y="26"/>
                      <a:pt x="89" y="38"/>
                    </a:cubicBezTo>
                    <a:cubicBezTo>
                      <a:pt x="152" y="63"/>
                      <a:pt x="215" y="76"/>
                      <a:pt x="290" y="114"/>
                    </a:cubicBezTo>
                    <a:cubicBezTo>
                      <a:pt x="340" y="126"/>
                      <a:pt x="391" y="164"/>
                      <a:pt x="441" y="202"/>
                    </a:cubicBezTo>
                    <a:cubicBezTo>
                      <a:pt x="472" y="222"/>
                      <a:pt x="486" y="243"/>
                      <a:pt x="504" y="243"/>
                    </a:cubicBezTo>
                    <a:cubicBezTo>
                      <a:pt x="508" y="243"/>
                      <a:pt x="512" y="242"/>
                      <a:pt x="516" y="239"/>
                    </a:cubicBezTo>
                    <a:cubicBezTo>
                      <a:pt x="529" y="239"/>
                      <a:pt x="529" y="214"/>
                      <a:pt x="516" y="177"/>
                    </a:cubicBezTo>
                    <a:cubicBezTo>
                      <a:pt x="466" y="114"/>
                      <a:pt x="416" y="76"/>
                      <a:pt x="353" y="51"/>
                    </a:cubicBezTo>
                    <a:cubicBezTo>
                      <a:pt x="278" y="13"/>
                      <a:pt x="190" y="0"/>
                      <a:pt x="1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4470800" y="4024925"/>
                <a:ext cx="10700" cy="3425"/>
              </a:xfrm>
              <a:custGeom>
                <a:avLst/>
                <a:gdLst/>
                <a:ahLst/>
                <a:cxnLst/>
                <a:rect l="l" t="t" r="r" b="b"/>
                <a:pathLst>
                  <a:path w="428" h="137" extrusionOk="0">
                    <a:moveTo>
                      <a:pt x="69" y="1"/>
                    </a:moveTo>
                    <a:cubicBezTo>
                      <a:pt x="51" y="1"/>
                      <a:pt x="32" y="3"/>
                      <a:pt x="13" y="6"/>
                    </a:cubicBezTo>
                    <a:cubicBezTo>
                      <a:pt x="0" y="31"/>
                      <a:pt x="76" y="69"/>
                      <a:pt x="176" y="106"/>
                    </a:cubicBezTo>
                    <a:cubicBezTo>
                      <a:pt x="232" y="125"/>
                      <a:pt x="287" y="136"/>
                      <a:pt x="342" y="136"/>
                    </a:cubicBezTo>
                    <a:cubicBezTo>
                      <a:pt x="362" y="136"/>
                      <a:pt x="382" y="135"/>
                      <a:pt x="403" y="131"/>
                    </a:cubicBezTo>
                    <a:cubicBezTo>
                      <a:pt x="428" y="119"/>
                      <a:pt x="352" y="81"/>
                      <a:pt x="239" y="43"/>
                    </a:cubicBezTo>
                    <a:cubicBezTo>
                      <a:pt x="183" y="15"/>
                      <a:pt x="126"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4460425" y="4060075"/>
                <a:ext cx="12900" cy="6850"/>
              </a:xfrm>
              <a:custGeom>
                <a:avLst/>
                <a:gdLst/>
                <a:ahLst/>
                <a:cxnLst/>
                <a:rect l="l" t="t" r="r" b="b"/>
                <a:pathLst>
                  <a:path w="516" h="274" extrusionOk="0">
                    <a:moveTo>
                      <a:pt x="276" y="0"/>
                    </a:moveTo>
                    <a:cubicBezTo>
                      <a:pt x="250" y="0"/>
                      <a:pt x="225" y="3"/>
                      <a:pt x="201" y="8"/>
                    </a:cubicBezTo>
                    <a:cubicBezTo>
                      <a:pt x="88" y="33"/>
                      <a:pt x="0" y="121"/>
                      <a:pt x="38" y="197"/>
                    </a:cubicBezTo>
                    <a:cubicBezTo>
                      <a:pt x="95" y="245"/>
                      <a:pt x="167" y="273"/>
                      <a:pt x="239" y="273"/>
                    </a:cubicBezTo>
                    <a:cubicBezTo>
                      <a:pt x="278" y="273"/>
                      <a:pt x="317" y="265"/>
                      <a:pt x="352" y="247"/>
                    </a:cubicBezTo>
                    <a:cubicBezTo>
                      <a:pt x="478" y="209"/>
                      <a:pt x="516" y="109"/>
                      <a:pt x="453" y="46"/>
                    </a:cubicBezTo>
                    <a:lnTo>
                      <a:pt x="453" y="46"/>
                    </a:lnTo>
                    <a:lnTo>
                      <a:pt x="461" y="61"/>
                    </a:lnTo>
                    <a:lnTo>
                      <a:pt x="461" y="61"/>
                    </a:lnTo>
                    <a:cubicBezTo>
                      <a:pt x="427" y="23"/>
                      <a:pt x="351" y="0"/>
                      <a:pt x="276"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4457900" y="4059325"/>
                <a:ext cx="18275" cy="4775"/>
              </a:xfrm>
              <a:custGeom>
                <a:avLst/>
                <a:gdLst/>
                <a:ahLst/>
                <a:cxnLst/>
                <a:rect l="l" t="t" r="r" b="b"/>
                <a:pathLst>
                  <a:path w="731" h="191" extrusionOk="0">
                    <a:moveTo>
                      <a:pt x="717" y="0"/>
                    </a:moveTo>
                    <a:lnTo>
                      <a:pt x="717" y="0"/>
                    </a:lnTo>
                    <a:cubicBezTo>
                      <a:pt x="617" y="51"/>
                      <a:pt x="504" y="101"/>
                      <a:pt x="391" y="126"/>
                    </a:cubicBezTo>
                    <a:cubicBezTo>
                      <a:pt x="265" y="126"/>
                      <a:pt x="139" y="126"/>
                      <a:pt x="13" y="101"/>
                    </a:cubicBezTo>
                    <a:cubicBezTo>
                      <a:pt x="1" y="101"/>
                      <a:pt x="26" y="139"/>
                      <a:pt x="101" y="164"/>
                    </a:cubicBezTo>
                    <a:cubicBezTo>
                      <a:pt x="163" y="179"/>
                      <a:pt x="226" y="190"/>
                      <a:pt x="291" y="190"/>
                    </a:cubicBezTo>
                    <a:cubicBezTo>
                      <a:pt x="331" y="190"/>
                      <a:pt x="372" y="186"/>
                      <a:pt x="416" y="176"/>
                    </a:cubicBezTo>
                    <a:cubicBezTo>
                      <a:pt x="504" y="164"/>
                      <a:pt x="604" y="126"/>
                      <a:pt x="680" y="76"/>
                    </a:cubicBezTo>
                    <a:cubicBezTo>
                      <a:pt x="717" y="38"/>
                      <a:pt x="730" y="13"/>
                      <a:pt x="7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4471100" y="3996200"/>
                <a:ext cx="100950" cy="59675"/>
              </a:xfrm>
              <a:custGeom>
                <a:avLst/>
                <a:gdLst/>
                <a:ahLst/>
                <a:cxnLst/>
                <a:rect l="l" t="t" r="r" b="b"/>
                <a:pathLst>
                  <a:path w="4038" h="2387" extrusionOk="0">
                    <a:moveTo>
                      <a:pt x="1334" y="0"/>
                    </a:moveTo>
                    <a:cubicBezTo>
                      <a:pt x="1228" y="0"/>
                      <a:pt x="1122" y="12"/>
                      <a:pt x="1019" y="36"/>
                    </a:cubicBezTo>
                    <a:cubicBezTo>
                      <a:pt x="680" y="73"/>
                      <a:pt x="366" y="237"/>
                      <a:pt x="127" y="476"/>
                    </a:cubicBezTo>
                    <a:cubicBezTo>
                      <a:pt x="39" y="539"/>
                      <a:pt x="1" y="652"/>
                      <a:pt x="26" y="752"/>
                    </a:cubicBezTo>
                    <a:cubicBezTo>
                      <a:pt x="101" y="953"/>
                      <a:pt x="554" y="966"/>
                      <a:pt x="692" y="1155"/>
                    </a:cubicBezTo>
                    <a:lnTo>
                      <a:pt x="989" y="950"/>
                    </a:lnTo>
                    <a:lnTo>
                      <a:pt x="989" y="950"/>
                    </a:lnTo>
                    <a:cubicBezTo>
                      <a:pt x="907" y="1038"/>
                      <a:pt x="918" y="1196"/>
                      <a:pt x="1032" y="1268"/>
                    </a:cubicBezTo>
                    <a:cubicBezTo>
                      <a:pt x="1195" y="1356"/>
                      <a:pt x="1359" y="1431"/>
                      <a:pt x="1535" y="1469"/>
                    </a:cubicBezTo>
                    <a:cubicBezTo>
                      <a:pt x="1724" y="1519"/>
                      <a:pt x="1912" y="1582"/>
                      <a:pt x="1975" y="1708"/>
                    </a:cubicBezTo>
                    <a:lnTo>
                      <a:pt x="2214" y="1557"/>
                    </a:lnTo>
                    <a:lnTo>
                      <a:pt x="2051" y="1846"/>
                    </a:lnTo>
                    <a:lnTo>
                      <a:pt x="2994" y="2387"/>
                    </a:lnTo>
                    <a:cubicBezTo>
                      <a:pt x="3673" y="2060"/>
                      <a:pt x="4037" y="1482"/>
                      <a:pt x="3849" y="1016"/>
                    </a:cubicBezTo>
                    <a:cubicBezTo>
                      <a:pt x="3660" y="551"/>
                      <a:pt x="2968" y="212"/>
                      <a:pt x="2189" y="212"/>
                    </a:cubicBezTo>
                    <a:lnTo>
                      <a:pt x="2013" y="149"/>
                    </a:lnTo>
                    <a:cubicBezTo>
                      <a:pt x="1797" y="54"/>
                      <a:pt x="1564" y="0"/>
                      <a:pt x="1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4474575" y="4029775"/>
                <a:ext cx="91800" cy="72650"/>
              </a:xfrm>
              <a:custGeom>
                <a:avLst/>
                <a:gdLst/>
                <a:ahLst/>
                <a:cxnLst/>
                <a:rect l="l" t="t" r="r" b="b"/>
                <a:pathLst>
                  <a:path w="3672" h="2906" extrusionOk="0">
                    <a:moveTo>
                      <a:pt x="2528" y="0"/>
                    </a:moveTo>
                    <a:cubicBezTo>
                      <a:pt x="2100" y="264"/>
                      <a:pt x="1647" y="554"/>
                      <a:pt x="1585" y="906"/>
                    </a:cubicBezTo>
                    <a:cubicBezTo>
                      <a:pt x="1597" y="1233"/>
                      <a:pt x="1358" y="1522"/>
                      <a:pt x="1019" y="1547"/>
                    </a:cubicBezTo>
                    <a:cubicBezTo>
                      <a:pt x="805" y="1622"/>
                      <a:pt x="591" y="1723"/>
                      <a:pt x="390" y="1836"/>
                    </a:cubicBezTo>
                    <a:cubicBezTo>
                      <a:pt x="76" y="2037"/>
                      <a:pt x="0" y="2352"/>
                      <a:pt x="189" y="2578"/>
                    </a:cubicBezTo>
                    <a:cubicBezTo>
                      <a:pt x="369" y="2782"/>
                      <a:pt x="766" y="2906"/>
                      <a:pt x="1185" y="2906"/>
                    </a:cubicBezTo>
                    <a:cubicBezTo>
                      <a:pt x="1205" y="2906"/>
                      <a:pt x="1225" y="2906"/>
                      <a:pt x="1245" y="2905"/>
                    </a:cubicBezTo>
                    <a:cubicBezTo>
                      <a:pt x="1673" y="2892"/>
                      <a:pt x="2088" y="2767"/>
                      <a:pt x="2452" y="2528"/>
                    </a:cubicBezTo>
                    <a:lnTo>
                      <a:pt x="3672" y="541"/>
                    </a:lnTo>
                    <a:lnTo>
                      <a:pt x="252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4307625" y="4090750"/>
                <a:ext cx="223250" cy="83650"/>
              </a:xfrm>
              <a:custGeom>
                <a:avLst/>
                <a:gdLst/>
                <a:ahLst/>
                <a:cxnLst/>
                <a:rect l="l" t="t" r="r" b="b"/>
                <a:pathLst>
                  <a:path w="8930" h="3346" extrusionOk="0">
                    <a:moveTo>
                      <a:pt x="1" y="1"/>
                    </a:moveTo>
                    <a:cubicBezTo>
                      <a:pt x="139" y="13"/>
                      <a:pt x="278" y="39"/>
                      <a:pt x="428" y="76"/>
                    </a:cubicBezTo>
                    <a:cubicBezTo>
                      <a:pt x="743" y="139"/>
                      <a:pt x="1045" y="277"/>
                      <a:pt x="1296" y="479"/>
                    </a:cubicBezTo>
                    <a:cubicBezTo>
                      <a:pt x="1598" y="692"/>
                      <a:pt x="1812" y="1007"/>
                      <a:pt x="2151" y="1321"/>
                    </a:cubicBezTo>
                    <a:cubicBezTo>
                      <a:pt x="2352" y="1510"/>
                      <a:pt x="2579" y="1648"/>
                      <a:pt x="2830" y="1761"/>
                    </a:cubicBezTo>
                    <a:cubicBezTo>
                      <a:pt x="3170" y="1887"/>
                      <a:pt x="3522" y="1975"/>
                      <a:pt x="3874" y="2025"/>
                    </a:cubicBezTo>
                    <a:cubicBezTo>
                      <a:pt x="4654" y="2138"/>
                      <a:pt x="5446" y="2176"/>
                      <a:pt x="6125" y="2264"/>
                    </a:cubicBezTo>
                    <a:cubicBezTo>
                      <a:pt x="6439" y="2302"/>
                      <a:pt x="6741" y="2365"/>
                      <a:pt x="7043" y="2453"/>
                    </a:cubicBezTo>
                    <a:lnTo>
                      <a:pt x="7231" y="2516"/>
                    </a:lnTo>
                    <a:cubicBezTo>
                      <a:pt x="7294" y="2528"/>
                      <a:pt x="7345" y="2553"/>
                      <a:pt x="7407" y="2579"/>
                    </a:cubicBezTo>
                    <a:cubicBezTo>
                      <a:pt x="7508" y="2629"/>
                      <a:pt x="7609" y="2679"/>
                      <a:pt x="7697" y="2742"/>
                    </a:cubicBezTo>
                    <a:cubicBezTo>
                      <a:pt x="7873" y="2843"/>
                      <a:pt x="8011" y="2943"/>
                      <a:pt x="8149" y="3031"/>
                    </a:cubicBezTo>
                    <a:cubicBezTo>
                      <a:pt x="8263" y="3107"/>
                      <a:pt x="8388" y="3170"/>
                      <a:pt x="8527" y="3233"/>
                    </a:cubicBezTo>
                    <a:cubicBezTo>
                      <a:pt x="8615" y="3270"/>
                      <a:pt x="8715" y="3295"/>
                      <a:pt x="8816" y="3321"/>
                    </a:cubicBezTo>
                    <a:cubicBezTo>
                      <a:pt x="8891" y="3346"/>
                      <a:pt x="8929" y="3346"/>
                      <a:pt x="8929" y="3346"/>
                    </a:cubicBezTo>
                    <a:cubicBezTo>
                      <a:pt x="8803" y="3321"/>
                      <a:pt x="8678" y="3270"/>
                      <a:pt x="8552" y="3220"/>
                    </a:cubicBezTo>
                    <a:cubicBezTo>
                      <a:pt x="8426" y="3170"/>
                      <a:pt x="8300" y="3107"/>
                      <a:pt x="8187" y="3019"/>
                    </a:cubicBezTo>
                    <a:cubicBezTo>
                      <a:pt x="8061" y="2931"/>
                      <a:pt x="7923" y="2830"/>
                      <a:pt x="7747" y="2730"/>
                    </a:cubicBezTo>
                    <a:cubicBezTo>
                      <a:pt x="7659" y="2667"/>
                      <a:pt x="7558" y="2616"/>
                      <a:pt x="7458" y="2566"/>
                    </a:cubicBezTo>
                    <a:cubicBezTo>
                      <a:pt x="7395" y="2541"/>
                      <a:pt x="7345" y="2516"/>
                      <a:pt x="7282" y="2491"/>
                    </a:cubicBezTo>
                    <a:lnTo>
                      <a:pt x="7093" y="2428"/>
                    </a:lnTo>
                    <a:cubicBezTo>
                      <a:pt x="6791" y="2340"/>
                      <a:pt x="6477" y="2277"/>
                      <a:pt x="6163" y="2239"/>
                    </a:cubicBezTo>
                    <a:cubicBezTo>
                      <a:pt x="5484" y="2138"/>
                      <a:pt x="4691" y="2113"/>
                      <a:pt x="3912" y="2000"/>
                    </a:cubicBezTo>
                    <a:cubicBezTo>
                      <a:pt x="3560" y="1950"/>
                      <a:pt x="3220" y="1862"/>
                      <a:pt x="2893" y="1736"/>
                    </a:cubicBezTo>
                    <a:cubicBezTo>
                      <a:pt x="2642" y="1636"/>
                      <a:pt x="2415" y="1485"/>
                      <a:pt x="2214" y="1296"/>
                    </a:cubicBezTo>
                    <a:cubicBezTo>
                      <a:pt x="1887" y="982"/>
                      <a:pt x="1661" y="667"/>
                      <a:pt x="1346" y="453"/>
                    </a:cubicBezTo>
                    <a:cubicBezTo>
                      <a:pt x="1082" y="252"/>
                      <a:pt x="768" y="114"/>
                      <a:pt x="441" y="51"/>
                    </a:cubicBezTo>
                    <a:cubicBezTo>
                      <a:pt x="328" y="26"/>
                      <a:pt x="227" y="13"/>
                      <a:pt x="1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4253875" y="4110875"/>
                <a:ext cx="201850" cy="80825"/>
              </a:xfrm>
              <a:custGeom>
                <a:avLst/>
                <a:gdLst/>
                <a:ahLst/>
                <a:cxnLst/>
                <a:rect l="l" t="t" r="r" b="b"/>
                <a:pathLst>
                  <a:path w="8074" h="3233" extrusionOk="0">
                    <a:moveTo>
                      <a:pt x="1" y="1"/>
                    </a:moveTo>
                    <a:cubicBezTo>
                      <a:pt x="1" y="13"/>
                      <a:pt x="164" y="1"/>
                      <a:pt x="428" y="26"/>
                    </a:cubicBezTo>
                    <a:cubicBezTo>
                      <a:pt x="780" y="51"/>
                      <a:pt x="1107" y="139"/>
                      <a:pt x="1422" y="277"/>
                    </a:cubicBezTo>
                    <a:cubicBezTo>
                      <a:pt x="1799" y="441"/>
                      <a:pt x="2138" y="680"/>
                      <a:pt x="2428" y="969"/>
                    </a:cubicBezTo>
                    <a:cubicBezTo>
                      <a:pt x="2729" y="1258"/>
                      <a:pt x="3031" y="1598"/>
                      <a:pt x="3496" y="1899"/>
                    </a:cubicBezTo>
                    <a:cubicBezTo>
                      <a:pt x="3761" y="2063"/>
                      <a:pt x="4050" y="2176"/>
                      <a:pt x="4339" y="2251"/>
                    </a:cubicBezTo>
                    <a:cubicBezTo>
                      <a:pt x="4666" y="2339"/>
                      <a:pt x="4993" y="2390"/>
                      <a:pt x="5320" y="2428"/>
                    </a:cubicBezTo>
                    <a:cubicBezTo>
                      <a:pt x="5886" y="2478"/>
                      <a:pt x="6439" y="2553"/>
                      <a:pt x="6992" y="2666"/>
                    </a:cubicBezTo>
                    <a:cubicBezTo>
                      <a:pt x="7319" y="2729"/>
                      <a:pt x="7621" y="2855"/>
                      <a:pt x="7885" y="3031"/>
                    </a:cubicBezTo>
                    <a:cubicBezTo>
                      <a:pt x="7960" y="3094"/>
                      <a:pt x="8023" y="3157"/>
                      <a:pt x="8074" y="3232"/>
                    </a:cubicBezTo>
                    <a:cubicBezTo>
                      <a:pt x="8049" y="3157"/>
                      <a:pt x="7986" y="3081"/>
                      <a:pt x="7910" y="3031"/>
                    </a:cubicBezTo>
                    <a:cubicBezTo>
                      <a:pt x="7659" y="2830"/>
                      <a:pt x="7357" y="2704"/>
                      <a:pt x="7030" y="2641"/>
                    </a:cubicBezTo>
                    <a:cubicBezTo>
                      <a:pt x="6477" y="2516"/>
                      <a:pt x="5923" y="2428"/>
                      <a:pt x="5358" y="2377"/>
                    </a:cubicBezTo>
                    <a:cubicBezTo>
                      <a:pt x="5031" y="2339"/>
                      <a:pt x="4716" y="2289"/>
                      <a:pt x="4402" y="2214"/>
                    </a:cubicBezTo>
                    <a:cubicBezTo>
                      <a:pt x="4113" y="2138"/>
                      <a:pt x="3836" y="2013"/>
                      <a:pt x="3584" y="1862"/>
                    </a:cubicBezTo>
                    <a:cubicBezTo>
                      <a:pt x="3119" y="1572"/>
                      <a:pt x="2817" y="1233"/>
                      <a:pt x="2503" y="944"/>
                    </a:cubicBezTo>
                    <a:cubicBezTo>
                      <a:pt x="2214" y="642"/>
                      <a:pt x="1862" y="416"/>
                      <a:pt x="1472" y="252"/>
                    </a:cubicBezTo>
                    <a:cubicBezTo>
                      <a:pt x="1145" y="114"/>
                      <a:pt x="805" y="26"/>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4459150" y="4179700"/>
                <a:ext cx="67000" cy="17975"/>
              </a:xfrm>
              <a:custGeom>
                <a:avLst/>
                <a:gdLst/>
                <a:ahLst/>
                <a:cxnLst/>
                <a:rect l="l" t="t" r="r" b="b"/>
                <a:pathLst>
                  <a:path w="2680" h="719" extrusionOk="0">
                    <a:moveTo>
                      <a:pt x="42" y="1"/>
                    </a:moveTo>
                    <a:cubicBezTo>
                      <a:pt x="41" y="1"/>
                      <a:pt x="40" y="1"/>
                      <a:pt x="39" y="1"/>
                    </a:cubicBezTo>
                    <a:cubicBezTo>
                      <a:pt x="1" y="1"/>
                      <a:pt x="416" y="303"/>
                      <a:pt x="1170" y="504"/>
                    </a:cubicBezTo>
                    <a:cubicBezTo>
                      <a:pt x="1661" y="643"/>
                      <a:pt x="2164" y="718"/>
                      <a:pt x="2667" y="718"/>
                    </a:cubicBezTo>
                    <a:cubicBezTo>
                      <a:pt x="2679" y="693"/>
                      <a:pt x="1988" y="630"/>
                      <a:pt x="1258" y="442"/>
                    </a:cubicBezTo>
                    <a:cubicBezTo>
                      <a:pt x="547" y="245"/>
                      <a:pt x="98"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4456650" y="4127225"/>
                <a:ext cx="72025" cy="18875"/>
              </a:xfrm>
              <a:custGeom>
                <a:avLst/>
                <a:gdLst/>
                <a:ahLst/>
                <a:cxnLst/>
                <a:rect l="l" t="t" r="r" b="b"/>
                <a:pathLst>
                  <a:path w="2881" h="755" extrusionOk="0">
                    <a:moveTo>
                      <a:pt x="0" y="0"/>
                    </a:moveTo>
                    <a:cubicBezTo>
                      <a:pt x="151" y="13"/>
                      <a:pt x="315" y="38"/>
                      <a:pt x="466" y="63"/>
                    </a:cubicBezTo>
                    <a:cubicBezTo>
                      <a:pt x="793" y="126"/>
                      <a:pt x="1107" y="239"/>
                      <a:pt x="1409" y="390"/>
                    </a:cubicBezTo>
                    <a:cubicBezTo>
                      <a:pt x="1723" y="529"/>
                      <a:pt x="2050" y="642"/>
                      <a:pt x="2390" y="717"/>
                    </a:cubicBezTo>
                    <a:cubicBezTo>
                      <a:pt x="2503" y="730"/>
                      <a:pt x="2616" y="742"/>
                      <a:pt x="2742" y="755"/>
                    </a:cubicBezTo>
                    <a:lnTo>
                      <a:pt x="2880" y="755"/>
                    </a:lnTo>
                    <a:cubicBezTo>
                      <a:pt x="2880" y="755"/>
                      <a:pt x="2679" y="755"/>
                      <a:pt x="2402" y="679"/>
                    </a:cubicBezTo>
                    <a:cubicBezTo>
                      <a:pt x="2075" y="604"/>
                      <a:pt x="1761" y="491"/>
                      <a:pt x="1459" y="353"/>
                    </a:cubicBezTo>
                    <a:cubicBezTo>
                      <a:pt x="1145" y="202"/>
                      <a:pt x="818" y="101"/>
                      <a:pt x="491" y="38"/>
                    </a:cubicBezTo>
                    <a:cubicBezTo>
                      <a:pt x="365" y="13"/>
                      <a:pt x="252" y="0"/>
                      <a:pt x="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4367050" y="4083200"/>
                <a:ext cx="38700" cy="25425"/>
              </a:xfrm>
              <a:custGeom>
                <a:avLst/>
                <a:gdLst/>
                <a:ahLst/>
                <a:cxnLst/>
                <a:rect l="l" t="t" r="r" b="b"/>
                <a:pathLst>
                  <a:path w="1548" h="1017" extrusionOk="0">
                    <a:moveTo>
                      <a:pt x="13" y="1"/>
                    </a:moveTo>
                    <a:cubicBezTo>
                      <a:pt x="1" y="14"/>
                      <a:pt x="139" y="39"/>
                      <a:pt x="315" y="114"/>
                    </a:cubicBezTo>
                    <a:cubicBezTo>
                      <a:pt x="529" y="190"/>
                      <a:pt x="717" y="315"/>
                      <a:pt x="868" y="466"/>
                    </a:cubicBezTo>
                    <a:cubicBezTo>
                      <a:pt x="931" y="554"/>
                      <a:pt x="981" y="642"/>
                      <a:pt x="1019" y="730"/>
                    </a:cubicBezTo>
                    <a:cubicBezTo>
                      <a:pt x="1069" y="806"/>
                      <a:pt x="1132" y="881"/>
                      <a:pt x="1208" y="932"/>
                    </a:cubicBezTo>
                    <a:cubicBezTo>
                      <a:pt x="1283" y="969"/>
                      <a:pt x="1359" y="994"/>
                      <a:pt x="1434" y="1007"/>
                    </a:cubicBezTo>
                    <a:cubicBezTo>
                      <a:pt x="1453" y="1013"/>
                      <a:pt x="1472" y="1016"/>
                      <a:pt x="1491" y="1016"/>
                    </a:cubicBezTo>
                    <a:cubicBezTo>
                      <a:pt x="1510" y="1016"/>
                      <a:pt x="1528" y="1013"/>
                      <a:pt x="1547" y="1007"/>
                    </a:cubicBezTo>
                    <a:cubicBezTo>
                      <a:pt x="1447" y="994"/>
                      <a:pt x="1346" y="957"/>
                      <a:pt x="1258" y="906"/>
                    </a:cubicBezTo>
                    <a:cubicBezTo>
                      <a:pt x="1183" y="856"/>
                      <a:pt x="1132" y="781"/>
                      <a:pt x="1095" y="705"/>
                    </a:cubicBezTo>
                    <a:cubicBezTo>
                      <a:pt x="1057" y="617"/>
                      <a:pt x="1007" y="529"/>
                      <a:pt x="944" y="441"/>
                    </a:cubicBezTo>
                    <a:cubicBezTo>
                      <a:pt x="780" y="278"/>
                      <a:pt x="579" y="152"/>
                      <a:pt x="353" y="89"/>
                    </a:cubicBezTo>
                    <a:cubicBezTo>
                      <a:pt x="239" y="39"/>
                      <a:pt x="126" y="14"/>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4268025" y="3866300"/>
                <a:ext cx="536025" cy="403350"/>
              </a:xfrm>
              <a:custGeom>
                <a:avLst/>
                <a:gdLst/>
                <a:ahLst/>
                <a:cxnLst/>
                <a:rect l="l" t="t" r="r" b="b"/>
                <a:pathLst>
                  <a:path w="21441" h="16134" extrusionOk="0">
                    <a:moveTo>
                      <a:pt x="11469" y="0"/>
                    </a:moveTo>
                    <a:lnTo>
                      <a:pt x="11418" y="63"/>
                    </a:lnTo>
                    <a:cubicBezTo>
                      <a:pt x="11456" y="26"/>
                      <a:pt x="11469" y="0"/>
                      <a:pt x="11469" y="0"/>
                    </a:cubicBezTo>
                    <a:close/>
                    <a:moveTo>
                      <a:pt x="11469" y="13"/>
                    </a:moveTo>
                    <a:lnTo>
                      <a:pt x="11657" y="76"/>
                    </a:lnTo>
                    <a:lnTo>
                      <a:pt x="12185" y="252"/>
                    </a:lnTo>
                    <a:lnTo>
                      <a:pt x="14147" y="893"/>
                    </a:lnTo>
                    <a:lnTo>
                      <a:pt x="21323" y="3243"/>
                    </a:lnTo>
                    <a:lnTo>
                      <a:pt x="10897" y="16035"/>
                    </a:lnTo>
                    <a:lnTo>
                      <a:pt x="10897" y="16035"/>
                    </a:lnTo>
                    <a:lnTo>
                      <a:pt x="10312" y="15832"/>
                    </a:lnTo>
                    <a:lnTo>
                      <a:pt x="151" y="12395"/>
                    </a:lnTo>
                    <a:lnTo>
                      <a:pt x="151" y="12395"/>
                    </a:lnTo>
                    <a:lnTo>
                      <a:pt x="8287" y="3496"/>
                    </a:lnTo>
                    <a:lnTo>
                      <a:pt x="10639" y="931"/>
                    </a:lnTo>
                    <a:lnTo>
                      <a:pt x="11268" y="239"/>
                    </a:lnTo>
                    <a:lnTo>
                      <a:pt x="11418" y="63"/>
                    </a:lnTo>
                    <a:lnTo>
                      <a:pt x="11268" y="227"/>
                    </a:lnTo>
                    <a:cubicBezTo>
                      <a:pt x="11117" y="390"/>
                      <a:pt x="10903" y="617"/>
                      <a:pt x="10639" y="906"/>
                    </a:cubicBezTo>
                    <a:lnTo>
                      <a:pt x="8275" y="3446"/>
                    </a:lnTo>
                    <a:lnTo>
                      <a:pt x="38" y="12387"/>
                    </a:lnTo>
                    <a:lnTo>
                      <a:pt x="1" y="12437"/>
                    </a:lnTo>
                    <a:lnTo>
                      <a:pt x="63" y="12462"/>
                    </a:lnTo>
                    <a:lnTo>
                      <a:pt x="10287" y="15920"/>
                    </a:lnTo>
                    <a:lnTo>
                      <a:pt x="10903" y="16121"/>
                    </a:lnTo>
                    <a:lnTo>
                      <a:pt x="10928" y="16134"/>
                    </a:lnTo>
                    <a:lnTo>
                      <a:pt x="10953" y="16109"/>
                    </a:lnTo>
                    <a:lnTo>
                      <a:pt x="21415" y="3245"/>
                    </a:lnTo>
                    <a:lnTo>
                      <a:pt x="21441" y="3194"/>
                    </a:lnTo>
                    <a:lnTo>
                      <a:pt x="21403" y="3182"/>
                    </a:lnTo>
                    <a:lnTo>
                      <a:pt x="14147" y="843"/>
                    </a:lnTo>
                    <a:lnTo>
                      <a:pt x="12160" y="214"/>
                    </a:lnTo>
                    <a:lnTo>
                      <a:pt x="11645" y="63"/>
                    </a:lnTo>
                    <a:cubicBezTo>
                      <a:pt x="11532" y="26"/>
                      <a:pt x="11469" y="13"/>
                      <a:pt x="11469" y="13"/>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839850" y="2706250"/>
                <a:ext cx="1340200" cy="1149550"/>
              </a:xfrm>
              <a:custGeom>
                <a:avLst/>
                <a:gdLst/>
                <a:ahLst/>
                <a:cxnLst/>
                <a:rect l="l" t="t" r="r" b="b"/>
                <a:pathLst>
                  <a:path w="53608" h="45982" extrusionOk="0">
                    <a:moveTo>
                      <a:pt x="15615" y="1"/>
                    </a:moveTo>
                    <a:cubicBezTo>
                      <a:pt x="14843" y="1"/>
                      <a:pt x="14164" y="587"/>
                      <a:pt x="14097" y="1385"/>
                    </a:cubicBezTo>
                    <a:lnTo>
                      <a:pt x="12085" y="22573"/>
                    </a:lnTo>
                    <a:lnTo>
                      <a:pt x="981" y="31049"/>
                    </a:lnTo>
                    <a:cubicBezTo>
                      <a:pt x="1" y="31803"/>
                      <a:pt x="277" y="33337"/>
                      <a:pt x="1447" y="33714"/>
                    </a:cubicBezTo>
                    <a:lnTo>
                      <a:pt x="40253" y="45912"/>
                    </a:lnTo>
                    <a:cubicBezTo>
                      <a:pt x="40405" y="45959"/>
                      <a:pt x="40560" y="45982"/>
                      <a:pt x="40713" y="45982"/>
                    </a:cubicBezTo>
                    <a:cubicBezTo>
                      <a:pt x="41253" y="45982"/>
                      <a:pt x="41766" y="45698"/>
                      <a:pt x="42051" y="45208"/>
                    </a:cubicBezTo>
                    <a:lnTo>
                      <a:pt x="49244" y="32545"/>
                    </a:lnTo>
                    <a:lnTo>
                      <a:pt x="53469" y="8590"/>
                    </a:lnTo>
                    <a:cubicBezTo>
                      <a:pt x="53607" y="7760"/>
                      <a:pt x="53481" y="6452"/>
                      <a:pt x="52148" y="6000"/>
                    </a:cubicBezTo>
                    <a:lnTo>
                      <a:pt x="15895" y="27"/>
                    </a:lnTo>
                    <a:cubicBezTo>
                      <a:pt x="15801" y="9"/>
                      <a:pt x="15707" y="1"/>
                      <a:pt x="156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3824450" y="2680800"/>
                <a:ext cx="1340175" cy="1149550"/>
              </a:xfrm>
              <a:custGeom>
                <a:avLst/>
                <a:gdLst/>
                <a:ahLst/>
                <a:cxnLst/>
                <a:rect l="l" t="t" r="r" b="b"/>
                <a:pathLst>
                  <a:path w="53607" h="45982" extrusionOk="0">
                    <a:moveTo>
                      <a:pt x="15615" y="0"/>
                    </a:moveTo>
                    <a:cubicBezTo>
                      <a:pt x="14846" y="0"/>
                      <a:pt x="14175" y="587"/>
                      <a:pt x="14097" y="1384"/>
                    </a:cubicBezTo>
                    <a:lnTo>
                      <a:pt x="12085" y="22573"/>
                    </a:lnTo>
                    <a:lnTo>
                      <a:pt x="981" y="31048"/>
                    </a:lnTo>
                    <a:cubicBezTo>
                      <a:pt x="0" y="31803"/>
                      <a:pt x="277" y="33337"/>
                      <a:pt x="1459" y="33714"/>
                    </a:cubicBezTo>
                    <a:lnTo>
                      <a:pt x="40265" y="45911"/>
                    </a:lnTo>
                    <a:cubicBezTo>
                      <a:pt x="40415" y="45959"/>
                      <a:pt x="40568" y="45981"/>
                      <a:pt x="40720" y="45981"/>
                    </a:cubicBezTo>
                    <a:cubicBezTo>
                      <a:pt x="41257" y="45981"/>
                      <a:pt x="41776" y="45697"/>
                      <a:pt x="42051" y="45207"/>
                    </a:cubicBezTo>
                    <a:lnTo>
                      <a:pt x="49243" y="32544"/>
                    </a:lnTo>
                    <a:lnTo>
                      <a:pt x="53469" y="8590"/>
                    </a:lnTo>
                    <a:cubicBezTo>
                      <a:pt x="53607" y="7760"/>
                      <a:pt x="53066" y="6967"/>
                      <a:pt x="52236" y="6817"/>
                    </a:cubicBezTo>
                    <a:lnTo>
                      <a:pt x="15895" y="26"/>
                    </a:lnTo>
                    <a:cubicBezTo>
                      <a:pt x="15801" y="9"/>
                      <a:pt x="15707" y="0"/>
                      <a:pt x="15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3828850" y="2680125"/>
                <a:ext cx="1334200" cy="1151625"/>
              </a:xfrm>
              <a:custGeom>
                <a:avLst/>
                <a:gdLst/>
                <a:ahLst/>
                <a:cxnLst/>
                <a:rect l="l" t="t" r="r" b="b"/>
                <a:pathLst>
                  <a:path w="53368" h="46065" extrusionOk="0">
                    <a:moveTo>
                      <a:pt x="15440" y="0"/>
                    </a:moveTo>
                    <a:cubicBezTo>
                      <a:pt x="14814" y="0"/>
                      <a:pt x="14233" y="384"/>
                      <a:pt x="13996" y="971"/>
                    </a:cubicBezTo>
                    <a:cubicBezTo>
                      <a:pt x="13921" y="1185"/>
                      <a:pt x="13871" y="1411"/>
                      <a:pt x="13871" y="1625"/>
                    </a:cubicBezTo>
                    <a:cubicBezTo>
                      <a:pt x="13782" y="2493"/>
                      <a:pt x="13707" y="3348"/>
                      <a:pt x="13632" y="4165"/>
                    </a:cubicBezTo>
                    <a:cubicBezTo>
                      <a:pt x="13468" y="5812"/>
                      <a:pt x="13330" y="7359"/>
                      <a:pt x="13191" y="8805"/>
                    </a:cubicBezTo>
                    <a:cubicBezTo>
                      <a:pt x="12915" y="11710"/>
                      <a:pt x="12688" y="14200"/>
                      <a:pt x="12487" y="16249"/>
                    </a:cubicBezTo>
                    <a:cubicBezTo>
                      <a:pt x="12299" y="18287"/>
                      <a:pt x="12160" y="19871"/>
                      <a:pt x="12060" y="20952"/>
                    </a:cubicBezTo>
                    <a:cubicBezTo>
                      <a:pt x="12009" y="21493"/>
                      <a:pt x="11972" y="21895"/>
                      <a:pt x="11947" y="22172"/>
                    </a:cubicBezTo>
                    <a:cubicBezTo>
                      <a:pt x="11921" y="22449"/>
                      <a:pt x="11909" y="22600"/>
                      <a:pt x="11909" y="22600"/>
                    </a:cubicBezTo>
                    <a:cubicBezTo>
                      <a:pt x="11909" y="22600"/>
                      <a:pt x="11934" y="22461"/>
                      <a:pt x="11959" y="22185"/>
                    </a:cubicBezTo>
                    <a:cubicBezTo>
                      <a:pt x="11984" y="21908"/>
                      <a:pt x="12022" y="21506"/>
                      <a:pt x="12072" y="20965"/>
                    </a:cubicBezTo>
                    <a:cubicBezTo>
                      <a:pt x="12185" y="19884"/>
                      <a:pt x="12336" y="18312"/>
                      <a:pt x="12538" y="16262"/>
                    </a:cubicBezTo>
                    <a:cubicBezTo>
                      <a:pt x="12726" y="14225"/>
                      <a:pt x="12965" y="11723"/>
                      <a:pt x="13242" y="8818"/>
                    </a:cubicBezTo>
                    <a:cubicBezTo>
                      <a:pt x="13380" y="7372"/>
                      <a:pt x="13531" y="5825"/>
                      <a:pt x="13694" y="4178"/>
                    </a:cubicBezTo>
                    <a:cubicBezTo>
                      <a:pt x="13770" y="3348"/>
                      <a:pt x="13858" y="2505"/>
                      <a:pt x="13933" y="1638"/>
                    </a:cubicBezTo>
                    <a:cubicBezTo>
                      <a:pt x="13946" y="1424"/>
                      <a:pt x="13984" y="1210"/>
                      <a:pt x="14059" y="1009"/>
                    </a:cubicBezTo>
                    <a:cubicBezTo>
                      <a:pt x="14147" y="808"/>
                      <a:pt x="14273" y="619"/>
                      <a:pt x="14424" y="468"/>
                    </a:cubicBezTo>
                    <a:cubicBezTo>
                      <a:pt x="14699" y="214"/>
                      <a:pt x="15063" y="76"/>
                      <a:pt x="15441" y="76"/>
                    </a:cubicBezTo>
                    <a:cubicBezTo>
                      <a:pt x="15513" y="76"/>
                      <a:pt x="15584" y="81"/>
                      <a:pt x="15656" y="91"/>
                    </a:cubicBezTo>
                    <a:lnTo>
                      <a:pt x="40982" y="4832"/>
                    </a:lnTo>
                    <a:lnTo>
                      <a:pt x="48300" y="6190"/>
                    </a:lnTo>
                    <a:lnTo>
                      <a:pt x="52073" y="6906"/>
                    </a:lnTo>
                    <a:cubicBezTo>
                      <a:pt x="52714" y="7032"/>
                      <a:pt x="53192" y="7560"/>
                      <a:pt x="53255" y="8214"/>
                    </a:cubicBezTo>
                    <a:cubicBezTo>
                      <a:pt x="53267" y="8365"/>
                      <a:pt x="53267" y="8529"/>
                      <a:pt x="53230" y="8679"/>
                    </a:cubicBezTo>
                    <a:lnTo>
                      <a:pt x="53142" y="9170"/>
                    </a:lnTo>
                    <a:cubicBezTo>
                      <a:pt x="53091" y="9497"/>
                      <a:pt x="53028" y="9811"/>
                      <a:pt x="52978" y="10138"/>
                    </a:cubicBezTo>
                    <a:cubicBezTo>
                      <a:pt x="52060" y="15344"/>
                      <a:pt x="51117" y="20713"/>
                      <a:pt x="50149" y="26234"/>
                    </a:cubicBezTo>
                    <a:cubicBezTo>
                      <a:pt x="49759" y="28397"/>
                      <a:pt x="49382" y="30547"/>
                      <a:pt x="49030" y="32571"/>
                    </a:cubicBezTo>
                    <a:lnTo>
                      <a:pt x="49030" y="32559"/>
                    </a:lnTo>
                    <a:lnTo>
                      <a:pt x="45207" y="39274"/>
                    </a:lnTo>
                    <a:lnTo>
                      <a:pt x="43346" y="42556"/>
                    </a:lnTo>
                    <a:lnTo>
                      <a:pt x="42428" y="44178"/>
                    </a:lnTo>
                    <a:cubicBezTo>
                      <a:pt x="42277" y="44442"/>
                      <a:pt x="42126" y="44719"/>
                      <a:pt x="41963" y="44983"/>
                    </a:cubicBezTo>
                    <a:cubicBezTo>
                      <a:pt x="41900" y="45121"/>
                      <a:pt x="41812" y="45247"/>
                      <a:pt x="41736" y="45373"/>
                    </a:cubicBezTo>
                    <a:cubicBezTo>
                      <a:pt x="41460" y="45737"/>
                      <a:pt x="41045" y="45951"/>
                      <a:pt x="40592" y="45964"/>
                    </a:cubicBezTo>
                    <a:cubicBezTo>
                      <a:pt x="40565" y="45966"/>
                      <a:pt x="40539" y="45967"/>
                      <a:pt x="40512" y="45967"/>
                    </a:cubicBezTo>
                    <a:cubicBezTo>
                      <a:pt x="40239" y="45967"/>
                      <a:pt x="39975" y="45856"/>
                      <a:pt x="39712" y="45788"/>
                    </a:cubicBezTo>
                    <a:lnTo>
                      <a:pt x="37989" y="45234"/>
                    </a:lnTo>
                    <a:lnTo>
                      <a:pt x="34581" y="44178"/>
                    </a:lnTo>
                    <a:lnTo>
                      <a:pt x="28017" y="42103"/>
                    </a:lnTo>
                    <a:lnTo>
                      <a:pt x="5408" y="35011"/>
                    </a:lnTo>
                    <a:lnTo>
                      <a:pt x="3069" y="34282"/>
                    </a:lnTo>
                    <a:lnTo>
                      <a:pt x="1937" y="33930"/>
                    </a:lnTo>
                    <a:lnTo>
                      <a:pt x="1384" y="33753"/>
                    </a:lnTo>
                    <a:cubicBezTo>
                      <a:pt x="1296" y="33728"/>
                      <a:pt x="1208" y="33691"/>
                      <a:pt x="1120" y="33653"/>
                    </a:cubicBezTo>
                    <a:cubicBezTo>
                      <a:pt x="1044" y="33615"/>
                      <a:pt x="956" y="33577"/>
                      <a:pt x="881" y="33527"/>
                    </a:cubicBezTo>
                    <a:cubicBezTo>
                      <a:pt x="579" y="33313"/>
                      <a:pt x="365" y="32999"/>
                      <a:pt x="277" y="32634"/>
                    </a:cubicBezTo>
                    <a:cubicBezTo>
                      <a:pt x="202" y="32282"/>
                      <a:pt x="239" y="31918"/>
                      <a:pt x="403" y="31603"/>
                    </a:cubicBezTo>
                    <a:cubicBezTo>
                      <a:pt x="441" y="31528"/>
                      <a:pt x="491" y="31452"/>
                      <a:pt x="541" y="31377"/>
                    </a:cubicBezTo>
                    <a:cubicBezTo>
                      <a:pt x="592" y="31314"/>
                      <a:pt x="654" y="31251"/>
                      <a:pt x="717" y="31188"/>
                    </a:cubicBezTo>
                    <a:cubicBezTo>
                      <a:pt x="843" y="31075"/>
                      <a:pt x="981" y="30974"/>
                      <a:pt x="1120" y="30874"/>
                    </a:cubicBezTo>
                    <a:lnTo>
                      <a:pt x="1924" y="30258"/>
                    </a:lnTo>
                    <a:lnTo>
                      <a:pt x="7332" y="26121"/>
                    </a:lnTo>
                    <a:lnTo>
                      <a:pt x="10727" y="23505"/>
                    </a:lnTo>
                    <a:cubicBezTo>
                      <a:pt x="11117" y="23216"/>
                      <a:pt x="11406" y="22990"/>
                      <a:pt x="11607" y="22826"/>
                    </a:cubicBezTo>
                    <a:lnTo>
                      <a:pt x="11607" y="22826"/>
                    </a:lnTo>
                    <a:lnTo>
                      <a:pt x="10714" y="23505"/>
                    </a:lnTo>
                    <a:lnTo>
                      <a:pt x="7294" y="26095"/>
                    </a:lnTo>
                    <a:lnTo>
                      <a:pt x="1887" y="30220"/>
                    </a:lnTo>
                    <a:lnTo>
                      <a:pt x="1082" y="30824"/>
                    </a:lnTo>
                    <a:cubicBezTo>
                      <a:pt x="944" y="30924"/>
                      <a:pt x="805" y="31037"/>
                      <a:pt x="680" y="31151"/>
                    </a:cubicBezTo>
                    <a:cubicBezTo>
                      <a:pt x="617" y="31213"/>
                      <a:pt x="554" y="31276"/>
                      <a:pt x="491" y="31352"/>
                    </a:cubicBezTo>
                    <a:cubicBezTo>
                      <a:pt x="441" y="31427"/>
                      <a:pt x="390" y="31503"/>
                      <a:pt x="353" y="31578"/>
                    </a:cubicBezTo>
                    <a:cubicBezTo>
                      <a:pt x="0" y="32270"/>
                      <a:pt x="214" y="33112"/>
                      <a:pt x="843" y="33565"/>
                    </a:cubicBezTo>
                    <a:cubicBezTo>
                      <a:pt x="931" y="33615"/>
                      <a:pt x="1019" y="33665"/>
                      <a:pt x="1107" y="33703"/>
                    </a:cubicBezTo>
                    <a:cubicBezTo>
                      <a:pt x="1195" y="33741"/>
                      <a:pt x="1283" y="33779"/>
                      <a:pt x="1371" y="33804"/>
                    </a:cubicBezTo>
                    <a:lnTo>
                      <a:pt x="1924" y="33980"/>
                    </a:lnTo>
                    <a:lnTo>
                      <a:pt x="3044" y="34332"/>
                    </a:lnTo>
                    <a:lnTo>
                      <a:pt x="5383" y="35074"/>
                    </a:lnTo>
                    <a:lnTo>
                      <a:pt x="27979" y="42191"/>
                    </a:lnTo>
                    <a:lnTo>
                      <a:pt x="34556" y="44253"/>
                    </a:lnTo>
                    <a:lnTo>
                      <a:pt x="37951" y="45322"/>
                    </a:lnTo>
                    <a:lnTo>
                      <a:pt x="39687" y="45863"/>
                    </a:lnTo>
                    <a:cubicBezTo>
                      <a:pt x="39825" y="45913"/>
                      <a:pt x="39963" y="45964"/>
                      <a:pt x="40127" y="46001"/>
                    </a:cubicBezTo>
                    <a:cubicBezTo>
                      <a:pt x="40278" y="46039"/>
                      <a:pt x="40429" y="46064"/>
                      <a:pt x="40592" y="46064"/>
                    </a:cubicBezTo>
                    <a:cubicBezTo>
                      <a:pt x="40906" y="46039"/>
                      <a:pt x="41221" y="45938"/>
                      <a:pt x="41472" y="45737"/>
                    </a:cubicBezTo>
                    <a:cubicBezTo>
                      <a:pt x="41598" y="45649"/>
                      <a:pt x="41711" y="45536"/>
                      <a:pt x="41812" y="45410"/>
                    </a:cubicBezTo>
                    <a:cubicBezTo>
                      <a:pt x="41900" y="45285"/>
                      <a:pt x="41975" y="45146"/>
                      <a:pt x="42051" y="45008"/>
                    </a:cubicBezTo>
                    <a:lnTo>
                      <a:pt x="42516" y="44203"/>
                    </a:lnTo>
                    <a:lnTo>
                      <a:pt x="43434" y="42594"/>
                    </a:lnTo>
                    <a:cubicBezTo>
                      <a:pt x="44050" y="41500"/>
                      <a:pt x="44666" y="40406"/>
                      <a:pt x="45295" y="39312"/>
                    </a:cubicBezTo>
                    <a:lnTo>
                      <a:pt x="49118" y="32584"/>
                    </a:lnTo>
                    <a:lnTo>
                      <a:pt x="50237" y="26234"/>
                    </a:lnTo>
                    <a:cubicBezTo>
                      <a:pt x="51205" y="20726"/>
                      <a:pt x="52148" y="15344"/>
                      <a:pt x="53066" y="10151"/>
                    </a:cubicBezTo>
                    <a:cubicBezTo>
                      <a:pt x="53116" y="9824"/>
                      <a:pt x="53179" y="9497"/>
                      <a:pt x="53230" y="9182"/>
                    </a:cubicBezTo>
                    <a:lnTo>
                      <a:pt x="53318" y="8692"/>
                    </a:lnTo>
                    <a:cubicBezTo>
                      <a:pt x="53355" y="8529"/>
                      <a:pt x="53368" y="8365"/>
                      <a:pt x="53343" y="8202"/>
                    </a:cubicBezTo>
                    <a:cubicBezTo>
                      <a:pt x="53280" y="7510"/>
                      <a:pt x="52764" y="6944"/>
                      <a:pt x="52085" y="6806"/>
                    </a:cubicBezTo>
                    <a:lnTo>
                      <a:pt x="48313" y="6102"/>
                    </a:lnTo>
                    <a:lnTo>
                      <a:pt x="40982" y="4731"/>
                    </a:lnTo>
                    <a:lnTo>
                      <a:pt x="15656" y="15"/>
                    </a:lnTo>
                    <a:cubicBezTo>
                      <a:pt x="15584" y="5"/>
                      <a:pt x="15512" y="0"/>
                      <a:pt x="154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3972200" y="3270875"/>
                <a:ext cx="1025500" cy="407450"/>
              </a:xfrm>
              <a:custGeom>
                <a:avLst/>
                <a:gdLst/>
                <a:ahLst/>
                <a:cxnLst/>
                <a:rect l="l" t="t" r="r" b="b"/>
                <a:pathLst>
                  <a:path w="41020" h="16298" extrusionOk="0">
                    <a:moveTo>
                      <a:pt x="7382" y="1"/>
                    </a:moveTo>
                    <a:lnTo>
                      <a:pt x="1" y="5509"/>
                    </a:lnTo>
                    <a:lnTo>
                      <a:pt x="36065" y="16298"/>
                    </a:lnTo>
                    <a:lnTo>
                      <a:pt x="41020" y="8992"/>
                    </a:lnTo>
                    <a:lnTo>
                      <a:pt x="738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4175600" y="3514200"/>
                <a:ext cx="313775" cy="154375"/>
              </a:xfrm>
              <a:custGeom>
                <a:avLst/>
                <a:gdLst/>
                <a:ahLst/>
                <a:cxnLst/>
                <a:rect l="l" t="t" r="r" b="b"/>
                <a:pathLst>
                  <a:path w="12551" h="6175" extrusionOk="0">
                    <a:moveTo>
                      <a:pt x="3760" y="1"/>
                    </a:moveTo>
                    <a:lnTo>
                      <a:pt x="1" y="3333"/>
                    </a:lnTo>
                    <a:lnTo>
                      <a:pt x="9293" y="6175"/>
                    </a:lnTo>
                    <a:lnTo>
                      <a:pt x="12550" y="2641"/>
                    </a:lnTo>
                    <a:lnTo>
                      <a:pt x="3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4004275" y="3264900"/>
                <a:ext cx="980850" cy="401175"/>
              </a:xfrm>
              <a:custGeom>
                <a:avLst/>
                <a:gdLst/>
                <a:ahLst/>
                <a:cxnLst/>
                <a:rect l="l" t="t" r="r" b="b"/>
                <a:pathLst>
                  <a:path w="39234" h="16047" extrusionOk="0">
                    <a:moveTo>
                      <a:pt x="6363" y="1799"/>
                    </a:moveTo>
                    <a:cubicBezTo>
                      <a:pt x="7042" y="1988"/>
                      <a:pt x="7834" y="2214"/>
                      <a:pt x="8740" y="2466"/>
                    </a:cubicBezTo>
                    <a:cubicBezTo>
                      <a:pt x="8212" y="2906"/>
                      <a:pt x="7583" y="3434"/>
                      <a:pt x="6916" y="4000"/>
                    </a:cubicBezTo>
                    <a:lnTo>
                      <a:pt x="4502" y="3333"/>
                    </a:lnTo>
                    <a:cubicBezTo>
                      <a:pt x="5181" y="2792"/>
                      <a:pt x="5810" y="2277"/>
                      <a:pt x="6363" y="1812"/>
                    </a:cubicBezTo>
                    <a:lnTo>
                      <a:pt x="6363" y="1799"/>
                    </a:lnTo>
                    <a:close/>
                    <a:moveTo>
                      <a:pt x="8815" y="2491"/>
                    </a:moveTo>
                    <a:lnTo>
                      <a:pt x="11506" y="3245"/>
                    </a:lnTo>
                    <a:cubicBezTo>
                      <a:pt x="10978" y="3685"/>
                      <a:pt x="10349" y="4201"/>
                      <a:pt x="9695" y="4767"/>
                    </a:cubicBezTo>
                    <a:lnTo>
                      <a:pt x="7017" y="4025"/>
                    </a:lnTo>
                    <a:cubicBezTo>
                      <a:pt x="7696" y="3472"/>
                      <a:pt x="8312" y="2943"/>
                      <a:pt x="8828" y="2503"/>
                    </a:cubicBezTo>
                    <a:lnTo>
                      <a:pt x="8815" y="2491"/>
                    </a:lnTo>
                    <a:close/>
                    <a:moveTo>
                      <a:pt x="11594" y="3270"/>
                    </a:moveTo>
                    <a:lnTo>
                      <a:pt x="14185" y="4000"/>
                    </a:lnTo>
                    <a:cubicBezTo>
                      <a:pt x="13656" y="4440"/>
                      <a:pt x="13028" y="4955"/>
                      <a:pt x="12374" y="5521"/>
                    </a:cubicBezTo>
                    <a:lnTo>
                      <a:pt x="9796" y="4792"/>
                    </a:lnTo>
                    <a:cubicBezTo>
                      <a:pt x="10475" y="4251"/>
                      <a:pt x="11079" y="3723"/>
                      <a:pt x="11594" y="3283"/>
                    </a:cubicBezTo>
                    <a:lnTo>
                      <a:pt x="11594" y="3270"/>
                    </a:lnTo>
                    <a:close/>
                    <a:moveTo>
                      <a:pt x="4452" y="3346"/>
                    </a:moveTo>
                    <a:lnTo>
                      <a:pt x="6866" y="4037"/>
                    </a:lnTo>
                    <a:cubicBezTo>
                      <a:pt x="6715" y="4163"/>
                      <a:pt x="6577" y="4289"/>
                      <a:pt x="6426" y="4402"/>
                    </a:cubicBezTo>
                    <a:lnTo>
                      <a:pt x="5030" y="5597"/>
                    </a:lnTo>
                    <a:cubicBezTo>
                      <a:pt x="4037" y="5307"/>
                      <a:pt x="3182" y="5069"/>
                      <a:pt x="2477" y="4867"/>
                    </a:cubicBezTo>
                    <a:cubicBezTo>
                      <a:pt x="3043" y="4440"/>
                      <a:pt x="3672" y="3962"/>
                      <a:pt x="4326" y="3446"/>
                    </a:cubicBezTo>
                    <a:lnTo>
                      <a:pt x="4452" y="3346"/>
                    </a:lnTo>
                    <a:close/>
                    <a:moveTo>
                      <a:pt x="14285" y="4025"/>
                    </a:moveTo>
                    <a:lnTo>
                      <a:pt x="16901" y="4754"/>
                    </a:lnTo>
                    <a:cubicBezTo>
                      <a:pt x="16360" y="5194"/>
                      <a:pt x="15744" y="5710"/>
                      <a:pt x="15077" y="6276"/>
                    </a:cubicBezTo>
                    <a:lnTo>
                      <a:pt x="12487" y="5546"/>
                    </a:lnTo>
                    <a:cubicBezTo>
                      <a:pt x="13141" y="5006"/>
                      <a:pt x="13757" y="4478"/>
                      <a:pt x="14285" y="4025"/>
                    </a:cubicBezTo>
                    <a:close/>
                    <a:moveTo>
                      <a:pt x="6967" y="4063"/>
                    </a:moveTo>
                    <a:lnTo>
                      <a:pt x="9620" y="4817"/>
                    </a:lnTo>
                    <a:lnTo>
                      <a:pt x="9331" y="5069"/>
                    </a:lnTo>
                    <a:lnTo>
                      <a:pt x="7784" y="6376"/>
                    </a:lnTo>
                    <a:lnTo>
                      <a:pt x="5131" y="5622"/>
                    </a:lnTo>
                    <a:cubicBezTo>
                      <a:pt x="5558" y="5270"/>
                      <a:pt x="6011" y="4880"/>
                      <a:pt x="6489" y="4478"/>
                    </a:cubicBezTo>
                    <a:lnTo>
                      <a:pt x="6967" y="4063"/>
                    </a:lnTo>
                    <a:close/>
                    <a:moveTo>
                      <a:pt x="16998" y="4782"/>
                    </a:moveTo>
                    <a:lnTo>
                      <a:pt x="19579" y="5496"/>
                    </a:lnTo>
                    <a:cubicBezTo>
                      <a:pt x="19039" y="5949"/>
                      <a:pt x="18422" y="6464"/>
                      <a:pt x="17756" y="7030"/>
                    </a:cubicBezTo>
                    <a:lnTo>
                      <a:pt x="15191" y="6301"/>
                    </a:lnTo>
                    <a:cubicBezTo>
                      <a:pt x="15856" y="5761"/>
                      <a:pt x="16471" y="5234"/>
                      <a:pt x="16998" y="4782"/>
                    </a:cubicBezTo>
                    <a:close/>
                    <a:moveTo>
                      <a:pt x="9733" y="4855"/>
                    </a:moveTo>
                    <a:lnTo>
                      <a:pt x="12298" y="5584"/>
                    </a:lnTo>
                    <a:lnTo>
                      <a:pt x="12148" y="5710"/>
                    </a:lnTo>
                    <a:cubicBezTo>
                      <a:pt x="11531" y="6238"/>
                      <a:pt x="10965" y="6728"/>
                      <a:pt x="10450" y="7156"/>
                    </a:cubicBezTo>
                    <a:lnTo>
                      <a:pt x="10450" y="7143"/>
                    </a:lnTo>
                    <a:lnTo>
                      <a:pt x="7885" y="6414"/>
                    </a:lnTo>
                    <a:cubicBezTo>
                      <a:pt x="8362" y="6024"/>
                      <a:pt x="8865" y="5584"/>
                      <a:pt x="9406" y="5131"/>
                    </a:cubicBezTo>
                    <a:lnTo>
                      <a:pt x="9733" y="4855"/>
                    </a:lnTo>
                    <a:close/>
                    <a:moveTo>
                      <a:pt x="19680" y="5521"/>
                    </a:moveTo>
                    <a:lnTo>
                      <a:pt x="21541" y="6037"/>
                    </a:lnTo>
                    <a:lnTo>
                      <a:pt x="22270" y="6238"/>
                    </a:lnTo>
                    <a:cubicBezTo>
                      <a:pt x="21730" y="6703"/>
                      <a:pt x="21101" y="7219"/>
                      <a:pt x="20447" y="7785"/>
                    </a:cubicBezTo>
                    <a:lnTo>
                      <a:pt x="20346" y="7760"/>
                    </a:lnTo>
                    <a:lnTo>
                      <a:pt x="17869" y="7055"/>
                    </a:lnTo>
                    <a:cubicBezTo>
                      <a:pt x="18536" y="6502"/>
                      <a:pt x="19152" y="5986"/>
                      <a:pt x="19680" y="5534"/>
                    </a:cubicBezTo>
                    <a:lnTo>
                      <a:pt x="19680" y="5521"/>
                    </a:lnTo>
                    <a:close/>
                    <a:moveTo>
                      <a:pt x="12412" y="5609"/>
                    </a:moveTo>
                    <a:lnTo>
                      <a:pt x="15002" y="6339"/>
                    </a:lnTo>
                    <a:lnTo>
                      <a:pt x="14763" y="6552"/>
                    </a:lnTo>
                    <a:cubicBezTo>
                      <a:pt x="14185" y="7043"/>
                      <a:pt x="13631" y="7508"/>
                      <a:pt x="13141" y="7936"/>
                    </a:cubicBezTo>
                    <a:lnTo>
                      <a:pt x="13141" y="7923"/>
                    </a:lnTo>
                    <a:lnTo>
                      <a:pt x="10551" y="7181"/>
                    </a:lnTo>
                    <a:cubicBezTo>
                      <a:pt x="11053" y="6754"/>
                      <a:pt x="11607" y="6288"/>
                      <a:pt x="12198" y="5785"/>
                    </a:cubicBezTo>
                    <a:lnTo>
                      <a:pt x="12412" y="5609"/>
                    </a:lnTo>
                    <a:close/>
                    <a:moveTo>
                      <a:pt x="22371" y="6263"/>
                    </a:moveTo>
                    <a:lnTo>
                      <a:pt x="25250" y="7068"/>
                    </a:lnTo>
                    <a:cubicBezTo>
                      <a:pt x="24710" y="7521"/>
                      <a:pt x="24081" y="8049"/>
                      <a:pt x="23415" y="8615"/>
                    </a:cubicBezTo>
                    <a:lnTo>
                      <a:pt x="20547" y="7810"/>
                    </a:lnTo>
                    <a:cubicBezTo>
                      <a:pt x="21214" y="7269"/>
                      <a:pt x="21830" y="6741"/>
                      <a:pt x="22371" y="6276"/>
                    </a:cubicBezTo>
                    <a:lnTo>
                      <a:pt x="22371" y="6263"/>
                    </a:lnTo>
                    <a:close/>
                    <a:moveTo>
                      <a:pt x="15115" y="6376"/>
                    </a:moveTo>
                    <a:lnTo>
                      <a:pt x="17693" y="7093"/>
                    </a:lnTo>
                    <a:lnTo>
                      <a:pt x="17567" y="7194"/>
                    </a:lnTo>
                    <a:cubicBezTo>
                      <a:pt x="16926" y="7747"/>
                      <a:pt x="16335" y="8250"/>
                      <a:pt x="15807" y="8703"/>
                    </a:cubicBezTo>
                    <a:lnTo>
                      <a:pt x="15807" y="8690"/>
                    </a:lnTo>
                    <a:lnTo>
                      <a:pt x="13242" y="7948"/>
                    </a:lnTo>
                    <a:cubicBezTo>
                      <a:pt x="13732" y="7546"/>
                      <a:pt x="14273" y="7093"/>
                      <a:pt x="14826" y="6615"/>
                    </a:cubicBezTo>
                    <a:lnTo>
                      <a:pt x="15115" y="6376"/>
                    </a:lnTo>
                    <a:close/>
                    <a:moveTo>
                      <a:pt x="25351" y="7093"/>
                    </a:moveTo>
                    <a:lnTo>
                      <a:pt x="28092" y="7848"/>
                    </a:lnTo>
                    <a:cubicBezTo>
                      <a:pt x="27577" y="8325"/>
                      <a:pt x="26986" y="8866"/>
                      <a:pt x="26357" y="9445"/>
                    </a:cubicBezTo>
                    <a:lnTo>
                      <a:pt x="23528" y="8652"/>
                    </a:lnTo>
                    <a:cubicBezTo>
                      <a:pt x="24194" y="8099"/>
                      <a:pt x="24810" y="7558"/>
                      <a:pt x="25351" y="7106"/>
                    </a:cubicBezTo>
                    <a:lnTo>
                      <a:pt x="25351" y="7093"/>
                    </a:lnTo>
                    <a:close/>
                    <a:moveTo>
                      <a:pt x="17806" y="7131"/>
                    </a:moveTo>
                    <a:lnTo>
                      <a:pt x="20346" y="7848"/>
                    </a:lnTo>
                    <a:lnTo>
                      <a:pt x="20371" y="7848"/>
                    </a:lnTo>
                    <a:cubicBezTo>
                      <a:pt x="19667" y="8439"/>
                      <a:pt x="19026" y="8992"/>
                      <a:pt x="18460" y="9470"/>
                    </a:cubicBezTo>
                    <a:lnTo>
                      <a:pt x="18473" y="9457"/>
                    </a:lnTo>
                    <a:lnTo>
                      <a:pt x="15907" y="8715"/>
                    </a:lnTo>
                    <a:cubicBezTo>
                      <a:pt x="16423" y="8288"/>
                      <a:pt x="17001" y="7785"/>
                      <a:pt x="17630" y="7269"/>
                    </a:cubicBezTo>
                    <a:lnTo>
                      <a:pt x="17806" y="7131"/>
                    </a:lnTo>
                    <a:close/>
                    <a:moveTo>
                      <a:pt x="28180" y="7885"/>
                    </a:moveTo>
                    <a:lnTo>
                      <a:pt x="30922" y="8640"/>
                    </a:lnTo>
                    <a:cubicBezTo>
                      <a:pt x="30419" y="9118"/>
                      <a:pt x="29853" y="9671"/>
                      <a:pt x="29237" y="10262"/>
                    </a:cubicBezTo>
                    <a:lnTo>
                      <a:pt x="26458" y="9482"/>
                    </a:lnTo>
                    <a:cubicBezTo>
                      <a:pt x="27086" y="8904"/>
                      <a:pt x="27677" y="8363"/>
                      <a:pt x="28180" y="7898"/>
                    </a:cubicBezTo>
                    <a:lnTo>
                      <a:pt x="28180" y="7885"/>
                    </a:lnTo>
                    <a:close/>
                    <a:moveTo>
                      <a:pt x="20472" y="7873"/>
                    </a:moveTo>
                    <a:lnTo>
                      <a:pt x="23339" y="8677"/>
                    </a:lnTo>
                    <a:cubicBezTo>
                      <a:pt x="22635" y="9281"/>
                      <a:pt x="21981" y="9847"/>
                      <a:pt x="21415" y="10325"/>
                    </a:cubicBezTo>
                    <a:lnTo>
                      <a:pt x="21428" y="10312"/>
                    </a:lnTo>
                    <a:lnTo>
                      <a:pt x="18762" y="9545"/>
                    </a:lnTo>
                    <a:lnTo>
                      <a:pt x="18561" y="9482"/>
                    </a:lnTo>
                    <a:cubicBezTo>
                      <a:pt x="19127" y="9017"/>
                      <a:pt x="19755" y="8489"/>
                      <a:pt x="20434" y="7910"/>
                    </a:cubicBezTo>
                    <a:lnTo>
                      <a:pt x="20472" y="7873"/>
                    </a:lnTo>
                    <a:close/>
                    <a:moveTo>
                      <a:pt x="31010" y="8665"/>
                    </a:moveTo>
                    <a:cubicBezTo>
                      <a:pt x="31865" y="8904"/>
                      <a:pt x="32670" y="9130"/>
                      <a:pt x="33424" y="9331"/>
                    </a:cubicBezTo>
                    <a:cubicBezTo>
                      <a:pt x="32946" y="9809"/>
                      <a:pt x="32380" y="10375"/>
                      <a:pt x="31777" y="10991"/>
                    </a:cubicBezTo>
                    <a:lnTo>
                      <a:pt x="29350" y="10300"/>
                    </a:lnTo>
                    <a:cubicBezTo>
                      <a:pt x="29966" y="9709"/>
                      <a:pt x="30519" y="9155"/>
                      <a:pt x="31010" y="8665"/>
                    </a:cubicBezTo>
                    <a:close/>
                    <a:moveTo>
                      <a:pt x="23440" y="8715"/>
                    </a:moveTo>
                    <a:lnTo>
                      <a:pt x="26282" y="9507"/>
                    </a:lnTo>
                    <a:cubicBezTo>
                      <a:pt x="25628" y="10136"/>
                      <a:pt x="24999" y="10702"/>
                      <a:pt x="24471" y="11205"/>
                    </a:cubicBezTo>
                    <a:lnTo>
                      <a:pt x="24471" y="11192"/>
                    </a:lnTo>
                    <a:lnTo>
                      <a:pt x="21516" y="10337"/>
                    </a:lnTo>
                    <a:cubicBezTo>
                      <a:pt x="22082" y="9872"/>
                      <a:pt x="22723" y="9331"/>
                      <a:pt x="23402" y="8753"/>
                    </a:cubicBezTo>
                    <a:lnTo>
                      <a:pt x="23440" y="8715"/>
                    </a:lnTo>
                    <a:close/>
                    <a:moveTo>
                      <a:pt x="33500" y="9357"/>
                    </a:moveTo>
                    <a:lnTo>
                      <a:pt x="36178" y="10086"/>
                    </a:lnTo>
                    <a:cubicBezTo>
                      <a:pt x="35750" y="10589"/>
                      <a:pt x="35247" y="11192"/>
                      <a:pt x="34719" y="11821"/>
                    </a:cubicBezTo>
                    <a:lnTo>
                      <a:pt x="31890" y="11004"/>
                    </a:lnTo>
                    <a:cubicBezTo>
                      <a:pt x="32481" y="10413"/>
                      <a:pt x="33034" y="9834"/>
                      <a:pt x="33500" y="9357"/>
                    </a:cubicBezTo>
                    <a:close/>
                    <a:moveTo>
                      <a:pt x="26395" y="9545"/>
                    </a:moveTo>
                    <a:lnTo>
                      <a:pt x="29186" y="10325"/>
                    </a:lnTo>
                    <a:lnTo>
                      <a:pt x="29048" y="10463"/>
                    </a:lnTo>
                    <a:cubicBezTo>
                      <a:pt x="28444" y="11042"/>
                      <a:pt x="27904" y="11582"/>
                      <a:pt x="27401" y="12060"/>
                    </a:cubicBezTo>
                    <a:lnTo>
                      <a:pt x="27413" y="12048"/>
                    </a:lnTo>
                    <a:lnTo>
                      <a:pt x="24571" y="11230"/>
                    </a:lnTo>
                    <a:cubicBezTo>
                      <a:pt x="25100" y="10727"/>
                      <a:pt x="25716" y="10161"/>
                      <a:pt x="26370" y="9570"/>
                    </a:cubicBezTo>
                    <a:lnTo>
                      <a:pt x="26395" y="9545"/>
                    </a:lnTo>
                    <a:close/>
                    <a:moveTo>
                      <a:pt x="29287" y="10350"/>
                    </a:moveTo>
                    <a:lnTo>
                      <a:pt x="31726" y="11029"/>
                    </a:lnTo>
                    <a:lnTo>
                      <a:pt x="31450" y="11318"/>
                    </a:lnTo>
                    <a:cubicBezTo>
                      <a:pt x="30922" y="11859"/>
                      <a:pt x="30431" y="12362"/>
                      <a:pt x="29991" y="12815"/>
                    </a:cubicBezTo>
                    <a:lnTo>
                      <a:pt x="29991" y="12802"/>
                    </a:lnTo>
                    <a:lnTo>
                      <a:pt x="27501" y="12073"/>
                    </a:lnTo>
                    <a:cubicBezTo>
                      <a:pt x="27992" y="11607"/>
                      <a:pt x="28532" y="11079"/>
                      <a:pt x="29111" y="10526"/>
                    </a:cubicBezTo>
                    <a:lnTo>
                      <a:pt x="29287" y="10350"/>
                    </a:lnTo>
                    <a:close/>
                    <a:moveTo>
                      <a:pt x="31840" y="11067"/>
                    </a:moveTo>
                    <a:lnTo>
                      <a:pt x="34682" y="11871"/>
                    </a:lnTo>
                    <a:lnTo>
                      <a:pt x="34380" y="12224"/>
                    </a:lnTo>
                    <a:cubicBezTo>
                      <a:pt x="33931" y="12759"/>
                      <a:pt x="33520" y="13258"/>
                      <a:pt x="33133" y="13719"/>
                    </a:cubicBezTo>
                    <a:lnTo>
                      <a:pt x="33133" y="13719"/>
                    </a:lnTo>
                    <a:cubicBezTo>
                      <a:pt x="32241" y="13456"/>
                      <a:pt x="31223" y="13154"/>
                      <a:pt x="30092" y="12827"/>
                    </a:cubicBezTo>
                    <a:cubicBezTo>
                      <a:pt x="30532" y="12387"/>
                      <a:pt x="31010" y="11897"/>
                      <a:pt x="31525" y="11381"/>
                    </a:cubicBezTo>
                    <a:cubicBezTo>
                      <a:pt x="31626" y="11268"/>
                      <a:pt x="31726" y="11167"/>
                      <a:pt x="31840" y="11067"/>
                    </a:cubicBezTo>
                    <a:close/>
                    <a:moveTo>
                      <a:pt x="8463" y="1"/>
                    </a:moveTo>
                    <a:cubicBezTo>
                      <a:pt x="8425" y="13"/>
                      <a:pt x="8400" y="39"/>
                      <a:pt x="8375" y="64"/>
                    </a:cubicBezTo>
                    <a:lnTo>
                      <a:pt x="8124" y="265"/>
                    </a:lnTo>
                    <a:lnTo>
                      <a:pt x="7231" y="994"/>
                    </a:lnTo>
                    <a:cubicBezTo>
                      <a:pt x="6967" y="1221"/>
                      <a:pt x="6652" y="1472"/>
                      <a:pt x="6313" y="1749"/>
                    </a:cubicBezTo>
                    <a:cubicBezTo>
                      <a:pt x="4766" y="1334"/>
                      <a:pt x="3873" y="1095"/>
                      <a:pt x="3873" y="1095"/>
                    </a:cubicBezTo>
                    <a:lnTo>
                      <a:pt x="3873" y="1095"/>
                    </a:lnTo>
                    <a:cubicBezTo>
                      <a:pt x="3873" y="1107"/>
                      <a:pt x="4741" y="1359"/>
                      <a:pt x="6262" y="1787"/>
                    </a:cubicBezTo>
                    <a:cubicBezTo>
                      <a:pt x="5709" y="2239"/>
                      <a:pt x="5068" y="2755"/>
                      <a:pt x="4376" y="3295"/>
                    </a:cubicBezTo>
                    <a:cubicBezTo>
                      <a:pt x="3270" y="2994"/>
                      <a:pt x="2654" y="2830"/>
                      <a:pt x="2654" y="2830"/>
                    </a:cubicBezTo>
                    <a:lnTo>
                      <a:pt x="2654" y="2830"/>
                    </a:lnTo>
                    <a:cubicBezTo>
                      <a:pt x="2654" y="2830"/>
                      <a:pt x="3257" y="3019"/>
                      <a:pt x="4339" y="3333"/>
                    </a:cubicBezTo>
                    <a:lnTo>
                      <a:pt x="4276" y="3384"/>
                    </a:lnTo>
                    <a:cubicBezTo>
                      <a:pt x="3597" y="3924"/>
                      <a:pt x="2955" y="4415"/>
                      <a:pt x="2389" y="4855"/>
                    </a:cubicBezTo>
                    <a:cubicBezTo>
                      <a:pt x="1132" y="4503"/>
                      <a:pt x="415" y="4301"/>
                      <a:pt x="415" y="4301"/>
                    </a:cubicBezTo>
                    <a:lnTo>
                      <a:pt x="415" y="4301"/>
                    </a:lnTo>
                    <a:cubicBezTo>
                      <a:pt x="415" y="4314"/>
                      <a:pt x="1107" y="4528"/>
                      <a:pt x="2339" y="4892"/>
                    </a:cubicBezTo>
                    <a:cubicBezTo>
                      <a:pt x="1937" y="5194"/>
                      <a:pt x="1572" y="5471"/>
                      <a:pt x="1245" y="5710"/>
                    </a:cubicBezTo>
                    <a:lnTo>
                      <a:pt x="327" y="6414"/>
                    </a:lnTo>
                    <a:lnTo>
                      <a:pt x="76" y="6603"/>
                    </a:lnTo>
                    <a:cubicBezTo>
                      <a:pt x="51" y="6628"/>
                      <a:pt x="25" y="6640"/>
                      <a:pt x="0" y="6678"/>
                    </a:cubicBezTo>
                    <a:cubicBezTo>
                      <a:pt x="25" y="6653"/>
                      <a:pt x="63" y="6640"/>
                      <a:pt x="88" y="6615"/>
                    </a:cubicBezTo>
                    <a:lnTo>
                      <a:pt x="352" y="6439"/>
                    </a:lnTo>
                    <a:cubicBezTo>
                      <a:pt x="579" y="6276"/>
                      <a:pt x="893" y="6049"/>
                      <a:pt x="1295" y="5773"/>
                    </a:cubicBezTo>
                    <a:cubicBezTo>
                      <a:pt x="1622" y="5521"/>
                      <a:pt x="2012" y="5232"/>
                      <a:pt x="2440" y="4918"/>
                    </a:cubicBezTo>
                    <a:lnTo>
                      <a:pt x="4980" y="5660"/>
                    </a:lnTo>
                    <a:cubicBezTo>
                      <a:pt x="3509" y="6904"/>
                      <a:pt x="2477" y="7797"/>
                      <a:pt x="2490" y="7810"/>
                    </a:cubicBezTo>
                    <a:cubicBezTo>
                      <a:pt x="2490" y="7810"/>
                      <a:pt x="2490" y="7810"/>
                      <a:pt x="2490" y="7810"/>
                    </a:cubicBezTo>
                    <a:cubicBezTo>
                      <a:pt x="2518" y="7810"/>
                      <a:pt x="3582" y="6933"/>
                      <a:pt x="5080" y="5685"/>
                    </a:cubicBezTo>
                    <a:lnTo>
                      <a:pt x="7721" y="6452"/>
                    </a:lnTo>
                    <a:cubicBezTo>
                      <a:pt x="6338" y="7634"/>
                      <a:pt x="5382" y="8451"/>
                      <a:pt x="5395" y="8476"/>
                    </a:cubicBezTo>
                    <a:cubicBezTo>
                      <a:pt x="5395" y="8476"/>
                      <a:pt x="5395" y="8476"/>
                      <a:pt x="5395" y="8476"/>
                    </a:cubicBezTo>
                    <a:cubicBezTo>
                      <a:pt x="5423" y="8476"/>
                      <a:pt x="6412" y="7663"/>
                      <a:pt x="7822" y="6489"/>
                    </a:cubicBezTo>
                    <a:lnTo>
                      <a:pt x="10374" y="7231"/>
                    </a:lnTo>
                    <a:cubicBezTo>
                      <a:pt x="9079" y="8325"/>
                      <a:pt x="8186" y="9118"/>
                      <a:pt x="8199" y="9118"/>
                    </a:cubicBezTo>
                    <a:cubicBezTo>
                      <a:pt x="8212" y="9118"/>
                      <a:pt x="9142" y="8363"/>
                      <a:pt x="10475" y="7257"/>
                    </a:cubicBezTo>
                    <a:lnTo>
                      <a:pt x="13053" y="7998"/>
                    </a:lnTo>
                    <a:cubicBezTo>
                      <a:pt x="11720" y="9143"/>
                      <a:pt x="10815" y="9935"/>
                      <a:pt x="10827" y="9948"/>
                    </a:cubicBezTo>
                    <a:cubicBezTo>
                      <a:pt x="10827" y="9948"/>
                      <a:pt x="10827" y="9948"/>
                      <a:pt x="10828" y="9948"/>
                    </a:cubicBezTo>
                    <a:cubicBezTo>
                      <a:pt x="10855" y="9948"/>
                      <a:pt x="11794" y="9171"/>
                      <a:pt x="13153" y="8036"/>
                    </a:cubicBezTo>
                    <a:lnTo>
                      <a:pt x="15719" y="8778"/>
                    </a:lnTo>
                    <a:cubicBezTo>
                      <a:pt x="14461" y="9847"/>
                      <a:pt x="13606" y="10589"/>
                      <a:pt x="13619" y="10601"/>
                    </a:cubicBezTo>
                    <a:cubicBezTo>
                      <a:pt x="13619" y="10602"/>
                      <a:pt x="13619" y="10602"/>
                      <a:pt x="13619" y="10602"/>
                    </a:cubicBezTo>
                    <a:cubicBezTo>
                      <a:pt x="13647" y="10602"/>
                      <a:pt x="14535" y="9875"/>
                      <a:pt x="15807" y="8803"/>
                    </a:cubicBezTo>
                    <a:lnTo>
                      <a:pt x="18385" y="9545"/>
                    </a:lnTo>
                    <a:cubicBezTo>
                      <a:pt x="17203" y="10551"/>
                      <a:pt x="16410" y="11243"/>
                      <a:pt x="16423" y="11255"/>
                    </a:cubicBezTo>
                    <a:cubicBezTo>
                      <a:pt x="16423" y="11255"/>
                      <a:pt x="16423" y="11255"/>
                      <a:pt x="16423" y="11255"/>
                    </a:cubicBezTo>
                    <a:cubicBezTo>
                      <a:pt x="16450" y="11255"/>
                      <a:pt x="17264" y="10580"/>
                      <a:pt x="18473" y="9570"/>
                    </a:cubicBezTo>
                    <a:lnTo>
                      <a:pt x="18724" y="9646"/>
                    </a:lnTo>
                    <a:lnTo>
                      <a:pt x="21327" y="10400"/>
                    </a:lnTo>
                    <a:cubicBezTo>
                      <a:pt x="20158" y="11394"/>
                      <a:pt x="19391" y="12073"/>
                      <a:pt x="19403" y="12085"/>
                    </a:cubicBezTo>
                    <a:cubicBezTo>
                      <a:pt x="19403" y="12085"/>
                      <a:pt x="19403" y="12085"/>
                      <a:pt x="19403" y="12085"/>
                    </a:cubicBezTo>
                    <a:cubicBezTo>
                      <a:pt x="19418" y="12085"/>
                      <a:pt x="20232" y="11422"/>
                      <a:pt x="21415" y="10425"/>
                    </a:cubicBezTo>
                    <a:lnTo>
                      <a:pt x="24395" y="11280"/>
                    </a:lnTo>
                    <a:cubicBezTo>
                      <a:pt x="23264" y="12337"/>
                      <a:pt x="22509" y="13041"/>
                      <a:pt x="22522" y="13053"/>
                    </a:cubicBezTo>
                    <a:cubicBezTo>
                      <a:pt x="22522" y="13054"/>
                      <a:pt x="22522" y="13054"/>
                      <a:pt x="22522" y="13054"/>
                    </a:cubicBezTo>
                    <a:cubicBezTo>
                      <a:pt x="22548" y="13054"/>
                      <a:pt x="23337" y="12353"/>
                      <a:pt x="24483" y="11306"/>
                    </a:cubicBezTo>
                    <a:lnTo>
                      <a:pt x="27338" y="12123"/>
                    </a:lnTo>
                    <a:cubicBezTo>
                      <a:pt x="26143" y="13305"/>
                      <a:pt x="25338" y="14110"/>
                      <a:pt x="25338" y="14122"/>
                    </a:cubicBezTo>
                    <a:cubicBezTo>
                      <a:pt x="25339" y="14122"/>
                      <a:pt x="25339" y="14122"/>
                      <a:pt x="25339" y="14122"/>
                    </a:cubicBezTo>
                    <a:cubicBezTo>
                      <a:pt x="25364" y="14122"/>
                      <a:pt x="26216" y="13333"/>
                      <a:pt x="27426" y="12161"/>
                    </a:cubicBezTo>
                    <a:lnTo>
                      <a:pt x="29928" y="12877"/>
                    </a:lnTo>
                    <a:cubicBezTo>
                      <a:pt x="28771" y="14059"/>
                      <a:pt x="27979" y="14889"/>
                      <a:pt x="27992" y="14902"/>
                    </a:cubicBezTo>
                    <a:cubicBezTo>
                      <a:pt x="27992" y="14902"/>
                      <a:pt x="27992" y="14902"/>
                      <a:pt x="27992" y="14902"/>
                    </a:cubicBezTo>
                    <a:cubicBezTo>
                      <a:pt x="28017" y="14902"/>
                      <a:pt x="28843" y="14088"/>
                      <a:pt x="30016" y="12903"/>
                    </a:cubicBezTo>
                    <a:lnTo>
                      <a:pt x="33085" y="13783"/>
                    </a:lnTo>
                    <a:cubicBezTo>
                      <a:pt x="31978" y="15103"/>
                      <a:pt x="31223" y="16046"/>
                      <a:pt x="31236" y="16046"/>
                    </a:cubicBezTo>
                    <a:cubicBezTo>
                      <a:pt x="31236" y="16046"/>
                      <a:pt x="31236" y="16046"/>
                      <a:pt x="31236" y="16046"/>
                    </a:cubicBezTo>
                    <a:cubicBezTo>
                      <a:pt x="31260" y="16046"/>
                      <a:pt x="32061" y="15132"/>
                      <a:pt x="33173" y="13808"/>
                    </a:cubicBezTo>
                    <a:cubicBezTo>
                      <a:pt x="35600" y="14500"/>
                      <a:pt x="37058" y="14902"/>
                      <a:pt x="37058" y="14902"/>
                    </a:cubicBezTo>
                    <a:cubicBezTo>
                      <a:pt x="37058" y="14902"/>
                      <a:pt x="35625" y="14462"/>
                      <a:pt x="33210" y="13758"/>
                    </a:cubicBezTo>
                    <a:cubicBezTo>
                      <a:pt x="33588" y="13305"/>
                      <a:pt x="34015" y="12815"/>
                      <a:pt x="34443" y="12299"/>
                    </a:cubicBezTo>
                    <a:lnTo>
                      <a:pt x="34770" y="11897"/>
                    </a:lnTo>
                    <a:cubicBezTo>
                      <a:pt x="36795" y="12452"/>
                      <a:pt x="37996" y="12790"/>
                      <a:pt x="38038" y="12790"/>
                    </a:cubicBezTo>
                    <a:cubicBezTo>
                      <a:pt x="38039" y="12790"/>
                      <a:pt x="38039" y="12790"/>
                      <a:pt x="38039" y="12789"/>
                    </a:cubicBezTo>
                    <a:cubicBezTo>
                      <a:pt x="38052" y="12777"/>
                      <a:pt x="36844" y="12437"/>
                      <a:pt x="34807" y="11846"/>
                    </a:cubicBezTo>
                    <a:cubicBezTo>
                      <a:pt x="35348" y="11205"/>
                      <a:pt x="35838" y="10614"/>
                      <a:pt x="36253" y="10111"/>
                    </a:cubicBezTo>
                    <a:cubicBezTo>
                      <a:pt x="38089" y="10604"/>
                      <a:pt x="39177" y="10904"/>
                      <a:pt x="39220" y="10904"/>
                    </a:cubicBezTo>
                    <a:cubicBezTo>
                      <a:pt x="39221" y="10904"/>
                      <a:pt x="39221" y="10903"/>
                      <a:pt x="39221" y="10903"/>
                    </a:cubicBezTo>
                    <a:cubicBezTo>
                      <a:pt x="39234" y="10891"/>
                      <a:pt x="38152" y="10589"/>
                      <a:pt x="36291" y="10061"/>
                    </a:cubicBezTo>
                    <a:cubicBezTo>
                      <a:pt x="37083" y="9105"/>
                      <a:pt x="37599" y="8476"/>
                      <a:pt x="37586" y="8464"/>
                    </a:cubicBezTo>
                    <a:cubicBezTo>
                      <a:pt x="37586" y="8464"/>
                      <a:pt x="37586" y="8464"/>
                      <a:pt x="37586" y="8464"/>
                    </a:cubicBezTo>
                    <a:cubicBezTo>
                      <a:pt x="37563" y="8464"/>
                      <a:pt x="37025" y="9089"/>
                      <a:pt x="36216" y="10036"/>
                    </a:cubicBezTo>
                    <a:lnTo>
                      <a:pt x="33562" y="9294"/>
                    </a:lnTo>
                    <a:cubicBezTo>
                      <a:pt x="34417" y="8413"/>
                      <a:pt x="34971" y="7822"/>
                      <a:pt x="34958" y="7810"/>
                    </a:cubicBezTo>
                    <a:cubicBezTo>
                      <a:pt x="34958" y="7810"/>
                      <a:pt x="34958" y="7810"/>
                      <a:pt x="34958" y="7810"/>
                    </a:cubicBezTo>
                    <a:cubicBezTo>
                      <a:pt x="34933" y="7810"/>
                      <a:pt x="34358" y="8385"/>
                      <a:pt x="33474" y="9268"/>
                    </a:cubicBezTo>
                    <a:lnTo>
                      <a:pt x="31073" y="8602"/>
                    </a:lnTo>
                    <a:cubicBezTo>
                      <a:pt x="32116" y="7571"/>
                      <a:pt x="32808" y="6879"/>
                      <a:pt x="32795" y="6867"/>
                    </a:cubicBezTo>
                    <a:cubicBezTo>
                      <a:pt x="32795" y="6867"/>
                      <a:pt x="32795" y="6867"/>
                      <a:pt x="32795" y="6867"/>
                    </a:cubicBezTo>
                    <a:cubicBezTo>
                      <a:pt x="32770" y="6867"/>
                      <a:pt x="32044" y="7555"/>
                      <a:pt x="30985" y="8577"/>
                    </a:cubicBezTo>
                    <a:lnTo>
                      <a:pt x="28256" y="7810"/>
                    </a:lnTo>
                    <a:cubicBezTo>
                      <a:pt x="29388" y="6754"/>
                      <a:pt x="30142" y="6037"/>
                      <a:pt x="30142" y="6024"/>
                    </a:cubicBezTo>
                    <a:cubicBezTo>
                      <a:pt x="30142" y="6024"/>
                      <a:pt x="30142" y="6024"/>
                      <a:pt x="30142" y="6024"/>
                    </a:cubicBezTo>
                    <a:cubicBezTo>
                      <a:pt x="30115" y="6024"/>
                      <a:pt x="29315" y="6725"/>
                      <a:pt x="28168" y="7785"/>
                    </a:cubicBezTo>
                    <a:lnTo>
                      <a:pt x="25439" y="7030"/>
                    </a:lnTo>
                    <a:cubicBezTo>
                      <a:pt x="26583" y="6049"/>
                      <a:pt x="27350" y="5383"/>
                      <a:pt x="27338" y="5370"/>
                    </a:cubicBezTo>
                    <a:cubicBezTo>
                      <a:pt x="27338" y="5370"/>
                      <a:pt x="27338" y="5370"/>
                      <a:pt x="27337" y="5370"/>
                    </a:cubicBezTo>
                    <a:cubicBezTo>
                      <a:pt x="27310" y="5370"/>
                      <a:pt x="26509" y="6021"/>
                      <a:pt x="25338" y="6992"/>
                    </a:cubicBezTo>
                    <a:lnTo>
                      <a:pt x="22459" y="6200"/>
                    </a:lnTo>
                    <a:cubicBezTo>
                      <a:pt x="23603" y="5219"/>
                      <a:pt x="24370" y="4553"/>
                      <a:pt x="24358" y="4540"/>
                    </a:cubicBezTo>
                    <a:cubicBezTo>
                      <a:pt x="24358" y="4540"/>
                      <a:pt x="24357" y="4540"/>
                      <a:pt x="24357" y="4540"/>
                    </a:cubicBezTo>
                    <a:cubicBezTo>
                      <a:pt x="24330" y="4540"/>
                      <a:pt x="23542" y="5191"/>
                      <a:pt x="22358" y="6175"/>
                    </a:cubicBezTo>
                    <a:lnTo>
                      <a:pt x="21566" y="5949"/>
                    </a:lnTo>
                    <a:lnTo>
                      <a:pt x="19768" y="5446"/>
                    </a:lnTo>
                    <a:cubicBezTo>
                      <a:pt x="20862" y="4515"/>
                      <a:pt x="21566" y="3899"/>
                      <a:pt x="21566" y="3874"/>
                    </a:cubicBezTo>
                    <a:cubicBezTo>
                      <a:pt x="21566" y="3874"/>
                      <a:pt x="21566" y="3874"/>
                      <a:pt x="21565" y="3874"/>
                    </a:cubicBezTo>
                    <a:cubicBezTo>
                      <a:pt x="21538" y="3874"/>
                      <a:pt x="20788" y="4487"/>
                      <a:pt x="19680" y="5421"/>
                    </a:cubicBezTo>
                    <a:lnTo>
                      <a:pt x="17077" y="4716"/>
                    </a:lnTo>
                    <a:cubicBezTo>
                      <a:pt x="18095" y="3836"/>
                      <a:pt x="18762" y="3258"/>
                      <a:pt x="18749" y="3245"/>
                    </a:cubicBezTo>
                    <a:cubicBezTo>
                      <a:pt x="18749" y="3245"/>
                      <a:pt x="18749" y="3244"/>
                      <a:pt x="18748" y="3244"/>
                    </a:cubicBezTo>
                    <a:cubicBezTo>
                      <a:pt x="18720" y="3244"/>
                      <a:pt x="18023" y="3817"/>
                      <a:pt x="16976" y="4691"/>
                    </a:cubicBezTo>
                    <a:lnTo>
                      <a:pt x="14361" y="3962"/>
                    </a:lnTo>
                    <a:cubicBezTo>
                      <a:pt x="15430" y="3044"/>
                      <a:pt x="16146" y="2428"/>
                      <a:pt x="16134" y="2415"/>
                    </a:cubicBezTo>
                    <a:cubicBezTo>
                      <a:pt x="16134" y="2415"/>
                      <a:pt x="16133" y="2415"/>
                      <a:pt x="16133" y="2415"/>
                    </a:cubicBezTo>
                    <a:cubicBezTo>
                      <a:pt x="16106" y="2415"/>
                      <a:pt x="15368" y="3016"/>
                      <a:pt x="14260" y="3937"/>
                    </a:cubicBezTo>
                    <a:lnTo>
                      <a:pt x="11657" y="3220"/>
                    </a:lnTo>
                    <a:cubicBezTo>
                      <a:pt x="12688" y="2352"/>
                      <a:pt x="13342" y="1774"/>
                      <a:pt x="13330" y="1761"/>
                    </a:cubicBezTo>
                    <a:cubicBezTo>
                      <a:pt x="13329" y="1761"/>
                      <a:pt x="13329" y="1761"/>
                      <a:pt x="13329" y="1761"/>
                    </a:cubicBezTo>
                    <a:cubicBezTo>
                      <a:pt x="13302" y="1761"/>
                      <a:pt x="12614" y="2324"/>
                      <a:pt x="11569" y="3195"/>
                    </a:cubicBezTo>
                    <a:lnTo>
                      <a:pt x="8878" y="2453"/>
                    </a:lnTo>
                    <a:cubicBezTo>
                      <a:pt x="9821" y="1636"/>
                      <a:pt x="10437" y="1107"/>
                      <a:pt x="10425" y="1095"/>
                    </a:cubicBezTo>
                    <a:cubicBezTo>
                      <a:pt x="10425" y="1095"/>
                      <a:pt x="10424" y="1095"/>
                      <a:pt x="10424" y="1095"/>
                    </a:cubicBezTo>
                    <a:cubicBezTo>
                      <a:pt x="10397" y="1095"/>
                      <a:pt x="9759" y="1620"/>
                      <a:pt x="8790" y="2428"/>
                    </a:cubicBezTo>
                    <a:lnTo>
                      <a:pt x="6401" y="1774"/>
                    </a:lnTo>
                    <a:cubicBezTo>
                      <a:pt x="6715" y="1510"/>
                      <a:pt x="7017" y="1258"/>
                      <a:pt x="7281" y="1045"/>
                    </a:cubicBezTo>
                    <a:cubicBezTo>
                      <a:pt x="7646" y="730"/>
                      <a:pt x="7948" y="466"/>
                      <a:pt x="8149" y="290"/>
                    </a:cubicBezTo>
                    <a:lnTo>
                      <a:pt x="8388" y="76"/>
                    </a:lnTo>
                    <a:cubicBezTo>
                      <a:pt x="8413" y="51"/>
                      <a:pt x="8438" y="26"/>
                      <a:pt x="846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4169000" y="2733300"/>
                <a:ext cx="944075" cy="721525"/>
              </a:xfrm>
              <a:custGeom>
                <a:avLst/>
                <a:gdLst/>
                <a:ahLst/>
                <a:cxnLst/>
                <a:rect l="l" t="t" r="r" b="b"/>
                <a:pathLst>
                  <a:path w="37763" h="28861" extrusionOk="0">
                    <a:moveTo>
                      <a:pt x="17593" y="3208"/>
                    </a:moveTo>
                    <a:lnTo>
                      <a:pt x="30758" y="5823"/>
                    </a:lnTo>
                    <a:cubicBezTo>
                      <a:pt x="30872" y="6414"/>
                      <a:pt x="30846" y="6993"/>
                      <a:pt x="30520" y="7496"/>
                    </a:cubicBezTo>
                    <a:cubicBezTo>
                      <a:pt x="30101" y="8139"/>
                      <a:pt x="29298" y="8426"/>
                      <a:pt x="28517" y="8426"/>
                    </a:cubicBezTo>
                    <a:cubicBezTo>
                      <a:pt x="28383" y="8426"/>
                      <a:pt x="28249" y="8418"/>
                      <a:pt x="28118" y="8401"/>
                    </a:cubicBezTo>
                    <a:cubicBezTo>
                      <a:pt x="27212" y="8288"/>
                      <a:pt x="26382" y="7873"/>
                      <a:pt x="25552" y="7546"/>
                    </a:cubicBezTo>
                    <a:cubicBezTo>
                      <a:pt x="24957" y="7311"/>
                      <a:pt x="24303" y="7122"/>
                      <a:pt x="23661" y="7122"/>
                    </a:cubicBezTo>
                    <a:cubicBezTo>
                      <a:pt x="23408" y="7122"/>
                      <a:pt x="23157" y="7151"/>
                      <a:pt x="22912" y="7219"/>
                    </a:cubicBezTo>
                    <a:cubicBezTo>
                      <a:pt x="22032" y="7458"/>
                      <a:pt x="21315" y="8175"/>
                      <a:pt x="20422" y="8401"/>
                    </a:cubicBezTo>
                    <a:cubicBezTo>
                      <a:pt x="20205" y="8453"/>
                      <a:pt x="19980" y="8478"/>
                      <a:pt x="19752" y="8478"/>
                    </a:cubicBezTo>
                    <a:cubicBezTo>
                      <a:pt x="18603" y="8478"/>
                      <a:pt x="17380" y="7839"/>
                      <a:pt x="16813" y="6779"/>
                    </a:cubicBezTo>
                    <a:cubicBezTo>
                      <a:pt x="16197" y="5622"/>
                      <a:pt x="16461" y="4201"/>
                      <a:pt x="17593" y="3208"/>
                    </a:cubicBezTo>
                    <a:close/>
                    <a:moveTo>
                      <a:pt x="22924" y="10224"/>
                    </a:moveTo>
                    <a:lnTo>
                      <a:pt x="31450" y="12123"/>
                    </a:lnTo>
                    <a:lnTo>
                      <a:pt x="31261" y="12991"/>
                    </a:lnTo>
                    <a:lnTo>
                      <a:pt x="22723" y="11092"/>
                    </a:lnTo>
                    <a:lnTo>
                      <a:pt x="22924" y="10224"/>
                    </a:lnTo>
                    <a:close/>
                    <a:moveTo>
                      <a:pt x="1561" y="2289"/>
                    </a:moveTo>
                    <a:cubicBezTo>
                      <a:pt x="1560" y="2289"/>
                      <a:pt x="1560" y="2290"/>
                      <a:pt x="1560" y="2290"/>
                    </a:cubicBezTo>
                    <a:lnTo>
                      <a:pt x="642" y="12739"/>
                    </a:lnTo>
                    <a:lnTo>
                      <a:pt x="26" y="19680"/>
                    </a:lnTo>
                    <a:lnTo>
                      <a:pt x="26" y="19794"/>
                    </a:lnTo>
                    <a:lnTo>
                      <a:pt x="0" y="20108"/>
                    </a:lnTo>
                    <a:lnTo>
                      <a:pt x="1561" y="2289"/>
                    </a:lnTo>
                    <a:close/>
                    <a:moveTo>
                      <a:pt x="1761" y="1"/>
                    </a:moveTo>
                    <a:lnTo>
                      <a:pt x="1561" y="2289"/>
                    </a:lnTo>
                    <a:lnTo>
                      <a:pt x="1561" y="2289"/>
                    </a:lnTo>
                    <a:cubicBezTo>
                      <a:pt x="3064" y="1959"/>
                      <a:pt x="4594" y="1663"/>
                      <a:pt x="6117" y="1663"/>
                    </a:cubicBezTo>
                    <a:cubicBezTo>
                      <a:pt x="6683" y="1663"/>
                      <a:pt x="7247" y="1704"/>
                      <a:pt x="7809" y="1799"/>
                    </a:cubicBezTo>
                    <a:cubicBezTo>
                      <a:pt x="8740" y="1963"/>
                      <a:pt x="9620" y="2302"/>
                      <a:pt x="10412" y="2805"/>
                    </a:cubicBezTo>
                    <a:cubicBezTo>
                      <a:pt x="12148" y="3132"/>
                      <a:pt x="13619" y="4540"/>
                      <a:pt x="13996" y="6263"/>
                    </a:cubicBezTo>
                    <a:cubicBezTo>
                      <a:pt x="14223" y="7357"/>
                      <a:pt x="14047" y="8489"/>
                      <a:pt x="14021" y="9608"/>
                    </a:cubicBezTo>
                    <a:cubicBezTo>
                      <a:pt x="13996" y="10727"/>
                      <a:pt x="14185" y="11947"/>
                      <a:pt x="14964" y="12739"/>
                    </a:cubicBezTo>
                    <a:cubicBezTo>
                      <a:pt x="15015" y="12790"/>
                      <a:pt x="15065" y="12827"/>
                      <a:pt x="15115" y="12865"/>
                    </a:cubicBezTo>
                    <a:cubicBezTo>
                      <a:pt x="15103" y="12752"/>
                      <a:pt x="15090" y="12563"/>
                      <a:pt x="15078" y="12488"/>
                    </a:cubicBezTo>
                    <a:cubicBezTo>
                      <a:pt x="15040" y="12249"/>
                      <a:pt x="15090" y="11997"/>
                      <a:pt x="15216" y="11784"/>
                    </a:cubicBezTo>
                    <a:cubicBezTo>
                      <a:pt x="15229" y="11746"/>
                      <a:pt x="15241" y="11708"/>
                      <a:pt x="15254" y="11670"/>
                    </a:cubicBezTo>
                    <a:cubicBezTo>
                      <a:pt x="15254" y="11519"/>
                      <a:pt x="15015" y="10790"/>
                      <a:pt x="14927" y="10526"/>
                    </a:cubicBezTo>
                    <a:cubicBezTo>
                      <a:pt x="14839" y="10281"/>
                      <a:pt x="14926" y="10120"/>
                      <a:pt x="15004" y="10120"/>
                    </a:cubicBezTo>
                    <a:cubicBezTo>
                      <a:pt x="15027" y="10120"/>
                      <a:pt x="15048" y="10134"/>
                      <a:pt x="15065" y="10161"/>
                    </a:cubicBezTo>
                    <a:cubicBezTo>
                      <a:pt x="15203" y="10400"/>
                      <a:pt x="15593" y="11419"/>
                      <a:pt x="15706" y="11507"/>
                    </a:cubicBezTo>
                    <a:cubicBezTo>
                      <a:pt x="15715" y="11514"/>
                      <a:pt x="15723" y="11517"/>
                      <a:pt x="15729" y="11517"/>
                    </a:cubicBezTo>
                    <a:cubicBezTo>
                      <a:pt x="15807" y="11517"/>
                      <a:pt x="15732" y="11067"/>
                      <a:pt x="15732" y="11067"/>
                    </a:cubicBezTo>
                    <a:cubicBezTo>
                      <a:pt x="15518" y="9935"/>
                      <a:pt x="15442" y="9772"/>
                      <a:pt x="15644" y="9721"/>
                    </a:cubicBezTo>
                    <a:cubicBezTo>
                      <a:pt x="15648" y="9720"/>
                      <a:pt x="15652" y="9720"/>
                      <a:pt x="15656" y="9720"/>
                    </a:cubicBezTo>
                    <a:cubicBezTo>
                      <a:pt x="15882" y="9720"/>
                      <a:pt x="16197" y="11343"/>
                      <a:pt x="16197" y="11343"/>
                    </a:cubicBezTo>
                    <a:cubicBezTo>
                      <a:pt x="16197" y="11343"/>
                      <a:pt x="16159" y="11104"/>
                      <a:pt x="16335" y="11054"/>
                    </a:cubicBezTo>
                    <a:cubicBezTo>
                      <a:pt x="16356" y="11047"/>
                      <a:pt x="16375" y="11044"/>
                      <a:pt x="16393" y="11044"/>
                    </a:cubicBezTo>
                    <a:cubicBezTo>
                      <a:pt x="16533" y="11044"/>
                      <a:pt x="16612" y="11230"/>
                      <a:pt x="16612" y="11230"/>
                    </a:cubicBezTo>
                    <a:cubicBezTo>
                      <a:pt x="16574" y="11104"/>
                      <a:pt x="16750" y="11079"/>
                      <a:pt x="16750" y="11079"/>
                    </a:cubicBezTo>
                    <a:cubicBezTo>
                      <a:pt x="17190" y="11117"/>
                      <a:pt x="17027" y="12764"/>
                      <a:pt x="17027" y="12764"/>
                    </a:cubicBezTo>
                    <a:lnTo>
                      <a:pt x="17027" y="13657"/>
                    </a:lnTo>
                    <a:cubicBezTo>
                      <a:pt x="17303" y="13695"/>
                      <a:pt x="17580" y="13720"/>
                      <a:pt x="17869" y="13733"/>
                    </a:cubicBezTo>
                    <a:cubicBezTo>
                      <a:pt x="18913" y="13770"/>
                      <a:pt x="19982" y="13682"/>
                      <a:pt x="20988" y="13972"/>
                    </a:cubicBezTo>
                    <a:cubicBezTo>
                      <a:pt x="22912" y="14525"/>
                      <a:pt x="24295" y="16562"/>
                      <a:pt x="24081" y="18549"/>
                    </a:cubicBezTo>
                    <a:cubicBezTo>
                      <a:pt x="24069" y="18687"/>
                      <a:pt x="24043" y="18813"/>
                      <a:pt x="24031" y="18939"/>
                    </a:cubicBezTo>
                    <a:cubicBezTo>
                      <a:pt x="24144" y="19215"/>
                      <a:pt x="24245" y="19479"/>
                      <a:pt x="24333" y="19768"/>
                    </a:cubicBezTo>
                    <a:cubicBezTo>
                      <a:pt x="24622" y="20774"/>
                      <a:pt x="24710" y="21831"/>
                      <a:pt x="24584" y="22874"/>
                    </a:cubicBezTo>
                    <a:cubicBezTo>
                      <a:pt x="24936" y="23164"/>
                      <a:pt x="25326" y="23403"/>
                      <a:pt x="25741" y="23566"/>
                    </a:cubicBezTo>
                    <a:cubicBezTo>
                      <a:pt x="26584" y="23931"/>
                      <a:pt x="27489" y="24145"/>
                      <a:pt x="28256" y="24622"/>
                    </a:cubicBezTo>
                    <a:cubicBezTo>
                      <a:pt x="29388" y="25339"/>
                      <a:pt x="30079" y="26622"/>
                      <a:pt x="30167" y="27942"/>
                    </a:cubicBezTo>
                    <a:lnTo>
                      <a:pt x="33751" y="28860"/>
                    </a:lnTo>
                    <a:lnTo>
                      <a:pt x="34719" y="23616"/>
                    </a:lnTo>
                    <a:cubicBezTo>
                      <a:pt x="34254" y="23541"/>
                      <a:pt x="33827" y="23377"/>
                      <a:pt x="33437" y="23113"/>
                    </a:cubicBezTo>
                    <a:cubicBezTo>
                      <a:pt x="32557" y="22472"/>
                      <a:pt x="32016" y="21466"/>
                      <a:pt x="31953" y="20385"/>
                    </a:cubicBezTo>
                    <a:cubicBezTo>
                      <a:pt x="31903" y="19693"/>
                      <a:pt x="32091" y="19014"/>
                      <a:pt x="32494" y="18448"/>
                    </a:cubicBezTo>
                    <a:cubicBezTo>
                      <a:pt x="32861" y="17943"/>
                      <a:pt x="33459" y="17648"/>
                      <a:pt x="34086" y="17648"/>
                    </a:cubicBezTo>
                    <a:cubicBezTo>
                      <a:pt x="34146" y="17648"/>
                      <a:pt x="34206" y="17650"/>
                      <a:pt x="34267" y="17656"/>
                    </a:cubicBezTo>
                    <a:lnTo>
                      <a:pt x="34342" y="17669"/>
                    </a:lnTo>
                    <a:cubicBezTo>
                      <a:pt x="34820" y="17719"/>
                      <a:pt x="35298" y="17807"/>
                      <a:pt x="35763" y="17945"/>
                    </a:cubicBezTo>
                    <a:lnTo>
                      <a:pt x="37763" y="7156"/>
                    </a:lnTo>
                    <a:lnTo>
                      <a:pt x="1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4574225" y="2813475"/>
                <a:ext cx="366575" cy="131800"/>
              </a:xfrm>
              <a:custGeom>
                <a:avLst/>
                <a:gdLst/>
                <a:ahLst/>
                <a:cxnLst/>
                <a:rect l="l" t="t" r="r" b="b"/>
                <a:pathLst>
                  <a:path w="14663" h="5272" extrusionOk="0">
                    <a:moveTo>
                      <a:pt x="1384" y="1"/>
                    </a:moveTo>
                    <a:cubicBezTo>
                      <a:pt x="252" y="994"/>
                      <a:pt x="0" y="2427"/>
                      <a:pt x="604" y="3572"/>
                    </a:cubicBezTo>
                    <a:cubicBezTo>
                      <a:pt x="1171" y="4632"/>
                      <a:pt x="2394" y="5271"/>
                      <a:pt x="3551" y="5271"/>
                    </a:cubicBezTo>
                    <a:cubicBezTo>
                      <a:pt x="3780" y="5271"/>
                      <a:pt x="4007" y="5246"/>
                      <a:pt x="4226" y="5194"/>
                    </a:cubicBezTo>
                    <a:cubicBezTo>
                      <a:pt x="5118" y="4968"/>
                      <a:pt x="5823" y="4263"/>
                      <a:pt x="6703" y="4012"/>
                    </a:cubicBezTo>
                    <a:cubicBezTo>
                      <a:pt x="6951" y="3944"/>
                      <a:pt x="7203" y="3915"/>
                      <a:pt x="7455" y="3915"/>
                    </a:cubicBezTo>
                    <a:cubicBezTo>
                      <a:pt x="8096" y="3915"/>
                      <a:pt x="8739" y="4104"/>
                      <a:pt x="9343" y="4339"/>
                    </a:cubicBezTo>
                    <a:cubicBezTo>
                      <a:pt x="10186" y="4678"/>
                      <a:pt x="11016" y="5081"/>
                      <a:pt x="11909" y="5194"/>
                    </a:cubicBezTo>
                    <a:cubicBezTo>
                      <a:pt x="12040" y="5211"/>
                      <a:pt x="12174" y="5219"/>
                      <a:pt x="12308" y="5219"/>
                    </a:cubicBezTo>
                    <a:cubicBezTo>
                      <a:pt x="13089" y="5219"/>
                      <a:pt x="13892" y="4932"/>
                      <a:pt x="14311" y="4289"/>
                    </a:cubicBezTo>
                    <a:cubicBezTo>
                      <a:pt x="14625" y="3786"/>
                      <a:pt x="14663" y="3207"/>
                      <a:pt x="14549" y="2616"/>
                    </a:cubicBezTo>
                    <a:lnTo>
                      <a:pt x="13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4429300" y="2803100"/>
                <a:ext cx="117900" cy="272575"/>
              </a:xfrm>
              <a:custGeom>
                <a:avLst/>
                <a:gdLst/>
                <a:ahLst/>
                <a:cxnLst/>
                <a:rect l="l" t="t" r="r" b="b"/>
                <a:pathLst>
                  <a:path w="4716" h="10903" extrusionOk="0">
                    <a:moveTo>
                      <a:pt x="0" y="1"/>
                    </a:moveTo>
                    <a:lnTo>
                      <a:pt x="0" y="1"/>
                    </a:lnTo>
                    <a:cubicBezTo>
                      <a:pt x="1157" y="730"/>
                      <a:pt x="2063" y="1786"/>
                      <a:pt x="2377" y="3107"/>
                    </a:cubicBezTo>
                    <a:cubicBezTo>
                      <a:pt x="2641" y="4238"/>
                      <a:pt x="2440" y="5420"/>
                      <a:pt x="2377" y="6590"/>
                    </a:cubicBezTo>
                    <a:cubicBezTo>
                      <a:pt x="2302" y="7759"/>
                      <a:pt x="2415" y="9029"/>
                      <a:pt x="3169" y="9909"/>
                    </a:cubicBezTo>
                    <a:cubicBezTo>
                      <a:pt x="3572" y="10362"/>
                      <a:pt x="4075" y="10702"/>
                      <a:pt x="4640" y="10903"/>
                    </a:cubicBezTo>
                    <a:lnTo>
                      <a:pt x="4716" y="10186"/>
                    </a:lnTo>
                    <a:lnTo>
                      <a:pt x="4703" y="10073"/>
                    </a:lnTo>
                    <a:cubicBezTo>
                      <a:pt x="4653" y="10023"/>
                      <a:pt x="4603" y="9985"/>
                      <a:pt x="4565" y="9935"/>
                    </a:cubicBezTo>
                    <a:cubicBezTo>
                      <a:pt x="3773" y="9155"/>
                      <a:pt x="3584" y="7935"/>
                      <a:pt x="3622" y="6816"/>
                    </a:cubicBezTo>
                    <a:cubicBezTo>
                      <a:pt x="3647" y="5684"/>
                      <a:pt x="3823" y="4553"/>
                      <a:pt x="3584" y="3459"/>
                    </a:cubicBezTo>
                    <a:cubicBezTo>
                      <a:pt x="3220" y="1736"/>
                      <a:pt x="1723" y="328"/>
                      <a:pt x="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4594975" y="3074725"/>
                <a:ext cx="181400" cy="132050"/>
              </a:xfrm>
              <a:custGeom>
                <a:avLst/>
                <a:gdLst/>
                <a:ahLst/>
                <a:cxnLst/>
                <a:rect l="l" t="t" r="r" b="b"/>
                <a:pathLst>
                  <a:path w="7256" h="5282" extrusionOk="0">
                    <a:moveTo>
                      <a:pt x="0" y="0"/>
                    </a:moveTo>
                    <a:lnTo>
                      <a:pt x="0" y="491"/>
                    </a:lnTo>
                    <a:cubicBezTo>
                      <a:pt x="528" y="566"/>
                      <a:pt x="1082" y="629"/>
                      <a:pt x="1622" y="755"/>
                    </a:cubicBezTo>
                    <a:cubicBezTo>
                      <a:pt x="4012" y="1346"/>
                      <a:pt x="6011" y="3018"/>
                      <a:pt x="7004" y="5282"/>
                    </a:cubicBezTo>
                    <a:cubicBezTo>
                      <a:pt x="7017" y="5156"/>
                      <a:pt x="7042" y="5017"/>
                      <a:pt x="7055" y="4892"/>
                    </a:cubicBezTo>
                    <a:cubicBezTo>
                      <a:pt x="7256" y="2905"/>
                      <a:pt x="5885" y="868"/>
                      <a:pt x="3961" y="315"/>
                    </a:cubicBezTo>
                    <a:cubicBezTo>
                      <a:pt x="2955" y="25"/>
                      <a:pt x="1887" y="113"/>
                      <a:pt x="843" y="76"/>
                    </a:cubicBezTo>
                    <a:cubicBezTo>
                      <a:pt x="554" y="63"/>
                      <a:pt x="277" y="38"/>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4753725" y="3305150"/>
                <a:ext cx="169775" cy="127975"/>
              </a:xfrm>
              <a:custGeom>
                <a:avLst/>
                <a:gdLst/>
                <a:ahLst/>
                <a:cxnLst/>
                <a:rect l="l" t="t" r="r" b="b"/>
                <a:pathLst>
                  <a:path w="6791" h="5119" extrusionOk="0">
                    <a:moveTo>
                      <a:pt x="1208" y="0"/>
                    </a:moveTo>
                    <a:cubicBezTo>
                      <a:pt x="1057" y="1195"/>
                      <a:pt x="642" y="2339"/>
                      <a:pt x="1" y="3358"/>
                    </a:cubicBezTo>
                    <a:lnTo>
                      <a:pt x="6791" y="5118"/>
                    </a:lnTo>
                    <a:lnTo>
                      <a:pt x="6791" y="5056"/>
                    </a:lnTo>
                    <a:cubicBezTo>
                      <a:pt x="6703" y="3748"/>
                      <a:pt x="6011" y="2453"/>
                      <a:pt x="4880" y="1748"/>
                    </a:cubicBezTo>
                    <a:cubicBezTo>
                      <a:pt x="4113" y="1271"/>
                      <a:pt x="3207" y="1057"/>
                      <a:pt x="2365" y="692"/>
                    </a:cubicBezTo>
                    <a:cubicBezTo>
                      <a:pt x="1950" y="516"/>
                      <a:pt x="1560" y="290"/>
                      <a:pt x="120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4194150" y="3195125"/>
                <a:ext cx="2225" cy="2525"/>
              </a:xfrm>
              <a:custGeom>
                <a:avLst/>
                <a:gdLst/>
                <a:ahLst/>
                <a:cxnLst/>
                <a:rect l="l" t="t" r="r" b="b"/>
                <a:pathLst>
                  <a:path w="89" h="101" extrusionOk="0">
                    <a:moveTo>
                      <a:pt x="88" y="0"/>
                    </a:moveTo>
                    <a:lnTo>
                      <a:pt x="0" y="101"/>
                    </a:lnTo>
                    <a:lnTo>
                      <a:pt x="88" y="13"/>
                    </a:lnTo>
                    <a:lnTo>
                      <a:pt x="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4396925" y="3086975"/>
                <a:ext cx="390150" cy="302125"/>
              </a:xfrm>
              <a:custGeom>
                <a:avLst/>
                <a:gdLst/>
                <a:ahLst/>
                <a:cxnLst/>
                <a:rect l="l" t="t" r="r" b="b"/>
                <a:pathLst>
                  <a:path w="15606" h="12085" extrusionOk="0">
                    <a:moveTo>
                      <a:pt x="7910" y="1"/>
                    </a:moveTo>
                    <a:lnTo>
                      <a:pt x="7834" y="7055"/>
                    </a:lnTo>
                    <a:cubicBezTo>
                      <a:pt x="7834" y="8296"/>
                      <a:pt x="6824" y="9102"/>
                      <a:pt x="5781" y="9102"/>
                    </a:cubicBezTo>
                    <a:cubicBezTo>
                      <a:pt x="5249" y="9102"/>
                      <a:pt x="4708" y="8893"/>
                      <a:pt x="4288" y="8426"/>
                    </a:cubicBezTo>
                    <a:lnTo>
                      <a:pt x="2540" y="6527"/>
                    </a:lnTo>
                    <a:lnTo>
                      <a:pt x="1937" y="6992"/>
                    </a:lnTo>
                    <a:lnTo>
                      <a:pt x="868" y="5219"/>
                    </a:lnTo>
                    <a:cubicBezTo>
                      <a:pt x="818" y="5508"/>
                      <a:pt x="755" y="5772"/>
                      <a:pt x="717" y="5986"/>
                    </a:cubicBezTo>
                    <a:cubicBezTo>
                      <a:pt x="679" y="6137"/>
                      <a:pt x="641" y="6275"/>
                      <a:pt x="616" y="6363"/>
                    </a:cubicBezTo>
                    <a:cubicBezTo>
                      <a:pt x="604" y="6414"/>
                      <a:pt x="591" y="6451"/>
                      <a:pt x="566" y="6502"/>
                    </a:cubicBezTo>
                    <a:cubicBezTo>
                      <a:pt x="566" y="6451"/>
                      <a:pt x="579" y="6401"/>
                      <a:pt x="591" y="6363"/>
                    </a:cubicBezTo>
                    <a:lnTo>
                      <a:pt x="667" y="5974"/>
                    </a:lnTo>
                    <a:cubicBezTo>
                      <a:pt x="704" y="5747"/>
                      <a:pt x="767" y="5458"/>
                      <a:pt x="818" y="5131"/>
                    </a:cubicBezTo>
                    <a:lnTo>
                      <a:pt x="818" y="5119"/>
                    </a:lnTo>
                    <a:lnTo>
                      <a:pt x="0" y="8375"/>
                    </a:lnTo>
                    <a:lnTo>
                      <a:pt x="14285" y="12085"/>
                    </a:lnTo>
                    <a:cubicBezTo>
                      <a:pt x="14926" y="11066"/>
                      <a:pt x="15329" y="9922"/>
                      <a:pt x="15480" y="8727"/>
                    </a:cubicBezTo>
                    <a:cubicBezTo>
                      <a:pt x="15606" y="7684"/>
                      <a:pt x="15517" y="6627"/>
                      <a:pt x="15228" y="5609"/>
                    </a:cubicBezTo>
                    <a:cubicBezTo>
                      <a:pt x="15140" y="5332"/>
                      <a:pt x="15040" y="5056"/>
                      <a:pt x="14926" y="4792"/>
                    </a:cubicBezTo>
                    <a:cubicBezTo>
                      <a:pt x="13933" y="2528"/>
                      <a:pt x="11934" y="856"/>
                      <a:pt x="9544" y="265"/>
                    </a:cubicBezTo>
                    <a:cubicBezTo>
                      <a:pt x="9004" y="139"/>
                      <a:pt x="8450" y="76"/>
                      <a:pt x="79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4185350" y="2774725"/>
                <a:ext cx="359975" cy="444300"/>
              </a:xfrm>
              <a:custGeom>
                <a:avLst/>
                <a:gdLst/>
                <a:ahLst/>
                <a:cxnLst/>
                <a:rect l="l" t="t" r="r" b="b"/>
                <a:pathLst>
                  <a:path w="14399" h="17772" extrusionOk="0">
                    <a:moveTo>
                      <a:pt x="5466" y="0"/>
                    </a:moveTo>
                    <a:cubicBezTo>
                      <a:pt x="3945" y="0"/>
                      <a:pt x="2415" y="303"/>
                      <a:pt x="906" y="633"/>
                    </a:cubicBezTo>
                    <a:lnTo>
                      <a:pt x="0" y="11082"/>
                    </a:lnTo>
                    <a:cubicBezTo>
                      <a:pt x="1118" y="10413"/>
                      <a:pt x="2063" y="10268"/>
                      <a:pt x="2672" y="10268"/>
                    </a:cubicBezTo>
                    <a:cubicBezTo>
                      <a:pt x="3138" y="10268"/>
                      <a:pt x="3408" y="10353"/>
                      <a:pt x="3408" y="10353"/>
                    </a:cubicBezTo>
                    <a:lnTo>
                      <a:pt x="4112" y="10416"/>
                    </a:lnTo>
                    <a:cubicBezTo>
                      <a:pt x="4112" y="10340"/>
                      <a:pt x="4125" y="10277"/>
                      <a:pt x="4125" y="10215"/>
                    </a:cubicBezTo>
                    <a:cubicBezTo>
                      <a:pt x="3949" y="10139"/>
                      <a:pt x="3785" y="10013"/>
                      <a:pt x="3672" y="9862"/>
                    </a:cubicBezTo>
                    <a:cubicBezTo>
                      <a:pt x="3471" y="9573"/>
                      <a:pt x="2654" y="9246"/>
                      <a:pt x="2377" y="9045"/>
                    </a:cubicBezTo>
                    <a:cubicBezTo>
                      <a:pt x="2138" y="8882"/>
                      <a:pt x="2553" y="8077"/>
                      <a:pt x="2289" y="7976"/>
                    </a:cubicBezTo>
                    <a:cubicBezTo>
                      <a:pt x="1635" y="7700"/>
                      <a:pt x="1157" y="7134"/>
                      <a:pt x="1019" y="6442"/>
                    </a:cubicBezTo>
                    <a:cubicBezTo>
                      <a:pt x="931" y="6077"/>
                      <a:pt x="943" y="5662"/>
                      <a:pt x="1170" y="5386"/>
                    </a:cubicBezTo>
                    <a:cubicBezTo>
                      <a:pt x="1396" y="5097"/>
                      <a:pt x="1761" y="5009"/>
                      <a:pt x="1987" y="4745"/>
                    </a:cubicBezTo>
                    <a:cubicBezTo>
                      <a:pt x="2302" y="4380"/>
                      <a:pt x="2289" y="3839"/>
                      <a:pt x="2377" y="3361"/>
                    </a:cubicBezTo>
                    <a:cubicBezTo>
                      <a:pt x="2515" y="2632"/>
                      <a:pt x="2955" y="1991"/>
                      <a:pt x="3597" y="1601"/>
                    </a:cubicBezTo>
                    <a:cubicBezTo>
                      <a:pt x="3913" y="1418"/>
                      <a:pt x="4458" y="1290"/>
                      <a:pt x="4983" y="1290"/>
                    </a:cubicBezTo>
                    <a:cubicBezTo>
                      <a:pt x="5396" y="1290"/>
                      <a:pt x="5796" y="1369"/>
                      <a:pt x="6061" y="1563"/>
                    </a:cubicBezTo>
                    <a:cubicBezTo>
                      <a:pt x="6163" y="1552"/>
                      <a:pt x="6265" y="1546"/>
                      <a:pt x="6366" y="1546"/>
                    </a:cubicBezTo>
                    <a:cubicBezTo>
                      <a:pt x="7164" y="1546"/>
                      <a:pt x="7925" y="1894"/>
                      <a:pt x="8438" y="2519"/>
                    </a:cubicBezTo>
                    <a:lnTo>
                      <a:pt x="8463" y="2531"/>
                    </a:lnTo>
                    <a:cubicBezTo>
                      <a:pt x="8627" y="2619"/>
                      <a:pt x="8778" y="2733"/>
                      <a:pt x="8928" y="2846"/>
                    </a:cubicBezTo>
                    <a:cubicBezTo>
                      <a:pt x="9381" y="3273"/>
                      <a:pt x="9670" y="3839"/>
                      <a:pt x="9733" y="4455"/>
                    </a:cubicBezTo>
                    <a:cubicBezTo>
                      <a:pt x="9784" y="4820"/>
                      <a:pt x="9758" y="5197"/>
                      <a:pt x="9884" y="5524"/>
                    </a:cubicBezTo>
                    <a:cubicBezTo>
                      <a:pt x="10035" y="5901"/>
                      <a:pt x="10349" y="6153"/>
                      <a:pt x="10588" y="6492"/>
                    </a:cubicBezTo>
                    <a:cubicBezTo>
                      <a:pt x="11154" y="7322"/>
                      <a:pt x="10978" y="8592"/>
                      <a:pt x="10287" y="9347"/>
                    </a:cubicBezTo>
                    <a:cubicBezTo>
                      <a:pt x="9773" y="9881"/>
                      <a:pt x="9065" y="10166"/>
                      <a:pt x="8339" y="10166"/>
                    </a:cubicBezTo>
                    <a:cubicBezTo>
                      <a:pt x="8142" y="10166"/>
                      <a:pt x="7943" y="10144"/>
                      <a:pt x="7746" y="10101"/>
                    </a:cubicBezTo>
                    <a:lnTo>
                      <a:pt x="7671" y="10755"/>
                    </a:lnTo>
                    <a:cubicBezTo>
                      <a:pt x="8501" y="10944"/>
                      <a:pt x="10211" y="11522"/>
                      <a:pt x="11230" y="13195"/>
                    </a:cubicBezTo>
                    <a:cubicBezTo>
                      <a:pt x="12361" y="15043"/>
                      <a:pt x="13581" y="16992"/>
                      <a:pt x="13581" y="16992"/>
                    </a:cubicBezTo>
                    <a:lnTo>
                      <a:pt x="13393" y="17156"/>
                    </a:lnTo>
                    <a:lnTo>
                      <a:pt x="13833" y="17772"/>
                    </a:lnTo>
                    <a:lnTo>
                      <a:pt x="13833" y="17747"/>
                    </a:lnTo>
                    <a:lnTo>
                      <a:pt x="14398" y="12038"/>
                    </a:lnTo>
                    <a:cubicBezTo>
                      <a:pt x="13833" y="11837"/>
                      <a:pt x="13330" y="11497"/>
                      <a:pt x="12927" y="11057"/>
                    </a:cubicBezTo>
                    <a:cubicBezTo>
                      <a:pt x="12173" y="10164"/>
                      <a:pt x="12060" y="8894"/>
                      <a:pt x="12122" y="7725"/>
                    </a:cubicBezTo>
                    <a:cubicBezTo>
                      <a:pt x="12185" y="6568"/>
                      <a:pt x="12387" y="5373"/>
                      <a:pt x="12122" y="4242"/>
                    </a:cubicBezTo>
                    <a:cubicBezTo>
                      <a:pt x="11808" y="2921"/>
                      <a:pt x="10915" y="1865"/>
                      <a:pt x="9771" y="1136"/>
                    </a:cubicBezTo>
                    <a:cubicBezTo>
                      <a:pt x="8966" y="645"/>
                      <a:pt x="8086" y="306"/>
                      <a:pt x="7168" y="142"/>
                    </a:cubicBezTo>
                    <a:cubicBezTo>
                      <a:pt x="6603" y="43"/>
                      <a:pt x="6035" y="0"/>
                      <a:pt x="54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4169000" y="3197625"/>
                <a:ext cx="28950" cy="47200"/>
              </a:xfrm>
              <a:custGeom>
                <a:avLst/>
                <a:gdLst/>
                <a:ahLst/>
                <a:cxnLst/>
                <a:rect l="l" t="t" r="r" b="b"/>
                <a:pathLst>
                  <a:path w="1158" h="1888" extrusionOk="0">
                    <a:moveTo>
                      <a:pt x="1094" y="1"/>
                    </a:moveTo>
                    <a:cubicBezTo>
                      <a:pt x="931" y="177"/>
                      <a:pt x="768" y="378"/>
                      <a:pt x="579" y="592"/>
                    </a:cubicBezTo>
                    <a:cubicBezTo>
                      <a:pt x="403" y="793"/>
                      <a:pt x="189" y="1032"/>
                      <a:pt x="26" y="1221"/>
                    </a:cubicBezTo>
                    <a:lnTo>
                      <a:pt x="0" y="1535"/>
                    </a:lnTo>
                    <a:lnTo>
                      <a:pt x="0" y="1585"/>
                    </a:lnTo>
                    <a:lnTo>
                      <a:pt x="1157" y="1887"/>
                    </a:lnTo>
                    <a:lnTo>
                      <a:pt x="10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4460425" y="2975950"/>
                <a:ext cx="138650" cy="338275"/>
              </a:xfrm>
              <a:custGeom>
                <a:avLst/>
                <a:gdLst/>
                <a:ahLst/>
                <a:cxnLst/>
                <a:rect l="l" t="t" r="r" b="b"/>
                <a:pathLst>
                  <a:path w="5546" h="13531" extrusionOk="0">
                    <a:moveTo>
                      <a:pt x="4967" y="1663"/>
                    </a:moveTo>
                    <a:lnTo>
                      <a:pt x="4967" y="1663"/>
                    </a:lnTo>
                    <a:cubicBezTo>
                      <a:pt x="4980" y="1788"/>
                      <a:pt x="4967" y="1901"/>
                      <a:pt x="4955" y="2015"/>
                    </a:cubicBezTo>
                    <a:cubicBezTo>
                      <a:pt x="4955" y="2103"/>
                      <a:pt x="4942" y="2191"/>
                      <a:pt x="4930" y="2279"/>
                    </a:cubicBezTo>
                    <a:cubicBezTo>
                      <a:pt x="4917" y="2329"/>
                      <a:pt x="4917" y="2379"/>
                      <a:pt x="4930" y="2430"/>
                    </a:cubicBezTo>
                    <a:cubicBezTo>
                      <a:pt x="4930" y="2492"/>
                      <a:pt x="4955" y="2555"/>
                      <a:pt x="4992" y="2618"/>
                    </a:cubicBezTo>
                    <a:cubicBezTo>
                      <a:pt x="5005" y="2631"/>
                      <a:pt x="5014" y="2637"/>
                      <a:pt x="5024" y="2637"/>
                    </a:cubicBezTo>
                    <a:cubicBezTo>
                      <a:pt x="5033" y="2637"/>
                      <a:pt x="5043" y="2631"/>
                      <a:pt x="5055" y="2618"/>
                    </a:cubicBezTo>
                    <a:cubicBezTo>
                      <a:pt x="5081" y="2581"/>
                      <a:pt x="5093" y="2543"/>
                      <a:pt x="5118" y="2492"/>
                    </a:cubicBezTo>
                    <a:cubicBezTo>
                      <a:pt x="5194" y="2279"/>
                      <a:pt x="5244" y="2040"/>
                      <a:pt x="5294" y="1813"/>
                    </a:cubicBezTo>
                    <a:lnTo>
                      <a:pt x="5294" y="1813"/>
                    </a:lnTo>
                    <a:cubicBezTo>
                      <a:pt x="5319" y="2052"/>
                      <a:pt x="5282" y="2304"/>
                      <a:pt x="5181" y="2518"/>
                    </a:cubicBezTo>
                    <a:cubicBezTo>
                      <a:pt x="5156" y="2568"/>
                      <a:pt x="5143" y="2618"/>
                      <a:pt x="5106" y="2656"/>
                    </a:cubicBezTo>
                    <a:cubicBezTo>
                      <a:pt x="5093" y="2681"/>
                      <a:pt x="5068" y="2706"/>
                      <a:pt x="5030" y="2706"/>
                    </a:cubicBezTo>
                    <a:cubicBezTo>
                      <a:pt x="4992" y="2706"/>
                      <a:pt x="4967" y="2694"/>
                      <a:pt x="4942" y="2669"/>
                    </a:cubicBezTo>
                    <a:cubicBezTo>
                      <a:pt x="4917" y="2631"/>
                      <a:pt x="4892" y="2593"/>
                      <a:pt x="4892" y="2543"/>
                    </a:cubicBezTo>
                    <a:lnTo>
                      <a:pt x="4892" y="2530"/>
                    </a:lnTo>
                    <a:cubicBezTo>
                      <a:pt x="4892" y="2568"/>
                      <a:pt x="4879" y="2593"/>
                      <a:pt x="4867" y="2631"/>
                    </a:cubicBezTo>
                    <a:cubicBezTo>
                      <a:pt x="4867" y="2719"/>
                      <a:pt x="4816" y="2807"/>
                      <a:pt x="4754" y="2870"/>
                    </a:cubicBezTo>
                    <a:cubicBezTo>
                      <a:pt x="4736" y="2879"/>
                      <a:pt x="4716" y="2883"/>
                      <a:pt x="4696" y="2883"/>
                    </a:cubicBezTo>
                    <a:cubicBezTo>
                      <a:pt x="4660" y="2883"/>
                      <a:pt x="4623" y="2869"/>
                      <a:pt x="4590" y="2845"/>
                    </a:cubicBezTo>
                    <a:cubicBezTo>
                      <a:pt x="4552" y="2819"/>
                      <a:pt x="4527" y="2769"/>
                      <a:pt x="4527" y="2719"/>
                    </a:cubicBezTo>
                    <a:cubicBezTo>
                      <a:pt x="4515" y="2643"/>
                      <a:pt x="4515" y="2568"/>
                      <a:pt x="4527" y="2492"/>
                    </a:cubicBezTo>
                    <a:cubicBezTo>
                      <a:pt x="4540" y="2342"/>
                      <a:pt x="4540" y="2216"/>
                      <a:pt x="4552" y="2103"/>
                    </a:cubicBezTo>
                    <a:cubicBezTo>
                      <a:pt x="4540" y="1990"/>
                      <a:pt x="4552" y="1864"/>
                      <a:pt x="4578" y="1751"/>
                    </a:cubicBezTo>
                    <a:cubicBezTo>
                      <a:pt x="4603" y="1864"/>
                      <a:pt x="4603" y="1990"/>
                      <a:pt x="4603" y="2103"/>
                    </a:cubicBezTo>
                    <a:lnTo>
                      <a:pt x="4603" y="2480"/>
                    </a:lnTo>
                    <a:cubicBezTo>
                      <a:pt x="4590" y="2555"/>
                      <a:pt x="4590" y="2631"/>
                      <a:pt x="4603" y="2706"/>
                    </a:cubicBezTo>
                    <a:cubicBezTo>
                      <a:pt x="4603" y="2758"/>
                      <a:pt x="4645" y="2801"/>
                      <a:pt x="4688" y="2801"/>
                    </a:cubicBezTo>
                    <a:cubicBezTo>
                      <a:pt x="4697" y="2801"/>
                      <a:pt x="4707" y="2799"/>
                      <a:pt x="4716" y="2794"/>
                    </a:cubicBezTo>
                    <a:cubicBezTo>
                      <a:pt x="4766" y="2769"/>
                      <a:pt x="4791" y="2681"/>
                      <a:pt x="4804" y="2606"/>
                    </a:cubicBezTo>
                    <a:cubicBezTo>
                      <a:pt x="4816" y="2530"/>
                      <a:pt x="4829" y="2455"/>
                      <a:pt x="4842" y="2392"/>
                    </a:cubicBezTo>
                    <a:cubicBezTo>
                      <a:pt x="4867" y="2254"/>
                      <a:pt x="4892" y="2128"/>
                      <a:pt x="4904" y="2015"/>
                    </a:cubicBezTo>
                    <a:cubicBezTo>
                      <a:pt x="4904" y="1901"/>
                      <a:pt x="4930" y="1776"/>
                      <a:pt x="4967" y="1663"/>
                    </a:cubicBezTo>
                    <a:close/>
                    <a:moveTo>
                      <a:pt x="4372" y="1985"/>
                    </a:moveTo>
                    <a:cubicBezTo>
                      <a:pt x="4386" y="1985"/>
                      <a:pt x="4401" y="1986"/>
                      <a:pt x="4414" y="1990"/>
                    </a:cubicBezTo>
                    <a:cubicBezTo>
                      <a:pt x="4477" y="2002"/>
                      <a:pt x="4515" y="2052"/>
                      <a:pt x="4527" y="2128"/>
                    </a:cubicBezTo>
                    <a:cubicBezTo>
                      <a:pt x="4527" y="2216"/>
                      <a:pt x="4502" y="2291"/>
                      <a:pt x="4464" y="2379"/>
                    </a:cubicBezTo>
                    <a:cubicBezTo>
                      <a:pt x="4427" y="2455"/>
                      <a:pt x="4401" y="2518"/>
                      <a:pt x="4364" y="2581"/>
                    </a:cubicBezTo>
                    <a:cubicBezTo>
                      <a:pt x="4313" y="2656"/>
                      <a:pt x="4263" y="2744"/>
                      <a:pt x="4200" y="2807"/>
                    </a:cubicBezTo>
                    <a:cubicBezTo>
                      <a:pt x="4351" y="2819"/>
                      <a:pt x="4477" y="2870"/>
                      <a:pt x="4603" y="2945"/>
                    </a:cubicBezTo>
                    <a:cubicBezTo>
                      <a:pt x="4728" y="3033"/>
                      <a:pt x="4829" y="3159"/>
                      <a:pt x="4867" y="3322"/>
                    </a:cubicBezTo>
                    <a:cubicBezTo>
                      <a:pt x="4779" y="3209"/>
                      <a:pt x="4666" y="3096"/>
                      <a:pt x="4552" y="3008"/>
                    </a:cubicBezTo>
                    <a:cubicBezTo>
                      <a:pt x="4439" y="2933"/>
                      <a:pt x="4313" y="2870"/>
                      <a:pt x="4188" y="2832"/>
                    </a:cubicBezTo>
                    <a:cubicBezTo>
                      <a:pt x="4163" y="2857"/>
                      <a:pt x="4150" y="2882"/>
                      <a:pt x="4137" y="2895"/>
                    </a:cubicBezTo>
                    <a:cubicBezTo>
                      <a:pt x="4062" y="2995"/>
                      <a:pt x="3974" y="3071"/>
                      <a:pt x="3873" y="3146"/>
                    </a:cubicBezTo>
                    <a:cubicBezTo>
                      <a:pt x="3873" y="3134"/>
                      <a:pt x="3961" y="3033"/>
                      <a:pt x="4100" y="2870"/>
                    </a:cubicBezTo>
                    <a:cubicBezTo>
                      <a:pt x="4175" y="2769"/>
                      <a:pt x="4238" y="2656"/>
                      <a:pt x="4301" y="2555"/>
                    </a:cubicBezTo>
                    <a:cubicBezTo>
                      <a:pt x="4326" y="2480"/>
                      <a:pt x="4364" y="2417"/>
                      <a:pt x="4389" y="2342"/>
                    </a:cubicBezTo>
                    <a:cubicBezTo>
                      <a:pt x="4427" y="2279"/>
                      <a:pt x="4452" y="2203"/>
                      <a:pt x="4452" y="2140"/>
                    </a:cubicBezTo>
                    <a:cubicBezTo>
                      <a:pt x="4452" y="2103"/>
                      <a:pt x="4427" y="2065"/>
                      <a:pt x="4389" y="2052"/>
                    </a:cubicBezTo>
                    <a:cubicBezTo>
                      <a:pt x="4351" y="2052"/>
                      <a:pt x="4313" y="2065"/>
                      <a:pt x="4288" y="2078"/>
                    </a:cubicBezTo>
                    <a:cubicBezTo>
                      <a:pt x="4213" y="2115"/>
                      <a:pt x="4137" y="2166"/>
                      <a:pt x="4075" y="2216"/>
                    </a:cubicBezTo>
                    <a:cubicBezTo>
                      <a:pt x="3974" y="2304"/>
                      <a:pt x="3886" y="2404"/>
                      <a:pt x="3810" y="2518"/>
                    </a:cubicBezTo>
                    <a:lnTo>
                      <a:pt x="3798" y="2555"/>
                    </a:lnTo>
                    <a:lnTo>
                      <a:pt x="3773" y="2518"/>
                    </a:lnTo>
                    <a:cubicBezTo>
                      <a:pt x="3735" y="2455"/>
                      <a:pt x="3685" y="2392"/>
                      <a:pt x="3622" y="2329"/>
                    </a:cubicBezTo>
                    <a:lnTo>
                      <a:pt x="3622" y="2329"/>
                    </a:lnTo>
                    <a:cubicBezTo>
                      <a:pt x="3697" y="2354"/>
                      <a:pt x="3760" y="2404"/>
                      <a:pt x="3798" y="2480"/>
                    </a:cubicBezTo>
                    <a:lnTo>
                      <a:pt x="3798" y="2467"/>
                    </a:lnTo>
                    <a:cubicBezTo>
                      <a:pt x="3898" y="2279"/>
                      <a:pt x="4062" y="2115"/>
                      <a:pt x="4263" y="2015"/>
                    </a:cubicBezTo>
                    <a:cubicBezTo>
                      <a:pt x="4291" y="1996"/>
                      <a:pt x="4332" y="1985"/>
                      <a:pt x="4372" y="1985"/>
                    </a:cubicBezTo>
                    <a:close/>
                    <a:moveTo>
                      <a:pt x="3999" y="1"/>
                    </a:moveTo>
                    <a:cubicBezTo>
                      <a:pt x="3995" y="1"/>
                      <a:pt x="3991" y="2"/>
                      <a:pt x="3987" y="3"/>
                    </a:cubicBezTo>
                    <a:cubicBezTo>
                      <a:pt x="3785" y="53"/>
                      <a:pt x="3873" y="216"/>
                      <a:pt x="4087" y="1348"/>
                    </a:cubicBezTo>
                    <a:cubicBezTo>
                      <a:pt x="4087" y="1348"/>
                      <a:pt x="4162" y="1798"/>
                      <a:pt x="4085" y="1798"/>
                    </a:cubicBezTo>
                    <a:cubicBezTo>
                      <a:pt x="4078" y="1798"/>
                      <a:pt x="4071" y="1795"/>
                      <a:pt x="4062" y="1788"/>
                    </a:cubicBezTo>
                    <a:cubicBezTo>
                      <a:pt x="3949" y="1700"/>
                      <a:pt x="3559" y="682"/>
                      <a:pt x="3421" y="443"/>
                    </a:cubicBezTo>
                    <a:cubicBezTo>
                      <a:pt x="3404" y="415"/>
                      <a:pt x="3382" y="402"/>
                      <a:pt x="3360" y="402"/>
                    </a:cubicBezTo>
                    <a:cubicBezTo>
                      <a:pt x="3281" y="402"/>
                      <a:pt x="3191" y="565"/>
                      <a:pt x="3270" y="820"/>
                    </a:cubicBezTo>
                    <a:cubicBezTo>
                      <a:pt x="3358" y="1084"/>
                      <a:pt x="3609" y="1801"/>
                      <a:pt x="3609" y="1952"/>
                    </a:cubicBezTo>
                    <a:cubicBezTo>
                      <a:pt x="3597" y="1990"/>
                      <a:pt x="3584" y="2040"/>
                      <a:pt x="3559" y="2065"/>
                    </a:cubicBezTo>
                    <a:cubicBezTo>
                      <a:pt x="3446" y="2279"/>
                      <a:pt x="3395" y="2530"/>
                      <a:pt x="3433" y="2769"/>
                    </a:cubicBezTo>
                    <a:cubicBezTo>
                      <a:pt x="3433" y="2857"/>
                      <a:pt x="3446" y="3033"/>
                      <a:pt x="3458" y="3159"/>
                    </a:cubicBezTo>
                    <a:lnTo>
                      <a:pt x="3471" y="3272"/>
                    </a:lnTo>
                    <a:lnTo>
                      <a:pt x="3408" y="3989"/>
                    </a:lnTo>
                    <a:lnTo>
                      <a:pt x="2842" y="9710"/>
                    </a:lnTo>
                    <a:cubicBezTo>
                      <a:pt x="2867" y="9736"/>
                      <a:pt x="2918" y="10000"/>
                      <a:pt x="3006" y="10339"/>
                    </a:cubicBezTo>
                    <a:cubicBezTo>
                      <a:pt x="3069" y="10540"/>
                      <a:pt x="3119" y="10754"/>
                      <a:pt x="3157" y="10968"/>
                    </a:cubicBezTo>
                    <a:cubicBezTo>
                      <a:pt x="3043" y="10767"/>
                      <a:pt x="2968" y="10565"/>
                      <a:pt x="2930" y="10352"/>
                    </a:cubicBezTo>
                    <a:cubicBezTo>
                      <a:pt x="2880" y="10138"/>
                      <a:pt x="2842" y="9937"/>
                      <a:pt x="2830" y="9723"/>
                    </a:cubicBezTo>
                    <a:lnTo>
                      <a:pt x="2390" y="9107"/>
                    </a:lnTo>
                    <a:lnTo>
                      <a:pt x="0" y="10968"/>
                    </a:lnTo>
                    <a:lnTo>
                      <a:pt x="1748" y="12854"/>
                    </a:lnTo>
                    <a:cubicBezTo>
                      <a:pt x="2169" y="13321"/>
                      <a:pt x="2710" y="13530"/>
                      <a:pt x="3242" y="13530"/>
                    </a:cubicBezTo>
                    <a:cubicBezTo>
                      <a:pt x="4286" y="13530"/>
                      <a:pt x="5294" y="12728"/>
                      <a:pt x="5294" y="11496"/>
                    </a:cubicBezTo>
                    <a:lnTo>
                      <a:pt x="5370" y="4429"/>
                    </a:lnTo>
                    <a:lnTo>
                      <a:pt x="5370" y="3939"/>
                    </a:lnTo>
                    <a:lnTo>
                      <a:pt x="5382" y="3058"/>
                    </a:lnTo>
                    <a:cubicBezTo>
                      <a:pt x="5382" y="3058"/>
                      <a:pt x="5546" y="1411"/>
                      <a:pt x="5106" y="1361"/>
                    </a:cubicBezTo>
                    <a:cubicBezTo>
                      <a:pt x="5106" y="1361"/>
                      <a:pt x="4930" y="1398"/>
                      <a:pt x="4955" y="1512"/>
                    </a:cubicBezTo>
                    <a:cubicBezTo>
                      <a:pt x="4955" y="1512"/>
                      <a:pt x="4883" y="1328"/>
                      <a:pt x="4741" y="1328"/>
                    </a:cubicBezTo>
                    <a:cubicBezTo>
                      <a:pt x="4725" y="1328"/>
                      <a:pt x="4708" y="1331"/>
                      <a:pt x="4691" y="1336"/>
                    </a:cubicBezTo>
                    <a:cubicBezTo>
                      <a:pt x="4509" y="1396"/>
                      <a:pt x="4549" y="1621"/>
                      <a:pt x="4552" y="1637"/>
                    </a:cubicBezTo>
                    <a:lnTo>
                      <a:pt x="4552" y="1637"/>
                    </a:lnTo>
                    <a:cubicBezTo>
                      <a:pt x="4544" y="1595"/>
                      <a:pt x="4222" y="1"/>
                      <a:pt x="399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4550950" y="3025550"/>
                <a:ext cx="31475" cy="33150"/>
              </a:xfrm>
              <a:custGeom>
                <a:avLst/>
                <a:gdLst/>
                <a:ahLst/>
                <a:cxnLst/>
                <a:rect l="l" t="t" r="r" b="b"/>
                <a:pathLst>
                  <a:path w="1259" h="1326" extrusionOk="0">
                    <a:moveTo>
                      <a:pt x="758" y="1"/>
                    </a:moveTo>
                    <a:cubicBezTo>
                      <a:pt x="716" y="1"/>
                      <a:pt x="679" y="12"/>
                      <a:pt x="642" y="31"/>
                    </a:cubicBezTo>
                    <a:cubicBezTo>
                      <a:pt x="441" y="131"/>
                      <a:pt x="290" y="282"/>
                      <a:pt x="189" y="483"/>
                    </a:cubicBezTo>
                    <a:cubicBezTo>
                      <a:pt x="139" y="420"/>
                      <a:pt x="76" y="370"/>
                      <a:pt x="1" y="345"/>
                    </a:cubicBezTo>
                    <a:lnTo>
                      <a:pt x="1" y="345"/>
                    </a:lnTo>
                    <a:cubicBezTo>
                      <a:pt x="64" y="395"/>
                      <a:pt x="114" y="458"/>
                      <a:pt x="164" y="534"/>
                    </a:cubicBezTo>
                    <a:lnTo>
                      <a:pt x="177" y="571"/>
                    </a:lnTo>
                    <a:lnTo>
                      <a:pt x="202" y="534"/>
                    </a:lnTo>
                    <a:cubicBezTo>
                      <a:pt x="265" y="420"/>
                      <a:pt x="353" y="320"/>
                      <a:pt x="454" y="232"/>
                    </a:cubicBezTo>
                    <a:cubicBezTo>
                      <a:pt x="516" y="169"/>
                      <a:pt x="592" y="131"/>
                      <a:pt x="667" y="94"/>
                    </a:cubicBezTo>
                    <a:cubicBezTo>
                      <a:pt x="705" y="68"/>
                      <a:pt x="743" y="68"/>
                      <a:pt x="780" y="68"/>
                    </a:cubicBezTo>
                    <a:cubicBezTo>
                      <a:pt x="806" y="81"/>
                      <a:pt x="831" y="106"/>
                      <a:pt x="831" y="144"/>
                    </a:cubicBezTo>
                    <a:cubicBezTo>
                      <a:pt x="831" y="219"/>
                      <a:pt x="818" y="295"/>
                      <a:pt x="780" y="358"/>
                    </a:cubicBezTo>
                    <a:cubicBezTo>
                      <a:pt x="755" y="433"/>
                      <a:pt x="718" y="496"/>
                      <a:pt x="680" y="559"/>
                    </a:cubicBezTo>
                    <a:cubicBezTo>
                      <a:pt x="617" y="672"/>
                      <a:pt x="554" y="773"/>
                      <a:pt x="479" y="873"/>
                    </a:cubicBezTo>
                    <a:cubicBezTo>
                      <a:pt x="353" y="1049"/>
                      <a:pt x="252" y="1150"/>
                      <a:pt x="265" y="1150"/>
                    </a:cubicBezTo>
                    <a:cubicBezTo>
                      <a:pt x="366" y="1087"/>
                      <a:pt x="454" y="999"/>
                      <a:pt x="516" y="911"/>
                    </a:cubicBezTo>
                    <a:cubicBezTo>
                      <a:pt x="542" y="886"/>
                      <a:pt x="554" y="861"/>
                      <a:pt x="567" y="835"/>
                    </a:cubicBezTo>
                    <a:cubicBezTo>
                      <a:pt x="705" y="873"/>
                      <a:pt x="831" y="936"/>
                      <a:pt x="944" y="1011"/>
                    </a:cubicBezTo>
                    <a:cubicBezTo>
                      <a:pt x="1057" y="1112"/>
                      <a:pt x="1158" y="1213"/>
                      <a:pt x="1258" y="1326"/>
                    </a:cubicBezTo>
                    <a:cubicBezTo>
                      <a:pt x="1221" y="1175"/>
                      <a:pt x="1120" y="1037"/>
                      <a:pt x="982" y="961"/>
                    </a:cubicBezTo>
                    <a:cubicBezTo>
                      <a:pt x="868" y="873"/>
                      <a:pt x="730" y="823"/>
                      <a:pt x="592" y="823"/>
                    </a:cubicBezTo>
                    <a:cubicBezTo>
                      <a:pt x="642" y="747"/>
                      <a:pt x="692" y="672"/>
                      <a:pt x="743" y="597"/>
                    </a:cubicBezTo>
                    <a:cubicBezTo>
                      <a:pt x="780" y="534"/>
                      <a:pt x="818" y="458"/>
                      <a:pt x="856" y="383"/>
                    </a:cubicBezTo>
                    <a:cubicBezTo>
                      <a:pt x="894" y="307"/>
                      <a:pt x="919" y="219"/>
                      <a:pt x="906" y="131"/>
                    </a:cubicBezTo>
                    <a:cubicBezTo>
                      <a:pt x="906" y="68"/>
                      <a:pt x="856" y="18"/>
                      <a:pt x="806" y="6"/>
                    </a:cubicBezTo>
                    <a:cubicBezTo>
                      <a:pt x="789" y="2"/>
                      <a:pt x="773" y="1"/>
                      <a:pt x="758"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4573275" y="3017175"/>
                <a:ext cx="20150" cy="30625"/>
              </a:xfrm>
              <a:custGeom>
                <a:avLst/>
                <a:gdLst/>
                <a:ahLst/>
                <a:cxnLst/>
                <a:rect l="l" t="t" r="r" b="b"/>
                <a:pathLst>
                  <a:path w="806" h="1225" extrusionOk="0">
                    <a:moveTo>
                      <a:pt x="453" y="1"/>
                    </a:moveTo>
                    <a:cubicBezTo>
                      <a:pt x="416" y="114"/>
                      <a:pt x="403" y="240"/>
                      <a:pt x="390" y="353"/>
                    </a:cubicBezTo>
                    <a:cubicBezTo>
                      <a:pt x="378" y="466"/>
                      <a:pt x="353" y="592"/>
                      <a:pt x="340" y="730"/>
                    </a:cubicBezTo>
                    <a:cubicBezTo>
                      <a:pt x="328" y="806"/>
                      <a:pt x="302" y="869"/>
                      <a:pt x="290" y="944"/>
                    </a:cubicBezTo>
                    <a:cubicBezTo>
                      <a:pt x="277" y="1020"/>
                      <a:pt x="252" y="1108"/>
                      <a:pt x="202" y="1133"/>
                    </a:cubicBezTo>
                    <a:cubicBezTo>
                      <a:pt x="191" y="1141"/>
                      <a:pt x="180" y="1144"/>
                      <a:pt x="169" y="1144"/>
                    </a:cubicBezTo>
                    <a:cubicBezTo>
                      <a:pt x="128" y="1144"/>
                      <a:pt x="89" y="1094"/>
                      <a:pt x="89" y="1045"/>
                    </a:cubicBezTo>
                    <a:cubicBezTo>
                      <a:pt x="76" y="969"/>
                      <a:pt x="76" y="894"/>
                      <a:pt x="89" y="818"/>
                    </a:cubicBezTo>
                    <a:lnTo>
                      <a:pt x="89" y="441"/>
                    </a:lnTo>
                    <a:cubicBezTo>
                      <a:pt x="89" y="328"/>
                      <a:pt x="89" y="202"/>
                      <a:pt x="76" y="89"/>
                    </a:cubicBezTo>
                    <a:cubicBezTo>
                      <a:pt x="51" y="202"/>
                      <a:pt x="38" y="328"/>
                      <a:pt x="38" y="441"/>
                    </a:cubicBezTo>
                    <a:cubicBezTo>
                      <a:pt x="38" y="554"/>
                      <a:pt x="26" y="693"/>
                      <a:pt x="13" y="818"/>
                    </a:cubicBezTo>
                    <a:cubicBezTo>
                      <a:pt x="13" y="906"/>
                      <a:pt x="1" y="982"/>
                      <a:pt x="13" y="1070"/>
                    </a:cubicBezTo>
                    <a:cubicBezTo>
                      <a:pt x="26" y="1108"/>
                      <a:pt x="38" y="1158"/>
                      <a:pt x="76" y="1183"/>
                    </a:cubicBezTo>
                    <a:cubicBezTo>
                      <a:pt x="106" y="1212"/>
                      <a:pt x="139" y="1225"/>
                      <a:pt x="172" y="1225"/>
                    </a:cubicBezTo>
                    <a:cubicBezTo>
                      <a:pt x="196" y="1225"/>
                      <a:pt x="219" y="1219"/>
                      <a:pt x="240" y="1208"/>
                    </a:cubicBezTo>
                    <a:cubicBezTo>
                      <a:pt x="302" y="1145"/>
                      <a:pt x="353" y="1057"/>
                      <a:pt x="365" y="969"/>
                    </a:cubicBezTo>
                    <a:cubicBezTo>
                      <a:pt x="365" y="932"/>
                      <a:pt x="378" y="906"/>
                      <a:pt x="378" y="869"/>
                    </a:cubicBezTo>
                    <a:lnTo>
                      <a:pt x="378" y="881"/>
                    </a:lnTo>
                    <a:cubicBezTo>
                      <a:pt x="390" y="932"/>
                      <a:pt x="403" y="969"/>
                      <a:pt x="428" y="1007"/>
                    </a:cubicBezTo>
                    <a:cubicBezTo>
                      <a:pt x="453" y="1032"/>
                      <a:pt x="491" y="1045"/>
                      <a:pt x="516" y="1045"/>
                    </a:cubicBezTo>
                    <a:cubicBezTo>
                      <a:pt x="554" y="1045"/>
                      <a:pt x="579" y="1032"/>
                      <a:pt x="604" y="994"/>
                    </a:cubicBezTo>
                    <a:cubicBezTo>
                      <a:pt x="629" y="957"/>
                      <a:pt x="655" y="906"/>
                      <a:pt x="667" y="869"/>
                    </a:cubicBezTo>
                    <a:cubicBezTo>
                      <a:pt x="768" y="642"/>
                      <a:pt x="805" y="391"/>
                      <a:pt x="780" y="152"/>
                    </a:cubicBezTo>
                    <a:lnTo>
                      <a:pt x="780" y="152"/>
                    </a:lnTo>
                    <a:cubicBezTo>
                      <a:pt x="743" y="391"/>
                      <a:pt x="680" y="617"/>
                      <a:pt x="604" y="831"/>
                    </a:cubicBezTo>
                    <a:cubicBezTo>
                      <a:pt x="592" y="881"/>
                      <a:pt x="567" y="919"/>
                      <a:pt x="541" y="957"/>
                    </a:cubicBezTo>
                    <a:cubicBezTo>
                      <a:pt x="535" y="969"/>
                      <a:pt x="526" y="976"/>
                      <a:pt x="515" y="976"/>
                    </a:cubicBezTo>
                    <a:cubicBezTo>
                      <a:pt x="504" y="976"/>
                      <a:pt x="491" y="969"/>
                      <a:pt x="478" y="957"/>
                    </a:cubicBezTo>
                    <a:cubicBezTo>
                      <a:pt x="441" y="906"/>
                      <a:pt x="416" y="831"/>
                      <a:pt x="416" y="768"/>
                    </a:cubicBezTo>
                    <a:cubicBezTo>
                      <a:pt x="416" y="718"/>
                      <a:pt x="416" y="667"/>
                      <a:pt x="416" y="630"/>
                    </a:cubicBezTo>
                    <a:cubicBezTo>
                      <a:pt x="428" y="529"/>
                      <a:pt x="441" y="441"/>
                      <a:pt x="441" y="366"/>
                    </a:cubicBezTo>
                    <a:cubicBezTo>
                      <a:pt x="453" y="240"/>
                      <a:pt x="466" y="127"/>
                      <a:pt x="453"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4170250" y="3031400"/>
                <a:ext cx="354650" cy="264975"/>
              </a:xfrm>
              <a:custGeom>
                <a:avLst/>
                <a:gdLst/>
                <a:ahLst/>
                <a:cxnLst/>
                <a:rect l="l" t="t" r="r" b="b"/>
                <a:pathLst>
                  <a:path w="14186" h="10599" extrusionOk="0">
                    <a:moveTo>
                      <a:pt x="3287" y="1"/>
                    </a:moveTo>
                    <a:cubicBezTo>
                      <a:pt x="2677" y="1"/>
                      <a:pt x="1729" y="146"/>
                      <a:pt x="604" y="815"/>
                    </a:cubicBezTo>
                    <a:lnTo>
                      <a:pt x="1" y="7744"/>
                    </a:lnTo>
                    <a:cubicBezTo>
                      <a:pt x="139" y="7580"/>
                      <a:pt x="315" y="7392"/>
                      <a:pt x="491" y="7191"/>
                    </a:cubicBezTo>
                    <a:cubicBezTo>
                      <a:pt x="667" y="6989"/>
                      <a:pt x="818" y="6801"/>
                      <a:pt x="969" y="6637"/>
                    </a:cubicBezTo>
                    <a:lnTo>
                      <a:pt x="1044" y="6549"/>
                    </a:lnTo>
                    <a:cubicBezTo>
                      <a:pt x="1246" y="6310"/>
                      <a:pt x="1459" y="6084"/>
                      <a:pt x="1686" y="5870"/>
                    </a:cubicBezTo>
                    <a:lnTo>
                      <a:pt x="1686" y="5870"/>
                    </a:lnTo>
                    <a:cubicBezTo>
                      <a:pt x="1485" y="6147"/>
                      <a:pt x="1283" y="6398"/>
                      <a:pt x="1057" y="6650"/>
                    </a:cubicBezTo>
                    <a:lnTo>
                      <a:pt x="1120" y="8536"/>
                    </a:lnTo>
                    <a:lnTo>
                      <a:pt x="9080" y="10598"/>
                    </a:lnTo>
                    <a:lnTo>
                      <a:pt x="9872" y="7342"/>
                    </a:lnTo>
                    <a:lnTo>
                      <a:pt x="9872" y="7354"/>
                    </a:lnTo>
                    <a:cubicBezTo>
                      <a:pt x="9897" y="7228"/>
                      <a:pt x="9922" y="7090"/>
                      <a:pt x="9947" y="6939"/>
                    </a:cubicBezTo>
                    <a:cubicBezTo>
                      <a:pt x="10023" y="6449"/>
                      <a:pt x="10086" y="5996"/>
                      <a:pt x="10136" y="5669"/>
                    </a:cubicBezTo>
                    <a:cubicBezTo>
                      <a:pt x="10149" y="5518"/>
                      <a:pt x="10174" y="5392"/>
                      <a:pt x="10186" y="5292"/>
                    </a:cubicBezTo>
                    <a:cubicBezTo>
                      <a:pt x="10186" y="5242"/>
                      <a:pt x="10199" y="5191"/>
                      <a:pt x="10211" y="5141"/>
                    </a:cubicBezTo>
                    <a:cubicBezTo>
                      <a:pt x="10211" y="5191"/>
                      <a:pt x="10211" y="5242"/>
                      <a:pt x="10211" y="5292"/>
                    </a:cubicBezTo>
                    <a:cubicBezTo>
                      <a:pt x="10211" y="5380"/>
                      <a:pt x="10199" y="5518"/>
                      <a:pt x="10186" y="5682"/>
                    </a:cubicBezTo>
                    <a:cubicBezTo>
                      <a:pt x="10149" y="6009"/>
                      <a:pt x="10098" y="6461"/>
                      <a:pt x="10023" y="6952"/>
                    </a:cubicBezTo>
                    <a:cubicBezTo>
                      <a:pt x="9998" y="7128"/>
                      <a:pt x="9960" y="7291"/>
                      <a:pt x="9935" y="7455"/>
                    </a:cubicBezTo>
                    <a:lnTo>
                      <a:pt x="11004" y="9228"/>
                    </a:lnTo>
                    <a:lnTo>
                      <a:pt x="11607" y="8750"/>
                    </a:lnTo>
                    <a:lnTo>
                      <a:pt x="13997" y="6889"/>
                    </a:lnTo>
                    <a:lnTo>
                      <a:pt x="14185" y="6725"/>
                    </a:lnTo>
                    <a:cubicBezTo>
                      <a:pt x="14185" y="6725"/>
                      <a:pt x="12965" y="4776"/>
                      <a:pt x="11834" y="2928"/>
                    </a:cubicBezTo>
                    <a:cubicBezTo>
                      <a:pt x="10815" y="1255"/>
                      <a:pt x="9105" y="677"/>
                      <a:pt x="8275" y="488"/>
                    </a:cubicBezTo>
                    <a:lnTo>
                      <a:pt x="8137" y="1582"/>
                    </a:lnTo>
                    <a:cubicBezTo>
                      <a:pt x="8033" y="2409"/>
                      <a:pt x="7301" y="2994"/>
                      <a:pt x="6447" y="2994"/>
                    </a:cubicBezTo>
                    <a:cubicBezTo>
                      <a:pt x="6366" y="2994"/>
                      <a:pt x="6283" y="2989"/>
                      <a:pt x="6200" y="2978"/>
                    </a:cubicBezTo>
                    <a:cubicBezTo>
                      <a:pt x="5232" y="2852"/>
                      <a:pt x="4515" y="2010"/>
                      <a:pt x="4628" y="1092"/>
                    </a:cubicBezTo>
                    <a:cubicBezTo>
                      <a:pt x="4653" y="765"/>
                      <a:pt x="4691" y="438"/>
                      <a:pt x="4716" y="136"/>
                    </a:cubicBezTo>
                    <a:lnTo>
                      <a:pt x="4025" y="86"/>
                    </a:lnTo>
                    <a:cubicBezTo>
                      <a:pt x="4025" y="86"/>
                      <a:pt x="3755" y="1"/>
                      <a:pt x="328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4531475" y="3218375"/>
                <a:ext cx="7875" cy="31475"/>
              </a:xfrm>
              <a:custGeom>
                <a:avLst/>
                <a:gdLst/>
                <a:ahLst/>
                <a:cxnLst/>
                <a:rect l="l" t="t" r="r" b="b"/>
                <a:pathLst>
                  <a:path w="315" h="1259" extrusionOk="0">
                    <a:moveTo>
                      <a:pt x="0" y="1"/>
                    </a:moveTo>
                    <a:lnTo>
                      <a:pt x="0" y="39"/>
                    </a:lnTo>
                    <a:cubicBezTo>
                      <a:pt x="0" y="240"/>
                      <a:pt x="38" y="441"/>
                      <a:pt x="88" y="642"/>
                    </a:cubicBezTo>
                    <a:cubicBezTo>
                      <a:pt x="126" y="856"/>
                      <a:pt x="201" y="1070"/>
                      <a:pt x="315" y="1258"/>
                    </a:cubicBezTo>
                    <a:cubicBezTo>
                      <a:pt x="277" y="1045"/>
                      <a:pt x="214" y="843"/>
                      <a:pt x="151" y="630"/>
                    </a:cubicBezTo>
                    <a:cubicBezTo>
                      <a:pt x="76" y="303"/>
                      <a:pt x="25" y="26"/>
                      <a:pt x="0"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4169625" y="3178450"/>
                <a:ext cx="42475" cy="49400"/>
              </a:xfrm>
              <a:custGeom>
                <a:avLst/>
                <a:gdLst/>
                <a:ahLst/>
                <a:cxnLst/>
                <a:rect l="l" t="t" r="r" b="b"/>
                <a:pathLst>
                  <a:path w="1699" h="1976" extrusionOk="0">
                    <a:moveTo>
                      <a:pt x="1698" y="1"/>
                    </a:moveTo>
                    <a:lnTo>
                      <a:pt x="1698" y="1"/>
                    </a:lnTo>
                    <a:cubicBezTo>
                      <a:pt x="1472" y="215"/>
                      <a:pt x="1258" y="441"/>
                      <a:pt x="1057" y="680"/>
                    </a:cubicBezTo>
                    <a:lnTo>
                      <a:pt x="981" y="768"/>
                    </a:lnTo>
                    <a:cubicBezTo>
                      <a:pt x="831" y="931"/>
                      <a:pt x="667" y="1107"/>
                      <a:pt x="491" y="1309"/>
                    </a:cubicBezTo>
                    <a:cubicBezTo>
                      <a:pt x="328" y="1497"/>
                      <a:pt x="151" y="1698"/>
                      <a:pt x="1" y="1874"/>
                    </a:cubicBezTo>
                    <a:lnTo>
                      <a:pt x="1" y="1975"/>
                    </a:lnTo>
                    <a:cubicBezTo>
                      <a:pt x="151" y="1786"/>
                      <a:pt x="353" y="1585"/>
                      <a:pt x="554" y="1346"/>
                    </a:cubicBezTo>
                    <a:cubicBezTo>
                      <a:pt x="743" y="1120"/>
                      <a:pt x="919" y="944"/>
                      <a:pt x="1069" y="768"/>
                    </a:cubicBezTo>
                    <a:cubicBezTo>
                      <a:pt x="1283" y="529"/>
                      <a:pt x="1497" y="265"/>
                      <a:pt x="169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11075" y="3159900"/>
                <a:ext cx="14800" cy="89625"/>
              </a:xfrm>
              <a:custGeom>
                <a:avLst/>
                <a:gdLst/>
                <a:ahLst/>
                <a:cxnLst/>
                <a:rect l="l" t="t" r="r" b="b"/>
                <a:pathLst>
                  <a:path w="592" h="3585" extrusionOk="0">
                    <a:moveTo>
                      <a:pt x="591" y="1"/>
                    </a:moveTo>
                    <a:cubicBezTo>
                      <a:pt x="566" y="51"/>
                      <a:pt x="566" y="102"/>
                      <a:pt x="553" y="139"/>
                    </a:cubicBezTo>
                    <a:cubicBezTo>
                      <a:pt x="541" y="252"/>
                      <a:pt x="528" y="378"/>
                      <a:pt x="503" y="529"/>
                    </a:cubicBezTo>
                    <a:cubicBezTo>
                      <a:pt x="465" y="856"/>
                      <a:pt x="402" y="1309"/>
                      <a:pt x="327" y="1799"/>
                    </a:cubicBezTo>
                    <a:cubicBezTo>
                      <a:pt x="302" y="1950"/>
                      <a:pt x="277" y="2088"/>
                      <a:pt x="252" y="2214"/>
                    </a:cubicBezTo>
                    <a:cubicBezTo>
                      <a:pt x="201" y="2541"/>
                      <a:pt x="138" y="2830"/>
                      <a:pt x="101" y="3069"/>
                    </a:cubicBezTo>
                    <a:lnTo>
                      <a:pt x="13" y="3446"/>
                    </a:lnTo>
                    <a:cubicBezTo>
                      <a:pt x="0" y="3497"/>
                      <a:pt x="0" y="3534"/>
                      <a:pt x="0" y="3585"/>
                    </a:cubicBezTo>
                    <a:cubicBezTo>
                      <a:pt x="13" y="3547"/>
                      <a:pt x="38" y="3497"/>
                      <a:pt x="38" y="3459"/>
                    </a:cubicBezTo>
                    <a:cubicBezTo>
                      <a:pt x="63" y="3358"/>
                      <a:pt x="101" y="3233"/>
                      <a:pt x="138" y="3069"/>
                    </a:cubicBezTo>
                    <a:cubicBezTo>
                      <a:pt x="189" y="2868"/>
                      <a:pt x="239" y="2604"/>
                      <a:pt x="289" y="2302"/>
                    </a:cubicBezTo>
                    <a:cubicBezTo>
                      <a:pt x="327" y="2151"/>
                      <a:pt x="352" y="1988"/>
                      <a:pt x="377" y="1812"/>
                    </a:cubicBezTo>
                    <a:cubicBezTo>
                      <a:pt x="478" y="1321"/>
                      <a:pt x="528" y="869"/>
                      <a:pt x="553" y="542"/>
                    </a:cubicBezTo>
                    <a:cubicBezTo>
                      <a:pt x="566" y="378"/>
                      <a:pt x="578" y="240"/>
                      <a:pt x="591" y="152"/>
                    </a:cubicBezTo>
                    <a:cubicBezTo>
                      <a:pt x="591" y="102"/>
                      <a:pt x="591" y="51"/>
                      <a:pt x="5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4208600" y="2806650"/>
                <a:ext cx="128300" cy="223450"/>
              </a:xfrm>
              <a:custGeom>
                <a:avLst/>
                <a:gdLst/>
                <a:ahLst/>
                <a:cxnLst/>
                <a:rect l="l" t="t" r="r" b="b"/>
                <a:pathLst>
                  <a:path w="5132" h="8938" extrusionOk="0">
                    <a:moveTo>
                      <a:pt x="4053" y="0"/>
                    </a:moveTo>
                    <a:cubicBezTo>
                      <a:pt x="3528" y="0"/>
                      <a:pt x="2983" y="128"/>
                      <a:pt x="2667" y="311"/>
                    </a:cubicBezTo>
                    <a:cubicBezTo>
                      <a:pt x="2025" y="701"/>
                      <a:pt x="1585" y="1342"/>
                      <a:pt x="1447" y="2072"/>
                    </a:cubicBezTo>
                    <a:cubicBezTo>
                      <a:pt x="1359" y="2550"/>
                      <a:pt x="1372" y="3103"/>
                      <a:pt x="1057" y="3455"/>
                    </a:cubicBezTo>
                    <a:cubicBezTo>
                      <a:pt x="831" y="3732"/>
                      <a:pt x="466" y="3820"/>
                      <a:pt x="240" y="4096"/>
                    </a:cubicBezTo>
                    <a:cubicBezTo>
                      <a:pt x="26" y="4373"/>
                      <a:pt x="1" y="4800"/>
                      <a:pt x="89" y="5153"/>
                    </a:cubicBezTo>
                    <a:cubicBezTo>
                      <a:pt x="227" y="5844"/>
                      <a:pt x="705" y="6423"/>
                      <a:pt x="1359" y="6699"/>
                    </a:cubicBezTo>
                    <a:cubicBezTo>
                      <a:pt x="1623" y="6800"/>
                      <a:pt x="1208" y="7592"/>
                      <a:pt x="1447" y="7768"/>
                    </a:cubicBezTo>
                    <a:cubicBezTo>
                      <a:pt x="1736" y="7969"/>
                      <a:pt x="2541" y="8284"/>
                      <a:pt x="2755" y="8573"/>
                    </a:cubicBezTo>
                    <a:cubicBezTo>
                      <a:pt x="2868" y="8736"/>
                      <a:pt x="3019" y="8862"/>
                      <a:pt x="3207" y="8938"/>
                    </a:cubicBezTo>
                    <a:cubicBezTo>
                      <a:pt x="3245" y="8460"/>
                      <a:pt x="3283" y="8120"/>
                      <a:pt x="3283" y="8120"/>
                    </a:cubicBezTo>
                    <a:cubicBezTo>
                      <a:pt x="3283" y="8120"/>
                      <a:pt x="2063" y="7781"/>
                      <a:pt x="1988" y="6146"/>
                    </a:cubicBezTo>
                    <a:cubicBezTo>
                      <a:pt x="1950" y="5203"/>
                      <a:pt x="2164" y="3543"/>
                      <a:pt x="2352" y="2374"/>
                    </a:cubicBezTo>
                    <a:cubicBezTo>
                      <a:pt x="2227" y="2210"/>
                      <a:pt x="2164" y="1996"/>
                      <a:pt x="2189" y="1795"/>
                    </a:cubicBezTo>
                    <a:cubicBezTo>
                      <a:pt x="2242" y="909"/>
                      <a:pt x="2985" y="262"/>
                      <a:pt x="3816" y="262"/>
                    </a:cubicBezTo>
                    <a:cubicBezTo>
                      <a:pt x="3976" y="262"/>
                      <a:pt x="4139" y="286"/>
                      <a:pt x="4301" y="336"/>
                    </a:cubicBezTo>
                    <a:lnTo>
                      <a:pt x="4591" y="399"/>
                    </a:lnTo>
                    <a:cubicBezTo>
                      <a:pt x="4767" y="336"/>
                      <a:pt x="4955" y="299"/>
                      <a:pt x="5131" y="274"/>
                    </a:cubicBezTo>
                    <a:cubicBezTo>
                      <a:pt x="4866" y="80"/>
                      <a:pt x="4466" y="0"/>
                      <a:pt x="405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283125" y="3001775"/>
                <a:ext cx="96200" cy="104800"/>
              </a:xfrm>
              <a:custGeom>
                <a:avLst/>
                <a:gdLst/>
                <a:ahLst/>
                <a:cxnLst/>
                <a:rect l="l" t="t" r="r" b="b"/>
                <a:pathLst>
                  <a:path w="3848" h="4192" extrusionOk="0">
                    <a:moveTo>
                      <a:pt x="2502" y="1"/>
                    </a:moveTo>
                    <a:cubicBezTo>
                      <a:pt x="2427" y="108"/>
                      <a:pt x="1938" y="768"/>
                      <a:pt x="870" y="768"/>
                    </a:cubicBezTo>
                    <a:cubicBezTo>
                      <a:pt x="689" y="768"/>
                      <a:pt x="492" y="749"/>
                      <a:pt x="277" y="705"/>
                    </a:cubicBezTo>
                    <a:lnTo>
                      <a:pt x="302" y="328"/>
                    </a:lnTo>
                    <a:lnTo>
                      <a:pt x="302" y="328"/>
                    </a:lnTo>
                    <a:cubicBezTo>
                      <a:pt x="302" y="328"/>
                      <a:pt x="264" y="668"/>
                      <a:pt x="214" y="1133"/>
                    </a:cubicBezTo>
                    <a:cubicBezTo>
                      <a:pt x="214" y="1195"/>
                      <a:pt x="201" y="1271"/>
                      <a:pt x="201" y="1334"/>
                    </a:cubicBezTo>
                    <a:cubicBezTo>
                      <a:pt x="176" y="1636"/>
                      <a:pt x="138" y="1962"/>
                      <a:pt x="101" y="2289"/>
                    </a:cubicBezTo>
                    <a:cubicBezTo>
                      <a:pt x="0" y="3195"/>
                      <a:pt x="704" y="4037"/>
                      <a:pt x="1673" y="4176"/>
                    </a:cubicBezTo>
                    <a:cubicBezTo>
                      <a:pt x="1757" y="4187"/>
                      <a:pt x="1840" y="4192"/>
                      <a:pt x="1922" y="4192"/>
                    </a:cubicBezTo>
                    <a:cubicBezTo>
                      <a:pt x="2784" y="4192"/>
                      <a:pt x="3506" y="3606"/>
                      <a:pt x="3609" y="2780"/>
                    </a:cubicBezTo>
                    <a:lnTo>
                      <a:pt x="3747" y="1686"/>
                    </a:lnTo>
                    <a:lnTo>
                      <a:pt x="3823" y="1019"/>
                    </a:lnTo>
                    <a:lnTo>
                      <a:pt x="3848" y="906"/>
                    </a:lnTo>
                    <a:cubicBezTo>
                      <a:pt x="3521" y="906"/>
                      <a:pt x="3194" y="793"/>
                      <a:pt x="2930" y="592"/>
                    </a:cubicBezTo>
                    <a:cubicBezTo>
                      <a:pt x="2741" y="441"/>
                      <a:pt x="2591" y="240"/>
                      <a:pt x="2502"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4257325" y="2862525"/>
                <a:ext cx="107875" cy="148025"/>
              </a:xfrm>
              <a:custGeom>
                <a:avLst/>
                <a:gdLst/>
                <a:ahLst/>
                <a:cxnLst/>
                <a:rect l="l" t="t" r="r" b="b"/>
                <a:pathLst>
                  <a:path w="4315" h="5921" extrusionOk="0">
                    <a:moveTo>
                      <a:pt x="1887" y="0"/>
                    </a:moveTo>
                    <a:lnTo>
                      <a:pt x="1887" y="0"/>
                    </a:lnTo>
                    <a:cubicBezTo>
                      <a:pt x="1881" y="15"/>
                      <a:pt x="1875" y="31"/>
                      <a:pt x="1871" y="46"/>
                    </a:cubicBezTo>
                    <a:lnTo>
                      <a:pt x="1871" y="46"/>
                    </a:lnTo>
                    <a:lnTo>
                      <a:pt x="1887" y="0"/>
                    </a:lnTo>
                    <a:close/>
                    <a:moveTo>
                      <a:pt x="995" y="901"/>
                    </a:moveTo>
                    <a:cubicBezTo>
                      <a:pt x="1034" y="901"/>
                      <a:pt x="1076" y="902"/>
                      <a:pt x="1120" y="906"/>
                    </a:cubicBezTo>
                    <a:cubicBezTo>
                      <a:pt x="1296" y="931"/>
                      <a:pt x="1434" y="968"/>
                      <a:pt x="1422" y="1006"/>
                    </a:cubicBezTo>
                    <a:cubicBezTo>
                      <a:pt x="1422" y="1045"/>
                      <a:pt x="1341" y="1061"/>
                      <a:pt x="1225" y="1061"/>
                    </a:cubicBezTo>
                    <a:cubicBezTo>
                      <a:pt x="1189" y="1061"/>
                      <a:pt x="1149" y="1059"/>
                      <a:pt x="1108" y="1056"/>
                    </a:cubicBezTo>
                    <a:cubicBezTo>
                      <a:pt x="944" y="1031"/>
                      <a:pt x="793" y="981"/>
                      <a:pt x="793" y="943"/>
                    </a:cubicBezTo>
                    <a:cubicBezTo>
                      <a:pt x="793" y="915"/>
                      <a:pt x="878" y="901"/>
                      <a:pt x="995" y="901"/>
                    </a:cubicBezTo>
                    <a:close/>
                    <a:moveTo>
                      <a:pt x="3129" y="1070"/>
                    </a:moveTo>
                    <a:cubicBezTo>
                      <a:pt x="3307" y="1070"/>
                      <a:pt x="3482" y="1136"/>
                      <a:pt x="3623" y="1258"/>
                    </a:cubicBezTo>
                    <a:cubicBezTo>
                      <a:pt x="3685" y="1321"/>
                      <a:pt x="3698" y="1383"/>
                      <a:pt x="3685" y="1396"/>
                    </a:cubicBezTo>
                    <a:cubicBezTo>
                      <a:pt x="3684" y="1398"/>
                      <a:pt x="3682" y="1398"/>
                      <a:pt x="3679" y="1398"/>
                    </a:cubicBezTo>
                    <a:cubicBezTo>
                      <a:pt x="3662" y="1398"/>
                      <a:pt x="3625" y="1366"/>
                      <a:pt x="3560" y="1333"/>
                    </a:cubicBezTo>
                    <a:cubicBezTo>
                      <a:pt x="3459" y="1295"/>
                      <a:pt x="3371" y="1258"/>
                      <a:pt x="3270" y="1233"/>
                    </a:cubicBezTo>
                    <a:cubicBezTo>
                      <a:pt x="3157" y="1207"/>
                      <a:pt x="3057" y="1195"/>
                      <a:pt x="2956" y="1195"/>
                    </a:cubicBezTo>
                    <a:cubicBezTo>
                      <a:pt x="2868" y="1195"/>
                      <a:pt x="2818" y="1195"/>
                      <a:pt x="2805" y="1182"/>
                    </a:cubicBezTo>
                    <a:cubicBezTo>
                      <a:pt x="2793" y="1170"/>
                      <a:pt x="2843" y="1119"/>
                      <a:pt x="2943" y="1094"/>
                    </a:cubicBezTo>
                    <a:cubicBezTo>
                      <a:pt x="3005" y="1078"/>
                      <a:pt x="3067" y="1070"/>
                      <a:pt x="3129" y="1070"/>
                    </a:cubicBezTo>
                    <a:close/>
                    <a:moveTo>
                      <a:pt x="822" y="1213"/>
                    </a:moveTo>
                    <a:cubicBezTo>
                      <a:pt x="957" y="1213"/>
                      <a:pt x="1092" y="1262"/>
                      <a:pt x="1196" y="1358"/>
                    </a:cubicBezTo>
                    <a:cubicBezTo>
                      <a:pt x="1271" y="1421"/>
                      <a:pt x="1284" y="1471"/>
                      <a:pt x="1271" y="1471"/>
                    </a:cubicBezTo>
                    <a:cubicBezTo>
                      <a:pt x="1270" y="1472"/>
                      <a:pt x="1269" y="1472"/>
                      <a:pt x="1268" y="1472"/>
                    </a:cubicBezTo>
                    <a:cubicBezTo>
                      <a:pt x="1241" y="1472"/>
                      <a:pt x="1083" y="1370"/>
                      <a:pt x="869" y="1346"/>
                    </a:cubicBezTo>
                    <a:cubicBezTo>
                      <a:pt x="854" y="1345"/>
                      <a:pt x="840" y="1344"/>
                      <a:pt x="826" y="1344"/>
                    </a:cubicBezTo>
                    <a:cubicBezTo>
                      <a:pt x="658" y="1344"/>
                      <a:pt x="520" y="1401"/>
                      <a:pt x="470" y="1401"/>
                    </a:cubicBezTo>
                    <a:cubicBezTo>
                      <a:pt x="462" y="1401"/>
                      <a:pt x="457" y="1399"/>
                      <a:pt x="454" y="1396"/>
                    </a:cubicBezTo>
                    <a:lnTo>
                      <a:pt x="466" y="1396"/>
                    </a:lnTo>
                    <a:cubicBezTo>
                      <a:pt x="454" y="1383"/>
                      <a:pt x="479" y="1333"/>
                      <a:pt x="554" y="1283"/>
                    </a:cubicBezTo>
                    <a:cubicBezTo>
                      <a:pt x="637" y="1237"/>
                      <a:pt x="729" y="1213"/>
                      <a:pt x="822" y="1213"/>
                    </a:cubicBezTo>
                    <a:close/>
                    <a:moveTo>
                      <a:pt x="3124" y="1556"/>
                    </a:moveTo>
                    <a:cubicBezTo>
                      <a:pt x="3144" y="1556"/>
                      <a:pt x="3163" y="1557"/>
                      <a:pt x="3182" y="1559"/>
                    </a:cubicBezTo>
                    <a:cubicBezTo>
                      <a:pt x="3296" y="1572"/>
                      <a:pt x="3409" y="1622"/>
                      <a:pt x="3497" y="1698"/>
                    </a:cubicBezTo>
                    <a:cubicBezTo>
                      <a:pt x="3560" y="1761"/>
                      <a:pt x="3585" y="1811"/>
                      <a:pt x="3572" y="1811"/>
                    </a:cubicBezTo>
                    <a:cubicBezTo>
                      <a:pt x="3572" y="1812"/>
                      <a:pt x="3570" y="1812"/>
                      <a:pt x="3569" y="1812"/>
                    </a:cubicBezTo>
                    <a:cubicBezTo>
                      <a:pt x="3542" y="1812"/>
                      <a:pt x="3384" y="1709"/>
                      <a:pt x="3170" y="1685"/>
                    </a:cubicBezTo>
                    <a:cubicBezTo>
                      <a:pt x="3146" y="1682"/>
                      <a:pt x="3122" y="1681"/>
                      <a:pt x="3099" y="1681"/>
                    </a:cubicBezTo>
                    <a:cubicBezTo>
                      <a:pt x="2941" y="1681"/>
                      <a:pt x="2814" y="1740"/>
                      <a:pt x="2769" y="1740"/>
                    </a:cubicBezTo>
                    <a:cubicBezTo>
                      <a:pt x="2762" y="1740"/>
                      <a:pt x="2758" y="1738"/>
                      <a:pt x="2755" y="1736"/>
                    </a:cubicBezTo>
                    <a:cubicBezTo>
                      <a:pt x="2730" y="1698"/>
                      <a:pt x="2780" y="1673"/>
                      <a:pt x="2855" y="1622"/>
                    </a:cubicBezTo>
                    <a:cubicBezTo>
                      <a:pt x="2939" y="1581"/>
                      <a:pt x="3031" y="1556"/>
                      <a:pt x="3124" y="1556"/>
                    </a:cubicBezTo>
                    <a:close/>
                    <a:moveTo>
                      <a:pt x="904" y="1454"/>
                    </a:moveTo>
                    <a:cubicBezTo>
                      <a:pt x="917" y="1454"/>
                      <a:pt x="931" y="1456"/>
                      <a:pt x="944" y="1459"/>
                    </a:cubicBezTo>
                    <a:cubicBezTo>
                      <a:pt x="1057" y="1471"/>
                      <a:pt x="1133" y="1572"/>
                      <a:pt x="1120" y="1685"/>
                    </a:cubicBezTo>
                    <a:cubicBezTo>
                      <a:pt x="1098" y="1784"/>
                      <a:pt x="1019" y="1854"/>
                      <a:pt x="925" y="1854"/>
                    </a:cubicBezTo>
                    <a:cubicBezTo>
                      <a:pt x="910" y="1854"/>
                      <a:pt x="896" y="1852"/>
                      <a:pt x="881" y="1849"/>
                    </a:cubicBezTo>
                    <a:lnTo>
                      <a:pt x="894" y="1849"/>
                    </a:lnTo>
                    <a:cubicBezTo>
                      <a:pt x="781" y="1824"/>
                      <a:pt x="693" y="1723"/>
                      <a:pt x="718" y="1610"/>
                    </a:cubicBezTo>
                    <a:cubicBezTo>
                      <a:pt x="729" y="1522"/>
                      <a:pt x="815" y="1454"/>
                      <a:pt x="904" y="1454"/>
                    </a:cubicBezTo>
                    <a:close/>
                    <a:moveTo>
                      <a:pt x="3126" y="1768"/>
                    </a:moveTo>
                    <a:cubicBezTo>
                      <a:pt x="3140" y="1768"/>
                      <a:pt x="3155" y="1770"/>
                      <a:pt x="3170" y="1773"/>
                    </a:cubicBezTo>
                    <a:cubicBezTo>
                      <a:pt x="3283" y="1786"/>
                      <a:pt x="3358" y="1886"/>
                      <a:pt x="3346" y="2000"/>
                    </a:cubicBezTo>
                    <a:cubicBezTo>
                      <a:pt x="3324" y="2096"/>
                      <a:pt x="3248" y="2156"/>
                      <a:pt x="3156" y="2156"/>
                    </a:cubicBezTo>
                    <a:cubicBezTo>
                      <a:pt x="3140" y="2156"/>
                      <a:pt x="3124" y="2154"/>
                      <a:pt x="3107" y="2150"/>
                    </a:cubicBezTo>
                    <a:cubicBezTo>
                      <a:pt x="2994" y="2138"/>
                      <a:pt x="2918" y="2037"/>
                      <a:pt x="2931" y="1924"/>
                    </a:cubicBezTo>
                    <a:cubicBezTo>
                      <a:pt x="2953" y="1837"/>
                      <a:pt x="3031" y="1768"/>
                      <a:pt x="3126" y="1768"/>
                    </a:cubicBezTo>
                    <a:close/>
                    <a:moveTo>
                      <a:pt x="2087" y="1446"/>
                    </a:moveTo>
                    <a:cubicBezTo>
                      <a:pt x="2088" y="1446"/>
                      <a:pt x="2088" y="1446"/>
                      <a:pt x="2088" y="1446"/>
                    </a:cubicBezTo>
                    <a:cubicBezTo>
                      <a:pt x="2114" y="1459"/>
                      <a:pt x="1887" y="1949"/>
                      <a:pt x="1585" y="2540"/>
                    </a:cubicBezTo>
                    <a:cubicBezTo>
                      <a:pt x="1510" y="2679"/>
                      <a:pt x="1434" y="2817"/>
                      <a:pt x="1372" y="2943"/>
                    </a:cubicBezTo>
                    <a:cubicBezTo>
                      <a:pt x="1334" y="2993"/>
                      <a:pt x="1309" y="3043"/>
                      <a:pt x="1309" y="3106"/>
                    </a:cubicBezTo>
                    <a:cubicBezTo>
                      <a:pt x="1309" y="3144"/>
                      <a:pt x="1372" y="3156"/>
                      <a:pt x="1422" y="3169"/>
                    </a:cubicBezTo>
                    <a:cubicBezTo>
                      <a:pt x="1548" y="3194"/>
                      <a:pt x="1661" y="3232"/>
                      <a:pt x="1774" y="3282"/>
                    </a:cubicBezTo>
                    <a:cubicBezTo>
                      <a:pt x="1661" y="3282"/>
                      <a:pt x="1535" y="3270"/>
                      <a:pt x="1409" y="3232"/>
                    </a:cubicBezTo>
                    <a:cubicBezTo>
                      <a:pt x="1384" y="3232"/>
                      <a:pt x="1346" y="3232"/>
                      <a:pt x="1309" y="3219"/>
                    </a:cubicBezTo>
                    <a:lnTo>
                      <a:pt x="1321" y="3219"/>
                    </a:lnTo>
                    <a:cubicBezTo>
                      <a:pt x="1284" y="3207"/>
                      <a:pt x="1246" y="3169"/>
                      <a:pt x="1233" y="3131"/>
                    </a:cubicBezTo>
                    <a:cubicBezTo>
                      <a:pt x="1221" y="3043"/>
                      <a:pt x="1246" y="2968"/>
                      <a:pt x="1284" y="2905"/>
                    </a:cubicBezTo>
                    <a:cubicBezTo>
                      <a:pt x="1359" y="2779"/>
                      <a:pt x="1422" y="2641"/>
                      <a:pt x="1497" y="2490"/>
                    </a:cubicBezTo>
                    <a:cubicBezTo>
                      <a:pt x="1795" y="1907"/>
                      <a:pt x="2056" y="1446"/>
                      <a:pt x="2087" y="1446"/>
                    </a:cubicBezTo>
                    <a:close/>
                    <a:moveTo>
                      <a:pt x="2401" y="3520"/>
                    </a:moveTo>
                    <a:cubicBezTo>
                      <a:pt x="2401" y="3520"/>
                      <a:pt x="2402" y="3520"/>
                      <a:pt x="2403" y="3521"/>
                    </a:cubicBezTo>
                    <a:cubicBezTo>
                      <a:pt x="2428" y="3521"/>
                      <a:pt x="2440" y="3584"/>
                      <a:pt x="2428" y="3672"/>
                    </a:cubicBezTo>
                    <a:cubicBezTo>
                      <a:pt x="2415" y="3722"/>
                      <a:pt x="2390" y="3773"/>
                      <a:pt x="2365" y="3823"/>
                    </a:cubicBezTo>
                    <a:cubicBezTo>
                      <a:pt x="2517" y="4041"/>
                      <a:pt x="2332" y="4288"/>
                      <a:pt x="2119" y="4288"/>
                    </a:cubicBezTo>
                    <a:cubicBezTo>
                      <a:pt x="2050" y="4288"/>
                      <a:pt x="1977" y="4262"/>
                      <a:pt x="1912" y="4200"/>
                    </a:cubicBezTo>
                    <a:cubicBezTo>
                      <a:pt x="1887" y="4162"/>
                      <a:pt x="1862" y="4125"/>
                      <a:pt x="1849" y="4087"/>
                    </a:cubicBezTo>
                    <a:lnTo>
                      <a:pt x="1799" y="4087"/>
                    </a:lnTo>
                    <a:cubicBezTo>
                      <a:pt x="1686" y="4074"/>
                      <a:pt x="1636" y="4037"/>
                      <a:pt x="1636" y="4024"/>
                    </a:cubicBezTo>
                    <a:lnTo>
                      <a:pt x="1648" y="4012"/>
                    </a:lnTo>
                    <a:cubicBezTo>
                      <a:pt x="1648" y="4005"/>
                      <a:pt x="1667" y="4005"/>
                      <a:pt x="1700" y="4005"/>
                    </a:cubicBezTo>
                    <a:cubicBezTo>
                      <a:pt x="1733" y="4005"/>
                      <a:pt x="1780" y="4005"/>
                      <a:pt x="1837" y="3999"/>
                    </a:cubicBezTo>
                    <a:cubicBezTo>
                      <a:pt x="1824" y="3898"/>
                      <a:pt x="1862" y="3823"/>
                      <a:pt x="1937" y="3760"/>
                    </a:cubicBezTo>
                    <a:cubicBezTo>
                      <a:pt x="1995" y="3717"/>
                      <a:pt x="2064" y="3695"/>
                      <a:pt x="2132" y="3695"/>
                    </a:cubicBezTo>
                    <a:cubicBezTo>
                      <a:pt x="2183" y="3695"/>
                      <a:pt x="2234" y="3708"/>
                      <a:pt x="2277" y="3735"/>
                    </a:cubicBezTo>
                    <a:cubicBezTo>
                      <a:pt x="2361" y="3628"/>
                      <a:pt x="2387" y="3520"/>
                      <a:pt x="2401" y="3520"/>
                    </a:cubicBezTo>
                    <a:close/>
                    <a:moveTo>
                      <a:pt x="1871" y="46"/>
                    </a:moveTo>
                    <a:lnTo>
                      <a:pt x="1661" y="629"/>
                    </a:lnTo>
                    <a:cubicBezTo>
                      <a:pt x="1309" y="340"/>
                      <a:pt x="718" y="491"/>
                      <a:pt x="403" y="151"/>
                    </a:cubicBezTo>
                    <a:lnTo>
                      <a:pt x="403" y="139"/>
                    </a:lnTo>
                    <a:cubicBezTo>
                      <a:pt x="227" y="1308"/>
                      <a:pt x="1" y="2968"/>
                      <a:pt x="51" y="3911"/>
                    </a:cubicBezTo>
                    <a:cubicBezTo>
                      <a:pt x="127" y="5546"/>
                      <a:pt x="1334" y="5885"/>
                      <a:pt x="1334" y="5885"/>
                    </a:cubicBezTo>
                    <a:cubicBezTo>
                      <a:pt x="1510" y="5909"/>
                      <a:pt x="1687" y="5921"/>
                      <a:pt x="1864" y="5921"/>
                    </a:cubicBezTo>
                    <a:cubicBezTo>
                      <a:pt x="2434" y="5921"/>
                      <a:pt x="3004" y="5798"/>
                      <a:pt x="3522" y="5558"/>
                    </a:cubicBezTo>
                    <a:cubicBezTo>
                      <a:pt x="3396" y="5256"/>
                      <a:pt x="3384" y="4930"/>
                      <a:pt x="3484" y="4615"/>
                    </a:cubicBezTo>
                    <a:cubicBezTo>
                      <a:pt x="3623" y="4326"/>
                      <a:pt x="3786" y="4049"/>
                      <a:pt x="3987" y="3798"/>
                    </a:cubicBezTo>
                    <a:cubicBezTo>
                      <a:pt x="4163" y="3534"/>
                      <a:pt x="4314" y="3219"/>
                      <a:pt x="4264" y="2905"/>
                    </a:cubicBezTo>
                    <a:cubicBezTo>
                      <a:pt x="4214" y="2704"/>
                      <a:pt x="4138" y="2503"/>
                      <a:pt x="4050" y="2314"/>
                    </a:cubicBezTo>
                    <a:cubicBezTo>
                      <a:pt x="3924" y="1912"/>
                      <a:pt x="3924" y="1484"/>
                      <a:pt x="4050" y="1082"/>
                    </a:cubicBezTo>
                    <a:cubicBezTo>
                      <a:pt x="4037" y="968"/>
                      <a:pt x="4025" y="868"/>
                      <a:pt x="4012" y="767"/>
                    </a:cubicBezTo>
                    <a:cubicBezTo>
                      <a:pt x="3962" y="893"/>
                      <a:pt x="3912" y="1019"/>
                      <a:pt x="3861" y="1145"/>
                    </a:cubicBezTo>
                    <a:cubicBezTo>
                      <a:pt x="3660" y="943"/>
                      <a:pt x="3346" y="893"/>
                      <a:pt x="3069" y="868"/>
                    </a:cubicBezTo>
                    <a:cubicBezTo>
                      <a:pt x="2780" y="868"/>
                      <a:pt x="2491" y="818"/>
                      <a:pt x="2227" y="704"/>
                    </a:cubicBezTo>
                    <a:cubicBezTo>
                      <a:pt x="1978" y="586"/>
                      <a:pt x="1796" y="300"/>
                      <a:pt x="1871" y="46"/>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4274625" y="2898625"/>
                <a:ext cx="11025" cy="9925"/>
              </a:xfrm>
              <a:custGeom>
                <a:avLst/>
                <a:gdLst/>
                <a:ahLst/>
                <a:cxnLst/>
                <a:rect l="l" t="t" r="r" b="b"/>
                <a:pathLst>
                  <a:path w="441" h="397" extrusionOk="0">
                    <a:moveTo>
                      <a:pt x="224" y="1"/>
                    </a:moveTo>
                    <a:cubicBezTo>
                      <a:pt x="122" y="1"/>
                      <a:pt x="36" y="62"/>
                      <a:pt x="13" y="166"/>
                    </a:cubicBezTo>
                    <a:cubicBezTo>
                      <a:pt x="1" y="279"/>
                      <a:pt x="76" y="380"/>
                      <a:pt x="189" y="392"/>
                    </a:cubicBezTo>
                    <a:cubicBezTo>
                      <a:pt x="204" y="395"/>
                      <a:pt x="219" y="397"/>
                      <a:pt x="233" y="397"/>
                    </a:cubicBezTo>
                    <a:cubicBezTo>
                      <a:pt x="327" y="397"/>
                      <a:pt x="405" y="329"/>
                      <a:pt x="416" y="241"/>
                    </a:cubicBezTo>
                    <a:cubicBezTo>
                      <a:pt x="441" y="128"/>
                      <a:pt x="353" y="27"/>
                      <a:pt x="252" y="2"/>
                    </a:cubicBezTo>
                    <a:cubicBezTo>
                      <a:pt x="243" y="1"/>
                      <a:pt x="233" y="1"/>
                      <a:pt x="22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4268350" y="2893000"/>
                <a:ext cx="21400" cy="6725"/>
              </a:xfrm>
              <a:custGeom>
                <a:avLst/>
                <a:gdLst/>
                <a:ahLst/>
                <a:cxnLst/>
                <a:rect l="l" t="t" r="r" b="b"/>
                <a:pathLst>
                  <a:path w="856" h="269" extrusionOk="0">
                    <a:moveTo>
                      <a:pt x="380" y="1"/>
                    </a:moveTo>
                    <a:cubicBezTo>
                      <a:pt x="285" y="1"/>
                      <a:pt x="188" y="25"/>
                      <a:pt x="101" y="76"/>
                    </a:cubicBezTo>
                    <a:cubicBezTo>
                      <a:pt x="38" y="114"/>
                      <a:pt x="0" y="164"/>
                      <a:pt x="13" y="177"/>
                    </a:cubicBezTo>
                    <a:cubicBezTo>
                      <a:pt x="14" y="178"/>
                      <a:pt x="15" y="178"/>
                      <a:pt x="17" y="178"/>
                    </a:cubicBezTo>
                    <a:cubicBezTo>
                      <a:pt x="43" y="178"/>
                      <a:pt x="157" y="130"/>
                      <a:pt x="312" y="130"/>
                    </a:cubicBezTo>
                    <a:cubicBezTo>
                      <a:pt x="348" y="130"/>
                      <a:pt x="387" y="133"/>
                      <a:pt x="428" y="139"/>
                    </a:cubicBezTo>
                    <a:cubicBezTo>
                      <a:pt x="635" y="151"/>
                      <a:pt x="769" y="268"/>
                      <a:pt x="819" y="268"/>
                    </a:cubicBezTo>
                    <a:cubicBezTo>
                      <a:pt x="823" y="268"/>
                      <a:pt x="827" y="267"/>
                      <a:pt x="830" y="265"/>
                    </a:cubicBezTo>
                    <a:cubicBezTo>
                      <a:pt x="855" y="240"/>
                      <a:pt x="830" y="202"/>
                      <a:pt x="755" y="139"/>
                    </a:cubicBezTo>
                    <a:cubicBezTo>
                      <a:pt x="651" y="50"/>
                      <a:pt x="516" y="1"/>
                      <a:pt x="38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4330575" y="2906400"/>
                <a:ext cx="10725" cy="10025"/>
              </a:xfrm>
              <a:custGeom>
                <a:avLst/>
                <a:gdLst/>
                <a:ahLst/>
                <a:cxnLst/>
                <a:rect l="l" t="t" r="r" b="b"/>
                <a:pathLst>
                  <a:path w="429" h="401" extrusionOk="0">
                    <a:moveTo>
                      <a:pt x="209" y="1"/>
                    </a:moveTo>
                    <a:cubicBezTo>
                      <a:pt x="114" y="1"/>
                      <a:pt x="35" y="71"/>
                      <a:pt x="13" y="169"/>
                    </a:cubicBezTo>
                    <a:cubicBezTo>
                      <a:pt x="1" y="270"/>
                      <a:pt x="76" y="383"/>
                      <a:pt x="190" y="395"/>
                    </a:cubicBezTo>
                    <a:cubicBezTo>
                      <a:pt x="203" y="399"/>
                      <a:pt x="216" y="400"/>
                      <a:pt x="229" y="400"/>
                    </a:cubicBezTo>
                    <a:cubicBezTo>
                      <a:pt x="318" y="400"/>
                      <a:pt x="405" y="330"/>
                      <a:pt x="416" y="232"/>
                    </a:cubicBezTo>
                    <a:cubicBezTo>
                      <a:pt x="428" y="131"/>
                      <a:pt x="353" y="18"/>
                      <a:pt x="252" y="6"/>
                    </a:cubicBezTo>
                    <a:cubicBezTo>
                      <a:pt x="238" y="2"/>
                      <a:pt x="223" y="1"/>
                      <a:pt x="20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4326175" y="2901425"/>
                <a:ext cx="21400" cy="6550"/>
              </a:xfrm>
              <a:custGeom>
                <a:avLst/>
                <a:gdLst/>
                <a:ahLst/>
                <a:cxnLst/>
                <a:rect l="l" t="t" r="r" b="b"/>
                <a:pathLst>
                  <a:path w="856" h="262" extrusionOk="0">
                    <a:moveTo>
                      <a:pt x="370" y="0"/>
                    </a:moveTo>
                    <a:cubicBezTo>
                      <a:pt x="277" y="0"/>
                      <a:pt x="185" y="25"/>
                      <a:pt x="101" y="66"/>
                    </a:cubicBezTo>
                    <a:cubicBezTo>
                      <a:pt x="26" y="117"/>
                      <a:pt x="1" y="154"/>
                      <a:pt x="13" y="180"/>
                    </a:cubicBezTo>
                    <a:cubicBezTo>
                      <a:pt x="14" y="180"/>
                      <a:pt x="16" y="181"/>
                      <a:pt x="19" y="181"/>
                    </a:cubicBezTo>
                    <a:cubicBezTo>
                      <a:pt x="51" y="181"/>
                      <a:pt x="193" y="128"/>
                      <a:pt x="377" y="128"/>
                    </a:cubicBezTo>
                    <a:cubicBezTo>
                      <a:pt x="394" y="128"/>
                      <a:pt x="411" y="128"/>
                      <a:pt x="428" y="129"/>
                    </a:cubicBezTo>
                    <a:cubicBezTo>
                      <a:pt x="617" y="151"/>
                      <a:pt x="756" y="261"/>
                      <a:pt x="804" y="261"/>
                    </a:cubicBezTo>
                    <a:cubicBezTo>
                      <a:pt x="810" y="261"/>
                      <a:pt x="815" y="259"/>
                      <a:pt x="818" y="255"/>
                    </a:cubicBezTo>
                    <a:cubicBezTo>
                      <a:pt x="856" y="230"/>
                      <a:pt x="818" y="205"/>
                      <a:pt x="743" y="142"/>
                    </a:cubicBezTo>
                    <a:cubicBezTo>
                      <a:pt x="655" y="66"/>
                      <a:pt x="554" y="16"/>
                      <a:pt x="428" y="3"/>
                    </a:cubicBezTo>
                    <a:cubicBezTo>
                      <a:pt x="409" y="1"/>
                      <a:pt x="390" y="0"/>
                      <a:pt x="3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4287825" y="2898975"/>
                <a:ext cx="22025" cy="45625"/>
              </a:xfrm>
              <a:custGeom>
                <a:avLst/>
                <a:gdLst/>
                <a:ahLst/>
                <a:cxnLst/>
                <a:rect l="l" t="t" r="r" b="b"/>
                <a:pathLst>
                  <a:path w="881" h="1825" extrusionOk="0">
                    <a:moveTo>
                      <a:pt x="855" y="1"/>
                    </a:moveTo>
                    <a:cubicBezTo>
                      <a:pt x="824" y="1"/>
                      <a:pt x="563" y="461"/>
                      <a:pt x="265" y="1032"/>
                    </a:cubicBezTo>
                    <a:cubicBezTo>
                      <a:pt x="202" y="1183"/>
                      <a:pt x="126" y="1321"/>
                      <a:pt x="64" y="1460"/>
                    </a:cubicBezTo>
                    <a:cubicBezTo>
                      <a:pt x="13" y="1522"/>
                      <a:pt x="1" y="1598"/>
                      <a:pt x="13" y="1673"/>
                    </a:cubicBezTo>
                    <a:cubicBezTo>
                      <a:pt x="26" y="1711"/>
                      <a:pt x="51" y="1749"/>
                      <a:pt x="89" y="1761"/>
                    </a:cubicBezTo>
                    <a:cubicBezTo>
                      <a:pt x="126" y="1774"/>
                      <a:pt x="152" y="1786"/>
                      <a:pt x="189" y="1786"/>
                    </a:cubicBezTo>
                    <a:cubicBezTo>
                      <a:pt x="303" y="1812"/>
                      <a:pt x="428" y="1824"/>
                      <a:pt x="554" y="1824"/>
                    </a:cubicBezTo>
                    <a:cubicBezTo>
                      <a:pt x="441" y="1774"/>
                      <a:pt x="315" y="1736"/>
                      <a:pt x="202" y="1724"/>
                    </a:cubicBezTo>
                    <a:cubicBezTo>
                      <a:pt x="139" y="1711"/>
                      <a:pt x="89" y="1686"/>
                      <a:pt x="89" y="1648"/>
                    </a:cubicBezTo>
                    <a:cubicBezTo>
                      <a:pt x="89" y="1598"/>
                      <a:pt x="114" y="1535"/>
                      <a:pt x="139" y="1497"/>
                    </a:cubicBezTo>
                    <a:cubicBezTo>
                      <a:pt x="214" y="1359"/>
                      <a:pt x="277" y="1221"/>
                      <a:pt x="353" y="1082"/>
                    </a:cubicBezTo>
                    <a:cubicBezTo>
                      <a:pt x="655" y="491"/>
                      <a:pt x="881" y="13"/>
                      <a:pt x="856" y="1"/>
                    </a:cubicBezTo>
                    <a:cubicBezTo>
                      <a:pt x="855" y="1"/>
                      <a:pt x="855" y="1"/>
                      <a:pt x="8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4290025" y="3001475"/>
                <a:ext cx="55675" cy="19600"/>
              </a:xfrm>
              <a:custGeom>
                <a:avLst/>
                <a:gdLst/>
                <a:ahLst/>
                <a:cxnLst/>
                <a:rect l="l" t="t" r="r" b="b"/>
                <a:pathLst>
                  <a:path w="2227" h="784" extrusionOk="0">
                    <a:moveTo>
                      <a:pt x="2226" y="0"/>
                    </a:moveTo>
                    <a:cubicBezTo>
                      <a:pt x="1699" y="240"/>
                      <a:pt x="1127" y="363"/>
                      <a:pt x="556" y="363"/>
                    </a:cubicBezTo>
                    <a:cubicBezTo>
                      <a:pt x="379" y="363"/>
                      <a:pt x="202" y="351"/>
                      <a:pt x="26" y="327"/>
                    </a:cubicBezTo>
                    <a:lnTo>
                      <a:pt x="1" y="717"/>
                    </a:lnTo>
                    <a:cubicBezTo>
                      <a:pt x="221" y="764"/>
                      <a:pt x="422" y="784"/>
                      <a:pt x="606" y="784"/>
                    </a:cubicBezTo>
                    <a:cubicBezTo>
                      <a:pt x="1666" y="784"/>
                      <a:pt x="2152" y="120"/>
                      <a:pt x="2226" y="13"/>
                    </a:cubicBezTo>
                    <a:lnTo>
                      <a:pt x="2226" y="0"/>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4327450" y="2889275"/>
                <a:ext cx="22650" cy="8250"/>
              </a:xfrm>
              <a:custGeom>
                <a:avLst/>
                <a:gdLst/>
                <a:ahLst/>
                <a:cxnLst/>
                <a:rect l="l" t="t" r="r" b="b"/>
                <a:pathLst>
                  <a:path w="906" h="330" extrusionOk="0">
                    <a:moveTo>
                      <a:pt x="321" y="0"/>
                    </a:moveTo>
                    <a:cubicBezTo>
                      <a:pt x="260" y="0"/>
                      <a:pt x="199" y="8"/>
                      <a:pt x="138" y="24"/>
                    </a:cubicBezTo>
                    <a:cubicBezTo>
                      <a:pt x="38" y="49"/>
                      <a:pt x="0" y="100"/>
                      <a:pt x="13" y="112"/>
                    </a:cubicBezTo>
                    <a:cubicBezTo>
                      <a:pt x="13" y="125"/>
                      <a:pt x="63" y="125"/>
                      <a:pt x="151" y="125"/>
                    </a:cubicBezTo>
                    <a:cubicBezTo>
                      <a:pt x="252" y="125"/>
                      <a:pt x="365" y="137"/>
                      <a:pt x="465" y="163"/>
                    </a:cubicBezTo>
                    <a:cubicBezTo>
                      <a:pt x="566" y="188"/>
                      <a:pt x="667" y="225"/>
                      <a:pt x="755" y="276"/>
                    </a:cubicBezTo>
                    <a:cubicBezTo>
                      <a:pt x="817" y="307"/>
                      <a:pt x="853" y="329"/>
                      <a:pt x="871" y="329"/>
                    </a:cubicBezTo>
                    <a:cubicBezTo>
                      <a:pt x="875" y="329"/>
                      <a:pt x="878" y="328"/>
                      <a:pt x="880" y="326"/>
                    </a:cubicBezTo>
                    <a:cubicBezTo>
                      <a:pt x="906" y="313"/>
                      <a:pt x="880" y="263"/>
                      <a:pt x="818" y="200"/>
                    </a:cubicBezTo>
                    <a:cubicBezTo>
                      <a:pt x="677" y="69"/>
                      <a:pt x="501" y="0"/>
                      <a:pt x="32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4277150" y="2885025"/>
                <a:ext cx="15425" cy="4050"/>
              </a:xfrm>
              <a:custGeom>
                <a:avLst/>
                <a:gdLst/>
                <a:ahLst/>
                <a:cxnLst/>
                <a:rect l="l" t="t" r="r" b="b"/>
                <a:pathLst>
                  <a:path w="617" h="162" extrusionOk="0">
                    <a:moveTo>
                      <a:pt x="191" y="1"/>
                    </a:moveTo>
                    <a:cubicBezTo>
                      <a:pt x="78" y="1"/>
                      <a:pt x="0" y="15"/>
                      <a:pt x="0" y="43"/>
                    </a:cubicBezTo>
                    <a:cubicBezTo>
                      <a:pt x="0" y="81"/>
                      <a:pt x="138" y="144"/>
                      <a:pt x="302" y="156"/>
                    </a:cubicBezTo>
                    <a:cubicBezTo>
                      <a:pt x="344" y="159"/>
                      <a:pt x="383" y="161"/>
                      <a:pt x="419" y="161"/>
                    </a:cubicBezTo>
                    <a:cubicBezTo>
                      <a:pt x="536" y="161"/>
                      <a:pt x="616" y="145"/>
                      <a:pt x="616" y="106"/>
                    </a:cubicBezTo>
                    <a:cubicBezTo>
                      <a:pt x="616" y="68"/>
                      <a:pt x="491" y="31"/>
                      <a:pt x="315" y="6"/>
                    </a:cubicBezTo>
                    <a:cubicBezTo>
                      <a:pt x="271" y="2"/>
                      <a:pt x="229" y="1"/>
                      <a:pt x="1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4303550" y="2958075"/>
                <a:ext cx="16700" cy="11675"/>
              </a:xfrm>
              <a:custGeom>
                <a:avLst/>
                <a:gdLst/>
                <a:ahLst/>
                <a:cxnLst/>
                <a:rect l="l" t="t" r="r" b="b"/>
                <a:pathLst>
                  <a:path w="668" h="467" extrusionOk="0">
                    <a:moveTo>
                      <a:pt x="516" y="1"/>
                    </a:moveTo>
                    <a:lnTo>
                      <a:pt x="516" y="1"/>
                    </a:lnTo>
                    <a:cubicBezTo>
                      <a:pt x="478" y="64"/>
                      <a:pt x="415" y="127"/>
                      <a:pt x="353" y="177"/>
                    </a:cubicBezTo>
                    <a:cubicBezTo>
                      <a:pt x="239" y="240"/>
                      <a:pt x="126" y="265"/>
                      <a:pt x="0" y="265"/>
                    </a:cubicBezTo>
                    <a:cubicBezTo>
                      <a:pt x="13" y="303"/>
                      <a:pt x="38" y="340"/>
                      <a:pt x="63" y="378"/>
                    </a:cubicBezTo>
                    <a:cubicBezTo>
                      <a:pt x="125" y="440"/>
                      <a:pt x="196" y="466"/>
                      <a:pt x="265" y="466"/>
                    </a:cubicBezTo>
                    <a:cubicBezTo>
                      <a:pt x="476" y="466"/>
                      <a:pt x="668" y="219"/>
                      <a:pt x="516"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4314250" y="2955875"/>
                <a:ext cx="0" cy="25"/>
              </a:xfrm>
              <a:custGeom>
                <a:avLst/>
                <a:gdLst/>
                <a:ahLst/>
                <a:cxnLst/>
                <a:rect l="l" t="t" r="r" b="b"/>
                <a:pathLst>
                  <a:path h="1" extrusionOk="0">
                    <a:moveTo>
                      <a:pt x="0" y="1"/>
                    </a:moveTo>
                    <a:lnTo>
                      <a:pt x="0" y="1"/>
                    </a:lnTo>
                    <a:lnTo>
                      <a:pt x="0" y="1"/>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4302925" y="2954875"/>
                <a:ext cx="11325" cy="7625"/>
              </a:xfrm>
              <a:custGeom>
                <a:avLst/>
                <a:gdLst/>
                <a:ahLst/>
                <a:cxnLst/>
                <a:rect l="l" t="t" r="r" b="b"/>
                <a:pathLst>
                  <a:path w="453" h="305" extrusionOk="0">
                    <a:moveTo>
                      <a:pt x="297" y="1"/>
                    </a:moveTo>
                    <a:cubicBezTo>
                      <a:pt x="227" y="1"/>
                      <a:pt x="158" y="23"/>
                      <a:pt x="101" y="66"/>
                    </a:cubicBezTo>
                    <a:cubicBezTo>
                      <a:pt x="38" y="129"/>
                      <a:pt x="0" y="204"/>
                      <a:pt x="0" y="305"/>
                    </a:cubicBezTo>
                    <a:cubicBezTo>
                      <a:pt x="113" y="292"/>
                      <a:pt x="202" y="255"/>
                      <a:pt x="290" y="192"/>
                    </a:cubicBezTo>
                    <a:cubicBezTo>
                      <a:pt x="352" y="154"/>
                      <a:pt x="415" y="104"/>
                      <a:pt x="453" y="41"/>
                    </a:cubicBezTo>
                    <a:cubicBezTo>
                      <a:pt x="404" y="14"/>
                      <a:pt x="350" y="1"/>
                      <a:pt x="297"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4298200" y="2950225"/>
                <a:ext cx="20150" cy="14475"/>
              </a:xfrm>
              <a:custGeom>
                <a:avLst/>
                <a:gdLst/>
                <a:ahLst/>
                <a:cxnLst/>
                <a:rect l="l" t="t" r="r" b="b"/>
                <a:pathLst>
                  <a:path w="806" h="579" extrusionOk="0">
                    <a:moveTo>
                      <a:pt x="768" y="1"/>
                    </a:moveTo>
                    <a:cubicBezTo>
                      <a:pt x="755" y="1"/>
                      <a:pt x="730" y="114"/>
                      <a:pt x="642" y="227"/>
                    </a:cubicBezTo>
                    <a:cubicBezTo>
                      <a:pt x="604" y="290"/>
                      <a:pt x="554" y="340"/>
                      <a:pt x="491" y="390"/>
                    </a:cubicBezTo>
                    <a:cubicBezTo>
                      <a:pt x="403" y="441"/>
                      <a:pt x="302" y="478"/>
                      <a:pt x="202" y="491"/>
                    </a:cubicBezTo>
                    <a:cubicBezTo>
                      <a:pt x="89" y="504"/>
                      <a:pt x="13" y="491"/>
                      <a:pt x="1" y="516"/>
                    </a:cubicBezTo>
                    <a:cubicBezTo>
                      <a:pt x="1" y="529"/>
                      <a:pt x="64" y="566"/>
                      <a:pt x="164" y="579"/>
                    </a:cubicBezTo>
                    <a:lnTo>
                      <a:pt x="214" y="579"/>
                    </a:lnTo>
                    <a:cubicBezTo>
                      <a:pt x="340" y="579"/>
                      <a:pt x="453" y="554"/>
                      <a:pt x="567" y="491"/>
                    </a:cubicBezTo>
                    <a:cubicBezTo>
                      <a:pt x="680" y="416"/>
                      <a:pt x="755" y="290"/>
                      <a:pt x="793" y="164"/>
                    </a:cubicBezTo>
                    <a:cubicBezTo>
                      <a:pt x="805" y="63"/>
                      <a:pt x="793" y="1"/>
                      <a:pt x="76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262675" y="2813375"/>
                <a:ext cx="148425" cy="78100"/>
              </a:xfrm>
              <a:custGeom>
                <a:avLst/>
                <a:gdLst/>
                <a:ahLst/>
                <a:cxnLst/>
                <a:rect l="l" t="t" r="r" b="b"/>
                <a:pathLst>
                  <a:path w="5937" h="3124" extrusionOk="0">
                    <a:moveTo>
                      <a:pt x="3282" y="0"/>
                    </a:moveTo>
                    <a:cubicBezTo>
                      <a:pt x="3182" y="0"/>
                      <a:pt x="3081" y="6"/>
                      <a:pt x="2981" y="17"/>
                    </a:cubicBezTo>
                    <a:cubicBezTo>
                      <a:pt x="2792" y="30"/>
                      <a:pt x="2604" y="67"/>
                      <a:pt x="2428" y="130"/>
                    </a:cubicBezTo>
                    <a:lnTo>
                      <a:pt x="2138" y="80"/>
                    </a:lnTo>
                    <a:cubicBezTo>
                      <a:pt x="1972" y="26"/>
                      <a:pt x="1804" y="0"/>
                      <a:pt x="1639" y="0"/>
                    </a:cubicBezTo>
                    <a:cubicBezTo>
                      <a:pt x="813" y="0"/>
                      <a:pt x="78" y="645"/>
                      <a:pt x="26" y="1526"/>
                    </a:cubicBezTo>
                    <a:cubicBezTo>
                      <a:pt x="1" y="1740"/>
                      <a:pt x="64" y="1941"/>
                      <a:pt x="189" y="2117"/>
                    </a:cubicBezTo>
                    <a:lnTo>
                      <a:pt x="189" y="2130"/>
                    </a:lnTo>
                    <a:cubicBezTo>
                      <a:pt x="491" y="2457"/>
                      <a:pt x="1082" y="2306"/>
                      <a:pt x="1447" y="2595"/>
                    </a:cubicBezTo>
                    <a:lnTo>
                      <a:pt x="1641" y="2024"/>
                    </a:lnTo>
                    <a:lnTo>
                      <a:pt x="1641" y="2024"/>
                    </a:lnTo>
                    <a:cubicBezTo>
                      <a:pt x="1577" y="2275"/>
                      <a:pt x="1767" y="2554"/>
                      <a:pt x="2000" y="2670"/>
                    </a:cubicBezTo>
                    <a:cubicBezTo>
                      <a:pt x="2264" y="2784"/>
                      <a:pt x="2553" y="2834"/>
                      <a:pt x="2843" y="2834"/>
                    </a:cubicBezTo>
                    <a:cubicBezTo>
                      <a:pt x="3132" y="2859"/>
                      <a:pt x="3434" y="2909"/>
                      <a:pt x="3647" y="3123"/>
                    </a:cubicBezTo>
                    <a:cubicBezTo>
                      <a:pt x="3685" y="2985"/>
                      <a:pt x="3735" y="2859"/>
                      <a:pt x="3786" y="2733"/>
                    </a:cubicBezTo>
                    <a:cubicBezTo>
                      <a:pt x="3798" y="2834"/>
                      <a:pt x="3811" y="2947"/>
                      <a:pt x="3823" y="3048"/>
                    </a:cubicBezTo>
                    <a:cubicBezTo>
                      <a:pt x="3912" y="2733"/>
                      <a:pt x="4025" y="2419"/>
                      <a:pt x="4150" y="2117"/>
                    </a:cubicBezTo>
                    <a:lnTo>
                      <a:pt x="5936" y="2620"/>
                    </a:lnTo>
                    <a:cubicBezTo>
                      <a:pt x="5936" y="2029"/>
                      <a:pt x="5735" y="1451"/>
                      <a:pt x="5370" y="985"/>
                    </a:cubicBezTo>
                    <a:lnTo>
                      <a:pt x="5358" y="973"/>
                    </a:lnTo>
                    <a:cubicBezTo>
                      <a:pt x="4833" y="348"/>
                      <a:pt x="4071" y="0"/>
                      <a:pt x="328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4341900" y="2838000"/>
                <a:ext cx="122000" cy="190875"/>
              </a:xfrm>
              <a:custGeom>
                <a:avLst/>
                <a:gdLst/>
                <a:ahLst/>
                <a:cxnLst/>
                <a:rect l="l" t="t" r="r" b="b"/>
                <a:pathLst>
                  <a:path w="4880" h="7635" extrusionOk="0">
                    <a:moveTo>
                      <a:pt x="2189" y="0"/>
                    </a:moveTo>
                    <a:cubicBezTo>
                      <a:pt x="2553" y="478"/>
                      <a:pt x="2754" y="1044"/>
                      <a:pt x="2754" y="1635"/>
                    </a:cubicBezTo>
                    <a:lnTo>
                      <a:pt x="981" y="1132"/>
                    </a:lnTo>
                    <a:cubicBezTo>
                      <a:pt x="856" y="1434"/>
                      <a:pt x="743" y="1748"/>
                      <a:pt x="654" y="2063"/>
                    </a:cubicBezTo>
                    <a:cubicBezTo>
                      <a:pt x="529" y="2465"/>
                      <a:pt x="529" y="2893"/>
                      <a:pt x="654" y="3295"/>
                    </a:cubicBezTo>
                    <a:cubicBezTo>
                      <a:pt x="755" y="3484"/>
                      <a:pt x="818" y="3697"/>
                      <a:pt x="881" y="3899"/>
                    </a:cubicBezTo>
                    <a:cubicBezTo>
                      <a:pt x="919" y="4213"/>
                      <a:pt x="768" y="4527"/>
                      <a:pt x="592" y="4791"/>
                    </a:cubicBezTo>
                    <a:cubicBezTo>
                      <a:pt x="390" y="5043"/>
                      <a:pt x="227" y="5307"/>
                      <a:pt x="101" y="5609"/>
                    </a:cubicBezTo>
                    <a:cubicBezTo>
                      <a:pt x="1" y="5911"/>
                      <a:pt x="13" y="6250"/>
                      <a:pt x="139" y="6552"/>
                    </a:cubicBezTo>
                    <a:cubicBezTo>
                      <a:pt x="227" y="6791"/>
                      <a:pt x="378" y="6992"/>
                      <a:pt x="579" y="7143"/>
                    </a:cubicBezTo>
                    <a:cubicBezTo>
                      <a:pt x="843" y="7344"/>
                      <a:pt x="1157" y="7457"/>
                      <a:pt x="1484" y="7457"/>
                    </a:cubicBezTo>
                    <a:lnTo>
                      <a:pt x="1472" y="7570"/>
                    </a:lnTo>
                    <a:cubicBezTo>
                      <a:pt x="1668" y="7613"/>
                      <a:pt x="1867" y="7635"/>
                      <a:pt x="2065" y="7635"/>
                    </a:cubicBezTo>
                    <a:cubicBezTo>
                      <a:pt x="2790" y="7635"/>
                      <a:pt x="3498" y="7350"/>
                      <a:pt x="4012" y="6816"/>
                    </a:cubicBezTo>
                    <a:cubicBezTo>
                      <a:pt x="4704" y="6061"/>
                      <a:pt x="4880" y="4791"/>
                      <a:pt x="4314" y="3961"/>
                    </a:cubicBezTo>
                    <a:cubicBezTo>
                      <a:pt x="4087" y="3622"/>
                      <a:pt x="3760" y="3370"/>
                      <a:pt x="3610" y="2993"/>
                    </a:cubicBezTo>
                    <a:cubicBezTo>
                      <a:pt x="3484" y="2666"/>
                      <a:pt x="3509" y="2289"/>
                      <a:pt x="3471" y="1924"/>
                    </a:cubicBezTo>
                    <a:cubicBezTo>
                      <a:pt x="3396" y="1308"/>
                      <a:pt x="3107" y="742"/>
                      <a:pt x="2654" y="315"/>
                    </a:cubicBezTo>
                    <a:cubicBezTo>
                      <a:pt x="2516" y="202"/>
                      <a:pt x="2352" y="88"/>
                      <a:pt x="21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4966550" y="3174400"/>
                <a:ext cx="96850" cy="149325"/>
              </a:xfrm>
              <a:custGeom>
                <a:avLst/>
                <a:gdLst/>
                <a:ahLst/>
                <a:cxnLst/>
                <a:rect l="l" t="t" r="r" b="b"/>
                <a:pathLst>
                  <a:path w="3874" h="5973" extrusionOk="0">
                    <a:moveTo>
                      <a:pt x="2155" y="1"/>
                    </a:moveTo>
                    <a:cubicBezTo>
                      <a:pt x="1538" y="1"/>
                      <a:pt x="953" y="296"/>
                      <a:pt x="592" y="804"/>
                    </a:cubicBezTo>
                    <a:cubicBezTo>
                      <a:pt x="189" y="1370"/>
                      <a:pt x="1" y="2049"/>
                      <a:pt x="64" y="2741"/>
                    </a:cubicBezTo>
                    <a:cubicBezTo>
                      <a:pt x="114" y="3822"/>
                      <a:pt x="667" y="4828"/>
                      <a:pt x="1547" y="5469"/>
                    </a:cubicBezTo>
                    <a:cubicBezTo>
                      <a:pt x="1925" y="5721"/>
                      <a:pt x="2365" y="5897"/>
                      <a:pt x="2817" y="5972"/>
                    </a:cubicBezTo>
                    <a:lnTo>
                      <a:pt x="2830" y="5972"/>
                    </a:lnTo>
                    <a:lnTo>
                      <a:pt x="3874" y="301"/>
                    </a:lnTo>
                    <a:lnTo>
                      <a:pt x="3861" y="301"/>
                    </a:lnTo>
                    <a:cubicBezTo>
                      <a:pt x="3396" y="163"/>
                      <a:pt x="2918" y="75"/>
                      <a:pt x="2440" y="25"/>
                    </a:cubicBezTo>
                    <a:lnTo>
                      <a:pt x="2365" y="12"/>
                    </a:lnTo>
                    <a:cubicBezTo>
                      <a:pt x="2295" y="4"/>
                      <a:pt x="2224" y="1"/>
                      <a:pt x="215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4737375" y="2988900"/>
                <a:ext cx="218200" cy="69175"/>
              </a:xfrm>
              <a:custGeom>
                <a:avLst/>
                <a:gdLst/>
                <a:ahLst/>
                <a:cxnLst/>
                <a:rect l="l" t="t" r="r" b="b"/>
                <a:pathLst>
                  <a:path w="8728" h="2767" extrusionOk="0">
                    <a:moveTo>
                      <a:pt x="189" y="0"/>
                    </a:moveTo>
                    <a:lnTo>
                      <a:pt x="1" y="868"/>
                    </a:lnTo>
                    <a:lnTo>
                      <a:pt x="8539" y="2767"/>
                    </a:lnTo>
                    <a:lnTo>
                      <a:pt x="8728" y="1899"/>
                    </a:lnTo>
                    <a:lnTo>
                      <a:pt x="18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4182200" y="3067175"/>
                <a:ext cx="111325" cy="22025"/>
              </a:xfrm>
              <a:custGeom>
                <a:avLst/>
                <a:gdLst/>
                <a:ahLst/>
                <a:cxnLst/>
                <a:rect l="l" t="t" r="r" b="b"/>
                <a:pathLst>
                  <a:path w="4453" h="881" extrusionOk="0">
                    <a:moveTo>
                      <a:pt x="868" y="1"/>
                    </a:moveTo>
                    <a:cubicBezTo>
                      <a:pt x="789" y="1"/>
                      <a:pt x="709" y="5"/>
                      <a:pt x="629" y="13"/>
                    </a:cubicBezTo>
                    <a:cubicBezTo>
                      <a:pt x="466" y="38"/>
                      <a:pt x="302" y="101"/>
                      <a:pt x="164" y="189"/>
                    </a:cubicBezTo>
                    <a:cubicBezTo>
                      <a:pt x="101" y="214"/>
                      <a:pt x="51" y="252"/>
                      <a:pt x="1" y="290"/>
                    </a:cubicBezTo>
                    <a:cubicBezTo>
                      <a:pt x="202" y="189"/>
                      <a:pt x="416" y="114"/>
                      <a:pt x="629" y="88"/>
                    </a:cubicBezTo>
                    <a:cubicBezTo>
                      <a:pt x="702" y="81"/>
                      <a:pt x="775" y="77"/>
                      <a:pt x="849" y="77"/>
                    </a:cubicBezTo>
                    <a:cubicBezTo>
                      <a:pt x="1018" y="77"/>
                      <a:pt x="1188" y="99"/>
                      <a:pt x="1346" y="151"/>
                    </a:cubicBezTo>
                    <a:cubicBezTo>
                      <a:pt x="1635" y="227"/>
                      <a:pt x="1925" y="327"/>
                      <a:pt x="2201" y="440"/>
                    </a:cubicBezTo>
                    <a:cubicBezTo>
                      <a:pt x="2478" y="566"/>
                      <a:pt x="2754" y="667"/>
                      <a:pt x="3044" y="755"/>
                    </a:cubicBezTo>
                    <a:cubicBezTo>
                      <a:pt x="3283" y="830"/>
                      <a:pt x="3534" y="868"/>
                      <a:pt x="3786" y="881"/>
                    </a:cubicBezTo>
                    <a:cubicBezTo>
                      <a:pt x="3949" y="881"/>
                      <a:pt x="4125" y="855"/>
                      <a:pt x="4289" y="805"/>
                    </a:cubicBezTo>
                    <a:cubicBezTo>
                      <a:pt x="4339" y="793"/>
                      <a:pt x="4402" y="767"/>
                      <a:pt x="4452" y="742"/>
                    </a:cubicBezTo>
                    <a:lnTo>
                      <a:pt x="4452" y="742"/>
                    </a:lnTo>
                    <a:cubicBezTo>
                      <a:pt x="4238" y="793"/>
                      <a:pt x="4012" y="805"/>
                      <a:pt x="3798" y="805"/>
                    </a:cubicBezTo>
                    <a:cubicBezTo>
                      <a:pt x="3547" y="793"/>
                      <a:pt x="3308" y="742"/>
                      <a:pt x="3081" y="667"/>
                    </a:cubicBezTo>
                    <a:cubicBezTo>
                      <a:pt x="2817" y="591"/>
                      <a:pt x="2541" y="478"/>
                      <a:pt x="2239" y="352"/>
                    </a:cubicBezTo>
                    <a:cubicBezTo>
                      <a:pt x="1962" y="239"/>
                      <a:pt x="1673" y="139"/>
                      <a:pt x="1384" y="63"/>
                    </a:cubicBezTo>
                    <a:cubicBezTo>
                      <a:pt x="1212" y="20"/>
                      <a:pt x="1040" y="1"/>
                      <a:pt x="8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4366100" y="3087925"/>
                <a:ext cx="97500" cy="32675"/>
              </a:xfrm>
              <a:custGeom>
                <a:avLst/>
                <a:gdLst/>
                <a:ahLst/>
                <a:cxnLst/>
                <a:rect l="l" t="t" r="r" b="b"/>
                <a:pathLst>
                  <a:path w="3900" h="1307" extrusionOk="0">
                    <a:moveTo>
                      <a:pt x="395" y="0"/>
                    </a:moveTo>
                    <a:cubicBezTo>
                      <a:pt x="315" y="0"/>
                      <a:pt x="233" y="13"/>
                      <a:pt x="152" y="38"/>
                    </a:cubicBezTo>
                    <a:cubicBezTo>
                      <a:pt x="101" y="38"/>
                      <a:pt x="39" y="76"/>
                      <a:pt x="1" y="113"/>
                    </a:cubicBezTo>
                    <a:cubicBezTo>
                      <a:pt x="1" y="115"/>
                      <a:pt x="2" y="116"/>
                      <a:pt x="4" y="116"/>
                    </a:cubicBezTo>
                    <a:cubicBezTo>
                      <a:pt x="16" y="116"/>
                      <a:pt x="65" y="85"/>
                      <a:pt x="152" y="63"/>
                    </a:cubicBezTo>
                    <a:cubicBezTo>
                      <a:pt x="202" y="55"/>
                      <a:pt x="252" y="51"/>
                      <a:pt x="303" y="51"/>
                    </a:cubicBezTo>
                    <a:cubicBezTo>
                      <a:pt x="403" y="51"/>
                      <a:pt x="504" y="67"/>
                      <a:pt x="604" y="101"/>
                    </a:cubicBezTo>
                    <a:cubicBezTo>
                      <a:pt x="806" y="176"/>
                      <a:pt x="1007" y="302"/>
                      <a:pt x="1158" y="466"/>
                    </a:cubicBezTo>
                    <a:cubicBezTo>
                      <a:pt x="1359" y="667"/>
                      <a:pt x="1573" y="855"/>
                      <a:pt x="1812" y="1019"/>
                    </a:cubicBezTo>
                    <a:cubicBezTo>
                      <a:pt x="2135" y="1207"/>
                      <a:pt x="2503" y="1306"/>
                      <a:pt x="2870" y="1306"/>
                    </a:cubicBezTo>
                    <a:cubicBezTo>
                      <a:pt x="3017" y="1306"/>
                      <a:pt x="3164" y="1290"/>
                      <a:pt x="3308" y="1258"/>
                    </a:cubicBezTo>
                    <a:cubicBezTo>
                      <a:pt x="3471" y="1220"/>
                      <a:pt x="3610" y="1157"/>
                      <a:pt x="3748" y="1082"/>
                    </a:cubicBezTo>
                    <a:cubicBezTo>
                      <a:pt x="3798" y="1057"/>
                      <a:pt x="3849" y="1031"/>
                      <a:pt x="3899" y="994"/>
                    </a:cubicBezTo>
                    <a:lnTo>
                      <a:pt x="3899" y="994"/>
                    </a:lnTo>
                    <a:cubicBezTo>
                      <a:pt x="3710" y="1069"/>
                      <a:pt x="3509" y="1145"/>
                      <a:pt x="3308" y="1182"/>
                    </a:cubicBezTo>
                    <a:cubicBezTo>
                      <a:pt x="3176" y="1209"/>
                      <a:pt x="3042" y="1223"/>
                      <a:pt x="2909" y="1223"/>
                    </a:cubicBezTo>
                    <a:cubicBezTo>
                      <a:pt x="2546" y="1223"/>
                      <a:pt x="2184" y="1124"/>
                      <a:pt x="1862" y="931"/>
                    </a:cubicBezTo>
                    <a:cubicBezTo>
                      <a:pt x="1636" y="767"/>
                      <a:pt x="1422" y="591"/>
                      <a:pt x="1233" y="403"/>
                    </a:cubicBezTo>
                    <a:cubicBezTo>
                      <a:pt x="1057" y="239"/>
                      <a:pt x="856" y="113"/>
                      <a:pt x="630" y="38"/>
                    </a:cubicBezTo>
                    <a:cubicBezTo>
                      <a:pt x="554" y="13"/>
                      <a:pt x="476" y="0"/>
                      <a:pt x="3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4420175" y="3170275"/>
                <a:ext cx="85850" cy="29675"/>
              </a:xfrm>
              <a:custGeom>
                <a:avLst/>
                <a:gdLst/>
                <a:ahLst/>
                <a:cxnLst/>
                <a:rect l="l" t="t" r="r" b="b"/>
                <a:pathLst>
                  <a:path w="3434" h="1187" extrusionOk="0">
                    <a:moveTo>
                      <a:pt x="3434" y="1"/>
                    </a:moveTo>
                    <a:lnTo>
                      <a:pt x="3434" y="1"/>
                    </a:lnTo>
                    <a:cubicBezTo>
                      <a:pt x="3258" y="64"/>
                      <a:pt x="3094" y="139"/>
                      <a:pt x="2931" y="227"/>
                    </a:cubicBezTo>
                    <a:lnTo>
                      <a:pt x="1749" y="818"/>
                    </a:lnTo>
                    <a:cubicBezTo>
                      <a:pt x="1547" y="919"/>
                      <a:pt x="1321" y="1007"/>
                      <a:pt x="1082" y="1057"/>
                    </a:cubicBezTo>
                    <a:cubicBezTo>
                      <a:pt x="948" y="1096"/>
                      <a:pt x="798" y="1112"/>
                      <a:pt x="651" y="1112"/>
                    </a:cubicBezTo>
                    <a:cubicBezTo>
                      <a:pt x="606" y="1112"/>
                      <a:pt x="561" y="1110"/>
                      <a:pt x="516" y="1107"/>
                    </a:cubicBezTo>
                    <a:cubicBezTo>
                      <a:pt x="340" y="1082"/>
                      <a:pt x="164" y="1032"/>
                      <a:pt x="1" y="957"/>
                    </a:cubicBezTo>
                    <a:lnTo>
                      <a:pt x="1" y="957"/>
                    </a:lnTo>
                    <a:cubicBezTo>
                      <a:pt x="38" y="994"/>
                      <a:pt x="76" y="1019"/>
                      <a:pt x="126" y="1045"/>
                    </a:cubicBezTo>
                    <a:cubicBezTo>
                      <a:pt x="240" y="1107"/>
                      <a:pt x="365" y="1145"/>
                      <a:pt x="504" y="1170"/>
                    </a:cubicBezTo>
                    <a:cubicBezTo>
                      <a:pt x="587" y="1181"/>
                      <a:pt x="670" y="1187"/>
                      <a:pt x="754" y="1187"/>
                    </a:cubicBezTo>
                    <a:cubicBezTo>
                      <a:pt x="872" y="1187"/>
                      <a:pt x="989" y="1175"/>
                      <a:pt x="1107" y="1145"/>
                    </a:cubicBezTo>
                    <a:cubicBezTo>
                      <a:pt x="1346" y="1095"/>
                      <a:pt x="1573" y="1007"/>
                      <a:pt x="1799" y="894"/>
                    </a:cubicBezTo>
                    <a:cubicBezTo>
                      <a:pt x="2252" y="667"/>
                      <a:pt x="2667" y="441"/>
                      <a:pt x="2956" y="278"/>
                    </a:cubicBezTo>
                    <a:cubicBezTo>
                      <a:pt x="3119" y="202"/>
                      <a:pt x="3283" y="114"/>
                      <a:pt x="34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4177800" y="3125325"/>
                <a:ext cx="244300" cy="70775"/>
              </a:xfrm>
              <a:custGeom>
                <a:avLst/>
                <a:gdLst/>
                <a:ahLst/>
                <a:cxnLst/>
                <a:rect l="l" t="t" r="r" b="b"/>
                <a:pathLst>
                  <a:path w="9772" h="2831" extrusionOk="0">
                    <a:moveTo>
                      <a:pt x="416" y="1"/>
                    </a:moveTo>
                    <a:cubicBezTo>
                      <a:pt x="277" y="1"/>
                      <a:pt x="139" y="26"/>
                      <a:pt x="1" y="76"/>
                    </a:cubicBezTo>
                    <a:cubicBezTo>
                      <a:pt x="139" y="51"/>
                      <a:pt x="277" y="38"/>
                      <a:pt x="416" y="38"/>
                    </a:cubicBezTo>
                    <a:cubicBezTo>
                      <a:pt x="793" y="64"/>
                      <a:pt x="1157" y="189"/>
                      <a:pt x="1484" y="378"/>
                    </a:cubicBezTo>
                    <a:cubicBezTo>
                      <a:pt x="1711" y="516"/>
                      <a:pt x="1924" y="667"/>
                      <a:pt x="2126" y="831"/>
                    </a:cubicBezTo>
                    <a:cubicBezTo>
                      <a:pt x="2352" y="1019"/>
                      <a:pt x="2578" y="1220"/>
                      <a:pt x="2817" y="1422"/>
                    </a:cubicBezTo>
                    <a:cubicBezTo>
                      <a:pt x="3069" y="1648"/>
                      <a:pt x="3358" y="1849"/>
                      <a:pt x="3647" y="2000"/>
                    </a:cubicBezTo>
                    <a:cubicBezTo>
                      <a:pt x="3974" y="2176"/>
                      <a:pt x="4339" y="2277"/>
                      <a:pt x="4704" y="2302"/>
                    </a:cubicBezTo>
                    <a:cubicBezTo>
                      <a:pt x="4813" y="2311"/>
                      <a:pt x="4922" y="2315"/>
                      <a:pt x="5029" y="2315"/>
                    </a:cubicBezTo>
                    <a:cubicBezTo>
                      <a:pt x="5658" y="2315"/>
                      <a:pt x="6241" y="2174"/>
                      <a:pt x="6778" y="2088"/>
                    </a:cubicBezTo>
                    <a:cubicBezTo>
                      <a:pt x="7090" y="2024"/>
                      <a:pt x="7405" y="1993"/>
                      <a:pt x="7722" y="1993"/>
                    </a:cubicBezTo>
                    <a:cubicBezTo>
                      <a:pt x="7968" y="1993"/>
                      <a:pt x="8216" y="2012"/>
                      <a:pt x="8463" y="2050"/>
                    </a:cubicBezTo>
                    <a:cubicBezTo>
                      <a:pt x="8828" y="2126"/>
                      <a:pt x="9180" y="2289"/>
                      <a:pt x="9482" y="2528"/>
                    </a:cubicBezTo>
                    <a:cubicBezTo>
                      <a:pt x="9583" y="2616"/>
                      <a:pt x="9671" y="2717"/>
                      <a:pt x="9771" y="2830"/>
                    </a:cubicBezTo>
                    <a:cubicBezTo>
                      <a:pt x="9696" y="2704"/>
                      <a:pt x="9608" y="2591"/>
                      <a:pt x="9495" y="2503"/>
                    </a:cubicBezTo>
                    <a:cubicBezTo>
                      <a:pt x="9205" y="2239"/>
                      <a:pt x="8853" y="2063"/>
                      <a:pt x="8463" y="1988"/>
                    </a:cubicBezTo>
                    <a:cubicBezTo>
                      <a:pt x="8189" y="1939"/>
                      <a:pt x="7911" y="1914"/>
                      <a:pt x="7635" y="1914"/>
                    </a:cubicBezTo>
                    <a:cubicBezTo>
                      <a:pt x="7342" y="1914"/>
                      <a:pt x="7051" y="1942"/>
                      <a:pt x="6766" y="2000"/>
                    </a:cubicBezTo>
                    <a:cubicBezTo>
                      <a:pt x="6223" y="2085"/>
                      <a:pt x="5645" y="2215"/>
                      <a:pt x="5038" y="2215"/>
                    </a:cubicBezTo>
                    <a:cubicBezTo>
                      <a:pt x="4927" y="2215"/>
                      <a:pt x="4816" y="2211"/>
                      <a:pt x="4704" y="2201"/>
                    </a:cubicBezTo>
                    <a:cubicBezTo>
                      <a:pt x="4351" y="2176"/>
                      <a:pt x="3999" y="2076"/>
                      <a:pt x="3685" y="1912"/>
                    </a:cubicBezTo>
                    <a:cubicBezTo>
                      <a:pt x="3396" y="1761"/>
                      <a:pt x="3119" y="1573"/>
                      <a:pt x="2868" y="1359"/>
                    </a:cubicBezTo>
                    <a:cubicBezTo>
                      <a:pt x="2629" y="1158"/>
                      <a:pt x="2402" y="944"/>
                      <a:pt x="2176" y="768"/>
                    </a:cubicBezTo>
                    <a:cubicBezTo>
                      <a:pt x="1962" y="604"/>
                      <a:pt x="1748" y="453"/>
                      <a:pt x="1522" y="315"/>
                    </a:cubicBezTo>
                    <a:cubicBezTo>
                      <a:pt x="1183" y="126"/>
                      <a:pt x="805" y="13"/>
                      <a:pt x="41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4199800" y="3216800"/>
                <a:ext cx="205950" cy="43425"/>
              </a:xfrm>
              <a:custGeom>
                <a:avLst/>
                <a:gdLst/>
                <a:ahLst/>
                <a:cxnLst/>
                <a:rect l="l" t="t" r="r" b="b"/>
                <a:pathLst>
                  <a:path w="8238" h="1737" extrusionOk="0">
                    <a:moveTo>
                      <a:pt x="1" y="1"/>
                    </a:moveTo>
                    <a:lnTo>
                      <a:pt x="1" y="1"/>
                    </a:lnTo>
                    <a:cubicBezTo>
                      <a:pt x="13" y="26"/>
                      <a:pt x="38" y="39"/>
                      <a:pt x="64" y="64"/>
                    </a:cubicBezTo>
                    <a:cubicBezTo>
                      <a:pt x="114" y="102"/>
                      <a:pt x="177" y="152"/>
                      <a:pt x="277" y="215"/>
                    </a:cubicBezTo>
                    <a:cubicBezTo>
                      <a:pt x="541" y="378"/>
                      <a:pt x="818" y="517"/>
                      <a:pt x="1120" y="630"/>
                    </a:cubicBezTo>
                    <a:cubicBezTo>
                      <a:pt x="1560" y="781"/>
                      <a:pt x="2025" y="869"/>
                      <a:pt x="2503" y="906"/>
                    </a:cubicBezTo>
                    <a:cubicBezTo>
                      <a:pt x="2706" y="920"/>
                      <a:pt x="2911" y="927"/>
                      <a:pt x="3116" y="927"/>
                    </a:cubicBezTo>
                    <a:cubicBezTo>
                      <a:pt x="3483" y="927"/>
                      <a:pt x="3851" y="904"/>
                      <a:pt x="4213" y="856"/>
                    </a:cubicBezTo>
                    <a:cubicBezTo>
                      <a:pt x="4817" y="781"/>
                      <a:pt x="5383" y="667"/>
                      <a:pt x="5911" y="667"/>
                    </a:cubicBezTo>
                    <a:cubicBezTo>
                      <a:pt x="5939" y="667"/>
                      <a:pt x="5967" y="666"/>
                      <a:pt x="5996" y="666"/>
                    </a:cubicBezTo>
                    <a:cubicBezTo>
                      <a:pt x="6421" y="666"/>
                      <a:pt x="6855" y="755"/>
                      <a:pt x="7244" y="944"/>
                    </a:cubicBezTo>
                    <a:cubicBezTo>
                      <a:pt x="7521" y="1082"/>
                      <a:pt x="7785" y="1271"/>
                      <a:pt x="7998" y="1485"/>
                    </a:cubicBezTo>
                    <a:cubicBezTo>
                      <a:pt x="8162" y="1636"/>
                      <a:pt x="8237" y="1736"/>
                      <a:pt x="8237" y="1736"/>
                    </a:cubicBezTo>
                    <a:cubicBezTo>
                      <a:pt x="8225" y="1699"/>
                      <a:pt x="8212" y="1673"/>
                      <a:pt x="8187" y="1661"/>
                    </a:cubicBezTo>
                    <a:cubicBezTo>
                      <a:pt x="8162" y="1611"/>
                      <a:pt x="8099" y="1548"/>
                      <a:pt x="8024" y="1460"/>
                    </a:cubicBezTo>
                    <a:cubicBezTo>
                      <a:pt x="7810" y="1221"/>
                      <a:pt x="7558" y="1032"/>
                      <a:pt x="7269" y="881"/>
                    </a:cubicBezTo>
                    <a:cubicBezTo>
                      <a:pt x="6875" y="690"/>
                      <a:pt x="6424" y="578"/>
                      <a:pt x="5981" y="578"/>
                    </a:cubicBezTo>
                    <a:cubicBezTo>
                      <a:pt x="5958" y="578"/>
                      <a:pt x="5934" y="579"/>
                      <a:pt x="5911" y="579"/>
                    </a:cubicBezTo>
                    <a:cubicBezTo>
                      <a:pt x="5370" y="579"/>
                      <a:pt x="4804" y="693"/>
                      <a:pt x="4201" y="768"/>
                    </a:cubicBezTo>
                    <a:cubicBezTo>
                      <a:pt x="3816" y="811"/>
                      <a:pt x="3432" y="836"/>
                      <a:pt x="3047" y="836"/>
                    </a:cubicBezTo>
                    <a:cubicBezTo>
                      <a:pt x="2866" y="836"/>
                      <a:pt x="2685" y="830"/>
                      <a:pt x="2503" y="818"/>
                    </a:cubicBezTo>
                    <a:cubicBezTo>
                      <a:pt x="2038" y="793"/>
                      <a:pt x="1585" y="705"/>
                      <a:pt x="1145" y="567"/>
                    </a:cubicBezTo>
                    <a:cubicBezTo>
                      <a:pt x="843" y="466"/>
                      <a:pt x="554" y="340"/>
                      <a:pt x="290" y="177"/>
                    </a:cubicBezTo>
                    <a:cubicBezTo>
                      <a:pt x="101" y="64"/>
                      <a:pt x="1" y="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5021575" y="2923825"/>
                <a:ext cx="51275" cy="10075"/>
              </a:xfrm>
              <a:custGeom>
                <a:avLst/>
                <a:gdLst/>
                <a:ahLst/>
                <a:cxnLst/>
                <a:rect l="l" t="t" r="r" b="b"/>
                <a:pathLst>
                  <a:path w="2051" h="403" extrusionOk="0">
                    <a:moveTo>
                      <a:pt x="0" y="0"/>
                    </a:moveTo>
                    <a:lnTo>
                      <a:pt x="0" y="0"/>
                    </a:lnTo>
                    <a:cubicBezTo>
                      <a:pt x="679" y="189"/>
                      <a:pt x="1358" y="327"/>
                      <a:pt x="2050" y="403"/>
                    </a:cubicBezTo>
                    <a:cubicBezTo>
                      <a:pt x="1384" y="201"/>
                      <a:pt x="692" y="76"/>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5020000" y="2935450"/>
                <a:ext cx="50950" cy="9775"/>
              </a:xfrm>
              <a:custGeom>
                <a:avLst/>
                <a:gdLst/>
                <a:ahLst/>
                <a:cxnLst/>
                <a:rect l="l" t="t" r="r" b="b"/>
                <a:pathLst>
                  <a:path w="2038" h="391" extrusionOk="0">
                    <a:moveTo>
                      <a:pt x="0" y="1"/>
                    </a:moveTo>
                    <a:cubicBezTo>
                      <a:pt x="667" y="189"/>
                      <a:pt x="1346" y="315"/>
                      <a:pt x="2038" y="390"/>
                    </a:cubicBezTo>
                    <a:cubicBezTo>
                      <a:pt x="1711" y="277"/>
                      <a:pt x="1371" y="202"/>
                      <a:pt x="1032" y="151"/>
                    </a:cubicBezTo>
                    <a:cubicBezTo>
                      <a:pt x="692" y="76"/>
                      <a:pt x="340" y="26"/>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018425" y="2947075"/>
                <a:ext cx="51275" cy="10100"/>
              </a:xfrm>
              <a:custGeom>
                <a:avLst/>
                <a:gdLst/>
                <a:ahLst/>
                <a:cxnLst/>
                <a:rect l="l" t="t" r="r" b="b"/>
                <a:pathLst>
                  <a:path w="2051" h="404" extrusionOk="0">
                    <a:moveTo>
                      <a:pt x="1" y="1"/>
                    </a:moveTo>
                    <a:lnTo>
                      <a:pt x="1" y="1"/>
                    </a:lnTo>
                    <a:cubicBezTo>
                      <a:pt x="667" y="202"/>
                      <a:pt x="1359" y="328"/>
                      <a:pt x="2050" y="403"/>
                    </a:cubicBezTo>
                    <a:cubicBezTo>
                      <a:pt x="2050" y="378"/>
                      <a:pt x="1598" y="265"/>
                      <a:pt x="1032" y="164"/>
                    </a:cubicBezTo>
                    <a:cubicBezTo>
                      <a:pt x="692" y="76"/>
                      <a:pt x="353" y="26"/>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4635850" y="3023450"/>
                <a:ext cx="390775" cy="88400"/>
              </a:xfrm>
              <a:custGeom>
                <a:avLst/>
                <a:gdLst/>
                <a:ahLst/>
                <a:cxnLst/>
                <a:rect l="l" t="t" r="r" b="b"/>
                <a:pathLst>
                  <a:path w="15631" h="3536" extrusionOk="0">
                    <a:moveTo>
                      <a:pt x="15" y="1"/>
                    </a:moveTo>
                    <a:cubicBezTo>
                      <a:pt x="14" y="1"/>
                      <a:pt x="13" y="1"/>
                      <a:pt x="13" y="1"/>
                    </a:cubicBezTo>
                    <a:cubicBezTo>
                      <a:pt x="0" y="27"/>
                      <a:pt x="3496" y="831"/>
                      <a:pt x="7809" y="1812"/>
                    </a:cubicBezTo>
                    <a:cubicBezTo>
                      <a:pt x="12087" y="2773"/>
                      <a:pt x="15574" y="3535"/>
                      <a:pt x="15630" y="3535"/>
                    </a:cubicBezTo>
                    <a:cubicBezTo>
                      <a:pt x="15630" y="3535"/>
                      <a:pt x="15631" y="3535"/>
                      <a:pt x="15631" y="3535"/>
                    </a:cubicBezTo>
                    <a:cubicBezTo>
                      <a:pt x="15631" y="3510"/>
                      <a:pt x="12147" y="2692"/>
                      <a:pt x="7834" y="1724"/>
                    </a:cubicBezTo>
                    <a:cubicBezTo>
                      <a:pt x="3590" y="759"/>
                      <a:pt x="125" y="1"/>
                      <a:pt x="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4722600" y="3058975"/>
                <a:ext cx="186775" cy="43150"/>
              </a:xfrm>
              <a:custGeom>
                <a:avLst/>
                <a:gdLst/>
                <a:ahLst/>
                <a:cxnLst/>
                <a:rect l="l" t="t" r="r" b="b"/>
                <a:pathLst>
                  <a:path w="7471" h="1726" extrusionOk="0">
                    <a:moveTo>
                      <a:pt x="7" y="0"/>
                    </a:moveTo>
                    <a:cubicBezTo>
                      <a:pt x="3" y="0"/>
                      <a:pt x="1" y="1"/>
                      <a:pt x="1" y="1"/>
                    </a:cubicBezTo>
                    <a:cubicBezTo>
                      <a:pt x="1" y="27"/>
                      <a:pt x="1661" y="429"/>
                      <a:pt x="3723" y="907"/>
                    </a:cubicBezTo>
                    <a:cubicBezTo>
                      <a:pt x="5718" y="1369"/>
                      <a:pt x="7348" y="1725"/>
                      <a:pt x="7452" y="1725"/>
                    </a:cubicBezTo>
                    <a:cubicBezTo>
                      <a:pt x="7456" y="1725"/>
                      <a:pt x="7458" y="1725"/>
                      <a:pt x="7458" y="1724"/>
                    </a:cubicBezTo>
                    <a:cubicBezTo>
                      <a:pt x="7470" y="1699"/>
                      <a:pt x="5798" y="1297"/>
                      <a:pt x="3748" y="819"/>
                    </a:cubicBezTo>
                    <a:cubicBezTo>
                      <a:pt x="1753" y="357"/>
                      <a:pt x="123" y="0"/>
                      <a:pt x="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4645400" y="3086525"/>
                <a:ext cx="150475" cy="66750"/>
              </a:xfrm>
              <a:custGeom>
                <a:avLst/>
                <a:gdLst/>
                <a:ahLst/>
                <a:cxnLst/>
                <a:rect l="l" t="t" r="r" b="b"/>
                <a:pathLst>
                  <a:path w="6019" h="2670" extrusionOk="0">
                    <a:moveTo>
                      <a:pt x="1295" y="0"/>
                    </a:moveTo>
                    <a:cubicBezTo>
                      <a:pt x="282" y="0"/>
                      <a:pt x="0" y="1533"/>
                      <a:pt x="1089" y="1829"/>
                    </a:cubicBezTo>
                    <a:lnTo>
                      <a:pt x="4799" y="2647"/>
                    </a:lnTo>
                    <a:cubicBezTo>
                      <a:pt x="4868" y="2662"/>
                      <a:pt x="4937" y="2670"/>
                      <a:pt x="5005" y="2670"/>
                    </a:cubicBezTo>
                    <a:cubicBezTo>
                      <a:pt x="5430" y="2670"/>
                      <a:pt x="5808" y="2376"/>
                      <a:pt x="5905" y="1943"/>
                    </a:cubicBezTo>
                    <a:cubicBezTo>
                      <a:pt x="6019" y="1440"/>
                      <a:pt x="5704" y="949"/>
                      <a:pt x="5189" y="836"/>
                    </a:cubicBezTo>
                    <a:lnTo>
                      <a:pt x="1492" y="19"/>
                    </a:lnTo>
                    <a:cubicBezTo>
                      <a:pt x="1423" y="6"/>
                      <a:pt x="1358" y="0"/>
                      <a:pt x="1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4818500" y="3123450"/>
                <a:ext cx="147125" cy="68350"/>
              </a:xfrm>
              <a:custGeom>
                <a:avLst/>
                <a:gdLst/>
                <a:ahLst/>
                <a:cxnLst/>
                <a:rect l="l" t="t" r="r" b="b"/>
                <a:pathLst>
                  <a:path w="5885" h="2734" extrusionOk="0">
                    <a:moveTo>
                      <a:pt x="1066" y="0"/>
                    </a:moveTo>
                    <a:cubicBezTo>
                      <a:pt x="664" y="0"/>
                      <a:pt x="290" y="259"/>
                      <a:pt x="151" y="654"/>
                    </a:cubicBezTo>
                    <a:cubicBezTo>
                      <a:pt x="0" y="1082"/>
                      <a:pt x="176" y="1560"/>
                      <a:pt x="578" y="1798"/>
                    </a:cubicBezTo>
                    <a:cubicBezTo>
                      <a:pt x="666" y="1849"/>
                      <a:pt x="754" y="1886"/>
                      <a:pt x="868" y="1912"/>
                    </a:cubicBezTo>
                    <a:lnTo>
                      <a:pt x="1144" y="1974"/>
                    </a:lnTo>
                    <a:lnTo>
                      <a:pt x="1685" y="2088"/>
                    </a:lnTo>
                    <a:lnTo>
                      <a:pt x="2653" y="2301"/>
                    </a:lnTo>
                    <a:lnTo>
                      <a:pt x="4074" y="2591"/>
                    </a:lnTo>
                    <a:lnTo>
                      <a:pt x="4451" y="2666"/>
                    </a:lnTo>
                    <a:cubicBezTo>
                      <a:pt x="4502" y="2679"/>
                      <a:pt x="4540" y="2691"/>
                      <a:pt x="4590" y="2691"/>
                    </a:cubicBezTo>
                    <a:cubicBezTo>
                      <a:pt x="4540" y="2679"/>
                      <a:pt x="4502" y="2666"/>
                      <a:pt x="4451" y="2654"/>
                    </a:cubicBezTo>
                    <a:lnTo>
                      <a:pt x="4074" y="2566"/>
                    </a:lnTo>
                    <a:lnTo>
                      <a:pt x="2678" y="2239"/>
                    </a:lnTo>
                    <a:lnTo>
                      <a:pt x="1710" y="2012"/>
                    </a:lnTo>
                    <a:lnTo>
                      <a:pt x="1169" y="1886"/>
                    </a:lnTo>
                    <a:lnTo>
                      <a:pt x="893" y="1824"/>
                    </a:lnTo>
                    <a:cubicBezTo>
                      <a:pt x="415" y="1723"/>
                      <a:pt x="113" y="1245"/>
                      <a:pt x="214" y="767"/>
                    </a:cubicBezTo>
                    <a:cubicBezTo>
                      <a:pt x="311" y="357"/>
                      <a:pt x="667" y="77"/>
                      <a:pt x="1068" y="77"/>
                    </a:cubicBezTo>
                    <a:cubicBezTo>
                      <a:pt x="1134" y="77"/>
                      <a:pt x="1202" y="85"/>
                      <a:pt x="1270" y="101"/>
                    </a:cubicBezTo>
                    <a:lnTo>
                      <a:pt x="3823" y="667"/>
                    </a:lnTo>
                    <a:lnTo>
                      <a:pt x="4929" y="906"/>
                    </a:lnTo>
                    <a:cubicBezTo>
                      <a:pt x="5558" y="1006"/>
                      <a:pt x="5885" y="1710"/>
                      <a:pt x="5558" y="2251"/>
                    </a:cubicBezTo>
                    <a:cubicBezTo>
                      <a:pt x="5445" y="2427"/>
                      <a:pt x="5294" y="2566"/>
                      <a:pt x="5105" y="2641"/>
                    </a:cubicBezTo>
                    <a:cubicBezTo>
                      <a:pt x="4980" y="2679"/>
                      <a:pt x="4854" y="2704"/>
                      <a:pt x="4716" y="2704"/>
                    </a:cubicBezTo>
                    <a:cubicBezTo>
                      <a:pt x="4640" y="2691"/>
                      <a:pt x="4590" y="2691"/>
                      <a:pt x="4590" y="2691"/>
                    </a:cubicBezTo>
                    <a:lnTo>
                      <a:pt x="4590" y="2691"/>
                    </a:lnTo>
                    <a:cubicBezTo>
                      <a:pt x="4628" y="2704"/>
                      <a:pt x="4665" y="2716"/>
                      <a:pt x="4716" y="2729"/>
                    </a:cubicBezTo>
                    <a:cubicBezTo>
                      <a:pt x="4745" y="2732"/>
                      <a:pt x="4776" y="2734"/>
                      <a:pt x="4806" y="2734"/>
                    </a:cubicBezTo>
                    <a:cubicBezTo>
                      <a:pt x="4906" y="2734"/>
                      <a:pt x="5009" y="2717"/>
                      <a:pt x="5105" y="2679"/>
                    </a:cubicBezTo>
                    <a:cubicBezTo>
                      <a:pt x="5307" y="2616"/>
                      <a:pt x="5470" y="2477"/>
                      <a:pt x="5583" y="2289"/>
                    </a:cubicBezTo>
                    <a:cubicBezTo>
                      <a:pt x="5734" y="2050"/>
                      <a:pt x="5772" y="1748"/>
                      <a:pt x="5684" y="1484"/>
                    </a:cubicBezTo>
                    <a:cubicBezTo>
                      <a:pt x="5634" y="1321"/>
                      <a:pt x="5533" y="1182"/>
                      <a:pt x="5420" y="1069"/>
                    </a:cubicBezTo>
                    <a:cubicBezTo>
                      <a:pt x="5281" y="956"/>
                      <a:pt x="5118" y="880"/>
                      <a:pt x="4942" y="843"/>
                    </a:cubicBezTo>
                    <a:lnTo>
                      <a:pt x="3835" y="591"/>
                    </a:lnTo>
                    <a:lnTo>
                      <a:pt x="1283" y="25"/>
                    </a:lnTo>
                    <a:cubicBezTo>
                      <a:pt x="1210" y="8"/>
                      <a:pt x="1138" y="0"/>
                      <a:pt x="10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4657225" y="3197300"/>
                <a:ext cx="283900" cy="62950"/>
              </a:xfrm>
              <a:custGeom>
                <a:avLst/>
                <a:gdLst/>
                <a:ahLst/>
                <a:cxnLst/>
                <a:rect l="l" t="t" r="r" b="b"/>
                <a:pathLst>
                  <a:path w="11356" h="2518" extrusionOk="0">
                    <a:moveTo>
                      <a:pt x="5" y="0"/>
                    </a:moveTo>
                    <a:cubicBezTo>
                      <a:pt x="2" y="0"/>
                      <a:pt x="0" y="1"/>
                      <a:pt x="0" y="1"/>
                    </a:cubicBezTo>
                    <a:cubicBezTo>
                      <a:pt x="0" y="26"/>
                      <a:pt x="2528" y="605"/>
                      <a:pt x="5659" y="1309"/>
                    </a:cubicBezTo>
                    <a:cubicBezTo>
                      <a:pt x="8720" y="1985"/>
                      <a:pt x="11228" y="2517"/>
                      <a:pt x="11339" y="2517"/>
                    </a:cubicBezTo>
                    <a:cubicBezTo>
                      <a:pt x="11341" y="2517"/>
                      <a:pt x="11343" y="2517"/>
                      <a:pt x="11343" y="2516"/>
                    </a:cubicBezTo>
                    <a:cubicBezTo>
                      <a:pt x="11355" y="2491"/>
                      <a:pt x="8828" y="1913"/>
                      <a:pt x="5684" y="1208"/>
                    </a:cubicBezTo>
                    <a:cubicBezTo>
                      <a:pt x="2623" y="532"/>
                      <a:pt x="127" y="0"/>
                      <a:pt x="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4654700" y="3218350"/>
                <a:ext cx="283900" cy="62650"/>
              </a:xfrm>
              <a:custGeom>
                <a:avLst/>
                <a:gdLst/>
                <a:ahLst/>
                <a:cxnLst/>
                <a:rect l="l" t="t" r="r" b="b"/>
                <a:pathLst>
                  <a:path w="11356" h="2506" extrusionOk="0">
                    <a:moveTo>
                      <a:pt x="18" y="1"/>
                    </a:moveTo>
                    <a:cubicBezTo>
                      <a:pt x="15" y="1"/>
                      <a:pt x="13" y="1"/>
                      <a:pt x="13" y="2"/>
                    </a:cubicBezTo>
                    <a:cubicBezTo>
                      <a:pt x="1" y="27"/>
                      <a:pt x="2541" y="605"/>
                      <a:pt x="5672" y="1297"/>
                    </a:cubicBezTo>
                    <a:cubicBezTo>
                      <a:pt x="8733" y="1973"/>
                      <a:pt x="11241" y="2505"/>
                      <a:pt x="11352" y="2505"/>
                    </a:cubicBezTo>
                    <a:cubicBezTo>
                      <a:pt x="11354" y="2505"/>
                      <a:pt x="11356" y="2505"/>
                      <a:pt x="11356" y="2504"/>
                    </a:cubicBezTo>
                    <a:cubicBezTo>
                      <a:pt x="11356" y="2479"/>
                      <a:pt x="8828" y="1901"/>
                      <a:pt x="5697" y="1209"/>
                    </a:cubicBezTo>
                    <a:cubicBezTo>
                      <a:pt x="2636" y="533"/>
                      <a:pt x="140" y="1"/>
                      <a:pt x="1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4738000" y="3258250"/>
                <a:ext cx="123275" cy="27175"/>
              </a:xfrm>
              <a:custGeom>
                <a:avLst/>
                <a:gdLst/>
                <a:ahLst/>
                <a:cxnLst/>
                <a:rect l="l" t="t" r="r" b="b"/>
                <a:pathLst>
                  <a:path w="4931" h="1087" extrusionOk="0">
                    <a:moveTo>
                      <a:pt x="23" y="1"/>
                    </a:moveTo>
                    <a:cubicBezTo>
                      <a:pt x="17" y="1"/>
                      <a:pt x="13" y="1"/>
                      <a:pt x="13" y="3"/>
                    </a:cubicBezTo>
                    <a:cubicBezTo>
                      <a:pt x="1" y="28"/>
                      <a:pt x="1095" y="292"/>
                      <a:pt x="2453" y="594"/>
                    </a:cubicBezTo>
                    <a:cubicBezTo>
                      <a:pt x="3742" y="868"/>
                      <a:pt x="4804" y="1086"/>
                      <a:pt x="4909" y="1086"/>
                    </a:cubicBezTo>
                    <a:cubicBezTo>
                      <a:pt x="4915" y="1086"/>
                      <a:pt x="4918" y="1086"/>
                      <a:pt x="4918" y="1084"/>
                    </a:cubicBezTo>
                    <a:cubicBezTo>
                      <a:pt x="4930" y="1059"/>
                      <a:pt x="3836" y="795"/>
                      <a:pt x="2478" y="493"/>
                    </a:cubicBezTo>
                    <a:cubicBezTo>
                      <a:pt x="1181" y="208"/>
                      <a:pt x="131" y="1"/>
                      <a:pt x="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4168375" y="2733000"/>
                <a:ext cx="945325" cy="724025"/>
              </a:xfrm>
              <a:custGeom>
                <a:avLst/>
                <a:gdLst/>
                <a:ahLst/>
                <a:cxnLst/>
                <a:rect l="l" t="t" r="r" b="b"/>
                <a:pathLst>
                  <a:path w="37813" h="28961" extrusionOk="0">
                    <a:moveTo>
                      <a:pt x="1723" y="0"/>
                    </a:moveTo>
                    <a:lnTo>
                      <a:pt x="1723" y="38"/>
                    </a:lnTo>
                    <a:cubicBezTo>
                      <a:pt x="1195" y="6225"/>
                      <a:pt x="755" y="11255"/>
                      <a:pt x="453" y="14738"/>
                    </a:cubicBezTo>
                    <a:cubicBezTo>
                      <a:pt x="315" y="16473"/>
                      <a:pt x="189" y="17831"/>
                      <a:pt x="113" y="18749"/>
                    </a:cubicBezTo>
                    <a:cubicBezTo>
                      <a:pt x="76" y="19202"/>
                      <a:pt x="51" y="19554"/>
                      <a:pt x="25" y="19793"/>
                    </a:cubicBezTo>
                    <a:cubicBezTo>
                      <a:pt x="0" y="20019"/>
                      <a:pt x="0" y="20145"/>
                      <a:pt x="0" y="20145"/>
                    </a:cubicBezTo>
                    <a:cubicBezTo>
                      <a:pt x="0" y="20145"/>
                      <a:pt x="13" y="20019"/>
                      <a:pt x="38" y="19780"/>
                    </a:cubicBezTo>
                    <a:cubicBezTo>
                      <a:pt x="63" y="19542"/>
                      <a:pt x="88" y="19189"/>
                      <a:pt x="126" y="18737"/>
                    </a:cubicBezTo>
                    <a:cubicBezTo>
                      <a:pt x="214" y="17819"/>
                      <a:pt x="340" y="16461"/>
                      <a:pt x="491" y="14725"/>
                    </a:cubicBezTo>
                    <a:cubicBezTo>
                      <a:pt x="804" y="11251"/>
                      <a:pt x="1243" y="6249"/>
                      <a:pt x="1795" y="83"/>
                    </a:cubicBezTo>
                    <a:lnTo>
                      <a:pt x="1795" y="83"/>
                    </a:lnTo>
                    <a:lnTo>
                      <a:pt x="37711" y="7223"/>
                    </a:lnTo>
                    <a:lnTo>
                      <a:pt x="37711" y="7223"/>
                    </a:lnTo>
                    <a:cubicBezTo>
                      <a:pt x="36307" y="14886"/>
                      <a:pt x="34952" y="22198"/>
                      <a:pt x="33735" y="28849"/>
                    </a:cubicBezTo>
                    <a:lnTo>
                      <a:pt x="33735" y="28849"/>
                    </a:lnTo>
                    <a:lnTo>
                      <a:pt x="9457" y="22572"/>
                    </a:lnTo>
                    <a:lnTo>
                      <a:pt x="2503" y="20774"/>
                    </a:lnTo>
                    <a:lnTo>
                      <a:pt x="642" y="20309"/>
                    </a:lnTo>
                    <a:lnTo>
                      <a:pt x="176" y="20183"/>
                    </a:lnTo>
                    <a:lnTo>
                      <a:pt x="13" y="20145"/>
                    </a:lnTo>
                    <a:lnTo>
                      <a:pt x="13" y="20145"/>
                    </a:lnTo>
                    <a:lnTo>
                      <a:pt x="176" y="20195"/>
                    </a:lnTo>
                    <a:lnTo>
                      <a:pt x="642" y="20321"/>
                    </a:lnTo>
                    <a:lnTo>
                      <a:pt x="2490" y="20799"/>
                    </a:lnTo>
                    <a:lnTo>
                      <a:pt x="9444" y="22610"/>
                    </a:lnTo>
                    <a:lnTo>
                      <a:pt x="33764" y="28947"/>
                    </a:lnTo>
                    <a:lnTo>
                      <a:pt x="33801" y="28960"/>
                    </a:lnTo>
                    <a:lnTo>
                      <a:pt x="33801" y="28910"/>
                    </a:lnTo>
                    <a:lnTo>
                      <a:pt x="37800" y="7243"/>
                    </a:lnTo>
                    <a:lnTo>
                      <a:pt x="37800" y="7206"/>
                    </a:lnTo>
                    <a:lnTo>
                      <a:pt x="37813" y="7155"/>
                    </a:lnTo>
                    <a:lnTo>
                      <a:pt x="37762" y="7143"/>
                    </a:lnTo>
                    <a:lnTo>
                      <a:pt x="177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3437150" y="3627775"/>
                <a:ext cx="995950" cy="546350"/>
              </a:xfrm>
              <a:custGeom>
                <a:avLst/>
                <a:gdLst/>
                <a:ahLst/>
                <a:cxnLst/>
                <a:rect l="l" t="t" r="r" b="b"/>
                <a:pathLst>
                  <a:path w="39838" h="21854" extrusionOk="0">
                    <a:moveTo>
                      <a:pt x="14268" y="0"/>
                    </a:moveTo>
                    <a:cubicBezTo>
                      <a:pt x="13886" y="0"/>
                      <a:pt x="13510" y="123"/>
                      <a:pt x="13204" y="362"/>
                    </a:cubicBezTo>
                    <a:lnTo>
                      <a:pt x="1006" y="8661"/>
                    </a:lnTo>
                    <a:cubicBezTo>
                      <a:pt x="0" y="9604"/>
                      <a:pt x="25" y="11830"/>
                      <a:pt x="1748" y="12471"/>
                    </a:cubicBezTo>
                    <a:lnTo>
                      <a:pt x="27275" y="21752"/>
                    </a:lnTo>
                    <a:cubicBezTo>
                      <a:pt x="27468" y="21821"/>
                      <a:pt x="27667" y="21854"/>
                      <a:pt x="27864" y="21854"/>
                    </a:cubicBezTo>
                    <a:cubicBezTo>
                      <a:pt x="28349" y="21854"/>
                      <a:pt x="28822" y="21653"/>
                      <a:pt x="29161" y="21286"/>
                    </a:cubicBezTo>
                    <a:lnTo>
                      <a:pt x="38982" y="10598"/>
                    </a:lnTo>
                    <a:cubicBezTo>
                      <a:pt x="39837" y="9655"/>
                      <a:pt x="39800" y="8120"/>
                      <a:pt x="39133" y="7391"/>
                    </a:cubicBezTo>
                    <a:lnTo>
                      <a:pt x="14813" y="85"/>
                    </a:lnTo>
                    <a:cubicBezTo>
                      <a:pt x="14635" y="28"/>
                      <a:pt x="14451" y="0"/>
                      <a:pt x="1426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3441550" y="3602000"/>
                <a:ext cx="991550" cy="546675"/>
              </a:xfrm>
              <a:custGeom>
                <a:avLst/>
                <a:gdLst/>
                <a:ahLst/>
                <a:cxnLst/>
                <a:rect l="l" t="t" r="r" b="b"/>
                <a:pathLst>
                  <a:path w="39662" h="21867" extrusionOk="0">
                    <a:moveTo>
                      <a:pt x="14092" y="0"/>
                    </a:moveTo>
                    <a:cubicBezTo>
                      <a:pt x="13710" y="0"/>
                      <a:pt x="13334" y="123"/>
                      <a:pt x="13028" y="362"/>
                    </a:cubicBezTo>
                    <a:lnTo>
                      <a:pt x="1107" y="9441"/>
                    </a:lnTo>
                    <a:cubicBezTo>
                      <a:pt x="0" y="10271"/>
                      <a:pt x="264" y="12019"/>
                      <a:pt x="1572" y="12484"/>
                    </a:cubicBezTo>
                    <a:lnTo>
                      <a:pt x="27099" y="21764"/>
                    </a:lnTo>
                    <a:cubicBezTo>
                      <a:pt x="27292" y="21833"/>
                      <a:pt x="27491" y="21866"/>
                      <a:pt x="27688" y="21866"/>
                    </a:cubicBezTo>
                    <a:cubicBezTo>
                      <a:pt x="28173" y="21866"/>
                      <a:pt x="28646" y="21665"/>
                      <a:pt x="28985" y="21299"/>
                    </a:cubicBezTo>
                    <a:lnTo>
                      <a:pt x="38806" y="10610"/>
                    </a:lnTo>
                    <a:cubicBezTo>
                      <a:pt x="39661" y="9667"/>
                      <a:pt x="39271" y="8158"/>
                      <a:pt x="38064" y="7756"/>
                    </a:cubicBezTo>
                    <a:lnTo>
                      <a:pt x="14637" y="85"/>
                    </a:lnTo>
                    <a:cubicBezTo>
                      <a:pt x="14459" y="28"/>
                      <a:pt x="14275" y="0"/>
                      <a:pt x="14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3450350" y="3601800"/>
                <a:ext cx="977075" cy="548025"/>
              </a:xfrm>
              <a:custGeom>
                <a:avLst/>
                <a:gdLst/>
                <a:ahLst/>
                <a:cxnLst/>
                <a:rect l="l" t="t" r="r" b="b"/>
                <a:pathLst>
                  <a:path w="39083" h="21921" extrusionOk="0">
                    <a:moveTo>
                      <a:pt x="13767" y="0"/>
                    </a:moveTo>
                    <a:cubicBezTo>
                      <a:pt x="13689" y="0"/>
                      <a:pt x="13610" y="6"/>
                      <a:pt x="13531" y="18"/>
                    </a:cubicBezTo>
                    <a:cubicBezTo>
                      <a:pt x="13305" y="43"/>
                      <a:pt x="13078" y="118"/>
                      <a:pt x="12877" y="231"/>
                    </a:cubicBezTo>
                    <a:cubicBezTo>
                      <a:pt x="12802" y="269"/>
                      <a:pt x="12739" y="319"/>
                      <a:pt x="12676" y="370"/>
                    </a:cubicBezTo>
                    <a:lnTo>
                      <a:pt x="12726" y="332"/>
                    </a:lnTo>
                    <a:cubicBezTo>
                      <a:pt x="12764" y="307"/>
                      <a:pt x="12814" y="282"/>
                      <a:pt x="12890" y="244"/>
                    </a:cubicBezTo>
                    <a:cubicBezTo>
                      <a:pt x="13091" y="131"/>
                      <a:pt x="13317" y="55"/>
                      <a:pt x="13543" y="30"/>
                    </a:cubicBezTo>
                    <a:cubicBezTo>
                      <a:pt x="13608" y="26"/>
                      <a:pt x="13671" y="23"/>
                      <a:pt x="13733" y="23"/>
                    </a:cubicBezTo>
                    <a:cubicBezTo>
                      <a:pt x="13841" y="23"/>
                      <a:pt x="13947" y="31"/>
                      <a:pt x="14059" y="55"/>
                    </a:cubicBezTo>
                    <a:cubicBezTo>
                      <a:pt x="14260" y="93"/>
                      <a:pt x="14449" y="156"/>
                      <a:pt x="14650" y="231"/>
                    </a:cubicBezTo>
                    <a:lnTo>
                      <a:pt x="16121" y="722"/>
                    </a:lnTo>
                    <a:lnTo>
                      <a:pt x="25502" y="3815"/>
                    </a:lnTo>
                    <a:lnTo>
                      <a:pt x="31991" y="5940"/>
                    </a:lnTo>
                    <a:lnTo>
                      <a:pt x="35612" y="7122"/>
                    </a:lnTo>
                    <a:lnTo>
                      <a:pt x="37499" y="7751"/>
                    </a:lnTo>
                    <a:cubicBezTo>
                      <a:pt x="37649" y="7789"/>
                      <a:pt x="37813" y="7852"/>
                      <a:pt x="37964" y="7927"/>
                    </a:cubicBezTo>
                    <a:cubicBezTo>
                      <a:pt x="38039" y="7965"/>
                      <a:pt x="38102" y="8015"/>
                      <a:pt x="38178" y="8065"/>
                    </a:cubicBezTo>
                    <a:cubicBezTo>
                      <a:pt x="38203" y="8091"/>
                      <a:pt x="38240" y="8116"/>
                      <a:pt x="38278" y="8141"/>
                    </a:cubicBezTo>
                    <a:lnTo>
                      <a:pt x="38366" y="8229"/>
                    </a:lnTo>
                    <a:cubicBezTo>
                      <a:pt x="38857" y="8719"/>
                      <a:pt x="38995" y="9449"/>
                      <a:pt x="38731" y="10090"/>
                    </a:cubicBezTo>
                    <a:cubicBezTo>
                      <a:pt x="38605" y="10404"/>
                      <a:pt x="38354" y="10656"/>
                      <a:pt x="38115" y="10920"/>
                    </a:cubicBezTo>
                    <a:lnTo>
                      <a:pt x="36669" y="12492"/>
                    </a:lnTo>
                    <a:lnTo>
                      <a:pt x="33676" y="15749"/>
                    </a:lnTo>
                    <a:lnTo>
                      <a:pt x="30582" y="19119"/>
                    </a:lnTo>
                    <a:lnTo>
                      <a:pt x="28998" y="20854"/>
                    </a:lnTo>
                    <a:cubicBezTo>
                      <a:pt x="28721" y="21143"/>
                      <a:pt x="28482" y="21470"/>
                      <a:pt x="28130" y="21634"/>
                    </a:cubicBezTo>
                    <a:cubicBezTo>
                      <a:pt x="27886" y="21760"/>
                      <a:pt x="27609" y="21828"/>
                      <a:pt x="27332" y="21828"/>
                    </a:cubicBezTo>
                    <a:cubicBezTo>
                      <a:pt x="27224" y="21828"/>
                      <a:pt x="27117" y="21818"/>
                      <a:pt x="27011" y="21797"/>
                    </a:cubicBezTo>
                    <a:cubicBezTo>
                      <a:pt x="26822" y="21747"/>
                      <a:pt x="26634" y="21684"/>
                      <a:pt x="26445" y="21608"/>
                    </a:cubicBezTo>
                    <a:lnTo>
                      <a:pt x="25892" y="21407"/>
                    </a:lnTo>
                    <a:lnTo>
                      <a:pt x="24785" y="21005"/>
                    </a:lnTo>
                    <a:lnTo>
                      <a:pt x="22585" y="20200"/>
                    </a:lnTo>
                    <a:lnTo>
                      <a:pt x="18272" y="18628"/>
                    </a:lnTo>
                    <a:lnTo>
                      <a:pt x="10123" y="15673"/>
                    </a:lnTo>
                    <a:lnTo>
                      <a:pt x="2754" y="12995"/>
                    </a:lnTo>
                    <a:lnTo>
                      <a:pt x="1899" y="12680"/>
                    </a:lnTo>
                    <a:lnTo>
                      <a:pt x="1472" y="12529"/>
                    </a:lnTo>
                    <a:cubicBezTo>
                      <a:pt x="1333" y="12479"/>
                      <a:pt x="1195" y="12429"/>
                      <a:pt x="1069" y="12366"/>
                    </a:cubicBezTo>
                    <a:cubicBezTo>
                      <a:pt x="541" y="12115"/>
                      <a:pt x="189" y="11612"/>
                      <a:pt x="126" y="11033"/>
                    </a:cubicBezTo>
                    <a:cubicBezTo>
                      <a:pt x="88" y="10756"/>
                      <a:pt x="114" y="10480"/>
                      <a:pt x="214" y="10216"/>
                    </a:cubicBezTo>
                    <a:cubicBezTo>
                      <a:pt x="315" y="9964"/>
                      <a:pt x="478" y="9738"/>
                      <a:pt x="679" y="9562"/>
                    </a:cubicBezTo>
                    <a:cubicBezTo>
                      <a:pt x="1094" y="9210"/>
                      <a:pt x="1522" y="8895"/>
                      <a:pt x="1937" y="8581"/>
                    </a:cubicBezTo>
                    <a:lnTo>
                      <a:pt x="9796" y="2583"/>
                    </a:lnTo>
                    <a:lnTo>
                      <a:pt x="11934" y="948"/>
                    </a:lnTo>
                    <a:lnTo>
                      <a:pt x="12487" y="521"/>
                    </a:lnTo>
                    <a:lnTo>
                      <a:pt x="12663" y="370"/>
                    </a:lnTo>
                    <a:lnTo>
                      <a:pt x="12663" y="370"/>
                    </a:lnTo>
                    <a:cubicBezTo>
                      <a:pt x="12663" y="370"/>
                      <a:pt x="12600" y="407"/>
                      <a:pt x="12475" y="508"/>
                    </a:cubicBezTo>
                    <a:lnTo>
                      <a:pt x="11921" y="923"/>
                    </a:lnTo>
                    <a:lnTo>
                      <a:pt x="9771" y="2545"/>
                    </a:lnTo>
                    <a:lnTo>
                      <a:pt x="1899" y="8518"/>
                    </a:lnTo>
                    <a:cubicBezTo>
                      <a:pt x="1484" y="8845"/>
                      <a:pt x="1044" y="9147"/>
                      <a:pt x="617" y="9499"/>
                    </a:cubicBezTo>
                    <a:cubicBezTo>
                      <a:pt x="403" y="9688"/>
                      <a:pt x="239" y="9927"/>
                      <a:pt x="139" y="10191"/>
                    </a:cubicBezTo>
                    <a:cubicBezTo>
                      <a:pt x="38" y="10455"/>
                      <a:pt x="0" y="10744"/>
                      <a:pt x="38" y="11033"/>
                    </a:cubicBezTo>
                    <a:cubicBezTo>
                      <a:pt x="101" y="11637"/>
                      <a:pt x="478" y="12165"/>
                      <a:pt x="1019" y="12429"/>
                    </a:cubicBezTo>
                    <a:cubicBezTo>
                      <a:pt x="1157" y="12492"/>
                      <a:pt x="1296" y="12542"/>
                      <a:pt x="1434" y="12592"/>
                    </a:cubicBezTo>
                    <a:lnTo>
                      <a:pt x="1861" y="12756"/>
                    </a:lnTo>
                    <a:lnTo>
                      <a:pt x="2717" y="13070"/>
                    </a:lnTo>
                    <a:lnTo>
                      <a:pt x="10085" y="15749"/>
                    </a:lnTo>
                    <a:lnTo>
                      <a:pt x="18234" y="18716"/>
                    </a:lnTo>
                    <a:lnTo>
                      <a:pt x="22534" y="20288"/>
                    </a:lnTo>
                    <a:lnTo>
                      <a:pt x="24735" y="21093"/>
                    </a:lnTo>
                    <a:lnTo>
                      <a:pt x="25854" y="21495"/>
                    </a:lnTo>
                    <a:lnTo>
                      <a:pt x="26408" y="21696"/>
                    </a:lnTo>
                    <a:cubicBezTo>
                      <a:pt x="26596" y="21772"/>
                      <a:pt x="26785" y="21835"/>
                      <a:pt x="26986" y="21885"/>
                    </a:cubicBezTo>
                    <a:cubicBezTo>
                      <a:pt x="27101" y="21909"/>
                      <a:pt x="27217" y="21921"/>
                      <a:pt x="27333" y="21921"/>
                    </a:cubicBezTo>
                    <a:cubicBezTo>
                      <a:pt x="27826" y="21921"/>
                      <a:pt x="28312" y="21711"/>
                      <a:pt x="28658" y="21344"/>
                    </a:cubicBezTo>
                    <a:lnTo>
                      <a:pt x="29048" y="20917"/>
                    </a:lnTo>
                    <a:lnTo>
                      <a:pt x="30633" y="19182"/>
                    </a:lnTo>
                    <a:lnTo>
                      <a:pt x="33739" y="15812"/>
                    </a:lnTo>
                    <a:lnTo>
                      <a:pt x="36719" y="12555"/>
                    </a:lnTo>
                    <a:lnTo>
                      <a:pt x="38178" y="10970"/>
                    </a:lnTo>
                    <a:cubicBezTo>
                      <a:pt x="38291" y="10832"/>
                      <a:pt x="38416" y="10719"/>
                      <a:pt x="38530" y="10580"/>
                    </a:cubicBezTo>
                    <a:cubicBezTo>
                      <a:pt x="38593" y="10505"/>
                      <a:pt x="38643" y="10430"/>
                      <a:pt x="38681" y="10354"/>
                    </a:cubicBezTo>
                    <a:cubicBezTo>
                      <a:pt x="38731" y="10279"/>
                      <a:pt x="38781" y="10203"/>
                      <a:pt x="38806" y="10115"/>
                    </a:cubicBezTo>
                    <a:cubicBezTo>
                      <a:pt x="39083" y="9449"/>
                      <a:pt x="38932" y="8669"/>
                      <a:pt x="38416" y="8153"/>
                    </a:cubicBezTo>
                    <a:lnTo>
                      <a:pt x="38328" y="8065"/>
                    </a:lnTo>
                    <a:cubicBezTo>
                      <a:pt x="38291" y="8040"/>
                      <a:pt x="38253" y="8015"/>
                      <a:pt x="38215" y="7990"/>
                    </a:cubicBezTo>
                    <a:cubicBezTo>
                      <a:pt x="38152" y="7940"/>
                      <a:pt x="38077" y="7889"/>
                      <a:pt x="38002" y="7852"/>
                    </a:cubicBezTo>
                    <a:cubicBezTo>
                      <a:pt x="37851" y="7776"/>
                      <a:pt x="37687" y="7713"/>
                      <a:pt x="37524" y="7663"/>
                    </a:cubicBezTo>
                    <a:lnTo>
                      <a:pt x="35637" y="7047"/>
                    </a:lnTo>
                    <a:lnTo>
                      <a:pt x="32028" y="5865"/>
                    </a:lnTo>
                    <a:lnTo>
                      <a:pt x="25527" y="3740"/>
                    </a:lnTo>
                    <a:lnTo>
                      <a:pt x="16121" y="684"/>
                    </a:lnTo>
                    <a:lnTo>
                      <a:pt x="14650" y="206"/>
                    </a:lnTo>
                    <a:cubicBezTo>
                      <a:pt x="14449" y="131"/>
                      <a:pt x="14248" y="68"/>
                      <a:pt x="14046" y="30"/>
                    </a:cubicBezTo>
                    <a:cubicBezTo>
                      <a:pt x="13956" y="9"/>
                      <a:pt x="13863" y="0"/>
                      <a:pt x="137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4257975" y="3960600"/>
                <a:ext cx="36475" cy="25800"/>
              </a:xfrm>
              <a:custGeom>
                <a:avLst/>
                <a:gdLst/>
                <a:ahLst/>
                <a:cxnLst/>
                <a:rect l="l" t="t" r="r" b="b"/>
                <a:pathLst>
                  <a:path w="1459" h="1032" extrusionOk="0">
                    <a:moveTo>
                      <a:pt x="729" y="1"/>
                    </a:moveTo>
                    <a:cubicBezTo>
                      <a:pt x="327" y="1"/>
                      <a:pt x="0" y="227"/>
                      <a:pt x="0" y="516"/>
                    </a:cubicBezTo>
                    <a:cubicBezTo>
                      <a:pt x="0" y="806"/>
                      <a:pt x="327" y="1032"/>
                      <a:pt x="729" y="1032"/>
                    </a:cubicBezTo>
                    <a:cubicBezTo>
                      <a:pt x="1132" y="1032"/>
                      <a:pt x="1459" y="806"/>
                      <a:pt x="1459" y="516"/>
                    </a:cubicBezTo>
                    <a:cubicBezTo>
                      <a:pt x="1459" y="227"/>
                      <a:pt x="1132"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3910275" y="3974750"/>
                <a:ext cx="144625" cy="83650"/>
              </a:xfrm>
              <a:custGeom>
                <a:avLst/>
                <a:gdLst/>
                <a:ahLst/>
                <a:cxnLst/>
                <a:rect l="l" t="t" r="r" b="b"/>
                <a:pathLst>
                  <a:path w="5785" h="3346" extrusionOk="0">
                    <a:moveTo>
                      <a:pt x="2540" y="1"/>
                    </a:moveTo>
                    <a:cubicBezTo>
                      <a:pt x="1773" y="604"/>
                      <a:pt x="918" y="1070"/>
                      <a:pt x="0" y="1397"/>
                    </a:cubicBezTo>
                    <a:lnTo>
                      <a:pt x="5294" y="3346"/>
                    </a:lnTo>
                    <a:cubicBezTo>
                      <a:pt x="5332" y="3295"/>
                      <a:pt x="5370" y="3245"/>
                      <a:pt x="5408" y="3195"/>
                    </a:cubicBezTo>
                    <a:cubicBezTo>
                      <a:pt x="5785" y="2591"/>
                      <a:pt x="5659" y="1925"/>
                      <a:pt x="5005" y="1447"/>
                    </a:cubicBezTo>
                    <a:cubicBezTo>
                      <a:pt x="4540" y="1082"/>
                      <a:pt x="3836" y="831"/>
                      <a:pt x="3257" y="529"/>
                    </a:cubicBezTo>
                    <a:cubicBezTo>
                      <a:pt x="2993" y="391"/>
                      <a:pt x="2742" y="214"/>
                      <a:pt x="254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3650925" y="3785825"/>
                <a:ext cx="334500" cy="250875"/>
              </a:xfrm>
              <a:custGeom>
                <a:avLst/>
                <a:gdLst/>
                <a:ahLst/>
                <a:cxnLst/>
                <a:rect l="l" t="t" r="r" b="b"/>
                <a:pathLst>
                  <a:path w="13380" h="10035" extrusionOk="0">
                    <a:moveTo>
                      <a:pt x="7734" y="0"/>
                    </a:moveTo>
                    <a:lnTo>
                      <a:pt x="0" y="5068"/>
                    </a:lnTo>
                    <a:lnTo>
                      <a:pt x="13053" y="10035"/>
                    </a:lnTo>
                    <a:cubicBezTo>
                      <a:pt x="13367" y="9771"/>
                      <a:pt x="13380" y="9293"/>
                      <a:pt x="13241" y="8903"/>
                    </a:cubicBezTo>
                    <a:cubicBezTo>
                      <a:pt x="13116" y="8513"/>
                      <a:pt x="11934" y="7646"/>
                      <a:pt x="11745" y="7382"/>
                    </a:cubicBezTo>
                    <a:cubicBezTo>
                      <a:pt x="11179" y="6539"/>
                      <a:pt x="12512" y="5797"/>
                      <a:pt x="12411" y="4791"/>
                    </a:cubicBezTo>
                    <a:cubicBezTo>
                      <a:pt x="12336" y="3886"/>
                      <a:pt x="11167" y="2754"/>
                      <a:pt x="10437" y="2201"/>
                    </a:cubicBezTo>
                    <a:cubicBezTo>
                      <a:pt x="9708" y="1648"/>
                      <a:pt x="8023" y="315"/>
                      <a:pt x="77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3749625" y="3614500"/>
                <a:ext cx="638825" cy="475650"/>
              </a:xfrm>
              <a:custGeom>
                <a:avLst/>
                <a:gdLst/>
                <a:ahLst/>
                <a:cxnLst/>
                <a:rect l="l" t="t" r="r" b="b"/>
                <a:pathLst>
                  <a:path w="25553" h="19026" extrusionOk="0">
                    <a:moveTo>
                      <a:pt x="12840" y="3823"/>
                    </a:moveTo>
                    <a:lnTo>
                      <a:pt x="20850" y="6514"/>
                    </a:lnTo>
                    <a:cubicBezTo>
                      <a:pt x="20875" y="7067"/>
                      <a:pt x="20787" y="7746"/>
                      <a:pt x="19969" y="8086"/>
                    </a:cubicBezTo>
                    <a:lnTo>
                      <a:pt x="19969" y="8098"/>
                    </a:lnTo>
                    <a:cubicBezTo>
                      <a:pt x="19636" y="8236"/>
                      <a:pt x="19240" y="8296"/>
                      <a:pt x="18841" y="8296"/>
                    </a:cubicBezTo>
                    <a:cubicBezTo>
                      <a:pt x="18442" y="8296"/>
                      <a:pt x="18039" y="8236"/>
                      <a:pt x="17693" y="8136"/>
                    </a:cubicBezTo>
                    <a:cubicBezTo>
                      <a:pt x="17014" y="7935"/>
                      <a:pt x="16511" y="7608"/>
                      <a:pt x="15971" y="7319"/>
                    </a:cubicBezTo>
                    <a:cubicBezTo>
                      <a:pt x="15367" y="6979"/>
                      <a:pt x="14701" y="6778"/>
                      <a:pt x="14009" y="6740"/>
                    </a:cubicBezTo>
                    <a:cubicBezTo>
                      <a:pt x="13968" y="6739"/>
                      <a:pt x="13926" y="6738"/>
                      <a:pt x="13885" y="6738"/>
                    </a:cubicBezTo>
                    <a:cubicBezTo>
                      <a:pt x="13219" y="6738"/>
                      <a:pt x="12514" y="6898"/>
                      <a:pt x="11844" y="6898"/>
                    </a:cubicBezTo>
                    <a:cubicBezTo>
                      <a:pt x="11765" y="6898"/>
                      <a:pt x="11686" y="6896"/>
                      <a:pt x="11607" y="6891"/>
                    </a:cubicBezTo>
                    <a:cubicBezTo>
                      <a:pt x="10450" y="6841"/>
                      <a:pt x="9469" y="6262"/>
                      <a:pt x="9482" y="5545"/>
                    </a:cubicBezTo>
                    <a:cubicBezTo>
                      <a:pt x="9507" y="4716"/>
                      <a:pt x="10840" y="3873"/>
                      <a:pt x="12840" y="3823"/>
                    </a:cubicBezTo>
                    <a:close/>
                    <a:moveTo>
                      <a:pt x="23008" y="7936"/>
                    </a:moveTo>
                    <a:cubicBezTo>
                      <a:pt x="23264" y="7996"/>
                      <a:pt x="23509" y="8068"/>
                      <a:pt x="23754" y="8161"/>
                    </a:cubicBezTo>
                    <a:cubicBezTo>
                      <a:pt x="24006" y="8236"/>
                      <a:pt x="24257" y="8325"/>
                      <a:pt x="24509" y="8438"/>
                    </a:cubicBezTo>
                    <a:cubicBezTo>
                      <a:pt x="24232" y="8375"/>
                      <a:pt x="23968" y="8299"/>
                      <a:pt x="23704" y="8199"/>
                    </a:cubicBezTo>
                    <a:cubicBezTo>
                      <a:pt x="23472" y="8129"/>
                      <a:pt x="23240" y="8038"/>
                      <a:pt x="23008" y="7936"/>
                    </a:cubicBezTo>
                    <a:close/>
                    <a:moveTo>
                      <a:pt x="22736" y="8136"/>
                    </a:moveTo>
                    <a:lnTo>
                      <a:pt x="22736" y="8136"/>
                    </a:lnTo>
                    <a:cubicBezTo>
                      <a:pt x="23013" y="8186"/>
                      <a:pt x="23277" y="8274"/>
                      <a:pt x="23541" y="8375"/>
                    </a:cubicBezTo>
                    <a:cubicBezTo>
                      <a:pt x="23792" y="8450"/>
                      <a:pt x="24056" y="8538"/>
                      <a:pt x="24295" y="8651"/>
                    </a:cubicBezTo>
                    <a:cubicBezTo>
                      <a:pt x="24019" y="8589"/>
                      <a:pt x="23754" y="8501"/>
                      <a:pt x="23490" y="8413"/>
                    </a:cubicBezTo>
                    <a:cubicBezTo>
                      <a:pt x="23239" y="8337"/>
                      <a:pt x="22987" y="8236"/>
                      <a:pt x="22736" y="8136"/>
                    </a:cubicBezTo>
                    <a:close/>
                    <a:moveTo>
                      <a:pt x="22535" y="8350"/>
                    </a:moveTo>
                    <a:lnTo>
                      <a:pt x="22535" y="8350"/>
                    </a:lnTo>
                    <a:cubicBezTo>
                      <a:pt x="22799" y="8413"/>
                      <a:pt x="23063" y="8488"/>
                      <a:pt x="23327" y="8576"/>
                    </a:cubicBezTo>
                    <a:lnTo>
                      <a:pt x="23327" y="8589"/>
                    </a:lnTo>
                    <a:cubicBezTo>
                      <a:pt x="23591" y="8664"/>
                      <a:pt x="23842" y="8752"/>
                      <a:pt x="24094" y="8865"/>
                    </a:cubicBezTo>
                    <a:cubicBezTo>
                      <a:pt x="23817" y="8802"/>
                      <a:pt x="23553" y="8727"/>
                      <a:pt x="23289" y="8626"/>
                    </a:cubicBezTo>
                    <a:cubicBezTo>
                      <a:pt x="23025" y="8551"/>
                      <a:pt x="22774" y="8463"/>
                      <a:pt x="22535" y="8350"/>
                    </a:cubicBezTo>
                    <a:close/>
                    <a:moveTo>
                      <a:pt x="12840" y="8161"/>
                    </a:moveTo>
                    <a:lnTo>
                      <a:pt x="19077" y="10450"/>
                    </a:lnTo>
                    <a:lnTo>
                      <a:pt x="18586" y="10839"/>
                    </a:lnTo>
                    <a:lnTo>
                      <a:pt x="12337" y="8551"/>
                    </a:lnTo>
                    <a:lnTo>
                      <a:pt x="12840" y="8161"/>
                    </a:lnTo>
                    <a:close/>
                    <a:moveTo>
                      <a:pt x="11080" y="9355"/>
                    </a:moveTo>
                    <a:cubicBezTo>
                      <a:pt x="11125" y="9355"/>
                      <a:pt x="12320" y="9791"/>
                      <a:pt x="13795" y="10349"/>
                    </a:cubicBezTo>
                    <a:cubicBezTo>
                      <a:pt x="15292" y="10915"/>
                      <a:pt x="16549" y="11380"/>
                      <a:pt x="16537" y="11393"/>
                    </a:cubicBezTo>
                    <a:cubicBezTo>
                      <a:pt x="16536" y="11393"/>
                      <a:pt x="16536" y="11393"/>
                      <a:pt x="16535" y="11393"/>
                    </a:cubicBezTo>
                    <a:cubicBezTo>
                      <a:pt x="16489" y="11393"/>
                      <a:pt x="15233" y="10945"/>
                      <a:pt x="13745" y="10387"/>
                    </a:cubicBezTo>
                    <a:cubicBezTo>
                      <a:pt x="12249" y="9833"/>
                      <a:pt x="11066" y="9368"/>
                      <a:pt x="11079" y="9356"/>
                    </a:cubicBezTo>
                    <a:cubicBezTo>
                      <a:pt x="11079" y="9355"/>
                      <a:pt x="11080" y="9355"/>
                      <a:pt x="11080" y="9355"/>
                    </a:cubicBezTo>
                    <a:close/>
                    <a:moveTo>
                      <a:pt x="8904" y="8136"/>
                    </a:moveTo>
                    <a:cubicBezTo>
                      <a:pt x="8949" y="8136"/>
                      <a:pt x="11414" y="9062"/>
                      <a:pt x="14512" y="10211"/>
                    </a:cubicBezTo>
                    <a:cubicBezTo>
                      <a:pt x="17731" y="11380"/>
                      <a:pt x="20397" y="12348"/>
                      <a:pt x="20384" y="12361"/>
                    </a:cubicBezTo>
                    <a:cubicBezTo>
                      <a:pt x="20384" y="12361"/>
                      <a:pt x="20384" y="12361"/>
                      <a:pt x="20384" y="12361"/>
                    </a:cubicBezTo>
                    <a:cubicBezTo>
                      <a:pt x="20337" y="12361"/>
                      <a:pt x="17660" y="11410"/>
                      <a:pt x="14462" y="10261"/>
                    </a:cubicBezTo>
                    <a:cubicBezTo>
                      <a:pt x="11343" y="9092"/>
                      <a:pt x="8891" y="8148"/>
                      <a:pt x="8904" y="8136"/>
                    </a:cubicBezTo>
                    <a:cubicBezTo>
                      <a:pt x="8904" y="8136"/>
                      <a:pt x="8904" y="8136"/>
                      <a:pt x="8904" y="8136"/>
                    </a:cubicBezTo>
                    <a:close/>
                    <a:moveTo>
                      <a:pt x="13785" y="11345"/>
                    </a:moveTo>
                    <a:cubicBezTo>
                      <a:pt x="13943" y="11345"/>
                      <a:pt x="14099" y="11371"/>
                      <a:pt x="14248" y="11418"/>
                    </a:cubicBezTo>
                    <a:lnTo>
                      <a:pt x="16172" y="12110"/>
                    </a:lnTo>
                    <a:lnTo>
                      <a:pt x="17014" y="12411"/>
                    </a:lnTo>
                    <a:cubicBezTo>
                      <a:pt x="17128" y="12449"/>
                      <a:pt x="17241" y="12512"/>
                      <a:pt x="17329" y="12600"/>
                    </a:cubicBezTo>
                    <a:cubicBezTo>
                      <a:pt x="17392" y="12663"/>
                      <a:pt x="17417" y="12751"/>
                      <a:pt x="17417" y="12839"/>
                    </a:cubicBezTo>
                    <a:lnTo>
                      <a:pt x="17404" y="12839"/>
                    </a:lnTo>
                    <a:cubicBezTo>
                      <a:pt x="17379" y="12990"/>
                      <a:pt x="17203" y="13128"/>
                      <a:pt x="17014" y="13204"/>
                    </a:cubicBezTo>
                    <a:cubicBezTo>
                      <a:pt x="16826" y="13279"/>
                      <a:pt x="16637" y="13304"/>
                      <a:pt x="16448" y="13304"/>
                    </a:cubicBezTo>
                    <a:cubicBezTo>
                      <a:pt x="16323" y="13304"/>
                      <a:pt x="16210" y="13292"/>
                      <a:pt x="16084" y="13266"/>
                    </a:cubicBezTo>
                    <a:cubicBezTo>
                      <a:pt x="16059" y="13254"/>
                      <a:pt x="16021" y="13241"/>
                      <a:pt x="15983" y="13229"/>
                    </a:cubicBezTo>
                    <a:cubicBezTo>
                      <a:pt x="15946" y="13216"/>
                      <a:pt x="15908" y="13216"/>
                      <a:pt x="15883" y="13204"/>
                    </a:cubicBezTo>
                    <a:lnTo>
                      <a:pt x="15581" y="13103"/>
                    </a:lnTo>
                    <a:lnTo>
                      <a:pt x="14487" y="12726"/>
                    </a:lnTo>
                    <a:lnTo>
                      <a:pt x="13757" y="12462"/>
                    </a:lnTo>
                    <a:lnTo>
                      <a:pt x="13343" y="12323"/>
                    </a:lnTo>
                    <a:lnTo>
                      <a:pt x="13129" y="12248"/>
                    </a:lnTo>
                    <a:cubicBezTo>
                      <a:pt x="13053" y="12223"/>
                      <a:pt x="12990" y="12185"/>
                      <a:pt x="12928" y="12147"/>
                    </a:cubicBezTo>
                    <a:cubicBezTo>
                      <a:pt x="12827" y="12084"/>
                      <a:pt x="12777" y="11971"/>
                      <a:pt x="12789" y="11845"/>
                    </a:cubicBezTo>
                    <a:cubicBezTo>
                      <a:pt x="12827" y="11707"/>
                      <a:pt x="12915" y="11594"/>
                      <a:pt x="13041" y="11531"/>
                    </a:cubicBezTo>
                    <a:cubicBezTo>
                      <a:pt x="13217" y="11430"/>
                      <a:pt x="13418" y="11368"/>
                      <a:pt x="13619" y="11355"/>
                    </a:cubicBezTo>
                    <a:cubicBezTo>
                      <a:pt x="13674" y="11349"/>
                      <a:pt x="13730" y="11345"/>
                      <a:pt x="13785" y="11345"/>
                    </a:cubicBezTo>
                    <a:close/>
                    <a:moveTo>
                      <a:pt x="1572" y="0"/>
                    </a:moveTo>
                    <a:lnTo>
                      <a:pt x="1" y="1232"/>
                    </a:lnTo>
                    <a:lnTo>
                      <a:pt x="1" y="1232"/>
                    </a:lnTo>
                    <a:lnTo>
                      <a:pt x="252" y="1044"/>
                    </a:lnTo>
                    <a:cubicBezTo>
                      <a:pt x="1937" y="1144"/>
                      <a:pt x="3660" y="1283"/>
                      <a:pt x="4993" y="1786"/>
                    </a:cubicBezTo>
                    <a:cubicBezTo>
                      <a:pt x="5534" y="1974"/>
                      <a:pt x="6024" y="2276"/>
                      <a:pt x="6439" y="2666"/>
                    </a:cubicBezTo>
                    <a:cubicBezTo>
                      <a:pt x="7533" y="3093"/>
                      <a:pt x="8023" y="3986"/>
                      <a:pt x="7571" y="4854"/>
                    </a:cubicBezTo>
                    <a:cubicBezTo>
                      <a:pt x="7269" y="5407"/>
                      <a:pt x="6640" y="5923"/>
                      <a:pt x="6137" y="6438"/>
                    </a:cubicBezTo>
                    <a:cubicBezTo>
                      <a:pt x="5634" y="6966"/>
                      <a:pt x="5232" y="7570"/>
                      <a:pt x="5496" y="8060"/>
                    </a:cubicBezTo>
                    <a:cubicBezTo>
                      <a:pt x="5508" y="8098"/>
                      <a:pt x="5521" y="8123"/>
                      <a:pt x="5546" y="8148"/>
                    </a:cubicBezTo>
                    <a:lnTo>
                      <a:pt x="5697" y="7972"/>
                    </a:lnTo>
                    <a:cubicBezTo>
                      <a:pt x="5798" y="7822"/>
                      <a:pt x="5936" y="7721"/>
                      <a:pt x="6112" y="7658"/>
                    </a:cubicBezTo>
                    <a:cubicBezTo>
                      <a:pt x="6137" y="7645"/>
                      <a:pt x="6162" y="7620"/>
                      <a:pt x="6187" y="7608"/>
                    </a:cubicBezTo>
                    <a:cubicBezTo>
                      <a:pt x="6288" y="7419"/>
                      <a:pt x="6376" y="7218"/>
                      <a:pt x="6426" y="7017"/>
                    </a:cubicBezTo>
                    <a:cubicBezTo>
                      <a:pt x="6472" y="6889"/>
                      <a:pt x="6597" y="6827"/>
                      <a:pt x="6662" y="6827"/>
                    </a:cubicBezTo>
                    <a:cubicBezTo>
                      <a:pt x="6687" y="6827"/>
                      <a:pt x="6703" y="6836"/>
                      <a:pt x="6703" y="6853"/>
                    </a:cubicBezTo>
                    <a:cubicBezTo>
                      <a:pt x="6703" y="6992"/>
                      <a:pt x="6565" y="7532"/>
                      <a:pt x="6615" y="7595"/>
                    </a:cubicBezTo>
                    <a:cubicBezTo>
                      <a:pt x="6620" y="7602"/>
                      <a:pt x="6627" y="7605"/>
                      <a:pt x="6635" y="7605"/>
                    </a:cubicBezTo>
                    <a:cubicBezTo>
                      <a:pt x="6698" y="7605"/>
                      <a:pt x="6829" y="7394"/>
                      <a:pt x="6829" y="7394"/>
                    </a:cubicBezTo>
                    <a:cubicBezTo>
                      <a:pt x="7127" y="6857"/>
                      <a:pt x="7154" y="6739"/>
                      <a:pt x="7306" y="6739"/>
                    </a:cubicBezTo>
                    <a:cubicBezTo>
                      <a:pt x="7314" y="6739"/>
                      <a:pt x="7323" y="6739"/>
                      <a:pt x="7332" y="6740"/>
                    </a:cubicBezTo>
                    <a:cubicBezTo>
                      <a:pt x="7533" y="6740"/>
                      <a:pt x="7068" y="7595"/>
                      <a:pt x="7068" y="7595"/>
                    </a:cubicBezTo>
                    <a:cubicBezTo>
                      <a:pt x="7113" y="7528"/>
                      <a:pt x="7188" y="7480"/>
                      <a:pt x="7267" y="7480"/>
                    </a:cubicBezTo>
                    <a:cubicBezTo>
                      <a:pt x="7276" y="7480"/>
                      <a:pt x="7285" y="7481"/>
                      <a:pt x="7294" y="7482"/>
                    </a:cubicBezTo>
                    <a:cubicBezTo>
                      <a:pt x="7458" y="7482"/>
                      <a:pt x="7432" y="7608"/>
                      <a:pt x="7432" y="7608"/>
                    </a:cubicBezTo>
                    <a:cubicBezTo>
                      <a:pt x="7459" y="7563"/>
                      <a:pt x="7538" y="7556"/>
                      <a:pt x="7580" y="7556"/>
                    </a:cubicBezTo>
                    <a:cubicBezTo>
                      <a:pt x="7597" y="7556"/>
                      <a:pt x="7608" y="7557"/>
                      <a:pt x="7608" y="7557"/>
                    </a:cubicBezTo>
                    <a:cubicBezTo>
                      <a:pt x="7923" y="7645"/>
                      <a:pt x="7105" y="8400"/>
                      <a:pt x="7105" y="8400"/>
                    </a:cubicBezTo>
                    <a:lnTo>
                      <a:pt x="6703" y="8815"/>
                    </a:lnTo>
                    <a:cubicBezTo>
                      <a:pt x="6904" y="8878"/>
                      <a:pt x="7131" y="8941"/>
                      <a:pt x="7357" y="8991"/>
                    </a:cubicBezTo>
                    <a:cubicBezTo>
                      <a:pt x="8174" y="9180"/>
                      <a:pt x="9067" y="9305"/>
                      <a:pt x="9759" y="9620"/>
                    </a:cubicBezTo>
                    <a:cubicBezTo>
                      <a:pt x="10010" y="9720"/>
                      <a:pt x="10237" y="9871"/>
                      <a:pt x="10438" y="10047"/>
                    </a:cubicBezTo>
                    <a:lnTo>
                      <a:pt x="11997" y="10613"/>
                    </a:lnTo>
                    <a:cubicBezTo>
                      <a:pt x="12362" y="10751"/>
                      <a:pt x="12425" y="11041"/>
                      <a:pt x="12123" y="11254"/>
                    </a:cubicBezTo>
                    <a:cubicBezTo>
                      <a:pt x="11891" y="11403"/>
                      <a:pt x="11621" y="11476"/>
                      <a:pt x="11352" y="11476"/>
                    </a:cubicBezTo>
                    <a:cubicBezTo>
                      <a:pt x="11213" y="11476"/>
                      <a:pt x="11074" y="11457"/>
                      <a:pt x="10941" y="11418"/>
                    </a:cubicBezTo>
                    <a:cubicBezTo>
                      <a:pt x="10840" y="11757"/>
                      <a:pt x="10652" y="12059"/>
                      <a:pt x="10375" y="12286"/>
                    </a:cubicBezTo>
                    <a:lnTo>
                      <a:pt x="10174" y="12462"/>
                    </a:lnTo>
                    <a:cubicBezTo>
                      <a:pt x="10161" y="12575"/>
                      <a:pt x="10149" y="12675"/>
                      <a:pt x="10111" y="12789"/>
                    </a:cubicBezTo>
                    <a:lnTo>
                      <a:pt x="10815" y="13040"/>
                    </a:lnTo>
                    <a:cubicBezTo>
                      <a:pt x="13217" y="13895"/>
                      <a:pt x="15178" y="14587"/>
                      <a:pt x="15166" y="14599"/>
                    </a:cubicBezTo>
                    <a:cubicBezTo>
                      <a:pt x="15166" y="14599"/>
                      <a:pt x="15165" y="14599"/>
                      <a:pt x="15165" y="14599"/>
                    </a:cubicBezTo>
                    <a:cubicBezTo>
                      <a:pt x="15117" y="14599"/>
                      <a:pt x="13145" y="13925"/>
                      <a:pt x="10765" y="13090"/>
                    </a:cubicBezTo>
                    <a:lnTo>
                      <a:pt x="10098" y="12851"/>
                    </a:lnTo>
                    <a:cubicBezTo>
                      <a:pt x="10098" y="12864"/>
                      <a:pt x="10098" y="12877"/>
                      <a:pt x="10086" y="12902"/>
                    </a:cubicBezTo>
                    <a:cubicBezTo>
                      <a:pt x="10048" y="13027"/>
                      <a:pt x="9998" y="13141"/>
                      <a:pt x="9935" y="13254"/>
                    </a:cubicBezTo>
                    <a:lnTo>
                      <a:pt x="10400" y="13430"/>
                    </a:lnTo>
                    <a:cubicBezTo>
                      <a:pt x="12802" y="14272"/>
                      <a:pt x="14776" y="14964"/>
                      <a:pt x="14763" y="14977"/>
                    </a:cubicBezTo>
                    <a:cubicBezTo>
                      <a:pt x="14763" y="14977"/>
                      <a:pt x="14763" y="14977"/>
                      <a:pt x="14763" y="14977"/>
                    </a:cubicBezTo>
                    <a:cubicBezTo>
                      <a:pt x="14714" y="14977"/>
                      <a:pt x="12729" y="14302"/>
                      <a:pt x="10337" y="13468"/>
                    </a:cubicBezTo>
                    <a:lnTo>
                      <a:pt x="9910" y="13304"/>
                    </a:lnTo>
                    <a:cubicBezTo>
                      <a:pt x="9834" y="13442"/>
                      <a:pt x="9746" y="13581"/>
                      <a:pt x="9658" y="13719"/>
                    </a:cubicBezTo>
                    <a:lnTo>
                      <a:pt x="10111" y="13870"/>
                    </a:lnTo>
                    <a:cubicBezTo>
                      <a:pt x="11155" y="14235"/>
                      <a:pt x="11997" y="14549"/>
                      <a:pt x="11984" y="14549"/>
                    </a:cubicBezTo>
                    <a:cubicBezTo>
                      <a:pt x="11984" y="14549"/>
                      <a:pt x="11983" y="14549"/>
                      <a:pt x="11982" y="14549"/>
                    </a:cubicBezTo>
                    <a:cubicBezTo>
                      <a:pt x="11923" y="14549"/>
                      <a:pt x="11082" y="14265"/>
                      <a:pt x="10060" y="13908"/>
                    </a:cubicBezTo>
                    <a:lnTo>
                      <a:pt x="9620" y="13757"/>
                    </a:lnTo>
                    <a:cubicBezTo>
                      <a:pt x="9419" y="13996"/>
                      <a:pt x="9205" y="14210"/>
                      <a:pt x="8966" y="14411"/>
                    </a:cubicBezTo>
                    <a:cubicBezTo>
                      <a:pt x="9180" y="14624"/>
                      <a:pt x="9419" y="14801"/>
                      <a:pt x="9683" y="14939"/>
                    </a:cubicBezTo>
                    <a:cubicBezTo>
                      <a:pt x="10262" y="15253"/>
                      <a:pt x="10966" y="15492"/>
                      <a:pt x="11431" y="15857"/>
                    </a:cubicBezTo>
                    <a:cubicBezTo>
                      <a:pt x="12085" y="16347"/>
                      <a:pt x="12098" y="17165"/>
                      <a:pt x="11733" y="17768"/>
                    </a:cubicBezTo>
                    <a:lnTo>
                      <a:pt x="15103" y="19026"/>
                    </a:lnTo>
                    <a:lnTo>
                      <a:pt x="17505" y="16448"/>
                    </a:lnTo>
                    <a:cubicBezTo>
                      <a:pt x="17203" y="16347"/>
                      <a:pt x="16914" y="16209"/>
                      <a:pt x="16650" y="16008"/>
                    </a:cubicBezTo>
                    <a:cubicBezTo>
                      <a:pt x="16109" y="15580"/>
                      <a:pt x="16034" y="14989"/>
                      <a:pt x="16398" y="14474"/>
                    </a:cubicBezTo>
                    <a:cubicBezTo>
                      <a:pt x="16700" y="14071"/>
                      <a:pt x="17128" y="13782"/>
                      <a:pt x="17593" y="13644"/>
                    </a:cubicBezTo>
                    <a:cubicBezTo>
                      <a:pt x="17945" y="13526"/>
                      <a:pt x="18310" y="13469"/>
                      <a:pt x="18673" y="13469"/>
                    </a:cubicBezTo>
                    <a:cubicBezTo>
                      <a:pt x="18932" y="13469"/>
                      <a:pt x="19190" y="13498"/>
                      <a:pt x="19441" y="13556"/>
                    </a:cubicBezTo>
                    <a:lnTo>
                      <a:pt x="19492" y="13581"/>
                    </a:lnTo>
                    <a:cubicBezTo>
                      <a:pt x="19693" y="13631"/>
                      <a:pt x="19894" y="13681"/>
                      <a:pt x="20083" y="13744"/>
                    </a:cubicBezTo>
                    <a:lnTo>
                      <a:pt x="25553" y="7998"/>
                    </a:lnTo>
                    <a:lnTo>
                      <a:pt x="1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4071225" y="3899200"/>
                <a:ext cx="112575" cy="47600"/>
              </a:xfrm>
              <a:custGeom>
                <a:avLst/>
                <a:gdLst/>
                <a:ahLst/>
                <a:cxnLst/>
                <a:rect l="l" t="t" r="r" b="b"/>
                <a:pathLst>
                  <a:path w="4503" h="1904" extrusionOk="0">
                    <a:moveTo>
                      <a:pt x="895" y="0"/>
                    </a:moveTo>
                    <a:cubicBezTo>
                      <a:pt x="853" y="0"/>
                      <a:pt x="810" y="2"/>
                      <a:pt x="768" y="5"/>
                    </a:cubicBezTo>
                    <a:cubicBezTo>
                      <a:pt x="579" y="17"/>
                      <a:pt x="403" y="80"/>
                      <a:pt x="252" y="168"/>
                    </a:cubicBezTo>
                    <a:cubicBezTo>
                      <a:pt x="126" y="219"/>
                      <a:pt x="51" y="332"/>
                      <a:pt x="13" y="457"/>
                    </a:cubicBezTo>
                    <a:cubicBezTo>
                      <a:pt x="1" y="558"/>
                      <a:pt x="51" y="659"/>
                      <a:pt x="139" y="722"/>
                    </a:cubicBezTo>
                    <a:cubicBezTo>
                      <a:pt x="202" y="759"/>
                      <a:pt x="252" y="797"/>
                      <a:pt x="315" y="822"/>
                    </a:cubicBezTo>
                    <a:lnTo>
                      <a:pt x="529" y="898"/>
                    </a:lnTo>
                    <a:lnTo>
                      <a:pt x="944" y="1036"/>
                    </a:lnTo>
                    <a:lnTo>
                      <a:pt x="1673" y="1300"/>
                    </a:lnTo>
                    <a:lnTo>
                      <a:pt x="2742" y="1690"/>
                    </a:lnTo>
                    <a:lnTo>
                      <a:pt x="3031" y="1790"/>
                    </a:lnTo>
                    <a:cubicBezTo>
                      <a:pt x="3069" y="1803"/>
                      <a:pt x="3094" y="1816"/>
                      <a:pt x="3132" y="1841"/>
                    </a:cubicBezTo>
                    <a:cubicBezTo>
                      <a:pt x="3132" y="1841"/>
                      <a:pt x="3170" y="1841"/>
                      <a:pt x="3245" y="1866"/>
                    </a:cubicBezTo>
                    <a:cubicBezTo>
                      <a:pt x="3358" y="1891"/>
                      <a:pt x="3471" y="1904"/>
                      <a:pt x="3584" y="1904"/>
                    </a:cubicBezTo>
                    <a:cubicBezTo>
                      <a:pt x="3773" y="1904"/>
                      <a:pt x="3949" y="1866"/>
                      <a:pt x="4125" y="1803"/>
                    </a:cubicBezTo>
                    <a:cubicBezTo>
                      <a:pt x="4301" y="1728"/>
                      <a:pt x="4465" y="1602"/>
                      <a:pt x="4490" y="1451"/>
                    </a:cubicBezTo>
                    <a:cubicBezTo>
                      <a:pt x="4502" y="1300"/>
                      <a:pt x="4389" y="1136"/>
                      <a:pt x="4113" y="1061"/>
                    </a:cubicBezTo>
                    <a:lnTo>
                      <a:pt x="3258" y="759"/>
                    </a:lnTo>
                    <a:cubicBezTo>
                      <a:pt x="2667" y="545"/>
                      <a:pt x="2013" y="307"/>
                      <a:pt x="1334" y="68"/>
                    </a:cubicBezTo>
                    <a:cubicBezTo>
                      <a:pt x="1187" y="19"/>
                      <a:pt x="1041" y="0"/>
                      <a:pt x="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3986350" y="3710050"/>
                <a:ext cx="285150" cy="111875"/>
              </a:xfrm>
              <a:custGeom>
                <a:avLst/>
                <a:gdLst/>
                <a:ahLst/>
                <a:cxnLst/>
                <a:rect l="l" t="t" r="r" b="b"/>
                <a:pathLst>
                  <a:path w="11406" h="4475" extrusionOk="0">
                    <a:moveTo>
                      <a:pt x="3371" y="1"/>
                    </a:moveTo>
                    <a:cubicBezTo>
                      <a:pt x="1371" y="51"/>
                      <a:pt x="26" y="881"/>
                      <a:pt x="13" y="1723"/>
                    </a:cubicBezTo>
                    <a:cubicBezTo>
                      <a:pt x="0" y="2428"/>
                      <a:pt x="981" y="3006"/>
                      <a:pt x="2138" y="3069"/>
                    </a:cubicBezTo>
                    <a:cubicBezTo>
                      <a:pt x="2198" y="3072"/>
                      <a:pt x="2259" y="3073"/>
                      <a:pt x="2320" y="3073"/>
                    </a:cubicBezTo>
                    <a:cubicBezTo>
                      <a:pt x="3004" y="3073"/>
                      <a:pt x="3722" y="2904"/>
                      <a:pt x="4414" y="2904"/>
                    </a:cubicBezTo>
                    <a:cubicBezTo>
                      <a:pt x="4456" y="2904"/>
                      <a:pt x="4498" y="2904"/>
                      <a:pt x="4540" y="2906"/>
                    </a:cubicBezTo>
                    <a:cubicBezTo>
                      <a:pt x="5232" y="2943"/>
                      <a:pt x="5898" y="3144"/>
                      <a:pt x="6502" y="3497"/>
                    </a:cubicBezTo>
                    <a:cubicBezTo>
                      <a:pt x="7042" y="3786"/>
                      <a:pt x="7545" y="4113"/>
                      <a:pt x="8224" y="4314"/>
                    </a:cubicBezTo>
                    <a:cubicBezTo>
                      <a:pt x="8564" y="4414"/>
                      <a:pt x="8963" y="4474"/>
                      <a:pt x="9361" y="4474"/>
                    </a:cubicBezTo>
                    <a:cubicBezTo>
                      <a:pt x="9759" y="4474"/>
                      <a:pt x="10155" y="4414"/>
                      <a:pt x="10488" y="4276"/>
                    </a:cubicBezTo>
                    <a:cubicBezTo>
                      <a:pt x="11318" y="3912"/>
                      <a:pt x="11406" y="3258"/>
                      <a:pt x="11368" y="2679"/>
                    </a:cubicBezTo>
                    <a:lnTo>
                      <a:pt x="337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3994525" y="3889550"/>
                <a:ext cx="28625" cy="32100"/>
              </a:xfrm>
              <a:custGeom>
                <a:avLst/>
                <a:gdLst/>
                <a:ahLst/>
                <a:cxnLst/>
                <a:rect l="l" t="t" r="r" b="b"/>
                <a:pathLst>
                  <a:path w="1145" h="1284" extrusionOk="0">
                    <a:moveTo>
                      <a:pt x="0" y="1"/>
                    </a:moveTo>
                    <a:lnTo>
                      <a:pt x="591" y="1284"/>
                    </a:lnTo>
                    <a:cubicBezTo>
                      <a:pt x="856" y="1057"/>
                      <a:pt x="1057" y="755"/>
                      <a:pt x="1145" y="416"/>
                    </a:cubicBezTo>
                    <a:lnTo>
                      <a:pt x="1132" y="41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3855875" y="3681450"/>
                <a:ext cx="94650" cy="146200"/>
              </a:xfrm>
              <a:custGeom>
                <a:avLst/>
                <a:gdLst/>
                <a:ahLst/>
                <a:cxnLst/>
                <a:rect l="l" t="t" r="r" b="b"/>
                <a:pathLst>
                  <a:path w="3786" h="5848" extrusionOk="0">
                    <a:moveTo>
                      <a:pt x="2202" y="0"/>
                    </a:moveTo>
                    <a:lnTo>
                      <a:pt x="2202" y="0"/>
                    </a:lnTo>
                    <a:cubicBezTo>
                      <a:pt x="2705" y="516"/>
                      <a:pt x="2906" y="1145"/>
                      <a:pt x="2579" y="1824"/>
                    </a:cubicBezTo>
                    <a:cubicBezTo>
                      <a:pt x="2277" y="2402"/>
                      <a:pt x="1611" y="2918"/>
                      <a:pt x="1057" y="3459"/>
                    </a:cubicBezTo>
                    <a:cubicBezTo>
                      <a:pt x="491" y="4012"/>
                      <a:pt x="1" y="4615"/>
                      <a:pt x="190" y="5156"/>
                    </a:cubicBezTo>
                    <a:cubicBezTo>
                      <a:pt x="278" y="5433"/>
                      <a:pt x="542" y="5659"/>
                      <a:pt x="894" y="5848"/>
                    </a:cubicBezTo>
                    <a:lnTo>
                      <a:pt x="1271" y="5533"/>
                    </a:lnTo>
                    <a:lnTo>
                      <a:pt x="1309" y="5483"/>
                    </a:lnTo>
                    <a:cubicBezTo>
                      <a:pt x="1284" y="5445"/>
                      <a:pt x="1271" y="5420"/>
                      <a:pt x="1258" y="5395"/>
                    </a:cubicBezTo>
                    <a:cubicBezTo>
                      <a:pt x="994" y="4892"/>
                      <a:pt x="1384" y="4288"/>
                      <a:pt x="1900" y="3773"/>
                    </a:cubicBezTo>
                    <a:cubicBezTo>
                      <a:pt x="2415" y="3245"/>
                      <a:pt x="3031" y="2742"/>
                      <a:pt x="3333" y="2188"/>
                    </a:cubicBezTo>
                    <a:cubicBezTo>
                      <a:pt x="3786" y="1321"/>
                      <a:pt x="3296" y="415"/>
                      <a:pt x="220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3911850" y="3835175"/>
                <a:ext cx="99050" cy="30525"/>
              </a:xfrm>
              <a:custGeom>
                <a:avLst/>
                <a:gdLst/>
                <a:ahLst/>
                <a:cxnLst/>
                <a:rect l="l" t="t" r="r" b="b"/>
                <a:pathLst>
                  <a:path w="3962" h="1221" extrusionOk="0">
                    <a:moveTo>
                      <a:pt x="227" y="1"/>
                    </a:moveTo>
                    <a:lnTo>
                      <a:pt x="0" y="227"/>
                    </a:lnTo>
                    <a:cubicBezTo>
                      <a:pt x="403" y="353"/>
                      <a:pt x="818" y="478"/>
                      <a:pt x="1195" y="617"/>
                    </a:cubicBezTo>
                    <a:cubicBezTo>
                      <a:pt x="1383" y="692"/>
                      <a:pt x="1585" y="780"/>
                      <a:pt x="1773" y="881"/>
                    </a:cubicBezTo>
                    <a:cubicBezTo>
                      <a:pt x="1966" y="784"/>
                      <a:pt x="2177" y="736"/>
                      <a:pt x="2390" y="736"/>
                    </a:cubicBezTo>
                    <a:cubicBezTo>
                      <a:pt x="2537" y="736"/>
                      <a:pt x="2686" y="759"/>
                      <a:pt x="2830" y="805"/>
                    </a:cubicBezTo>
                    <a:lnTo>
                      <a:pt x="3961" y="1220"/>
                    </a:lnTo>
                    <a:cubicBezTo>
                      <a:pt x="3760" y="1044"/>
                      <a:pt x="3521" y="906"/>
                      <a:pt x="3270" y="805"/>
                    </a:cubicBezTo>
                    <a:cubicBezTo>
                      <a:pt x="2578" y="504"/>
                      <a:pt x="1685" y="365"/>
                      <a:pt x="868" y="177"/>
                    </a:cubicBezTo>
                    <a:cubicBezTo>
                      <a:pt x="654" y="114"/>
                      <a:pt x="428" y="63"/>
                      <a:pt x="22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3603750" y="3632400"/>
                <a:ext cx="332000" cy="260950"/>
              </a:xfrm>
              <a:custGeom>
                <a:avLst/>
                <a:gdLst/>
                <a:ahLst/>
                <a:cxnLst/>
                <a:rect l="l" t="t" r="r" b="b"/>
                <a:pathLst>
                  <a:path w="13280" h="10438" extrusionOk="0">
                    <a:moveTo>
                      <a:pt x="6376" y="1"/>
                    </a:moveTo>
                    <a:lnTo>
                      <a:pt x="6137" y="189"/>
                    </a:lnTo>
                    <a:lnTo>
                      <a:pt x="1" y="4855"/>
                    </a:lnTo>
                    <a:cubicBezTo>
                      <a:pt x="647" y="4730"/>
                      <a:pt x="1314" y="4677"/>
                      <a:pt x="1974" y="4677"/>
                    </a:cubicBezTo>
                    <a:cubicBezTo>
                      <a:pt x="2046" y="4677"/>
                      <a:pt x="2117" y="4677"/>
                      <a:pt x="2189" y="4679"/>
                    </a:cubicBezTo>
                    <a:cubicBezTo>
                      <a:pt x="2126" y="4666"/>
                      <a:pt x="2051" y="4641"/>
                      <a:pt x="1988" y="4616"/>
                    </a:cubicBezTo>
                    <a:lnTo>
                      <a:pt x="1988" y="4616"/>
                    </a:lnTo>
                    <a:cubicBezTo>
                      <a:pt x="2101" y="4628"/>
                      <a:pt x="2214" y="4653"/>
                      <a:pt x="2315" y="4691"/>
                    </a:cubicBezTo>
                    <a:cubicBezTo>
                      <a:pt x="2353" y="4690"/>
                      <a:pt x="2390" y="4689"/>
                      <a:pt x="2427" y="4689"/>
                    </a:cubicBezTo>
                    <a:cubicBezTo>
                      <a:pt x="3044" y="4689"/>
                      <a:pt x="3358" y="4880"/>
                      <a:pt x="3358" y="4880"/>
                    </a:cubicBezTo>
                    <a:lnTo>
                      <a:pt x="3799" y="5081"/>
                    </a:lnTo>
                    <a:lnTo>
                      <a:pt x="3962" y="4943"/>
                    </a:lnTo>
                    <a:cubicBezTo>
                      <a:pt x="3899" y="4905"/>
                      <a:pt x="3861" y="4855"/>
                      <a:pt x="3836" y="4792"/>
                    </a:cubicBezTo>
                    <a:cubicBezTo>
                      <a:pt x="3786" y="4691"/>
                      <a:pt x="3899" y="4578"/>
                      <a:pt x="3736" y="4452"/>
                    </a:cubicBezTo>
                    <a:cubicBezTo>
                      <a:pt x="3031" y="3949"/>
                      <a:pt x="3811" y="3660"/>
                      <a:pt x="3723" y="3522"/>
                    </a:cubicBezTo>
                    <a:cubicBezTo>
                      <a:pt x="3534" y="3207"/>
                      <a:pt x="3346" y="2906"/>
                      <a:pt x="3459" y="2616"/>
                    </a:cubicBezTo>
                    <a:cubicBezTo>
                      <a:pt x="3547" y="2428"/>
                      <a:pt x="3786" y="2289"/>
                      <a:pt x="4037" y="2113"/>
                    </a:cubicBezTo>
                    <a:cubicBezTo>
                      <a:pt x="4289" y="1937"/>
                      <a:pt x="4628" y="1912"/>
                      <a:pt x="4905" y="1874"/>
                    </a:cubicBezTo>
                    <a:cubicBezTo>
                      <a:pt x="5308" y="1812"/>
                      <a:pt x="5760" y="1359"/>
                      <a:pt x="6049" y="1145"/>
                    </a:cubicBezTo>
                    <a:cubicBezTo>
                      <a:pt x="6502" y="793"/>
                      <a:pt x="7043" y="554"/>
                      <a:pt x="7621" y="466"/>
                    </a:cubicBezTo>
                    <a:cubicBezTo>
                      <a:pt x="7695" y="458"/>
                      <a:pt x="7774" y="453"/>
                      <a:pt x="7858" y="453"/>
                    </a:cubicBezTo>
                    <a:cubicBezTo>
                      <a:pt x="8386" y="453"/>
                      <a:pt x="9062" y="620"/>
                      <a:pt x="9269" y="881"/>
                    </a:cubicBezTo>
                    <a:cubicBezTo>
                      <a:pt x="9772" y="969"/>
                      <a:pt x="10325" y="1271"/>
                      <a:pt x="10501" y="1774"/>
                    </a:cubicBezTo>
                    <a:cubicBezTo>
                      <a:pt x="10501" y="1774"/>
                      <a:pt x="10903" y="2289"/>
                      <a:pt x="10702" y="2742"/>
                    </a:cubicBezTo>
                    <a:lnTo>
                      <a:pt x="10589" y="2968"/>
                    </a:lnTo>
                    <a:cubicBezTo>
                      <a:pt x="10476" y="3195"/>
                      <a:pt x="10287" y="3346"/>
                      <a:pt x="10224" y="3522"/>
                    </a:cubicBezTo>
                    <a:cubicBezTo>
                      <a:pt x="10174" y="3735"/>
                      <a:pt x="10287" y="3937"/>
                      <a:pt x="10312" y="4125"/>
                    </a:cubicBezTo>
                    <a:cubicBezTo>
                      <a:pt x="10363" y="4565"/>
                      <a:pt x="9834" y="5244"/>
                      <a:pt x="8904" y="5534"/>
                    </a:cubicBezTo>
                    <a:cubicBezTo>
                      <a:pt x="8576" y="5647"/>
                      <a:pt x="8235" y="5704"/>
                      <a:pt x="7896" y="5704"/>
                    </a:cubicBezTo>
                    <a:cubicBezTo>
                      <a:pt x="7482" y="5704"/>
                      <a:pt x="7071" y="5619"/>
                      <a:pt x="6691" y="5446"/>
                    </a:cubicBezTo>
                    <a:lnTo>
                      <a:pt x="6276" y="5810"/>
                    </a:lnTo>
                    <a:cubicBezTo>
                      <a:pt x="6829" y="6037"/>
                      <a:pt x="7785" y="6628"/>
                      <a:pt x="7797" y="7583"/>
                    </a:cubicBezTo>
                    <a:cubicBezTo>
                      <a:pt x="7822" y="8174"/>
                      <a:pt x="7923" y="9570"/>
                      <a:pt x="7948" y="9985"/>
                    </a:cubicBezTo>
                    <a:lnTo>
                      <a:pt x="7709" y="10073"/>
                    </a:lnTo>
                    <a:lnTo>
                      <a:pt x="7785" y="10438"/>
                    </a:lnTo>
                    <a:lnTo>
                      <a:pt x="8225" y="10073"/>
                    </a:lnTo>
                    <a:lnTo>
                      <a:pt x="11067" y="7319"/>
                    </a:lnTo>
                    <a:cubicBezTo>
                      <a:pt x="10727" y="7118"/>
                      <a:pt x="10652" y="7068"/>
                      <a:pt x="10551" y="6791"/>
                    </a:cubicBezTo>
                    <a:cubicBezTo>
                      <a:pt x="10375" y="6250"/>
                      <a:pt x="10866" y="5647"/>
                      <a:pt x="11419" y="5094"/>
                    </a:cubicBezTo>
                    <a:cubicBezTo>
                      <a:pt x="11985" y="4553"/>
                      <a:pt x="12651" y="4025"/>
                      <a:pt x="12940" y="3446"/>
                    </a:cubicBezTo>
                    <a:cubicBezTo>
                      <a:pt x="13280" y="2780"/>
                      <a:pt x="13079" y="2151"/>
                      <a:pt x="12563" y="1623"/>
                    </a:cubicBezTo>
                    <a:cubicBezTo>
                      <a:pt x="12148" y="1233"/>
                      <a:pt x="11658" y="931"/>
                      <a:pt x="11130" y="743"/>
                    </a:cubicBezTo>
                    <a:cubicBezTo>
                      <a:pt x="9784" y="240"/>
                      <a:pt x="8074" y="101"/>
                      <a:pt x="63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3757175" y="3734575"/>
                <a:ext cx="25" cy="350"/>
              </a:xfrm>
              <a:custGeom>
                <a:avLst/>
                <a:gdLst/>
                <a:ahLst/>
                <a:cxnLst/>
                <a:rect l="l" t="t" r="r" b="b"/>
                <a:pathLst>
                  <a:path w="1" h="14" extrusionOk="0">
                    <a:moveTo>
                      <a:pt x="0" y="1"/>
                    </a:moveTo>
                    <a:lnTo>
                      <a:pt x="0" y="13"/>
                    </a:lnTo>
                    <a:lnTo>
                      <a:pt x="0" y="13"/>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4150450" y="3950900"/>
                <a:ext cx="102200" cy="74800"/>
              </a:xfrm>
              <a:custGeom>
                <a:avLst/>
                <a:gdLst/>
                <a:ahLst/>
                <a:cxnLst/>
                <a:rect l="l" t="t" r="r" b="b"/>
                <a:pathLst>
                  <a:path w="4088" h="2992" extrusionOk="0">
                    <a:moveTo>
                      <a:pt x="2631" y="0"/>
                    </a:moveTo>
                    <a:cubicBezTo>
                      <a:pt x="2267" y="0"/>
                      <a:pt x="1905" y="58"/>
                      <a:pt x="1560" y="175"/>
                    </a:cubicBezTo>
                    <a:cubicBezTo>
                      <a:pt x="1082" y="313"/>
                      <a:pt x="667" y="603"/>
                      <a:pt x="365" y="1005"/>
                    </a:cubicBezTo>
                    <a:cubicBezTo>
                      <a:pt x="1" y="1521"/>
                      <a:pt x="63" y="2099"/>
                      <a:pt x="617" y="2552"/>
                    </a:cubicBezTo>
                    <a:cubicBezTo>
                      <a:pt x="868" y="2740"/>
                      <a:pt x="1157" y="2891"/>
                      <a:pt x="1472" y="2979"/>
                    </a:cubicBezTo>
                    <a:lnTo>
                      <a:pt x="1510" y="2992"/>
                    </a:lnTo>
                    <a:lnTo>
                      <a:pt x="4087" y="288"/>
                    </a:lnTo>
                    <a:lnTo>
                      <a:pt x="4050" y="276"/>
                    </a:lnTo>
                    <a:cubicBezTo>
                      <a:pt x="3848" y="225"/>
                      <a:pt x="3660" y="162"/>
                      <a:pt x="3459" y="112"/>
                    </a:cubicBezTo>
                    <a:lnTo>
                      <a:pt x="3408" y="87"/>
                    </a:lnTo>
                    <a:cubicBezTo>
                      <a:pt x="3152" y="29"/>
                      <a:pt x="2891" y="0"/>
                      <a:pt x="26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4323350" y="3812225"/>
                <a:ext cx="39000" cy="13225"/>
              </a:xfrm>
              <a:custGeom>
                <a:avLst/>
                <a:gdLst/>
                <a:ahLst/>
                <a:cxnLst/>
                <a:rect l="l" t="t" r="r" b="b"/>
                <a:pathLst>
                  <a:path w="1560" h="529" extrusionOk="0">
                    <a:moveTo>
                      <a:pt x="1" y="1"/>
                    </a:moveTo>
                    <a:lnTo>
                      <a:pt x="1" y="1"/>
                    </a:lnTo>
                    <a:cubicBezTo>
                      <a:pt x="252" y="114"/>
                      <a:pt x="504" y="214"/>
                      <a:pt x="755" y="290"/>
                    </a:cubicBezTo>
                    <a:cubicBezTo>
                      <a:pt x="1019" y="378"/>
                      <a:pt x="1283" y="466"/>
                      <a:pt x="1560" y="529"/>
                    </a:cubicBezTo>
                    <a:cubicBezTo>
                      <a:pt x="1308" y="416"/>
                      <a:pt x="1057" y="315"/>
                      <a:pt x="805" y="252"/>
                    </a:cubicBezTo>
                    <a:cubicBezTo>
                      <a:pt x="541" y="151"/>
                      <a:pt x="277" y="63"/>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4318000" y="3817575"/>
                <a:ext cx="39025" cy="12900"/>
              </a:xfrm>
              <a:custGeom>
                <a:avLst/>
                <a:gdLst/>
                <a:ahLst/>
                <a:cxnLst/>
                <a:rect l="l" t="t" r="r" b="b"/>
                <a:pathLst>
                  <a:path w="1561" h="516" extrusionOk="0">
                    <a:moveTo>
                      <a:pt x="1" y="0"/>
                    </a:moveTo>
                    <a:lnTo>
                      <a:pt x="1" y="0"/>
                    </a:lnTo>
                    <a:cubicBezTo>
                      <a:pt x="252" y="113"/>
                      <a:pt x="504" y="202"/>
                      <a:pt x="755" y="277"/>
                    </a:cubicBezTo>
                    <a:cubicBezTo>
                      <a:pt x="1019" y="378"/>
                      <a:pt x="1284" y="453"/>
                      <a:pt x="1560" y="516"/>
                    </a:cubicBezTo>
                    <a:cubicBezTo>
                      <a:pt x="1321" y="415"/>
                      <a:pt x="1057" y="315"/>
                      <a:pt x="806" y="239"/>
                    </a:cubicBezTo>
                    <a:cubicBezTo>
                      <a:pt x="542" y="139"/>
                      <a:pt x="278" y="63"/>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4312975" y="3822925"/>
                <a:ext cx="39000" cy="13225"/>
              </a:xfrm>
              <a:custGeom>
                <a:avLst/>
                <a:gdLst/>
                <a:ahLst/>
                <a:cxnLst/>
                <a:rect l="l" t="t" r="r" b="b"/>
                <a:pathLst>
                  <a:path w="1560" h="529" extrusionOk="0">
                    <a:moveTo>
                      <a:pt x="1" y="0"/>
                    </a:moveTo>
                    <a:cubicBezTo>
                      <a:pt x="240" y="113"/>
                      <a:pt x="491" y="214"/>
                      <a:pt x="755" y="289"/>
                    </a:cubicBezTo>
                    <a:cubicBezTo>
                      <a:pt x="1019" y="377"/>
                      <a:pt x="1283" y="465"/>
                      <a:pt x="1560" y="528"/>
                    </a:cubicBezTo>
                    <a:cubicBezTo>
                      <a:pt x="1308" y="415"/>
                      <a:pt x="1057" y="314"/>
                      <a:pt x="793" y="239"/>
                    </a:cubicBezTo>
                    <a:cubicBezTo>
                      <a:pt x="529" y="151"/>
                      <a:pt x="265" y="63"/>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3971900" y="3817575"/>
                <a:ext cx="287650" cy="105650"/>
              </a:xfrm>
              <a:custGeom>
                <a:avLst/>
                <a:gdLst/>
                <a:ahLst/>
                <a:cxnLst/>
                <a:rect l="l" t="t" r="r" b="b"/>
                <a:pathLst>
                  <a:path w="11506" h="4226" extrusionOk="0">
                    <a:moveTo>
                      <a:pt x="13" y="0"/>
                    </a:moveTo>
                    <a:lnTo>
                      <a:pt x="13" y="0"/>
                    </a:lnTo>
                    <a:cubicBezTo>
                      <a:pt x="0" y="13"/>
                      <a:pt x="2452" y="969"/>
                      <a:pt x="5571" y="2125"/>
                    </a:cubicBezTo>
                    <a:cubicBezTo>
                      <a:pt x="8769" y="3287"/>
                      <a:pt x="11445" y="4226"/>
                      <a:pt x="11493" y="4226"/>
                    </a:cubicBezTo>
                    <a:cubicBezTo>
                      <a:pt x="11493" y="4226"/>
                      <a:pt x="11493" y="4226"/>
                      <a:pt x="11493" y="4225"/>
                    </a:cubicBezTo>
                    <a:cubicBezTo>
                      <a:pt x="11506" y="4213"/>
                      <a:pt x="8840" y="3257"/>
                      <a:pt x="5621" y="2088"/>
                    </a:cubicBezTo>
                    <a:cubicBezTo>
                      <a:pt x="2502" y="918"/>
                      <a:pt x="25" y="0"/>
                      <a:pt x="1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4026275" y="3848375"/>
                <a:ext cx="137100" cy="50975"/>
              </a:xfrm>
              <a:custGeom>
                <a:avLst/>
                <a:gdLst/>
                <a:ahLst/>
                <a:cxnLst/>
                <a:rect l="l" t="t" r="r" b="b"/>
                <a:pathLst>
                  <a:path w="5484" h="2039" extrusionOk="0">
                    <a:moveTo>
                      <a:pt x="14" y="0"/>
                    </a:moveTo>
                    <a:cubicBezTo>
                      <a:pt x="14" y="0"/>
                      <a:pt x="13" y="0"/>
                      <a:pt x="13" y="1"/>
                    </a:cubicBezTo>
                    <a:cubicBezTo>
                      <a:pt x="0" y="13"/>
                      <a:pt x="1183" y="478"/>
                      <a:pt x="2691" y="1044"/>
                    </a:cubicBezTo>
                    <a:cubicBezTo>
                      <a:pt x="4180" y="1590"/>
                      <a:pt x="5424" y="2038"/>
                      <a:pt x="5469" y="2038"/>
                    </a:cubicBezTo>
                    <a:cubicBezTo>
                      <a:pt x="5470" y="2038"/>
                      <a:pt x="5470" y="2038"/>
                      <a:pt x="5471" y="2038"/>
                    </a:cubicBezTo>
                    <a:cubicBezTo>
                      <a:pt x="5483" y="2025"/>
                      <a:pt x="4251" y="1572"/>
                      <a:pt x="2729" y="1007"/>
                    </a:cubicBezTo>
                    <a:cubicBezTo>
                      <a:pt x="1241" y="436"/>
                      <a:pt x="59" y="0"/>
                      <a:pt x="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3945175" y="3853550"/>
                <a:ext cx="115075" cy="47700"/>
              </a:xfrm>
              <a:custGeom>
                <a:avLst/>
                <a:gdLst/>
                <a:ahLst/>
                <a:cxnLst/>
                <a:rect l="l" t="t" r="r" b="b"/>
                <a:pathLst>
                  <a:path w="4603" h="1908" extrusionOk="0">
                    <a:moveTo>
                      <a:pt x="1057" y="1"/>
                    </a:moveTo>
                    <a:cubicBezTo>
                      <a:pt x="844" y="1"/>
                      <a:pt x="633" y="49"/>
                      <a:pt x="440" y="146"/>
                    </a:cubicBezTo>
                    <a:cubicBezTo>
                      <a:pt x="390" y="171"/>
                      <a:pt x="340" y="196"/>
                      <a:pt x="302" y="221"/>
                    </a:cubicBezTo>
                    <a:cubicBezTo>
                      <a:pt x="0" y="435"/>
                      <a:pt x="38" y="724"/>
                      <a:pt x="403" y="850"/>
                    </a:cubicBezTo>
                    <a:lnTo>
                      <a:pt x="1974" y="1428"/>
                    </a:lnTo>
                    <a:lnTo>
                      <a:pt x="3094" y="1843"/>
                    </a:lnTo>
                    <a:lnTo>
                      <a:pt x="3119" y="1843"/>
                    </a:lnTo>
                    <a:cubicBezTo>
                      <a:pt x="3256" y="1886"/>
                      <a:pt x="3396" y="1907"/>
                      <a:pt x="3535" y="1907"/>
                    </a:cubicBezTo>
                    <a:cubicBezTo>
                      <a:pt x="3804" y="1907"/>
                      <a:pt x="4069" y="1829"/>
                      <a:pt x="4301" y="1680"/>
                    </a:cubicBezTo>
                    <a:cubicBezTo>
                      <a:pt x="4603" y="1466"/>
                      <a:pt x="4540" y="1177"/>
                      <a:pt x="4175" y="1051"/>
                    </a:cubicBezTo>
                    <a:lnTo>
                      <a:pt x="2628" y="473"/>
                    </a:lnTo>
                    <a:lnTo>
                      <a:pt x="1497" y="70"/>
                    </a:lnTo>
                    <a:cubicBezTo>
                      <a:pt x="1353" y="24"/>
                      <a:pt x="1204" y="1"/>
                      <a:pt x="105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4069025" y="3898125"/>
                <a:ext cx="116025" cy="49300"/>
              </a:xfrm>
              <a:custGeom>
                <a:avLst/>
                <a:gdLst/>
                <a:ahLst/>
                <a:cxnLst/>
                <a:rect l="l" t="t" r="r" b="b"/>
                <a:pathLst>
                  <a:path w="4641" h="1972" extrusionOk="0">
                    <a:moveTo>
                      <a:pt x="1009" y="0"/>
                    </a:moveTo>
                    <a:cubicBezTo>
                      <a:pt x="954" y="0"/>
                      <a:pt x="898" y="4"/>
                      <a:pt x="843" y="10"/>
                    </a:cubicBezTo>
                    <a:cubicBezTo>
                      <a:pt x="642" y="35"/>
                      <a:pt x="441" y="98"/>
                      <a:pt x="265" y="199"/>
                    </a:cubicBezTo>
                    <a:cubicBezTo>
                      <a:pt x="139" y="262"/>
                      <a:pt x="51" y="375"/>
                      <a:pt x="13" y="513"/>
                    </a:cubicBezTo>
                    <a:cubicBezTo>
                      <a:pt x="1" y="626"/>
                      <a:pt x="51" y="739"/>
                      <a:pt x="164" y="802"/>
                    </a:cubicBezTo>
                    <a:cubicBezTo>
                      <a:pt x="214" y="840"/>
                      <a:pt x="290" y="878"/>
                      <a:pt x="353" y="903"/>
                    </a:cubicBezTo>
                    <a:lnTo>
                      <a:pt x="567" y="978"/>
                    </a:lnTo>
                    <a:lnTo>
                      <a:pt x="981" y="1129"/>
                    </a:lnTo>
                    <a:lnTo>
                      <a:pt x="1723" y="1381"/>
                    </a:lnTo>
                    <a:lnTo>
                      <a:pt x="2805" y="1758"/>
                    </a:lnTo>
                    <a:lnTo>
                      <a:pt x="3107" y="1859"/>
                    </a:lnTo>
                    <a:cubicBezTo>
                      <a:pt x="3144" y="1871"/>
                      <a:pt x="3170" y="1884"/>
                      <a:pt x="3207" y="1896"/>
                    </a:cubicBezTo>
                    <a:cubicBezTo>
                      <a:pt x="3182" y="1871"/>
                      <a:pt x="3144" y="1859"/>
                      <a:pt x="3119" y="1846"/>
                    </a:cubicBezTo>
                    <a:lnTo>
                      <a:pt x="2830" y="1745"/>
                    </a:lnTo>
                    <a:lnTo>
                      <a:pt x="1761" y="1356"/>
                    </a:lnTo>
                    <a:lnTo>
                      <a:pt x="1019" y="1091"/>
                    </a:lnTo>
                    <a:lnTo>
                      <a:pt x="617" y="953"/>
                    </a:lnTo>
                    <a:lnTo>
                      <a:pt x="403" y="865"/>
                    </a:lnTo>
                    <a:cubicBezTo>
                      <a:pt x="340" y="853"/>
                      <a:pt x="277" y="815"/>
                      <a:pt x="227" y="777"/>
                    </a:cubicBezTo>
                    <a:cubicBezTo>
                      <a:pt x="139" y="714"/>
                      <a:pt x="76" y="614"/>
                      <a:pt x="89" y="500"/>
                    </a:cubicBezTo>
                    <a:cubicBezTo>
                      <a:pt x="126" y="387"/>
                      <a:pt x="214" y="274"/>
                      <a:pt x="328" y="224"/>
                    </a:cubicBezTo>
                    <a:cubicBezTo>
                      <a:pt x="491" y="136"/>
                      <a:pt x="667" y="73"/>
                      <a:pt x="856" y="60"/>
                    </a:cubicBezTo>
                    <a:cubicBezTo>
                      <a:pt x="898" y="58"/>
                      <a:pt x="941" y="56"/>
                      <a:pt x="983" y="56"/>
                    </a:cubicBezTo>
                    <a:cubicBezTo>
                      <a:pt x="1129" y="56"/>
                      <a:pt x="1273" y="74"/>
                      <a:pt x="1409" y="123"/>
                    </a:cubicBezTo>
                    <a:cubicBezTo>
                      <a:pt x="2101" y="362"/>
                      <a:pt x="2742" y="588"/>
                      <a:pt x="3346" y="802"/>
                    </a:cubicBezTo>
                    <a:lnTo>
                      <a:pt x="4201" y="1104"/>
                    </a:lnTo>
                    <a:cubicBezTo>
                      <a:pt x="4465" y="1192"/>
                      <a:pt x="4590" y="1356"/>
                      <a:pt x="4565" y="1506"/>
                    </a:cubicBezTo>
                    <a:cubicBezTo>
                      <a:pt x="4540" y="1645"/>
                      <a:pt x="4389" y="1783"/>
                      <a:pt x="4213" y="1846"/>
                    </a:cubicBezTo>
                    <a:cubicBezTo>
                      <a:pt x="4037" y="1921"/>
                      <a:pt x="3861" y="1959"/>
                      <a:pt x="3672" y="1959"/>
                    </a:cubicBezTo>
                    <a:cubicBezTo>
                      <a:pt x="3559" y="1959"/>
                      <a:pt x="3434" y="1947"/>
                      <a:pt x="3320" y="1921"/>
                    </a:cubicBezTo>
                    <a:cubicBezTo>
                      <a:pt x="3245" y="1909"/>
                      <a:pt x="3220" y="1896"/>
                      <a:pt x="3207" y="1896"/>
                    </a:cubicBezTo>
                    <a:cubicBezTo>
                      <a:pt x="3245" y="1909"/>
                      <a:pt x="3283" y="1921"/>
                      <a:pt x="3320" y="1934"/>
                    </a:cubicBezTo>
                    <a:cubicBezTo>
                      <a:pt x="3434" y="1959"/>
                      <a:pt x="3547" y="1972"/>
                      <a:pt x="3672" y="1972"/>
                    </a:cubicBezTo>
                    <a:cubicBezTo>
                      <a:pt x="3861" y="1972"/>
                      <a:pt x="4050" y="1934"/>
                      <a:pt x="4238" y="1871"/>
                    </a:cubicBezTo>
                    <a:cubicBezTo>
                      <a:pt x="4427" y="1796"/>
                      <a:pt x="4603" y="1657"/>
                      <a:pt x="4628" y="1506"/>
                    </a:cubicBezTo>
                    <a:cubicBezTo>
                      <a:pt x="4641" y="1418"/>
                      <a:pt x="4616" y="1330"/>
                      <a:pt x="4553" y="1268"/>
                    </a:cubicBezTo>
                    <a:cubicBezTo>
                      <a:pt x="4465" y="1167"/>
                      <a:pt x="4364" y="1104"/>
                      <a:pt x="4238" y="1066"/>
                    </a:cubicBezTo>
                    <a:lnTo>
                      <a:pt x="3396" y="765"/>
                    </a:lnTo>
                    <a:lnTo>
                      <a:pt x="1472" y="73"/>
                    </a:lnTo>
                    <a:cubicBezTo>
                      <a:pt x="1323" y="26"/>
                      <a:pt x="1167" y="0"/>
                      <a:pt x="100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3913725" y="3903075"/>
                <a:ext cx="215375" cy="76425"/>
              </a:xfrm>
              <a:custGeom>
                <a:avLst/>
                <a:gdLst/>
                <a:ahLst/>
                <a:cxnLst/>
                <a:rect l="l" t="t" r="r" b="b"/>
                <a:pathLst>
                  <a:path w="8615" h="3057" extrusionOk="0">
                    <a:moveTo>
                      <a:pt x="13" y="1"/>
                    </a:moveTo>
                    <a:cubicBezTo>
                      <a:pt x="1" y="13"/>
                      <a:pt x="1510" y="579"/>
                      <a:pt x="3534" y="1308"/>
                    </a:cubicBezTo>
                    <a:lnTo>
                      <a:pt x="4201" y="1547"/>
                    </a:lnTo>
                    <a:cubicBezTo>
                      <a:pt x="6581" y="2382"/>
                      <a:pt x="8553" y="3056"/>
                      <a:pt x="8601" y="3056"/>
                    </a:cubicBezTo>
                    <a:cubicBezTo>
                      <a:pt x="8601" y="3056"/>
                      <a:pt x="8602" y="3056"/>
                      <a:pt x="8602" y="3056"/>
                    </a:cubicBezTo>
                    <a:cubicBezTo>
                      <a:pt x="8614" y="3044"/>
                      <a:pt x="6653" y="2352"/>
                      <a:pt x="4251" y="1510"/>
                    </a:cubicBezTo>
                    <a:lnTo>
                      <a:pt x="3547" y="1258"/>
                    </a:lnTo>
                    <a:cubicBezTo>
                      <a:pt x="1547" y="529"/>
                      <a:pt x="26"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3902725" y="3912500"/>
                <a:ext cx="216625" cy="76750"/>
              </a:xfrm>
              <a:custGeom>
                <a:avLst/>
                <a:gdLst/>
                <a:ahLst/>
                <a:cxnLst/>
                <a:rect l="l" t="t" r="r" b="b"/>
                <a:pathLst>
                  <a:path w="8665" h="3070" extrusionOk="0">
                    <a:moveTo>
                      <a:pt x="13" y="1"/>
                    </a:moveTo>
                    <a:lnTo>
                      <a:pt x="13" y="1"/>
                    </a:lnTo>
                    <a:cubicBezTo>
                      <a:pt x="1" y="13"/>
                      <a:pt x="1635" y="617"/>
                      <a:pt x="3786" y="1397"/>
                    </a:cubicBezTo>
                    <a:lnTo>
                      <a:pt x="4213" y="1548"/>
                    </a:lnTo>
                    <a:cubicBezTo>
                      <a:pt x="6605" y="2395"/>
                      <a:pt x="8578" y="3069"/>
                      <a:pt x="8638" y="3069"/>
                    </a:cubicBezTo>
                    <a:cubicBezTo>
                      <a:pt x="8639" y="3069"/>
                      <a:pt x="8639" y="3069"/>
                      <a:pt x="8639" y="3069"/>
                    </a:cubicBezTo>
                    <a:cubicBezTo>
                      <a:pt x="8665" y="3057"/>
                      <a:pt x="6678" y="2365"/>
                      <a:pt x="4276" y="1510"/>
                    </a:cubicBezTo>
                    <a:lnTo>
                      <a:pt x="3811" y="1346"/>
                    </a:lnTo>
                    <a:cubicBezTo>
                      <a:pt x="1673" y="579"/>
                      <a:pt x="26"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3954900" y="3945200"/>
                <a:ext cx="94350" cy="33050"/>
              </a:xfrm>
              <a:custGeom>
                <a:avLst/>
                <a:gdLst/>
                <a:ahLst/>
                <a:cxnLst/>
                <a:rect l="l" t="t" r="r" b="b"/>
                <a:pathLst>
                  <a:path w="3774" h="1322" extrusionOk="0">
                    <a:moveTo>
                      <a:pt x="16" y="0"/>
                    </a:moveTo>
                    <a:cubicBezTo>
                      <a:pt x="15" y="0"/>
                      <a:pt x="14" y="0"/>
                      <a:pt x="14" y="1"/>
                    </a:cubicBezTo>
                    <a:cubicBezTo>
                      <a:pt x="1" y="13"/>
                      <a:pt x="592" y="227"/>
                      <a:pt x="1397" y="516"/>
                    </a:cubicBezTo>
                    <a:lnTo>
                      <a:pt x="1849" y="680"/>
                    </a:lnTo>
                    <a:cubicBezTo>
                      <a:pt x="2859" y="1037"/>
                      <a:pt x="3712" y="1321"/>
                      <a:pt x="3759" y="1321"/>
                    </a:cubicBezTo>
                    <a:cubicBezTo>
                      <a:pt x="3760" y="1321"/>
                      <a:pt x="3761" y="1321"/>
                      <a:pt x="3761" y="1321"/>
                    </a:cubicBezTo>
                    <a:cubicBezTo>
                      <a:pt x="3773" y="1308"/>
                      <a:pt x="2944" y="1007"/>
                      <a:pt x="1900" y="642"/>
                    </a:cubicBezTo>
                    <a:lnTo>
                      <a:pt x="1447" y="491"/>
                    </a:lnTo>
                    <a:cubicBezTo>
                      <a:pt x="654" y="198"/>
                      <a:pt x="62" y="0"/>
                      <a:pt x="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4058025" y="3818525"/>
                <a:ext cx="168525" cy="66650"/>
              </a:xfrm>
              <a:custGeom>
                <a:avLst/>
                <a:gdLst/>
                <a:ahLst/>
                <a:cxnLst/>
                <a:rect l="l" t="t" r="r" b="b"/>
                <a:pathLst>
                  <a:path w="6741" h="2666" extrusionOk="0">
                    <a:moveTo>
                      <a:pt x="504" y="0"/>
                    </a:moveTo>
                    <a:lnTo>
                      <a:pt x="1" y="377"/>
                    </a:lnTo>
                    <a:lnTo>
                      <a:pt x="6250" y="2666"/>
                    </a:lnTo>
                    <a:lnTo>
                      <a:pt x="6741" y="2289"/>
                    </a:lnTo>
                    <a:lnTo>
                      <a:pt x="50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3696825" y="3871650"/>
                <a:ext cx="14800" cy="11325"/>
              </a:xfrm>
              <a:custGeom>
                <a:avLst/>
                <a:gdLst/>
                <a:ahLst/>
                <a:cxnLst/>
                <a:rect l="l" t="t" r="r" b="b"/>
                <a:pathLst>
                  <a:path w="592" h="453" extrusionOk="0">
                    <a:moveTo>
                      <a:pt x="591" y="0"/>
                    </a:moveTo>
                    <a:lnTo>
                      <a:pt x="0" y="403"/>
                    </a:lnTo>
                    <a:cubicBezTo>
                      <a:pt x="0" y="415"/>
                      <a:pt x="13" y="440"/>
                      <a:pt x="13" y="453"/>
                    </a:cubicBezTo>
                    <a:lnTo>
                      <a:pt x="63" y="403"/>
                    </a:lnTo>
                    <a:cubicBezTo>
                      <a:pt x="214" y="302"/>
                      <a:pt x="390" y="164"/>
                      <a:pt x="5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3729200" y="3775125"/>
                <a:ext cx="211900" cy="170125"/>
              </a:xfrm>
              <a:custGeom>
                <a:avLst/>
                <a:gdLst/>
                <a:ahLst/>
                <a:cxnLst/>
                <a:rect l="l" t="t" r="r" b="b"/>
                <a:pathLst>
                  <a:path w="8476" h="6805" extrusionOk="0">
                    <a:moveTo>
                      <a:pt x="7595" y="982"/>
                    </a:moveTo>
                    <a:lnTo>
                      <a:pt x="7595" y="982"/>
                    </a:lnTo>
                    <a:cubicBezTo>
                      <a:pt x="7558" y="1057"/>
                      <a:pt x="7507" y="1120"/>
                      <a:pt x="7457" y="1170"/>
                    </a:cubicBezTo>
                    <a:lnTo>
                      <a:pt x="7306" y="1359"/>
                    </a:lnTo>
                    <a:cubicBezTo>
                      <a:pt x="7269" y="1397"/>
                      <a:pt x="7243" y="1434"/>
                      <a:pt x="7218" y="1472"/>
                    </a:cubicBezTo>
                    <a:cubicBezTo>
                      <a:pt x="7193" y="1510"/>
                      <a:pt x="7218" y="1547"/>
                      <a:pt x="7269" y="1547"/>
                    </a:cubicBezTo>
                    <a:cubicBezTo>
                      <a:pt x="7319" y="1535"/>
                      <a:pt x="7369" y="1497"/>
                      <a:pt x="7407" y="1459"/>
                    </a:cubicBezTo>
                    <a:cubicBezTo>
                      <a:pt x="7457" y="1422"/>
                      <a:pt x="7495" y="1397"/>
                      <a:pt x="7533" y="1359"/>
                    </a:cubicBezTo>
                    <a:cubicBezTo>
                      <a:pt x="7608" y="1296"/>
                      <a:pt x="7683" y="1233"/>
                      <a:pt x="7734" y="1183"/>
                    </a:cubicBezTo>
                    <a:cubicBezTo>
                      <a:pt x="7797" y="1120"/>
                      <a:pt x="7860" y="1070"/>
                      <a:pt x="7935" y="1019"/>
                    </a:cubicBezTo>
                    <a:lnTo>
                      <a:pt x="7935" y="1019"/>
                    </a:lnTo>
                    <a:cubicBezTo>
                      <a:pt x="7885" y="1082"/>
                      <a:pt x="7834" y="1145"/>
                      <a:pt x="7772" y="1195"/>
                    </a:cubicBezTo>
                    <a:cubicBezTo>
                      <a:pt x="7734" y="1233"/>
                      <a:pt x="7696" y="1283"/>
                      <a:pt x="7646" y="1321"/>
                    </a:cubicBezTo>
                    <a:cubicBezTo>
                      <a:pt x="7621" y="1346"/>
                      <a:pt x="7595" y="1371"/>
                      <a:pt x="7583" y="1397"/>
                    </a:cubicBezTo>
                    <a:cubicBezTo>
                      <a:pt x="7570" y="1434"/>
                      <a:pt x="7545" y="1472"/>
                      <a:pt x="7558" y="1510"/>
                    </a:cubicBezTo>
                    <a:cubicBezTo>
                      <a:pt x="7563" y="1526"/>
                      <a:pt x="7566" y="1530"/>
                      <a:pt x="7571" y="1530"/>
                    </a:cubicBezTo>
                    <a:cubicBezTo>
                      <a:pt x="7577" y="1530"/>
                      <a:pt x="7586" y="1522"/>
                      <a:pt x="7608" y="1522"/>
                    </a:cubicBezTo>
                    <a:cubicBezTo>
                      <a:pt x="7633" y="1497"/>
                      <a:pt x="7671" y="1485"/>
                      <a:pt x="7696" y="1459"/>
                    </a:cubicBezTo>
                    <a:cubicBezTo>
                      <a:pt x="7847" y="1371"/>
                      <a:pt x="7985" y="1258"/>
                      <a:pt x="8124" y="1145"/>
                    </a:cubicBezTo>
                    <a:lnTo>
                      <a:pt x="8124" y="1145"/>
                    </a:lnTo>
                    <a:cubicBezTo>
                      <a:pt x="8023" y="1296"/>
                      <a:pt x="7897" y="1409"/>
                      <a:pt x="7734" y="1497"/>
                    </a:cubicBezTo>
                    <a:cubicBezTo>
                      <a:pt x="7709" y="1510"/>
                      <a:pt x="7671" y="1535"/>
                      <a:pt x="7633" y="1547"/>
                    </a:cubicBezTo>
                    <a:cubicBezTo>
                      <a:pt x="7608" y="1560"/>
                      <a:pt x="7570" y="1560"/>
                      <a:pt x="7545" y="1560"/>
                    </a:cubicBezTo>
                    <a:cubicBezTo>
                      <a:pt x="7520" y="1560"/>
                      <a:pt x="7507" y="1547"/>
                      <a:pt x="7495" y="1522"/>
                    </a:cubicBezTo>
                    <a:cubicBezTo>
                      <a:pt x="7495" y="1497"/>
                      <a:pt x="7495" y="1472"/>
                      <a:pt x="7507" y="1447"/>
                    </a:cubicBezTo>
                    <a:lnTo>
                      <a:pt x="7507" y="1447"/>
                    </a:lnTo>
                    <a:cubicBezTo>
                      <a:pt x="7495" y="1472"/>
                      <a:pt x="7470" y="1485"/>
                      <a:pt x="7457" y="1497"/>
                    </a:cubicBezTo>
                    <a:cubicBezTo>
                      <a:pt x="7394" y="1547"/>
                      <a:pt x="7331" y="1585"/>
                      <a:pt x="7256" y="1598"/>
                    </a:cubicBezTo>
                    <a:cubicBezTo>
                      <a:pt x="7247" y="1601"/>
                      <a:pt x="7237" y="1602"/>
                      <a:pt x="7228" y="1602"/>
                    </a:cubicBezTo>
                    <a:cubicBezTo>
                      <a:pt x="7200" y="1602"/>
                      <a:pt x="7174" y="1588"/>
                      <a:pt x="7155" y="1560"/>
                    </a:cubicBezTo>
                    <a:cubicBezTo>
                      <a:pt x="7130" y="1535"/>
                      <a:pt x="7130" y="1510"/>
                      <a:pt x="7155" y="1485"/>
                    </a:cubicBezTo>
                    <a:cubicBezTo>
                      <a:pt x="7180" y="1447"/>
                      <a:pt x="7218" y="1409"/>
                      <a:pt x="7243" y="1371"/>
                    </a:cubicBezTo>
                    <a:lnTo>
                      <a:pt x="7419" y="1170"/>
                    </a:lnTo>
                    <a:cubicBezTo>
                      <a:pt x="7482" y="1107"/>
                      <a:pt x="7533" y="1044"/>
                      <a:pt x="7595" y="982"/>
                    </a:cubicBezTo>
                    <a:close/>
                    <a:moveTo>
                      <a:pt x="7279" y="1064"/>
                    </a:moveTo>
                    <a:cubicBezTo>
                      <a:pt x="7309" y="1064"/>
                      <a:pt x="7342" y="1073"/>
                      <a:pt x="7369" y="1082"/>
                    </a:cubicBezTo>
                    <a:cubicBezTo>
                      <a:pt x="7407" y="1095"/>
                      <a:pt x="7419" y="1132"/>
                      <a:pt x="7407" y="1170"/>
                    </a:cubicBezTo>
                    <a:cubicBezTo>
                      <a:pt x="7357" y="1220"/>
                      <a:pt x="7306" y="1258"/>
                      <a:pt x="7243" y="1283"/>
                    </a:cubicBezTo>
                    <a:cubicBezTo>
                      <a:pt x="7193" y="1321"/>
                      <a:pt x="7130" y="1346"/>
                      <a:pt x="7092" y="1371"/>
                    </a:cubicBezTo>
                    <a:cubicBezTo>
                      <a:pt x="7017" y="1409"/>
                      <a:pt x="6942" y="1434"/>
                      <a:pt x="6879" y="1459"/>
                    </a:cubicBezTo>
                    <a:cubicBezTo>
                      <a:pt x="6967" y="1485"/>
                      <a:pt x="7055" y="1535"/>
                      <a:pt x="7118" y="1598"/>
                    </a:cubicBezTo>
                    <a:cubicBezTo>
                      <a:pt x="7218" y="1723"/>
                      <a:pt x="7180" y="1837"/>
                      <a:pt x="7168" y="1837"/>
                    </a:cubicBezTo>
                    <a:cubicBezTo>
                      <a:pt x="7155" y="1837"/>
                      <a:pt x="7155" y="1736"/>
                      <a:pt x="7055" y="1623"/>
                    </a:cubicBezTo>
                    <a:cubicBezTo>
                      <a:pt x="7004" y="1560"/>
                      <a:pt x="6929" y="1510"/>
                      <a:pt x="6854" y="1472"/>
                    </a:cubicBezTo>
                    <a:cubicBezTo>
                      <a:pt x="6828" y="1485"/>
                      <a:pt x="6803" y="1485"/>
                      <a:pt x="6791" y="1497"/>
                    </a:cubicBezTo>
                    <a:cubicBezTo>
                      <a:pt x="6690" y="1535"/>
                      <a:pt x="6589" y="1560"/>
                      <a:pt x="6489" y="1573"/>
                    </a:cubicBezTo>
                    <a:cubicBezTo>
                      <a:pt x="6489" y="1573"/>
                      <a:pt x="6589" y="1535"/>
                      <a:pt x="6766" y="1472"/>
                    </a:cubicBezTo>
                    <a:cubicBezTo>
                      <a:pt x="6854" y="1434"/>
                      <a:pt x="6954" y="1397"/>
                      <a:pt x="7055" y="1346"/>
                    </a:cubicBezTo>
                    <a:cubicBezTo>
                      <a:pt x="7105" y="1321"/>
                      <a:pt x="7168" y="1283"/>
                      <a:pt x="7218" y="1258"/>
                    </a:cubicBezTo>
                    <a:cubicBezTo>
                      <a:pt x="7269" y="1233"/>
                      <a:pt x="7306" y="1195"/>
                      <a:pt x="7344" y="1158"/>
                    </a:cubicBezTo>
                    <a:cubicBezTo>
                      <a:pt x="7357" y="1145"/>
                      <a:pt x="7344" y="1120"/>
                      <a:pt x="7331" y="1107"/>
                    </a:cubicBezTo>
                    <a:cubicBezTo>
                      <a:pt x="7306" y="1107"/>
                      <a:pt x="7287" y="1102"/>
                      <a:pt x="7269" y="1102"/>
                    </a:cubicBezTo>
                    <a:cubicBezTo>
                      <a:pt x="7260" y="1102"/>
                      <a:pt x="7252" y="1103"/>
                      <a:pt x="7243" y="1107"/>
                    </a:cubicBezTo>
                    <a:cubicBezTo>
                      <a:pt x="7168" y="1107"/>
                      <a:pt x="7092" y="1120"/>
                      <a:pt x="7017" y="1145"/>
                    </a:cubicBezTo>
                    <a:cubicBezTo>
                      <a:pt x="6904" y="1158"/>
                      <a:pt x="6803" y="1195"/>
                      <a:pt x="6690" y="1246"/>
                    </a:cubicBezTo>
                    <a:lnTo>
                      <a:pt x="6665" y="1258"/>
                    </a:lnTo>
                    <a:lnTo>
                      <a:pt x="6665" y="1246"/>
                    </a:lnTo>
                    <a:cubicBezTo>
                      <a:pt x="6665" y="1158"/>
                      <a:pt x="6615" y="1120"/>
                      <a:pt x="6615" y="1120"/>
                    </a:cubicBezTo>
                    <a:lnTo>
                      <a:pt x="6615" y="1120"/>
                    </a:lnTo>
                    <a:cubicBezTo>
                      <a:pt x="6665" y="1132"/>
                      <a:pt x="6690" y="1170"/>
                      <a:pt x="6703" y="1220"/>
                    </a:cubicBezTo>
                    <a:cubicBezTo>
                      <a:pt x="6803" y="1170"/>
                      <a:pt x="6904" y="1132"/>
                      <a:pt x="7017" y="1107"/>
                    </a:cubicBezTo>
                    <a:cubicBezTo>
                      <a:pt x="7092" y="1082"/>
                      <a:pt x="7168" y="1070"/>
                      <a:pt x="7243" y="1070"/>
                    </a:cubicBezTo>
                    <a:cubicBezTo>
                      <a:pt x="7254" y="1066"/>
                      <a:pt x="7267" y="1064"/>
                      <a:pt x="7279" y="1064"/>
                    </a:cubicBezTo>
                    <a:close/>
                    <a:moveTo>
                      <a:pt x="7897" y="1"/>
                    </a:moveTo>
                    <a:cubicBezTo>
                      <a:pt x="7721" y="1"/>
                      <a:pt x="7709" y="101"/>
                      <a:pt x="7407" y="717"/>
                    </a:cubicBezTo>
                    <a:cubicBezTo>
                      <a:pt x="7407" y="717"/>
                      <a:pt x="7275" y="941"/>
                      <a:pt x="7212" y="941"/>
                    </a:cubicBezTo>
                    <a:cubicBezTo>
                      <a:pt x="7205" y="941"/>
                      <a:pt x="7198" y="938"/>
                      <a:pt x="7193" y="931"/>
                    </a:cubicBezTo>
                    <a:cubicBezTo>
                      <a:pt x="7143" y="868"/>
                      <a:pt x="7294" y="277"/>
                      <a:pt x="7281" y="139"/>
                    </a:cubicBezTo>
                    <a:cubicBezTo>
                      <a:pt x="7281" y="112"/>
                      <a:pt x="7261" y="100"/>
                      <a:pt x="7233" y="100"/>
                    </a:cubicBezTo>
                    <a:cubicBezTo>
                      <a:pt x="7167" y="100"/>
                      <a:pt x="7052" y="167"/>
                      <a:pt x="7017" y="290"/>
                    </a:cubicBezTo>
                    <a:cubicBezTo>
                      <a:pt x="6967" y="504"/>
                      <a:pt x="6891" y="717"/>
                      <a:pt x="6791" y="919"/>
                    </a:cubicBezTo>
                    <a:cubicBezTo>
                      <a:pt x="6766" y="944"/>
                      <a:pt x="6740" y="956"/>
                      <a:pt x="6703" y="969"/>
                    </a:cubicBezTo>
                    <a:cubicBezTo>
                      <a:pt x="6539" y="1044"/>
                      <a:pt x="6401" y="1158"/>
                      <a:pt x="6300" y="1309"/>
                    </a:cubicBezTo>
                    <a:lnTo>
                      <a:pt x="6162" y="1510"/>
                    </a:lnTo>
                    <a:lnTo>
                      <a:pt x="6124" y="1573"/>
                    </a:lnTo>
                    <a:lnTo>
                      <a:pt x="5747" y="1925"/>
                    </a:lnTo>
                    <a:lnTo>
                      <a:pt x="2792" y="4729"/>
                    </a:lnTo>
                    <a:cubicBezTo>
                      <a:pt x="2742" y="4842"/>
                      <a:pt x="2691" y="4955"/>
                      <a:pt x="2641" y="5068"/>
                    </a:cubicBezTo>
                    <a:cubicBezTo>
                      <a:pt x="2591" y="5194"/>
                      <a:pt x="2540" y="5307"/>
                      <a:pt x="2478" y="5420"/>
                    </a:cubicBezTo>
                    <a:cubicBezTo>
                      <a:pt x="2478" y="5295"/>
                      <a:pt x="2515" y="5182"/>
                      <a:pt x="2578" y="5068"/>
                    </a:cubicBezTo>
                    <a:cubicBezTo>
                      <a:pt x="2628" y="4955"/>
                      <a:pt x="2704" y="4842"/>
                      <a:pt x="2779" y="4741"/>
                    </a:cubicBezTo>
                    <a:lnTo>
                      <a:pt x="2716" y="4339"/>
                    </a:lnTo>
                    <a:lnTo>
                      <a:pt x="642" y="4741"/>
                    </a:lnTo>
                    <a:cubicBezTo>
                      <a:pt x="704" y="4754"/>
                      <a:pt x="755" y="4767"/>
                      <a:pt x="742" y="4767"/>
                    </a:cubicBezTo>
                    <a:cubicBezTo>
                      <a:pt x="711" y="4773"/>
                      <a:pt x="679" y="4776"/>
                      <a:pt x="648" y="4776"/>
                    </a:cubicBezTo>
                    <a:cubicBezTo>
                      <a:pt x="616" y="4776"/>
                      <a:pt x="585" y="4773"/>
                      <a:pt x="554" y="4767"/>
                    </a:cubicBezTo>
                    <a:lnTo>
                      <a:pt x="0" y="4880"/>
                    </a:lnTo>
                    <a:lnTo>
                      <a:pt x="478" y="6137"/>
                    </a:lnTo>
                    <a:cubicBezTo>
                      <a:pt x="604" y="6452"/>
                      <a:pt x="981" y="6691"/>
                      <a:pt x="1509" y="6766"/>
                    </a:cubicBezTo>
                    <a:cubicBezTo>
                      <a:pt x="1665" y="6792"/>
                      <a:pt x="1825" y="6805"/>
                      <a:pt x="1987" y="6805"/>
                    </a:cubicBezTo>
                    <a:cubicBezTo>
                      <a:pt x="2753" y="6805"/>
                      <a:pt x="3544" y="6523"/>
                      <a:pt x="3949" y="6087"/>
                    </a:cubicBezTo>
                    <a:lnTo>
                      <a:pt x="7067" y="2503"/>
                    </a:lnTo>
                    <a:lnTo>
                      <a:pt x="7281" y="2252"/>
                    </a:lnTo>
                    <a:lnTo>
                      <a:pt x="7671" y="1799"/>
                    </a:lnTo>
                    <a:cubicBezTo>
                      <a:pt x="7671" y="1799"/>
                      <a:pt x="8476" y="994"/>
                      <a:pt x="8161" y="894"/>
                    </a:cubicBezTo>
                    <a:cubicBezTo>
                      <a:pt x="8161" y="894"/>
                      <a:pt x="8150" y="893"/>
                      <a:pt x="8133" y="893"/>
                    </a:cubicBezTo>
                    <a:cubicBezTo>
                      <a:pt x="8091" y="893"/>
                      <a:pt x="8012" y="899"/>
                      <a:pt x="7985" y="944"/>
                    </a:cubicBezTo>
                    <a:cubicBezTo>
                      <a:pt x="7985" y="944"/>
                      <a:pt x="8010" y="806"/>
                      <a:pt x="7860" y="806"/>
                    </a:cubicBezTo>
                    <a:cubicBezTo>
                      <a:pt x="7772" y="806"/>
                      <a:pt x="7683" y="856"/>
                      <a:pt x="7633" y="931"/>
                    </a:cubicBezTo>
                    <a:cubicBezTo>
                      <a:pt x="7633" y="931"/>
                      <a:pt x="8086" y="13"/>
                      <a:pt x="789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3891100" y="3801850"/>
                <a:ext cx="23600" cy="19225"/>
              </a:xfrm>
              <a:custGeom>
                <a:avLst/>
                <a:gdLst/>
                <a:ahLst/>
                <a:cxnLst/>
                <a:rect l="l" t="t" r="r" b="b"/>
                <a:pathLst>
                  <a:path w="944" h="769" extrusionOk="0">
                    <a:moveTo>
                      <a:pt x="755" y="1"/>
                    </a:moveTo>
                    <a:cubicBezTo>
                      <a:pt x="679" y="13"/>
                      <a:pt x="604" y="26"/>
                      <a:pt x="528" y="38"/>
                    </a:cubicBezTo>
                    <a:cubicBezTo>
                      <a:pt x="415" y="63"/>
                      <a:pt x="315" y="101"/>
                      <a:pt x="214" y="151"/>
                    </a:cubicBezTo>
                    <a:cubicBezTo>
                      <a:pt x="214" y="114"/>
                      <a:pt x="176" y="76"/>
                      <a:pt x="139" y="51"/>
                    </a:cubicBezTo>
                    <a:cubicBezTo>
                      <a:pt x="126" y="51"/>
                      <a:pt x="189" y="89"/>
                      <a:pt x="189" y="177"/>
                    </a:cubicBezTo>
                    <a:lnTo>
                      <a:pt x="189" y="202"/>
                    </a:lnTo>
                    <a:lnTo>
                      <a:pt x="214" y="189"/>
                    </a:lnTo>
                    <a:cubicBezTo>
                      <a:pt x="315" y="139"/>
                      <a:pt x="428" y="101"/>
                      <a:pt x="541" y="76"/>
                    </a:cubicBezTo>
                    <a:cubicBezTo>
                      <a:pt x="604" y="51"/>
                      <a:pt x="679" y="51"/>
                      <a:pt x="755" y="38"/>
                    </a:cubicBezTo>
                    <a:cubicBezTo>
                      <a:pt x="780" y="38"/>
                      <a:pt x="818" y="38"/>
                      <a:pt x="843" y="51"/>
                    </a:cubicBezTo>
                    <a:cubicBezTo>
                      <a:pt x="868" y="51"/>
                      <a:pt x="868" y="76"/>
                      <a:pt x="855" y="89"/>
                    </a:cubicBezTo>
                    <a:cubicBezTo>
                      <a:pt x="818" y="139"/>
                      <a:pt x="780" y="164"/>
                      <a:pt x="730" y="189"/>
                    </a:cubicBezTo>
                    <a:cubicBezTo>
                      <a:pt x="679" y="227"/>
                      <a:pt x="629" y="252"/>
                      <a:pt x="579" y="277"/>
                    </a:cubicBezTo>
                    <a:cubicBezTo>
                      <a:pt x="478" y="328"/>
                      <a:pt x="378" y="365"/>
                      <a:pt x="290" y="403"/>
                    </a:cubicBezTo>
                    <a:cubicBezTo>
                      <a:pt x="113" y="466"/>
                      <a:pt x="0" y="504"/>
                      <a:pt x="0" y="504"/>
                    </a:cubicBezTo>
                    <a:cubicBezTo>
                      <a:pt x="101" y="491"/>
                      <a:pt x="202" y="466"/>
                      <a:pt x="302" y="428"/>
                    </a:cubicBezTo>
                    <a:cubicBezTo>
                      <a:pt x="327" y="416"/>
                      <a:pt x="352" y="416"/>
                      <a:pt x="365" y="403"/>
                    </a:cubicBezTo>
                    <a:cubicBezTo>
                      <a:pt x="440" y="441"/>
                      <a:pt x="516" y="491"/>
                      <a:pt x="579" y="566"/>
                    </a:cubicBezTo>
                    <a:cubicBezTo>
                      <a:pt x="662" y="662"/>
                      <a:pt x="667" y="769"/>
                      <a:pt x="688" y="769"/>
                    </a:cubicBezTo>
                    <a:cubicBezTo>
                      <a:pt x="689" y="769"/>
                      <a:pt x="691" y="768"/>
                      <a:pt x="692" y="768"/>
                    </a:cubicBezTo>
                    <a:cubicBezTo>
                      <a:pt x="704" y="768"/>
                      <a:pt x="742" y="654"/>
                      <a:pt x="629" y="541"/>
                    </a:cubicBezTo>
                    <a:cubicBezTo>
                      <a:pt x="566" y="466"/>
                      <a:pt x="491" y="416"/>
                      <a:pt x="390" y="403"/>
                    </a:cubicBezTo>
                    <a:cubicBezTo>
                      <a:pt x="466" y="365"/>
                      <a:pt x="541" y="340"/>
                      <a:pt x="604" y="302"/>
                    </a:cubicBezTo>
                    <a:cubicBezTo>
                      <a:pt x="667" y="277"/>
                      <a:pt x="717" y="252"/>
                      <a:pt x="767" y="214"/>
                    </a:cubicBezTo>
                    <a:cubicBezTo>
                      <a:pt x="818" y="189"/>
                      <a:pt x="881" y="151"/>
                      <a:pt x="918" y="101"/>
                    </a:cubicBezTo>
                    <a:cubicBezTo>
                      <a:pt x="943" y="63"/>
                      <a:pt x="931" y="26"/>
                      <a:pt x="893" y="13"/>
                    </a:cubicBezTo>
                    <a:cubicBezTo>
                      <a:pt x="843" y="1"/>
                      <a:pt x="805" y="1"/>
                      <a:pt x="75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3907450" y="3799650"/>
                <a:ext cx="24550" cy="15200"/>
              </a:xfrm>
              <a:custGeom>
                <a:avLst/>
                <a:gdLst/>
                <a:ahLst/>
                <a:cxnLst/>
                <a:rect l="l" t="t" r="r" b="b"/>
                <a:pathLst>
                  <a:path w="982" h="608" extrusionOk="0">
                    <a:moveTo>
                      <a:pt x="465" y="1"/>
                    </a:moveTo>
                    <a:cubicBezTo>
                      <a:pt x="403" y="51"/>
                      <a:pt x="340" y="101"/>
                      <a:pt x="289" y="164"/>
                    </a:cubicBezTo>
                    <a:lnTo>
                      <a:pt x="113" y="365"/>
                    </a:lnTo>
                    <a:cubicBezTo>
                      <a:pt x="76" y="403"/>
                      <a:pt x="50" y="441"/>
                      <a:pt x="25" y="491"/>
                    </a:cubicBezTo>
                    <a:cubicBezTo>
                      <a:pt x="0" y="516"/>
                      <a:pt x="0" y="541"/>
                      <a:pt x="25" y="566"/>
                    </a:cubicBezTo>
                    <a:cubicBezTo>
                      <a:pt x="46" y="587"/>
                      <a:pt x="75" y="607"/>
                      <a:pt x="105" y="607"/>
                    </a:cubicBezTo>
                    <a:cubicBezTo>
                      <a:pt x="112" y="607"/>
                      <a:pt x="119" y="606"/>
                      <a:pt x="126" y="604"/>
                    </a:cubicBezTo>
                    <a:cubicBezTo>
                      <a:pt x="201" y="592"/>
                      <a:pt x="264" y="554"/>
                      <a:pt x="327" y="504"/>
                    </a:cubicBezTo>
                    <a:cubicBezTo>
                      <a:pt x="340" y="491"/>
                      <a:pt x="352" y="478"/>
                      <a:pt x="377" y="453"/>
                    </a:cubicBezTo>
                    <a:lnTo>
                      <a:pt x="377" y="453"/>
                    </a:lnTo>
                    <a:cubicBezTo>
                      <a:pt x="365" y="478"/>
                      <a:pt x="365" y="504"/>
                      <a:pt x="365" y="529"/>
                    </a:cubicBezTo>
                    <a:cubicBezTo>
                      <a:pt x="377" y="554"/>
                      <a:pt x="390" y="566"/>
                      <a:pt x="415" y="566"/>
                    </a:cubicBezTo>
                    <a:cubicBezTo>
                      <a:pt x="440" y="566"/>
                      <a:pt x="478" y="566"/>
                      <a:pt x="503" y="554"/>
                    </a:cubicBezTo>
                    <a:cubicBezTo>
                      <a:pt x="541" y="541"/>
                      <a:pt x="566" y="516"/>
                      <a:pt x="604" y="491"/>
                    </a:cubicBezTo>
                    <a:cubicBezTo>
                      <a:pt x="767" y="416"/>
                      <a:pt x="893" y="302"/>
                      <a:pt x="981" y="151"/>
                    </a:cubicBezTo>
                    <a:lnTo>
                      <a:pt x="981" y="151"/>
                    </a:lnTo>
                    <a:cubicBezTo>
                      <a:pt x="855" y="265"/>
                      <a:pt x="717" y="378"/>
                      <a:pt x="566" y="466"/>
                    </a:cubicBezTo>
                    <a:cubicBezTo>
                      <a:pt x="541" y="491"/>
                      <a:pt x="503" y="504"/>
                      <a:pt x="478" y="516"/>
                    </a:cubicBezTo>
                    <a:cubicBezTo>
                      <a:pt x="465" y="520"/>
                      <a:pt x="456" y="522"/>
                      <a:pt x="448" y="522"/>
                    </a:cubicBezTo>
                    <a:cubicBezTo>
                      <a:pt x="433" y="522"/>
                      <a:pt x="428" y="516"/>
                      <a:pt x="428" y="516"/>
                    </a:cubicBezTo>
                    <a:cubicBezTo>
                      <a:pt x="415" y="504"/>
                      <a:pt x="440" y="441"/>
                      <a:pt x="453" y="403"/>
                    </a:cubicBezTo>
                    <a:cubicBezTo>
                      <a:pt x="465" y="378"/>
                      <a:pt x="491" y="353"/>
                      <a:pt x="516" y="340"/>
                    </a:cubicBezTo>
                    <a:cubicBezTo>
                      <a:pt x="553" y="290"/>
                      <a:pt x="604" y="239"/>
                      <a:pt x="642" y="202"/>
                    </a:cubicBezTo>
                    <a:cubicBezTo>
                      <a:pt x="704" y="151"/>
                      <a:pt x="755" y="89"/>
                      <a:pt x="805" y="26"/>
                    </a:cubicBezTo>
                    <a:lnTo>
                      <a:pt x="805" y="26"/>
                    </a:lnTo>
                    <a:cubicBezTo>
                      <a:pt x="730" y="76"/>
                      <a:pt x="667" y="126"/>
                      <a:pt x="604" y="189"/>
                    </a:cubicBezTo>
                    <a:cubicBezTo>
                      <a:pt x="553" y="239"/>
                      <a:pt x="478" y="302"/>
                      <a:pt x="403" y="365"/>
                    </a:cubicBezTo>
                    <a:cubicBezTo>
                      <a:pt x="365" y="403"/>
                      <a:pt x="327" y="441"/>
                      <a:pt x="277" y="466"/>
                    </a:cubicBezTo>
                    <a:cubicBezTo>
                      <a:pt x="239" y="516"/>
                      <a:pt x="189" y="541"/>
                      <a:pt x="139" y="554"/>
                    </a:cubicBezTo>
                    <a:cubicBezTo>
                      <a:pt x="88" y="554"/>
                      <a:pt x="63" y="516"/>
                      <a:pt x="88" y="478"/>
                    </a:cubicBezTo>
                    <a:cubicBezTo>
                      <a:pt x="113" y="441"/>
                      <a:pt x="139" y="403"/>
                      <a:pt x="176" y="365"/>
                    </a:cubicBezTo>
                    <a:lnTo>
                      <a:pt x="327" y="177"/>
                    </a:lnTo>
                    <a:cubicBezTo>
                      <a:pt x="377" y="126"/>
                      <a:pt x="428" y="63"/>
                      <a:pt x="46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3495925" y="3747425"/>
                <a:ext cx="306550" cy="168575"/>
              </a:xfrm>
              <a:custGeom>
                <a:avLst/>
                <a:gdLst/>
                <a:ahLst/>
                <a:cxnLst/>
                <a:rect l="l" t="t" r="r" b="b"/>
                <a:pathLst>
                  <a:path w="12262" h="6743" extrusionOk="0">
                    <a:moveTo>
                      <a:pt x="6129" y="0"/>
                    </a:moveTo>
                    <a:cubicBezTo>
                      <a:pt x="5606" y="0"/>
                      <a:pt x="5075" y="52"/>
                      <a:pt x="4565" y="166"/>
                    </a:cubicBezTo>
                    <a:lnTo>
                      <a:pt x="1" y="3699"/>
                    </a:lnTo>
                    <a:lnTo>
                      <a:pt x="51" y="3749"/>
                    </a:lnTo>
                    <a:cubicBezTo>
                      <a:pt x="152" y="3699"/>
                      <a:pt x="818" y="3498"/>
                      <a:pt x="1610" y="3259"/>
                    </a:cubicBezTo>
                    <a:lnTo>
                      <a:pt x="2239" y="3070"/>
                    </a:lnTo>
                    <a:lnTo>
                      <a:pt x="2340" y="3033"/>
                    </a:lnTo>
                    <a:cubicBezTo>
                      <a:pt x="2802" y="2902"/>
                      <a:pt x="3119" y="2805"/>
                      <a:pt x="3154" y="2805"/>
                    </a:cubicBezTo>
                    <a:cubicBezTo>
                      <a:pt x="3156" y="2805"/>
                      <a:pt x="3157" y="2806"/>
                      <a:pt x="3157" y="2806"/>
                    </a:cubicBezTo>
                    <a:cubicBezTo>
                      <a:pt x="3170" y="2806"/>
                      <a:pt x="2818" y="2919"/>
                      <a:pt x="2302" y="3083"/>
                    </a:cubicBezTo>
                    <a:lnTo>
                      <a:pt x="655" y="4567"/>
                    </a:lnTo>
                    <a:lnTo>
                      <a:pt x="6527" y="6742"/>
                    </a:lnTo>
                    <a:lnTo>
                      <a:pt x="8049" y="5434"/>
                    </a:lnTo>
                    <a:cubicBezTo>
                      <a:pt x="8011" y="5372"/>
                      <a:pt x="7973" y="5309"/>
                      <a:pt x="7923" y="5246"/>
                    </a:cubicBezTo>
                    <a:cubicBezTo>
                      <a:pt x="7734" y="5082"/>
                      <a:pt x="7495" y="4969"/>
                      <a:pt x="7244" y="4906"/>
                    </a:cubicBezTo>
                    <a:cubicBezTo>
                      <a:pt x="6804" y="4806"/>
                      <a:pt x="6364" y="4730"/>
                      <a:pt x="5911" y="4693"/>
                    </a:cubicBezTo>
                    <a:cubicBezTo>
                      <a:pt x="5647" y="4655"/>
                      <a:pt x="5395" y="4605"/>
                      <a:pt x="5144" y="4529"/>
                    </a:cubicBezTo>
                    <a:cubicBezTo>
                      <a:pt x="4905" y="4454"/>
                      <a:pt x="4691" y="4353"/>
                      <a:pt x="4515" y="4202"/>
                    </a:cubicBezTo>
                    <a:cubicBezTo>
                      <a:pt x="4163" y="3925"/>
                      <a:pt x="3974" y="3611"/>
                      <a:pt x="3773" y="3334"/>
                    </a:cubicBezTo>
                    <a:cubicBezTo>
                      <a:pt x="3572" y="3083"/>
                      <a:pt x="3333" y="2869"/>
                      <a:pt x="3056" y="2706"/>
                    </a:cubicBezTo>
                    <a:cubicBezTo>
                      <a:pt x="2818" y="2580"/>
                      <a:pt x="2553" y="2505"/>
                      <a:pt x="2277" y="2479"/>
                    </a:cubicBezTo>
                    <a:cubicBezTo>
                      <a:pt x="2170" y="2467"/>
                      <a:pt x="2085" y="2464"/>
                      <a:pt x="2027" y="2464"/>
                    </a:cubicBezTo>
                    <a:cubicBezTo>
                      <a:pt x="1969" y="2464"/>
                      <a:pt x="1937" y="2467"/>
                      <a:pt x="1937" y="2467"/>
                    </a:cubicBezTo>
                    <a:cubicBezTo>
                      <a:pt x="1994" y="2461"/>
                      <a:pt x="2054" y="2457"/>
                      <a:pt x="2115" y="2457"/>
                    </a:cubicBezTo>
                    <a:cubicBezTo>
                      <a:pt x="2176" y="2457"/>
                      <a:pt x="2239" y="2461"/>
                      <a:pt x="2302" y="2467"/>
                    </a:cubicBezTo>
                    <a:cubicBezTo>
                      <a:pt x="2579" y="2479"/>
                      <a:pt x="2843" y="2555"/>
                      <a:pt x="3094" y="2681"/>
                    </a:cubicBezTo>
                    <a:cubicBezTo>
                      <a:pt x="3383" y="2831"/>
                      <a:pt x="3647" y="3045"/>
                      <a:pt x="3836" y="3309"/>
                    </a:cubicBezTo>
                    <a:cubicBezTo>
                      <a:pt x="4050" y="3586"/>
                      <a:pt x="4238" y="3900"/>
                      <a:pt x="4578" y="4164"/>
                    </a:cubicBezTo>
                    <a:cubicBezTo>
                      <a:pt x="4767" y="4303"/>
                      <a:pt x="4968" y="4416"/>
                      <a:pt x="5194" y="4479"/>
                    </a:cubicBezTo>
                    <a:cubicBezTo>
                      <a:pt x="5446" y="4554"/>
                      <a:pt x="5697" y="4605"/>
                      <a:pt x="5949" y="4642"/>
                    </a:cubicBezTo>
                    <a:cubicBezTo>
                      <a:pt x="6401" y="4680"/>
                      <a:pt x="6854" y="4768"/>
                      <a:pt x="7294" y="4869"/>
                    </a:cubicBezTo>
                    <a:cubicBezTo>
                      <a:pt x="7546" y="4931"/>
                      <a:pt x="7772" y="5057"/>
                      <a:pt x="7961" y="5233"/>
                    </a:cubicBezTo>
                    <a:cubicBezTo>
                      <a:pt x="7998" y="5296"/>
                      <a:pt x="8036" y="5359"/>
                      <a:pt x="8061" y="5434"/>
                    </a:cubicBezTo>
                    <a:lnTo>
                      <a:pt x="8652" y="4944"/>
                    </a:lnTo>
                    <a:lnTo>
                      <a:pt x="8652" y="4944"/>
                    </a:lnTo>
                    <a:lnTo>
                      <a:pt x="8627" y="4969"/>
                    </a:lnTo>
                    <a:lnTo>
                      <a:pt x="8627" y="4969"/>
                    </a:lnTo>
                    <a:lnTo>
                      <a:pt x="8879" y="4781"/>
                    </a:lnTo>
                    <a:cubicBezTo>
                      <a:pt x="9168" y="4542"/>
                      <a:pt x="9432" y="4328"/>
                      <a:pt x="9608" y="4164"/>
                    </a:cubicBezTo>
                    <a:lnTo>
                      <a:pt x="9834" y="3988"/>
                    </a:lnTo>
                    <a:cubicBezTo>
                      <a:pt x="9859" y="3963"/>
                      <a:pt x="9885" y="3938"/>
                      <a:pt x="9922" y="3913"/>
                    </a:cubicBezTo>
                    <a:lnTo>
                      <a:pt x="9922" y="3913"/>
                    </a:lnTo>
                    <a:cubicBezTo>
                      <a:pt x="9897" y="3938"/>
                      <a:pt x="9872" y="3963"/>
                      <a:pt x="9847" y="3988"/>
                    </a:cubicBezTo>
                    <a:cubicBezTo>
                      <a:pt x="9809" y="4039"/>
                      <a:pt x="9734" y="4102"/>
                      <a:pt x="9646" y="4177"/>
                    </a:cubicBezTo>
                    <a:cubicBezTo>
                      <a:pt x="9470" y="4340"/>
                      <a:pt x="9218" y="4567"/>
                      <a:pt x="8929" y="4793"/>
                    </a:cubicBezTo>
                    <a:cubicBezTo>
                      <a:pt x="8828" y="4881"/>
                      <a:pt x="8728" y="4957"/>
                      <a:pt x="8627" y="5032"/>
                    </a:cubicBezTo>
                    <a:lnTo>
                      <a:pt x="8615" y="6113"/>
                    </a:lnTo>
                    <a:lnTo>
                      <a:pt x="9319" y="5988"/>
                    </a:lnTo>
                    <a:lnTo>
                      <a:pt x="9872" y="5875"/>
                    </a:lnTo>
                    <a:cubicBezTo>
                      <a:pt x="9658" y="5862"/>
                      <a:pt x="9457" y="5812"/>
                      <a:pt x="9268" y="5749"/>
                    </a:cubicBezTo>
                    <a:cubicBezTo>
                      <a:pt x="8866" y="5623"/>
                      <a:pt x="8665" y="5434"/>
                      <a:pt x="8690" y="5434"/>
                    </a:cubicBezTo>
                    <a:cubicBezTo>
                      <a:pt x="8891" y="5548"/>
                      <a:pt x="9105" y="5636"/>
                      <a:pt x="9319" y="5711"/>
                    </a:cubicBezTo>
                    <a:cubicBezTo>
                      <a:pt x="9532" y="5787"/>
                      <a:pt x="9746" y="5837"/>
                      <a:pt x="9960" y="5875"/>
                    </a:cubicBezTo>
                    <a:lnTo>
                      <a:pt x="12035" y="5472"/>
                    </a:lnTo>
                    <a:lnTo>
                      <a:pt x="12261" y="5409"/>
                    </a:lnTo>
                    <a:cubicBezTo>
                      <a:pt x="12261" y="5409"/>
                      <a:pt x="12249" y="5183"/>
                      <a:pt x="12223" y="4843"/>
                    </a:cubicBezTo>
                    <a:lnTo>
                      <a:pt x="12123" y="4818"/>
                    </a:lnTo>
                    <a:cubicBezTo>
                      <a:pt x="12022" y="4793"/>
                      <a:pt x="11934" y="4755"/>
                      <a:pt x="11846" y="4705"/>
                    </a:cubicBezTo>
                    <a:cubicBezTo>
                      <a:pt x="11720" y="4642"/>
                      <a:pt x="11595" y="4567"/>
                      <a:pt x="11482" y="4479"/>
                    </a:cubicBezTo>
                    <a:cubicBezTo>
                      <a:pt x="11368" y="4378"/>
                      <a:pt x="11243" y="4265"/>
                      <a:pt x="11079" y="4139"/>
                    </a:cubicBezTo>
                    <a:cubicBezTo>
                      <a:pt x="10991" y="4076"/>
                      <a:pt x="10903" y="4014"/>
                      <a:pt x="10815" y="3963"/>
                    </a:cubicBezTo>
                    <a:cubicBezTo>
                      <a:pt x="10752" y="3938"/>
                      <a:pt x="10715" y="3913"/>
                      <a:pt x="10652" y="3888"/>
                    </a:cubicBezTo>
                    <a:lnTo>
                      <a:pt x="10476" y="3812"/>
                    </a:lnTo>
                    <a:cubicBezTo>
                      <a:pt x="10174" y="3712"/>
                      <a:pt x="9872" y="3649"/>
                      <a:pt x="9570" y="3599"/>
                    </a:cubicBezTo>
                    <a:cubicBezTo>
                      <a:pt x="8891" y="3498"/>
                      <a:pt x="8099" y="3460"/>
                      <a:pt x="7319" y="3334"/>
                    </a:cubicBezTo>
                    <a:cubicBezTo>
                      <a:pt x="6967" y="3272"/>
                      <a:pt x="6628" y="3171"/>
                      <a:pt x="6301" y="3020"/>
                    </a:cubicBezTo>
                    <a:cubicBezTo>
                      <a:pt x="6062" y="2894"/>
                      <a:pt x="5848" y="2718"/>
                      <a:pt x="5685" y="2517"/>
                    </a:cubicBezTo>
                    <a:cubicBezTo>
                      <a:pt x="5408" y="2152"/>
                      <a:pt x="5244" y="1788"/>
                      <a:pt x="4980" y="1549"/>
                    </a:cubicBezTo>
                    <a:cubicBezTo>
                      <a:pt x="4754" y="1323"/>
                      <a:pt x="4477" y="1159"/>
                      <a:pt x="4163" y="1071"/>
                    </a:cubicBezTo>
                    <a:cubicBezTo>
                      <a:pt x="4025" y="1033"/>
                      <a:pt x="3886" y="1008"/>
                      <a:pt x="3748" y="996"/>
                    </a:cubicBezTo>
                    <a:lnTo>
                      <a:pt x="3861" y="996"/>
                    </a:lnTo>
                    <a:cubicBezTo>
                      <a:pt x="3974" y="1008"/>
                      <a:pt x="4075" y="1021"/>
                      <a:pt x="4176" y="1046"/>
                    </a:cubicBezTo>
                    <a:cubicBezTo>
                      <a:pt x="4503" y="1121"/>
                      <a:pt x="4792" y="1285"/>
                      <a:pt x="5018" y="1511"/>
                    </a:cubicBezTo>
                    <a:cubicBezTo>
                      <a:pt x="5295" y="1763"/>
                      <a:pt x="5471" y="2115"/>
                      <a:pt x="5760" y="2479"/>
                    </a:cubicBezTo>
                    <a:cubicBezTo>
                      <a:pt x="5924" y="2681"/>
                      <a:pt x="6125" y="2857"/>
                      <a:pt x="6364" y="2970"/>
                    </a:cubicBezTo>
                    <a:cubicBezTo>
                      <a:pt x="6678" y="3121"/>
                      <a:pt x="7005" y="3221"/>
                      <a:pt x="7357" y="3272"/>
                    </a:cubicBezTo>
                    <a:cubicBezTo>
                      <a:pt x="8112" y="3397"/>
                      <a:pt x="8929" y="3435"/>
                      <a:pt x="9595" y="3548"/>
                    </a:cubicBezTo>
                    <a:cubicBezTo>
                      <a:pt x="9910" y="3586"/>
                      <a:pt x="10212" y="3661"/>
                      <a:pt x="10501" y="3762"/>
                    </a:cubicBezTo>
                    <a:lnTo>
                      <a:pt x="10689" y="3837"/>
                    </a:lnTo>
                    <a:cubicBezTo>
                      <a:pt x="10752" y="3863"/>
                      <a:pt x="10803" y="3900"/>
                      <a:pt x="10853" y="3925"/>
                    </a:cubicBezTo>
                    <a:cubicBezTo>
                      <a:pt x="10953" y="3976"/>
                      <a:pt x="11041" y="4039"/>
                      <a:pt x="11129" y="4102"/>
                    </a:cubicBezTo>
                    <a:cubicBezTo>
                      <a:pt x="11280" y="4227"/>
                      <a:pt x="11406" y="4353"/>
                      <a:pt x="11519" y="4441"/>
                    </a:cubicBezTo>
                    <a:cubicBezTo>
                      <a:pt x="11620" y="4542"/>
                      <a:pt x="11733" y="4617"/>
                      <a:pt x="11859" y="4680"/>
                    </a:cubicBezTo>
                    <a:cubicBezTo>
                      <a:pt x="11972" y="4743"/>
                      <a:pt x="12098" y="4793"/>
                      <a:pt x="12223" y="4831"/>
                    </a:cubicBezTo>
                    <a:cubicBezTo>
                      <a:pt x="12198" y="4366"/>
                      <a:pt x="12161" y="3699"/>
                      <a:pt x="12148" y="3058"/>
                    </a:cubicBezTo>
                    <a:cubicBezTo>
                      <a:pt x="12135" y="2027"/>
                      <a:pt x="11117" y="1436"/>
                      <a:pt x="10589" y="1197"/>
                    </a:cubicBezTo>
                    <a:lnTo>
                      <a:pt x="9985" y="1737"/>
                    </a:lnTo>
                    <a:cubicBezTo>
                      <a:pt x="9822" y="1876"/>
                      <a:pt x="9633" y="1989"/>
                      <a:pt x="9432" y="2052"/>
                    </a:cubicBezTo>
                    <a:cubicBezTo>
                      <a:pt x="9545" y="2052"/>
                      <a:pt x="9646" y="2064"/>
                      <a:pt x="9759" y="2090"/>
                    </a:cubicBezTo>
                    <a:cubicBezTo>
                      <a:pt x="10086" y="2165"/>
                      <a:pt x="10400" y="2291"/>
                      <a:pt x="10689" y="2454"/>
                    </a:cubicBezTo>
                    <a:cubicBezTo>
                      <a:pt x="10979" y="2630"/>
                      <a:pt x="11280" y="2756"/>
                      <a:pt x="11595" y="2844"/>
                    </a:cubicBezTo>
                    <a:cubicBezTo>
                      <a:pt x="11859" y="2907"/>
                      <a:pt x="12060" y="2907"/>
                      <a:pt x="12060" y="2919"/>
                    </a:cubicBezTo>
                    <a:lnTo>
                      <a:pt x="11922" y="2919"/>
                    </a:lnTo>
                    <a:cubicBezTo>
                      <a:pt x="11796" y="2907"/>
                      <a:pt x="11683" y="2894"/>
                      <a:pt x="11557" y="2869"/>
                    </a:cubicBezTo>
                    <a:cubicBezTo>
                      <a:pt x="11230" y="2794"/>
                      <a:pt x="10916" y="2668"/>
                      <a:pt x="10626" y="2492"/>
                    </a:cubicBezTo>
                    <a:cubicBezTo>
                      <a:pt x="10350" y="2328"/>
                      <a:pt x="10048" y="2215"/>
                      <a:pt x="9746" y="2140"/>
                    </a:cubicBezTo>
                    <a:cubicBezTo>
                      <a:pt x="9621" y="2115"/>
                      <a:pt x="9507" y="2102"/>
                      <a:pt x="9394" y="2090"/>
                    </a:cubicBezTo>
                    <a:cubicBezTo>
                      <a:pt x="9135" y="2178"/>
                      <a:pt x="8865" y="2222"/>
                      <a:pt x="8596" y="2222"/>
                    </a:cubicBezTo>
                    <a:cubicBezTo>
                      <a:pt x="8369" y="2222"/>
                      <a:pt x="8142" y="2191"/>
                      <a:pt x="7923" y="2127"/>
                    </a:cubicBezTo>
                    <a:cubicBezTo>
                      <a:pt x="7357" y="1926"/>
                      <a:pt x="7194" y="1486"/>
                      <a:pt x="7483" y="1084"/>
                    </a:cubicBezTo>
                    <a:lnTo>
                      <a:pt x="7382" y="1084"/>
                    </a:lnTo>
                    <a:cubicBezTo>
                      <a:pt x="7307" y="1071"/>
                      <a:pt x="7231" y="1033"/>
                      <a:pt x="7168" y="983"/>
                    </a:cubicBezTo>
                    <a:cubicBezTo>
                      <a:pt x="7093" y="933"/>
                      <a:pt x="7030" y="845"/>
                      <a:pt x="7005" y="757"/>
                    </a:cubicBezTo>
                    <a:cubicBezTo>
                      <a:pt x="6980" y="656"/>
                      <a:pt x="6942" y="555"/>
                      <a:pt x="6892" y="467"/>
                    </a:cubicBezTo>
                    <a:cubicBezTo>
                      <a:pt x="6766" y="279"/>
                      <a:pt x="6603" y="140"/>
                      <a:pt x="6401" y="52"/>
                    </a:cubicBezTo>
                    <a:lnTo>
                      <a:pt x="6301" y="2"/>
                    </a:lnTo>
                    <a:cubicBezTo>
                      <a:pt x="6243" y="1"/>
                      <a:pt x="6186" y="0"/>
                      <a:pt x="61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3656575" y="3747475"/>
                <a:ext cx="43725" cy="27050"/>
              </a:xfrm>
              <a:custGeom>
                <a:avLst/>
                <a:gdLst/>
                <a:ahLst/>
                <a:cxnLst/>
                <a:rect l="l" t="t" r="r" b="b"/>
                <a:pathLst>
                  <a:path w="1749" h="1082" extrusionOk="0">
                    <a:moveTo>
                      <a:pt x="1" y="0"/>
                    </a:moveTo>
                    <a:cubicBezTo>
                      <a:pt x="10" y="1"/>
                      <a:pt x="20" y="1"/>
                      <a:pt x="30" y="2"/>
                    </a:cubicBezTo>
                    <a:lnTo>
                      <a:pt x="30" y="2"/>
                    </a:lnTo>
                    <a:cubicBezTo>
                      <a:pt x="28" y="1"/>
                      <a:pt x="27" y="1"/>
                      <a:pt x="26" y="0"/>
                    </a:cubicBezTo>
                    <a:close/>
                    <a:moveTo>
                      <a:pt x="30" y="2"/>
                    </a:moveTo>
                    <a:cubicBezTo>
                      <a:pt x="242" y="90"/>
                      <a:pt x="416" y="228"/>
                      <a:pt x="541" y="428"/>
                    </a:cubicBezTo>
                    <a:cubicBezTo>
                      <a:pt x="592" y="528"/>
                      <a:pt x="629" y="629"/>
                      <a:pt x="654" y="729"/>
                    </a:cubicBezTo>
                    <a:cubicBezTo>
                      <a:pt x="680" y="818"/>
                      <a:pt x="717" y="893"/>
                      <a:pt x="780" y="956"/>
                    </a:cubicBezTo>
                    <a:cubicBezTo>
                      <a:pt x="868" y="1019"/>
                      <a:pt x="956" y="1056"/>
                      <a:pt x="1057" y="1082"/>
                    </a:cubicBezTo>
                    <a:cubicBezTo>
                      <a:pt x="1107" y="1006"/>
                      <a:pt x="1170" y="956"/>
                      <a:pt x="1233" y="893"/>
                    </a:cubicBezTo>
                    <a:cubicBezTo>
                      <a:pt x="1409" y="742"/>
                      <a:pt x="1585" y="579"/>
                      <a:pt x="1748" y="428"/>
                    </a:cubicBezTo>
                    <a:lnTo>
                      <a:pt x="1283" y="277"/>
                    </a:lnTo>
                    <a:cubicBezTo>
                      <a:pt x="1283" y="277"/>
                      <a:pt x="902" y="55"/>
                      <a:pt x="30" y="2"/>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3790800" y="3893325"/>
                <a:ext cx="7900" cy="17325"/>
              </a:xfrm>
              <a:custGeom>
                <a:avLst/>
                <a:gdLst/>
                <a:ahLst/>
                <a:cxnLst/>
                <a:rect l="l" t="t" r="r" b="b"/>
                <a:pathLst>
                  <a:path w="316" h="693" extrusionOk="0">
                    <a:moveTo>
                      <a:pt x="315" y="1"/>
                    </a:moveTo>
                    <a:lnTo>
                      <a:pt x="303" y="13"/>
                    </a:lnTo>
                    <a:cubicBezTo>
                      <a:pt x="215" y="114"/>
                      <a:pt x="152" y="227"/>
                      <a:pt x="102" y="340"/>
                    </a:cubicBezTo>
                    <a:cubicBezTo>
                      <a:pt x="39" y="454"/>
                      <a:pt x="1" y="567"/>
                      <a:pt x="1" y="692"/>
                    </a:cubicBezTo>
                    <a:cubicBezTo>
                      <a:pt x="64" y="579"/>
                      <a:pt x="114" y="466"/>
                      <a:pt x="164" y="340"/>
                    </a:cubicBezTo>
                    <a:cubicBezTo>
                      <a:pt x="215" y="227"/>
                      <a:pt x="265" y="114"/>
                      <a:pt x="31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3690225" y="3845225"/>
                <a:ext cx="53775" cy="42800"/>
              </a:xfrm>
              <a:custGeom>
                <a:avLst/>
                <a:gdLst/>
                <a:ahLst/>
                <a:cxnLst/>
                <a:rect l="l" t="t" r="r" b="b"/>
                <a:pathLst>
                  <a:path w="2151" h="1712" extrusionOk="0">
                    <a:moveTo>
                      <a:pt x="2150" y="1"/>
                    </a:moveTo>
                    <a:cubicBezTo>
                      <a:pt x="2113" y="13"/>
                      <a:pt x="2087" y="39"/>
                      <a:pt x="2062" y="64"/>
                    </a:cubicBezTo>
                    <a:lnTo>
                      <a:pt x="1836" y="252"/>
                    </a:lnTo>
                    <a:cubicBezTo>
                      <a:pt x="1660" y="403"/>
                      <a:pt x="1396" y="630"/>
                      <a:pt x="1107" y="869"/>
                    </a:cubicBezTo>
                    <a:lnTo>
                      <a:pt x="855" y="1057"/>
                    </a:lnTo>
                    <a:cubicBezTo>
                      <a:pt x="654" y="1221"/>
                      <a:pt x="478" y="1359"/>
                      <a:pt x="327" y="1460"/>
                    </a:cubicBezTo>
                    <a:lnTo>
                      <a:pt x="277" y="1497"/>
                    </a:lnTo>
                    <a:lnTo>
                      <a:pt x="277" y="1522"/>
                    </a:lnTo>
                    <a:lnTo>
                      <a:pt x="264" y="1510"/>
                    </a:lnTo>
                    <a:lnTo>
                      <a:pt x="88" y="1648"/>
                    </a:lnTo>
                    <a:cubicBezTo>
                      <a:pt x="50" y="1661"/>
                      <a:pt x="25" y="1686"/>
                      <a:pt x="0" y="1711"/>
                    </a:cubicBezTo>
                    <a:cubicBezTo>
                      <a:pt x="38" y="1698"/>
                      <a:pt x="75" y="1673"/>
                      <a:pt x="101" y="1648"/>
                    </a:cubicBezTo>
                    <a:cubicBezTo>
                      <a:pt x="163" y="1610"/>
                      <a:pt x="264" y="1548"/>
                      <a:pt x="352" y="1472"/>
                    </a:cubicBezTo>
                    <a:cubicBezTo>
                      <a:pt x="490" y="1384"/>
                      <a:pt x="666" y="1258"/>
                      <a:pt x="843" y="1120"/>
                    </a:cubicBezTo>
                    <a:cubicBezTo>
                      <a:pt x="943" y="1045"/>
                      <a:pt x="1044" y="957"/>
                      <a:pt x="1144" y="881"/>
                    </a:cubicBezTo>
                    <a:cubicBezTo>
                      <a:pt x="1446" y="642"/>
                      <a:pt x="1698" y="428"/>
                      <a:pt x="1874" y="265"/>
                    </a:cubicBezTo>
                    <a:cubicBezTo>
                      <a:pt x="1962" y="190"/>
                      <a:pt x="2037" y="114"/>
                      <a:pt x="2075" y="76"/>
                    </a:cubicBezTo>
                    <a:cubicBezTo>
                      <a:pt x="2100" y="51"/>
                      <a:pt x="2125" y="26"/>
                      <a:pt x="2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3683300" y="3644175"/>
                <a:ext cx="191475" cy="131050"/>
              </a:xfrm>
              <a:custGeom>
                <a:avLst/>
                <a:gdLst/>
                <a:ahLst/>
                <a:cxnLst/>
                <a:rect l="l" t="t" r="r" b="b"/>
                <a:pathLst>
                  <a:path w="7659" h="5242" extrusionOk="0">
                    <a:moveTo>
                      <a:pt x="4705" y="0"/>
                    </a:moveTo>
                    <a:cubicBezTo>
                      <a:pt x="4591" y="0"/>
                      <a:pt x="4483" y="7"/>
                      <a:pt x="4389" y="20"/>
                    </a:cubicBezTo>
                    <a:cubicBezTo>
                      <a:pt x="3785" y="96"/>
                      <a:pt x="3232" y="335"/>
                      <a:pt x="2754" y="699"/>
                    </a:cubicBezTo>
                    <a:cubicBezTo>
                      <a:pt x="2465" y="938"/>
                      <a:pt x="2226" y="1215"/>
                      <a:pt x="1849" y="1328"/>
                    </a:cubicBezTo>
                    <a:cubicBezTo>
                      <a:pt x="1560" y="1429"/>
                      <a:pt x="1270" y="1416"/>
                      <a:pt x="981" y="1517"/>
                    </a:cubicBezTo>
                    <a:cubicBezTo>
                      <a:pt x="730" y="1617"/>
                      <a:pt x="516" y="1793"/>
                      <a:pt x="378" y="2032"/>
                    </a:cubicBezTo>
                    <a:cubicBezTo>
                      <a:pt x="151" y="2409"/>
                      <a:pt x="214" y="2787"/>
                      <a:pt x="529" y="3026"/>
                    </a:cubicBezTo>
                    <a:cubicBezTo>
                      <a:pt x="667" y="3114"/>
                      <a:pt x="0" y="3453"/>
                      <a:pt x="76" y="3579"/>
                    </a:cubicBezTo>
                    <a:cubicBezTo>
                      <a:pt x="189" y="3730"/>
                      <a:pt x="617" y="4032"/>
                      <a:pt x="629" y="4208"/>
                    </a:cubicBezTo>
                    <a:cubicBezTo>
                      <a:pt x="642" y="4308"/>
                      <a:pt x="692" y="4396"/>
                      <a:pt x="780" y="4459"/>
                    </a:cubicBezTo>
                    <a:cubicBezTo>
                      <a:pt x="1044" y="4233"/>
                      <a:pt x="1220" y="4057"/>
                      <a:pt x="1220" y="4057"/>
                    </a:cubicBezTo>
                    <a:cubicBezTo>
                      <a:pt x="1220" y="4057"/>
                      <a:pt x="529" y="3692"/>
                      <a:pt x="1245" y="2850"/>
                    </a:cubicBezTo>
                    <a:cubicBezTo>
                      <a:pt x="1648" y="2372"/>
                      <a:pt x="2578" y="1554"/>
                      <a:pt x="3232" y="1001"/>
                    </a:cubicBezTo>
                    <a:lnTo>
                      <a:pt x="3232" y="1014"/>
                    </a:lnTo>
                    <a:cubicBezTo>
                      <a:pt x="3282" y="1240"/>
                      <a:pt x="3760" y="1265"/>
                      <a:pt x="3886" y="1466"/>
                    </a:cubicBezTo>
                    <a:lnTo>
                      <a:pt x="4225" y="1243"/>
                    </a:lnTo>
                    <a:lnTo>
                      <a:pt x="4225" y="1243"/>
                    </a:lnTo>
                    <a:cubicBezTo>
                      <a:pt x="4137" y="1339"/>
                      <a:pt x="4132" y="1495"/>
                      <a:pt x="4238" y="1592"/>
                    </a:cubicBezTo>
                    <a:cubicBezTo>
                      <a:pt x="4389" y="1705"/>
                      <a:pt x="4565" y="1781"/>
                      <a:pt x="4754" y="1818"/>
                    </a:cubicBezTo>
                    <a:cubicBezTo>
                      <a:pt x="4942" y="1881"/>
                      <a:pt x="5131" y="1957"/>
                      <a:pt x="5181" y="2095"/>
                    </a:cubicBezTo>
                    <a:lnTo>
                      <a:pt x="5458" y="1932"/>
                    </a:lnTo>
                    <a:lnTo>
                      <a:pt x="5345" y="2095"/>
                    </a:lnTo>
                    <a:cubicBezTo>
                      <a:pt x="5106" y="2246"/>
                      <a:pt x="4917" y="2472"/>
                      <a:pt x="4804" y="2724"/>
                    </a:cubicBezTo>
                    <a:cubicBezTo>
                      <a:pt x="4779" y="2850"/>
                      <a:pt x="4741" y="2963"/>
                      <a:pt x="4691" y="3063"/>
                    </a:cubicBezTo>
                    <a:cubicBezTo>
                      <a:pt x="4527" y="3252"/>
                      <a:pt x="4326" y="3390"/>
                      <a:pt x="4087" y="3478"/>
                    </a:cubicBezTo>
                    <a:cubicBezTo>
                      <a:pt x="3836" y="3566"/>
                      <a:pt x="3597" y="3667"/>
                      <a:pt x="3370" y="3805"/>
                    </a:cubicBezTo>
                    <a:cubicBezTo>
                      <a:pt x="3182" y="3906"/>
                      <a:pt x="3031" y="4082"/>
                      <a:pt x="2968" y="4283"/>
                    </a:cubicBezTo>
                    <a:cubicBezTo>
                      <a:pt x="2918" y="4409"/>
                      <a:pt x="2943" y="4547"/>
                      <a:pt x="3006" y="4660"/>
                    </a:cubicBezTo>
                    <a:cubicBezTo>
                      <a:pt x="3131" y="4824"/>
                      <a:pt x="3320" y="4924"/>
                      <a:pt x="3509" y="4975"/>
                    </a:cubicBezTo>
                    <a:lnTo>
                      <a:pt x="3458" y="5012"/>
                    </a:lnTo>
                    <a:cubicBezTo>
                      <a:pt x="3776" y="5161"/>
                      <a:pt x="4186" y="5242"/>
                      <a:pt x="4626" y="5242"/>
                    </a:cubicBezTo>
                    <a:cubicBezTo>
                      <a:pt x="4969" y="5242"/>
                      <a:pt x="5332" y="5192"/>
                      <a:pt x="5684" y="5088"/>
                    </a:cubicBezTo>
                    <a:cubicBezTo>
                      <a:pt x="6514" y="4824"/>
                      <a:pt x="7206" y="4208"/>
                      <a:pt x="7143" y="3679"/>
                    </a:cubicBezTo>
                    <a:cubicBezTo>
                      <a:pt x="7118" y="3478"/>
                      <a:pt x="6992" y="3290"/>
                      <a:pt x="7055" y="3076"/>
                    </a:cubicBezTo>
                    <a:cubicBezTo>
                      <a:pt x="7105" y="2887"/>
                      <a:pt x="7281" y="2699"/>
                      <a:pt x="7407" y="2510"/>
                    </a:cubicBezTo>
                    <a:cubicBezTo>
                      <a:pt x="7621" y="2233"/>
                      <a:pt x="7658" y="1869"/>
                      <a:pt x="7520" y="1554"/>
                    </a:cubicBezTo>
                    <a:cubicBezTo>
                      <a:pt x="7470" y="1454"/>
                      <a:pt x="7407" y="1378"/>
                      <a:pt x="7331" y="1315"/>
                    </a:cubicBezTo>
                    <a:lnTo>
                      <a:pt x="7331" y="1303"/>
                    </a:lnTo>
                    <a:cubicBezTo>
                      <a:pt x="7231" y="850"/>
                      <a:pt x="6740" y="511"/>
                      <a:pt x="6087" y="410"/>
                    </a:cubicBezTo>
                    <a:cubicBezTo>
                      <a:pt x="5901" y="141"/>
                      <a:pt x="5231" y="0"/>
                      <a:pt x="47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3675750" y="3745900"/>
                <a:ext cx="95275" cy="57200"/>
              </a:xfrm>
              <a:custGeom>
                <a:avLst/>
                <a:gdLst/>
                <a:ahLst/>
                <a:cxnLst/>
                <a:rect l="l" t="t" r="r" b="b"/>
                <a:pathLst>
                  <a:path w="3811" h="2288" extrusionOk="0">
                    <a:moveTo>
                      <a:pt x="1535" y="0"/>
                    </a:moveTo>
                    <a:lnTo>
                      <a:pt x="1535" y="0"/>
                    </a:lnTo>
                    <a:cubicBezTo>
                      <a:pt x="1534" y="0"/>
                      <a:pt x="1346" y="164"/>
                      <a:pt x="1095" y="403"/>
                    </a:cubicBezTo>
                    <a:lnTo>
                      <a:pt x="981" y="491"/>
                    </a:lnTo>
                    <a:cubicBezTo>
                      <a:pt x="831" y="642"/>
                      <a:pt x="642" y="805"/>
                      <a:pt x="466" y="969"/>
                    </a:cubicBezTo>
                    <a:cubicBezTo>
                      <a:pt x="403" y="1019"/>
                      <a:pt x="340" y="1082"/>
                      <a:pt x="290" y="1145"/>
                    </a:cubicBezTo>
                    <a:cubicBezTo>
                      <a:pt x="1" y="1547"/>
                      <a:pt x="151" y="1987"/>
                      <a:pt x="730" y="2188"/>
                    </a:cubicBezTo>
                    <a:cubicBezTo>
                      <a:pt x="954" y="2253"/>
                      <a:pt x="1187" y="2288"/>
                      <a:pt x="1421" y="2288"/>
                    </a:cubicBezTo>
                    <a:cubicBezTo>
                      <a:pt x="1684" y="2288"/>
                      <a:pt x="1948" y="2244"/>
                      <a:pt x="2201" y="2151"/>
                    </a:cubicBezTo>
                    <a:cubicBezTo>
                      <a:pt x="2163" y="2151"/>
                      <a:pt x="2126" y="2151"/>
                      <a:pt x="2088" y="2138"/>
                    </a:cubicBezTo>
                    <a:lnTo>
                      <a:pt x="2251" y="2138"/>
                    </a:lnTo>
                    <a:cubicBezTo>
                      <a:pt x="2453" y="2075"/>
                      <a:pt x="2641" y="1962"/>
                      <a:pt x="2805" y="1824"/>
                    </a:cubicBezTo>
                    <a:lnTo>
                      <a:pt x="3408" y="1283"/>
                    </a:lnTo>
                    <a:lnTo>
                      <a:pt x="3760" y="969"/>
                    </a:lnTo>
                    <a:lnTo>
                      <a:pt x="3811" y="906"/>
                    </a:lnTo>
                    <a:cubicBezTo>
                      <a:pt x="3610" y="855"/>
                      <a:pt x="3433" y="755"/>
                      <a:pt x="3308" y="591"/>
                    </a:cubicBezTo>
                    <a:cubicBezTo>
                      <a:pt x="3245" y="478"/>
                      <a:pt x="3220" y="340"/>
                      <a:pt x="3270" y="214"/>
                    </a:cubicBezTo>
                    <a:lnTo>
                      <a:pt x="3270" y="214"/>
                    </a:lnTo>
                    <a:cubicBezTo>
                      <a:pt x="2968" y="329"/>
                      <a:pt x="2651" y="386"/>
                      <a:pt x="2335" y="386"/>
                    </a:cubicBezTo>
                    <a:cubicBezTo>
                      <a:pt x="1994" y="386"/>
                      <a:pt x="1653" y="319"/>
                      <a:pt x="1333" y="189"/>
                    </a:cubicBezTo>
                    <a:lnTo>
                      <a:pt x="1535"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3696500" y="3669200"/>
                <a:ext cx="123250" cy="82450"/>
              </a:xfrm>
              <a:custGeom>
                <a:avLst/>
                <a:gdLst/>
                <a:ahLst/>
                <a:cxnLst/>
                <a:rect l="l" t="t" r="r" b="b"/>
                <a:pathLst>
                  <a:path w="4930" h="3298" extrusionOk="0">
                    <a:moveTo>
                      <a:pt x="3798" y="176"/>
                    </a:moveTo>
                    <a:lnTo>
                      <a:pt x="3798" y="176"/>
                    </a:lnTo>
                    <a:cubicBezTo>
                      <a:pt x="3761" y="189"/>
                      <a:pt x="3729" y="210"/>
                      <a:pt x="3704" y="235"/>
                    </a:cubicBezTo>
                    <a:lnTo>
                      <a:pt x="3704" y="235"/>
                    </a:lnTo>
                    <a:lnTo>
                      <a:pt x="3798" y="176"/>
                    </a:lnTo>
                    <a:close/>
                    <a:moveTo>
                      <a:pt x="2675" y="473"/>
                    </a:moveTo>
                    <a:cubicBezTo>
                      <a:pt x="2735" y="473"/>
                      <a:pt x="2798" y="487"/>
                      <a:pt x="2855" y="516"/>
                    </a:cubicBezTo>
                    <a:cubicBezTo>
                      <a:pt x="2968" y="553"/>
                      <a:pt x="3044" y="591"/>
                      <a:pt x="3018" y="616"/>
                    </a:cubicBezTo>
                    <a:cubicBezTo>
                      <a:pt x="2996" y="619"/>
                      <a:pt x="2975" y="621"/>
                      <a:pt x="2955" y="621"/>
                    </a:cubicBezTo>
                    <a:cubicBezTo>
                      <a:pt x="2893" y="621"/>
                      <a:pt x="2836" y="607"/>
                      <a:pt x="2780" y="578"/>
                    </a:cubicBezTo>
                    <a:cubicBezTo>
                      <a:pt x="2666" y="541"/>
                      <a:pt x="2591" y="490"/>
                      <a:pt x="2616" y="478"/>
                    </a:cubicBezTo>
                    <a:cubicBezTo>
                      <a:pt x="2635" y="475"/>
                      <a:pt x="2655" y="473"/>
                      <a:pt x="2675" y="473"/>
                    </a:cubicBezTo>
                    <a:close/>
                    <a:moveTo>
                      <a:pt x="2354" y="599"/>
                    </a:moveTo>
                    <a:cubicBezTo>
                      <a:pt x="2417" y="599"/>
                      <a:pt x="2485" y="610"/>
                      <a:pt x="2541" y="629"/>
                    </a:cubicBezTo>
                    <a:cubicBezTo>
                      <a:pt x="2616" y="654"/>
                      <a:pt x="2666" y="692"/>
                      <a:pt x="2704" y="755"/>
                    </a:cubicBezTo>
                    <a:cubicBezTo>
                      <a:pt x="2717" y="792"/>
                      <a:pt x="2717" y="817"/>
                      <a:pt x="2704" y="830"/>
                    </a:cubicBezTo>
                    <a:cubicBezTo>
                      <a:pt x="2692" y="830"/>
                      <a:pt x="2629" y="742"/>
                      <a:pt x="2490" y="692"/>
                    </a:cubicBezTo>
                    <a:cubicBezTo>
                      <a:pt x="2339" y="641"/>
                      <a:pt x="2176" y="666"/>
                      <a:pt x="2176" y="641"/>
                    </a:cubicBezTo>
                    <a:cubicBezTo>
                      <a:pt x="2163" y="629"/>
                      <a:pt x="2214" y="616"/>
                      <a:pt x="2289" y="604"/>
                    </a:cubicBezTo>
                    <a:cubicBezTo>
                      <a:pt x="2309" y="600"/>
                      <a:pt x="2331" y="599"/>
                      <a:pt x="2354" y="599"/>
                    </a:cubicBezTo>
                    <a:close/>
                    <a:moveTo>
                      <a:pt x="2403" y="742"/>
                    </a:moveTo>
                    <a:cubicBezTo>
                      <a:pt x="2429" y="742"/>
                      <a:pt x="2454" y="747"/>
                      <a:pt x="2478" y="755"/>
                    </a:cubicBezTo>
                    <a:cubicBezTo>
                      <a:pt x="2553" y="780"/>
                      <a:pt x="2553" y="855"/>
                      <a:pt x="2503" y="905"/>
                    </a:cubicBezTo>
                    <a:cubicBezTo>
                      <a:pt x="2453" y="939"/>
                      <a:pt x="2397" y="956"/>
                      <a:pt x="2343" y="956"/>
                    </a:cubicBezTo>
                    <a:cubicBezTo>
                      <a:pt x="2316" y="956"/>
                      <a:pt x="2289" y="952"/>
                      <a:pt x="2264" y="943"/>
                    </a:cubicBezTo>
                    <a:cubicBezTo>
                      <a:pt x="2189" y="918"/>
                      <a:pt x="2189" y="855"/>
                      <a:pt x="2251" y="805"/>
                    </a:cubicBezTo>
                    <a:cubicBezTo>
                      <a:pt x="2294" y="762"/>
                      <a:pt x="2349" y="742"/>
                      <a:pt x="2403" y="742"/>
                    </a:cubicBezTo>
                    <a:close/>
                    <a:moveTo>
                      <a:pt x="3985" y="913"/>
                    </a:moveTo>
                    <a:cubicBezTo>
                      <a:pt x="4002" y="913"/>
                      <a:pt x="4024" y="914"/>
                      <a:pt x="4050" y="918"/>
                    </a:cubicBezTo>
                    <a:cubicBezTo>
                      <a:pt x="4125" y="918"/>
                      <a:pt x="4213" y="931"/>
                      <a:pt x="4301" y="968"/>
                    </a:cubicBezTo>
                    <a:cubicBezTo>
                      <a:pt x="4364" y="993"/>
                      <a:pt x="4414" y="1044"/>
                      <a:pt x="4452" y="1119"/>
                    </a:cubicBezTo>
                    <a:cubicBezTo>
                      <a:pt x="4477" y="1157"/>
                      <a:pt x="4452" y="1195"/>
                      <a:pt x="4439" y="1195"/>
                    </a:cubicBezTo>
                    <a:cubicBezTo>
                      <a:pt x="4427" y="1195"/>
                      <a:pt x="4402" y="1169"/>
                      <a:pt x="4377" y="1144"/>
                    </a:cubicBezTo>
                    <a:cubicBezTo>
                      <a:pt x="4326" y="1107"/>
                      <a:pt x="4276" y="1069"/>
                      <a:pt x="4213" y="1044"/>
                    </a:cubicBezTo>
                    <a:cubicBezTo>
                      <a:pt x="4150" y="1006"/>
                      <a:pt x="4087" y="981"/>
                      <a:pt x="4012" y="968"/>
                    </a:cubicBezTo>
                    <a:cubicBezTo>
                      <a:pt x="3962" y="956"/>
                      <a:pt x="3924" y="943"/>
                      <a:pt x="3924" y="931"/>
                    </a:cubicBezTo>
                    <a:cubicBezTo>
                      <a:pt x="3924" y="922"/>
                      <a:pt x="3943" y="913"/>
                      <a:pt x="3985" y="913"/>
                    </a:cubicBezTo>
                    <a:close/>
                    <a:moveTo>
                      <a:pt x="3808" y="1165"/>
                    </a:moveTo>
                    <a:cubicBezTo>
                      <a:pt x="3875" y="1165"/>
                      <a:pt x="3944" y="1176"/>
                      <a:pt x="3999" y="1195"/>
                    </a:cubicBezTo>
                    <a:cubicBezTo>
                      <a:pt x="4075" y="1207"/>
                      <a:pt x="4125" y="1258"/>
                      <a:pt x="4163" y="1320"/>
                    </a:cubicBezTo>
                    <a:cubicBezTo>
                      <a:pt x="4188" y="1358"/>
                      <a:pt x="4175" y="1383"/>
                      <a:pt x="4163" y="1383"/>
                    </a:cubicBezTo>
                    <a:cubicBezTo>
                      <a:pt x="4162" y="1384"/>
                      <a:pt x="4161" y="1384"/>
                      <a:pt x="4160" y="1384"/>
                    </a:cubicBezTo>
                    <a:cubicBezTo>
                      <a:pt x="4142" y="1384"/>
                      <a:pt x="4077" y="1305"/>
                      <a:pt x="3936" y="1258"/>
                    </a:cubicBezTo>
                    <a:cubicBezTo>
                      <a:pt x="3786" y="1207"/>
                      <a:pt x="3622" y="1220"/>
                      <a:pt x="3622" y="1207"/>
                    </a:cubicBezTo>
                    <a:cubicBezTo>
                      <a:pt x="3622" y="1182"/>
                      <a:pt x="3672" y="1182"/>
                      <a:pt x="3735" y="1169"/>
                    </a:cubicBezTo>
                    <a:cubicBezTo>
                      <a:pt x="3759" y="1166"/>
                      <a:pt x="3783" y="1165"/>
                      <a:pt x="3808" y="1165"/>
                    </a:cubicBezTo>
                    <a:close/>
                    <a:moveTo>
                      <a:pt x="3820" y="1283"/>
                    </a:moveTo>
                    <a:cubicBezTo>
                      <a:pt x="3847" y="1283"/>
                      <a:pt x="3874" y="1287"/>
                      <a:pt x="3899" y="1295"/>
                    </a:cubicBezTo>
                    <a:cubicBezTo>
                      <a:pt x="3974" y="1308"/>
                      <a:pt x="3987" y="1396"/>
                      <a:pt x="3924" y="1434"/>
                    </a:cubicBezTo>
                    <a:cubicBezTo>
                      <a:pt x="3881" y="1477"/>
                      <a:pt x="3820" y="1496"/>
                      <a:pt x="3762" y="1496"/>
                    </a:cubicBezTo>
                    <a:cubicBezTo>
                      <a:pt x="3735" y="1496"/>
                      <a:pt x="3709" y="1492"/>
                      <a:pt x="3685" y="1484"/>
                    </a:cubicBezTo>
                    <a:cubicBezTo>
                      <a:pt x="3622" y="1459"/>
                      <a:pt x="3609" y="1371"/>
                      <a:pt x="3660" y="1333"/>
                    </a:cubicBezTo>
                    <a:cubicBezTo>
                      <a:pt x="3710" y="1299"/>
                      <a:pt x="3766" y="1283"/>
                      <a:pt x="3820" y="1283"/>
                    </a:cubicBezTo>
                    <a:close/>
                    <a:moveTo>
                      <a:pt x="3283" y="943"/>
                    </a:moveTo>
                    <a:cubicBezTo>
                      <a:pt x="3006" y="1119"/>
                      <a:pt x="2717" y="1283"/>
                      <a:pt x="2427" y="1421"/>
                    </a:cubicBezTo>
                    <a:lnTo>
                      <a:pt x="2088" y="1597"/>
                    </a:lnTo>
                    <a:cubicBezTo>
                      <a:pt x="2050" y="1610"/>
                      <a:pt x="2012" y="1635"/>
                      <a:pt x="1975" y="1672"/>
                    </a:cubicBezTo>
                    <a:cubicBezTo>
                      <a:pt x="1962" y="1685"/>
                      <a:pt x="1987" y="1710"/>
                      <a:pt x="2025" y="1723"/>
                    </a:cubicBezTo>
                    <a:cubicBezTo>
                      <a:pt x="2100" y="1748"/>
                      <a:pt x="2163" y="1786"/>
                      <a:pt x="2226" y="1836"/>
                    </a:cubicBezTo>
                    <a:cubicBezTo>
                      <a:pt x="2138" y="1811"/>
                      <a:pt x="2063" y="1786"/>
                      <a:pt x="1987" y="1748"/>
                    </a:cubicBezTo>
                    <a:cubicBezTo>
                      <a:pt x="1962" y="1748"/>
                      <a:pt x="1950" y="1735"/>
                      <a:pt x="1937" y="1723"/>
                    </a:cubicBezTo>
                    <a:cubicBezTo>
                      <a:pt x="1912" y="1710"/>
                      <a:pt x="1899" y="1672"/>
                      <a:pt x="1912" y="1660"/>
                    </a:cubicBezTo>
                    <a:cubicBezTo>
                      <a:pt x="1950" y="1610"/>
                      <a:pt x="2000" y="1572"/>
                      <a:pt x="2050" y="1547"/>
                    </a:cubicBezTo>
                    <a:lnTo>
                      <a:pt x="2390" y="1371"/>
                    </a:lnTo>
                    <a:cubicBezTo>
                      <a:pt x="2679" y="1220"/>
                      <a:pt x="2981" y="1081"/>
                      <a:pt x="3283" y="943"/>
                    </a:cubicBezTo>
                    <a:close/>
                    <a:moveTo>
                      <a:pt x="2578" y="2050"/>
                    </a:moveTo>
                    <a:cubicBezTo>
                      <a:pt x="2591" y="2050"/>
                      <a:pt x="2578" y="2087"/>
                      <a:pt x="2515" y="2138"/>
                    </a:cubicBezTo>
                    <a:cubicBezTo>
                      <a:pt x="2478" y="2163"/>
                      <a:pt x="2440" y="2188"/>
                      <a:pt x="2402" y="2201"/>
                    </a:cubicBezTo>
                    <a:cubicBezTo>
                      <a:pt x="2377" y="2289"/>
                      <a:pt x="2314" y="2352"/>
                      <a:pt x="2239" y="2377"/>
                    </a:cubicBezTo>
                    <a:cubicBezTo>
                      <a:pt x="2196" y="2388"/>
                      <a:pt x="2151" y="2394"/>
                      <a:pt x="2108" y="2394"/>
                    </a:cubicBezTo>
                    <a:cubicBezTo>
                      <a:pt x="2013" y="2394"/>
                      <a:pt x="1929" y="2366"/>
                      <a:pt x="1912" y="2314"/>
                    </a:cubicBezTo>
                    <a:cubicBezTo>
                      <a:pt x="1912" y="2289"/>
                      <a:pt x="1912" y="2263"/>
                      <a:pt x="1912" y="2251"/>
                    </a:cubicBezTo>
                    <a:lnTo>
                      <a:pt x="1887" y="2238"/>
                    </a:lnTo>
                    <a:cubicBezTo>
                      <a:pt x="1811" y="2213"/>
                      <a:pt x="1786" y="2175"/>
                      <a:pt x="1799" y="2175"/>
                    </a:cubicBezTo>
                    <a:cubicBezTo>
                      <a:pt x="1811" y="2175"/>
                      <a:pt x="1862" y="2188"/>
                      <a:pt x="1950" y="2201"/>
                    </a:cubicBezTo>
                    <a:cubicBezTo>
                      <a:pt x="1987" y="2150"/>
                      <a:pt x="2050" y="2113"/>
                      <a:pt x="2126" y="2087"/>
                    </a:cubicBezTo>
                    <a:cubicBezTo>
                      <a:pt x="2149" y="2081"/>
                      <a:pt x="2174" y="2078"/>
                      <a:pt x="2198" y="2078"/>
                    </a:cubicBezTo>
                    <a:cubicBezTo>
                      <a:pt x="2265" y="2078"/>
                      <a:pt x="2331" y="2101"/>
                      <a:pt x="2377" y="2138"/>
                    </a:cubicBezTo>
                    <a:cubicBezTo>
                      <a:pt x="2440" y="2113"/>
                      <a:pt x="2503" y="2075"/>
                      <a:pt x="2578" y="2050"/>
                    </a:cubicBezTo>
                    <a:close/>
                    <a:moveTo>
                      <a:pt x="2704" y="0"/>
                    </a:moveTo>
                    <a:cubicBezTo>
                      <a:pt x="2050" y="553"/>
                      <a:pt x="1132" y="1358"/>
                      <a:pt x="717" y="1849"/>
                    </a:cubicBezTo>
                    <a:cubicBezTo>
                      <a:pt x="1" y="2691"/>
                      <a:pt x="705" y="3068"/>
                      <a:pt x="705" y="3068"/>
                    </a:cubicBezTo>
                    <a:cubicBezTo>
                      <a:pt x="1146" y="3219"/>
                      <a:pt x="1612" y="3297"/>
                      <a:pt x="2082" y="3297"/>
                    </a:cubicBezTo>
                    <a:cubicBezTo>
                      <a:pt x="2201" y="3297"/>
                      <a:pt x="2321" y="3292"/>
                      <a:pt x="2440" y="3282"/>
                    </a:cubicBezTo>
                    <a:cubicBezTo>
                      <a:pt x="2503" y="3081"/>
                      <a:pt x="2654" y="2905"/>
                      <a:pt x="2842" y="2792"/>
                    </a:cubicBezTo>
                    <a:cubicBezTo>
                      <a:pt x="3069" y="2666"/>
                      <a:pt x="3308" y="2553"/>
                      <a:pt x="3559" y="2465"/>
                    </a:cubicBezTo>
                    <a:cubicBezTo>
                      <a:pt x="3798" y="2389"/>
                      <a:pt x="3999" y="2251"/>
                      <a:pt x="4163" y="2062"/>
                    </a:cubicBezTo>
                    <a:cubicBezTo>
                      <a:pt x="4213" y="1962"/>
                      <a:pt x="4251" y="1836"/>
                      <a:pt x="4276" y="1723"/>
                    </a:cubicBezTo>
                    <a:cubicBezTo>
                      <a:pt x="4389" y="1471"/>
                      <a:pt x="4578" y="1245"/>
                      <a:pt x="4817" y="1094"/>
                    </a:cubicBezTo>
                    <a:lnTo>
                      <a:pt x="4930" y="931"/>
                    </a:lnTo>
                    <a:lnTo>
                      <a:pt x="4653" y="1094"/>
                    </a:lnTo>
                    <a:cubicBezTo>
                      <a:pt x="4603" y="956"/>
                      <a:pt x="4414" y="880"/>
                      <a:pt x="4226" y="817"/>
                    </a:cubicBezTo>
                    <a:cubicBezTo>
                      <a:pt x="4037" y="780"/>
                      <a:pt x="3861" y="704"/>
                      <a:pt x="3710" y="591"/>
                    </a:cubicBezTo>
                    <a:cubicBezTo>
                      <a:pt x="3601" y="492"/>
                      <a:pt x="3609" y="330"/>
                      <a:pt x="3704" y="235"/>
                    </a:cubicBezTo>
                    <a:lnTo>
                      <a:pt x="3704" y="235"/>
                    </a:lnTo>
                    <a:lnTo>
                      <a:pt x="3358" y="453"/>
                    </a:lnTo>
                    <a:cubicBezTo>
                      <a:pt x="3232" y="252"/>
                      <a:pt x="2754" y="226"/>
                      <a:pt x="2704" y="13"/>
                    </a:cubicBezTo>
                    <a:lnTo>
                      <a:pt x="270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3751200" y="3687750"/>
                <a:ext cx="9150" cy="5350"/>
              </a:xfrm>
              <a:custGeom>
                <a:avLst/>
                <a:gdLst/>
                <a:ahLst/>
                <a:cxnLst/>
                <a:rect l="l" t="t" r="r" b="b"/>
                <a:pathLst>
                  <a:path w="366" h="214" extrusionOk="0">
                    <a:moveTo>
                      <a:pt x="215" y="0"/>
                    </a:moveTo>
                    <a:cubicBezTo>
                      <a:pt x="161" y="0"/>
                      <a:pt x="106" y="20"/>
                      <a:pt x="63" y="63"/>
                    </a:cubicBezTo>
                    <a:cubicBezTo>
                      <a:pt x="1" y="113"/>
                      <a:pt x="1" y="176"/>
                      <a:pt x="76" y="201"/>
                    </a:cubicBezTo>
                    <a:cubicBezTo>
                      <a:pt x="101" y="210"/>
                      <a:pt x="128" y="214"/>
                      <a:pt x="155" y="214"/>
                    </a:cubicBezTo>
                    <a:cubicBezTo>
                      <a:pt x="209" y="214"/>
                      <a:pt x="265" y="197"/>
                      <a:pt x="315" y="163"/>
                    </a:cubicBezTo>
                    <a:cubicBezTo>
                      <a:pt x="365" y="113"/>
                      <a:pt x="365" y="38"/>
                      <a:pt x="290" y="13"/>
                    </a:cubicBezTo>
                    <a:cubicBezTo>
                      <a:pt x="266" y="5"/>
                      <a:pt x="241" y="0"/>
                      <a:pt x="2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3750575" y="3684250"/>
                <a:ext cx="13850" cy="5750"/>
              </a:xfrm>
              <a:custGeom>
                <a:avLst/>
                <a:gdLst/>
                <a:ahLst/>
                <a:cxnLst/>
                <a:rect l="l" t="t" r="r" b="b"/>
                <a:pathLst>
                  <a:path w="554" h="230" extrusionOk="0">
                    <a:moveTo>
                      <a:pt x="214" y="0"/>
                    </a:moveTo>
                    <a:cubicBezTo>
                      <a:pt x="181" y="0"/>
                      <a:pt x="147" y="5"/>
                      <a:pt x="114" y="14"/>
                    </a:cubicBezTo>
                    <a:cubicBezTo>
                      <a:pt x="51" y="14"/>
                      <a:pt x="0" y="39"/>
                      <a:pt x="0" y="39"/>
                    </a:cubicBezTo>
                    <a:cubicBezTo>
                      <a:pt x="13" y="52"/>
                      <a:pt x="164" y="39"/>
                      <a:pt x="315" y="90"/>
                    </a:cubicBezTo>
                    <a:cubicBezTo>
                      <a:pt x="469" y="137"/>
                      <a:pt x="500" y="229"/>
                      <a:pt x="535" y="229"/>
                    </a:cubicBezTo>
                    <a:cubicBezTo>
                      <a:pt x="537" y="229"/>
                      <a:pt x="539" y="229"/>
                      <a:pt x="541" y="228"/>
                    </a:cubicBezTo>
                    <a:cubicBezTo>
                      <a:pt x="554" y="228"/>
                      <a:pt x="554" y="190"/>
                      <a:pt x="541" y="153"/>
                    </a:cubicBezTo>
                    <a:cubicBezTo>
                      <a:pt x="503" y="90"/>
                      <a:pt x="440" y="52"/>
                      <a:pt x="378" y="27"/>
                    </a:cubicBezTo>
                    <a:cubicBezTo>
                      <a:pt x="323" y="11"/>
                      <a:pt x="269" y="0"/>
                      <a:pt x="2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3786725" y="3701250"/>
                <a:ext cx="9450" cy="5350"/>
              </a:xfrm>
              <a:custGeom>
                <a:avLst/>
                <a:gdLst/>
                <a:ahLst/>
                <a:cxnLst/>
                <a:rect l="l" t="t" r="r" b="b"/>
                <a:pathLst>
                  <a:path w="378" h="214" extrusionOk="0">
                    <a:moveTo>
                      <a:pt x="211" y="1"/>
                    </a:moveTo>
                    <a:cubicBezTo>
                      <a:pt x="157" y="1"/>
                      <a:pt x="101" y="17"/>
                      <a:pt x="51" y="51"/>
                    </a:cubicBezTo>
                    <a:cubicBezTo>
                      <a:pt x="0" y="89"/>
                      <a:pt x="13" y="177"/>
                      <a:pt x="76" y="202"/>
                    </a:cubicBezTo>
                    <a:cubicBezTo>
                      <a:pt x="100" y="210"/>
                      <a:pt x="126" y="214"/>
                      <a:pt x="153" y="214"/>
                    </a:cubicBezTo>
                    <a:cubicBezTo>
                      <a:pt x="211" y="214"/>
                      <a:pt x="272" y="195"/>
                      <a:pt x="315" y="152"/>
                    </a:cubicBezTo>
                    <a:cubicBezTo>
                      <a:pt x="378" y="114"/>
                      <a:pt x="365" y="26"/>
                      <a:pt x="290" y="13"/>
                    </a:cubicBezTo>
                    <a:cubicBezTo>
                      <a:pt x="265" y="5"/>
                      <a:pt x="238" y="1"/>
                      <a:pt x="21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3787050" y="3698300"/>
                <a:ext cx="14150" cy="5525"/>
              </a:xfrm>
              <a:custGeom>
                <a:avLst/>
                <a:gdLst/>
                <a:ahLst/>
                <a:cxnLst/>
                <a:rect l="l" t="t" r="r" b="b"/>
                <a:pathLst>
                  <a:path w="566" h="221" extrusionOk="0">
                    <a:moveTo>
                      <a:pt x="186" y="1"/>
                    </a:moveTo>
                    <a:cubicBezTo>
                      <a:pt x="161" y="1"/>
                      <a:pt x="137" y="2"/>
                      <a:pt x="113" y="5"/>
                    </a:cubicBezTo>
                    <a:cubicBezTo>
                      <a:pt x="50" y="18"/>
                      <a:pt x="0" y="31"/>
                      <a:pt x="13" y="43"/>
                    </a:cubicBezTo>
                    <a:cubicBezTo>
                      <a:pt x="13" y="56"/>
                      <a:pt x="176" y="43"/>
                      <a:pt x="327" y="94"/>
                    </a:cubicBezTo>
                    <a:cubicBezTo>
                      <a:pt x="456" y="141"/>
                      <a:pt x="509" y="220"/>
                      <a:pt x="535" y="220"/>
                    </a:cubicBezTo>
                    <a:cubicBezTo>
                      <a:pt x="537" y="220"/>
                      <a:pt x="539" y="220"/>
                      <a:pt x="541" y="219"/>
                    </a:cubicBezTo>
                    <a:cubicBezTo>
                      <a:pt x="553" y="219"/>
                      <a:pt x="566" y="194"/>
                      <a:pt x="541" y="156"/>
                    </a:cubicBezTo>
                    <a:cubicBezTo>
                      <a:pt x="503" y="94"/>
                      <a:pt x="453" y="43"/>
                      <a:pt x="377" y="31"/>
                    </a:cubicBezTo>
                    <a:cubicBezTo>
                      <a:pt x="322" y="12"/>
                      <a:pt x="253"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3743975" y="3692775"/>
                <a:ext cx="34600" cy="22025"/>
              </a:xfrm>
              <a:custGeom>
                <a:avLst/>
                <a:gdLst/>
                <a:ahLst/>
                <a:cxnLst/>
                <a:rect l="l" t="t" r="r" b="b"/>
                <a:pathLst>
                  <a:path w="1384" h="881" extrusionOk="0">
                    <a:moveTo>
                      <a:pt x="1384" y="0"/>
                    </a:moveTo>
                    <a:lnTo>
                      <a:pt x="1384" y="0"/>
                    </a:lnTo>
                    <a:cubicBezTo>
                      <a:pt x="1082" y="126"/>
                      <a:pt x="780" y="264"/>
                      <a:pt x="491" y="428"/>
                    </a:cubicBezTo>
                    <a:lnTo>
                      <a:pt x="151" y="604"/>
                    </a:lnTo>
                    <a:cubicBezTo>
                      <a:pt x="101" y="629"/>
                      <a:pt x="51" y="654"/>
                      <a:pt x="13" y="704"/>
                    </a:cubicBezTo>
                    <a:cubicBezTo>
                      <a:pt x="0" y="729"/>
                      <a:pt x="13" y="755"/>
                      <a:pt x="38" y="767"/>
                    </a:cubicBezTo>
                    <a:cubicBezTo>
                      <a:pt x="51" y="780"/>
                      <a:pt x="63" y="792"/>
                      <a:pt x="88" y="805"/>
                    </a:cubicBezTo>
                    <a:cubicBezTo>
                      <a:pt x="164" y="843"/>
                      <a:pt x="239" y="868"/>
                      <a:pt x="327" y="880"/>
                    </a:cubicBezTo>
                    <a:cubicBezTo>
                      <a:pt x="264" y="830"/>
                      <a:pt x="201" y="792"/>
                      <a:pt x="126" y="767"/>
                    </a:cubicBezTo>
                    <a:cubicBezTo>
                      <a:pt x="88" y="755"/>
                      <a:pt x="63" y="742"/>
                      <a:pt x="76" y="717"/>
                    </a:cubicBezTo>
                    <a:cubicBezTo>
                      <a:pt x="113" y="679"/>
                      <a:pt x="151" y="654"/>
                      <a:pt x="189" y="641"/>
                    </a:cubicBezTo>
                    <a:lnTo>
                      <a:pt x="528" y="465"/>
                    </a:lnTo>
                    <a:cubicBezTo>
                      <a:pt x="818" y="327"/>
                      <a:pt x="1107" y="176"/>
                      <a:pt x="138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3709075" y="3745900"/>
                <a:ext cx="48425" cy="9650"/>
              </a:xfrm>
              <a:custGeom>
                <a:avLst/>
                <a:gdLst/>
                <a:ahLst/>
                <a:cxnLst/>
                <a:rect l="l" t="t" r="r" b="b"/>
                <a:pathLst>
                  <a:path w="1937" h="386" extrusionOk="0">
                    <a:moveTo>
                      <a:pt x="202" y="0"/>
                    </a:moveTo>
                    <a:lnTo>
                      <a:pt x="0" y="189"/>
                    </a:lnTo>
                    <a:cubicBezTo>
                      <a:pt x="320" y="319"/>
                      <a:pt x="661" y="386"/>
                      <a:pt x="1002" y="386"/>
                    </a:cubicBezTo>
                    <a:cubicBezTo>
                      <a:pt x="1318" y="386"/>
                      <a:pt x="1635" y="329"/>
                      <a:pt x="1937" y="214"/>
                    </a:cubicBezTo>
                    <a:lnTo>
                      <a:pt x="1937" y="214"/>
                    </a:lnTo>
                    <a:cubicBezTo>
                      <a:pt x="1818" y="224"/>
                      <a:pt x="1698" y="229"/>
                      <a:pt x="1579" y="229"/>
                    </a:cubicBezTo>
                    <a:cubicBezTo>
                      <a:pt x="1109" y="229"/>
                      <a:pt x="643" y="151"/>
                      <a:pt x="202"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3794275" y="3692125"/>
                <a:ext cx="13850" cy="6950"/>
              </a:xfrm>
              <a:custGeom>
                <a:avLst/>
                <a:gdLst/>
                <a:ahLst/>
                <a:cxnLst/>
                <a:rect l="l" t="t" r="r" b="b"/>
                <a:pathLst>
                  <a:path w="554" h="278" extrusionOk="0">
                    <a:moveTo>
                      <a:pt x="126" y="1"/>
                    </a:moveTo>
                    <a:cubicBezTo>
                      <a:pt x="51" y="1"/>
                      <a:pt x="0" y="14"/>
                      <a:pt x="0" y="14"/>
                    </a:cubicBezTo>
                    <a:cubicBezTo>
                      <a:pt x="0" y="26"/>
                      <a:pt x="38" y="39"/>
                      <a:pt x="101" y="51"/>
                    </a:cubicBezTo>
                    <a:cubicBezTo>
                      <a:pt x="164" y="64"/>
                      <a:pt x="239" y="89"/>
                      <a:pt x="302" y="127"/>
                    </a:cubicBezTo>
                    <a:cubicBezTo>
                      <a:pt x="352" y="152"/>
                      <a:pt x="403" y="190"/>
                      <a:pt x="453" y="227"/>
                    </a:cubicBezTo>
                    <a:cubicBezTo>
                      <a:pt x="491" y="252"/>
                      <a:pt x="503" y="278"/>
                      <a:pt x="528" y="278"/>
                    </a:cubicBezTo>
                    <a:cubicBezTo>
                      <a:pt x="541" y="278"/>
                      <a:pt x="554" y="240"/>
                      <a:pt x="541" y="202"/>
                    </a:cubicBezTo>
                    <a:cubicBezTo>
                      <a:pt x="503" y="127"/>
                      <a:pt x="440" y="76"/>
                      <a:pt x="378" y="51"/>
                    </a:cubicBezTo>
                    <a:cubicBezTo>
                      <a:pt x="302" y="14"/>
                      <a:pt x="214" y="1"/>
                      <a:pt x="1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3761250" y="3681025"/>
                <a:ext cx="11350" cy="3700"/>
              </a:xfrm>
              <a:custGeom>
                <a:avLst/>
                <a:gdLst/>
                <a:ahLst/>
                <a:cxnLst/>
                <a:rect l="l" t="t" r="r" b="b"/>
                <a:pathLst>
                  <a:path w="454" h="148" extrusionOk="0">
                    <a:moveTo>
                      <a:pt x="85" y="0"/>
                    </a:moveTo>
                    <a:cubicBezTo>
                      <a:pt x="65" y="0"/>
                      <a:pt x="45" y="2"/>
                      <a:pt x="26" y="5"/>
                    </a:cubicBezTo>
                    <a:cubicBezTo>
                      <a:pt x="1" y="30"/>
                      <a:pt x="76" y="68"/>
                      <a:pt x="190" y="105"/>
                    </a:cubicBezTo>
                    <a:cubicBezTo>
                      <a:pt x="246" y="134"/>
                      <a:pt x="303" y="148"/>
                      <a:pt x="365" y="148"/>
                    </a:cubicBezTo>
                    <a:cubicBezTo>
                      <a:pt x="385" y="148"/>
                      <a:pt x="406" y="146"/>
                      <a:pt x="428" y="143"/>
                    </a:cubicBezTo>
                    <a:cubicBezTo>
                      <a:pt x="454" y="131"/>
                      <a:pt x="378" y="80"/>
                      <a:pt x="265" y="43"/>
                    </a:cubicBezTo>
                    <a:cubicBezTo>
                      <a:pt x="208" y="14"/>
                      <a:pt x="145"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3743975" y="3724200"/>
                <a:ext cx="12600" cy="4850"/>
              </a:xfrm>
              <a:custGeom>
                <a:avLst/>
                <a:gdLst/>
                <a:ahLst/>
                <a:cxnLst/>
                <a:rect l="l" t="t" r="r" b="b"/>
                <a:pathLst>
                  <a:path w="504" h="194" extrusionOk="0">
                    <a:moveTo>
                      <a:pt x="503" y="1"/>
                    </a:moveTo>
                    <a:lnTo>
                      <a:pt x="503" y="1"/>
                    </a:lnTo>
                    <a:cubicBezTo>
                      <a:pt x="440" y="26"/>
                      <a:pt x="365" y="51"/>
                      <a:pt x="302" y="63"/>
                    </a:cubicBezTo>
                    <a:cubicBezTo>
                      <a:pt x="260" y="69"/>
                      <a:pt x="219" y="72"/>
                      <a:pt x="178" y="72"/>
                    </a:cubicBezTo>
                    <a:cubicBezTo>
                      <a:pt x="120" y="72"/>
                      <a:pt x="64" y="66"/>
                      <a:pt x="13" y="51"/>
                    </a:cubicBezTo>
                    <a:cubicBezTo>
                      <a:pt x="0" y="63"/>
                      <a:pt x="0" y="89"/>
                      <a:pt x="13" y="114"/>
                    </a:cubicBezTo>
                    <a:cubicBezTo>
                      <a:pt x="30" y="166"/>
                      <a:pt x="114" y="194"/>
                      <a:pt x="209" y="194"/>
                    </a:cubicBezTo>
                    <a:cubicBezTo>
                      <a:pt x="252" y="194"/>
                      <a:pt x="297" y="188"/>
                      <a:pt x="340" y="177"/>
                    </a:cubicBezTo>
                    <a:cubicBezTo>
                      <a:pt x="415" y="152"/>
                      <a:pt x="478" y="76"/>
                      <a:pt x="503"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3744925" y="3721125"/>
                <a:ext cx="11025" cy="3300"/>
              </a:xfrm>
              <a:custGeom>
                <a:avLst/>
                <a:gdLst/>
                <a:ahLst/>
                <a:cxnLst/>
                <a:rect l="l" t="t" r="r" b="b"/>
                <a:pathLst>
                  <a:path w="441" h="132" extrusionOk="0">
                    <a:moveTo>
                      <a:pt x="249" y="1"/>
                    </a:moveTo>
                    <a:cubicBezTo>
                      <a:pt x="224" y="1"/>
                      <a:pt x="200" y="4"/>
                      <a:pt x="176" y="10"/>
                    </a:cubicBezTo>
                    <a:cubicBezTo>
                      <a:pt x="101" y="36"/>
                      <a:pt x="50" y="73"/>
                      <a:pt x="0" y="124"/>
                    </a:cubicBezTo>
                    <a:cubicBezTo>
                      <a:pt x="36" y="129"/>
                      <a:pt x="71" y="132"/>
                      <a:pt x="105" y="132"/>
                    </a:cubicBezTo>
                    <a:cubicBezTo>
                      <a:pt x="153" y="132"/>
                      <a:pt x="200" y="126"/>
                      <a:pt x="252" y="111"/>
                    </a:cubicBezTo>
                    <a:cubicBezTo>
                      <a:pt x="314" y="111"/>
                      <a:pt x="377" y="86"/>
                      <a:pt x="440" y="61"/>
                    </a:cubicBezTo>
                    <a:cubicBezTo>
                      <a:pt x="385" y="24"/>
                      <a:pt x="316" y="1"/>
                      <a:pt x="249"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3755925" y="3722625"/>
                <a:ext cx="25" cy="25"/>
              </a:xfrm>
              <a:custGeom>
                <a:avLst/>
                <a:gdLst/>
                <a:ahLst/>
                <a:cxnLst/>
                <a:rect l="l" t="t" r="r" b="b"/>
                <a:pathLst>
                  <a:path w="1" h="1" extrusionOk="0">
                    <a:moveTo>
                      <a:pt x="0" y="1"/>
                    </a:moveTo>
                    <a:lnTo>
                      <a:pt x="0" y="1"/>
                    </a:lnTo>
                    <a:lnTo>
                      <a:pt x="0" y="1"/>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3741150" y="3720425"/>
                <a:ext cx="20125" cy="5500"/>
              </a:xfrm>
              <a:custGeom>
                <a:avLst/>
                <a:gdLst/>
                <a:ahLst/>
                <a:cxnLst/>
                <a:rect l="l" t="t" r="r" b="b"/>
                <a:pathLst>
                  <a:path w="805" h="220" extrusionOk="0">
                    <a:moveTo>
                      <a:pt x="792" y="1"/>
                    </a:moveTo>
                    <a:cubicBezTo>
                      <a:pt x="717" y="26"/>
                      <a:pt x="654" y="51"/>
                      <a:pt x="591" y="89"/>
                    </a:cubicBezTo>
                    <a:cubicBezTo>
                      <a:pt x="541" y="114"/>
                      <a:pt x="478" y="126"/>
                      <a:pt x="415" y="139"/>
                    </a:cubicBezTo>
                    <a:cubicBezTo>
                      <a:pt x="371" y="145"/>
                      <a:pt x="327" y="148"/>
                      <a:pt x="285" y="148"/>
                    </a:cubicBezTo>
                    <a:cubicBezTo>
                      <a:pt x="242" y="148"/>
                      <a:pt x="201" y="145"/>
                      <a:pt x="164" y="139"/>
                    </a:cubicBezTo>
                    <a:cubicBezTo>
                      <a:pt x="101" y="130"/>
                      <a:pt x="58" y="121"/>
                      <a:pt x="33" y="121"/>
                    </a:cubicBezTo>
                    <a:cubicBezTo>
                      <a:pt x="23" y="121"/>
                      <a:pt x="16" y="123"/>
                      <a:pt x="13" y="126"/>
                    </a:cubicBezTo>
                    <a:cubicBezTo>
                      <a:pt x="0" y="126"/>
                      <a:pt x="25" y="152"/>
                      <a:pt x="101" y="177"/>
                    </a:cubicBezTo>
                    <a:lnTo>
                      <a:pt x="126" y="189"/>
                    </a:lnTo>
                    <a:cubicBezTo>
                      <a:pt x="200" y="208"/>
                      <a:pt x="266" y="219"/>
                      <a:pt x="336" y="219"/>
                    </a:cubicBezTo>
                    <a:cubicBezTo>
                      <a:pt x="362" y="219"/>
                      <a:pt x="388" y="218"/>
                      <a:pt x="415" y="214"/>
                    </a:cubicBezTo>
                    <a:cubicBezTo>
                      <a:pt x="478" y="202"/>
                      <a:pt x="553" y="177"/>
                      <a:pt x="616" y="152"/>
                    </a:cubicBezTo>
                    <a:cubicBezTo>
                      <a:pt x="654" y="126"/>
                      <a:pt x="692" y="114"/>
                      <a:pt x="729" y="89"/>
                    </a:cubicBezTo>
                    <a:cubicBezTo>
                      <a:pt x="780" y="38"/>
                      <a:pt x="805" y="1"/>
                      <a:pt x="7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3589925" y="3772625"/>
                <a:ext cx="212225" cy="96200"/>
              </a:xfrm>
              <a:custGeom>
                <a:avLst/>
                <a:gdLst/>
                <a:ahLst/>
                <a:cxnLst/>
                <a:rect l="l" t="t" r="r" b="b"/>
                <a:pathLst>
                  <a:path w="8489" h="3848" extrusionOk="0">
                    <a:moveTo>
                      <a:pt x="1" y="0"/>
                    </a:moveTo>
                    <a:cubicBezTo>
                      <a:pt x="139" y="13"/>
                      <a:pt x="277" y="38"/>
                      <a:pt x="416" y="76"/>
                    </a:cubicBezTo>
                    <a:cubicBezTo>
                      <a:pt x="730" y="164"/>
                      <a:pt x="1007" y="315"/>
                      <a:pt x="1233" y="553"/>
                    </a:cubicBezTo>
                    <a:cubicBezTo>
                      <a:pt x="1497" y="792"/>
                      <a:pt x="1661" y="1157"/>
                      <a:pt x="1937" y="1522"/>
                    </a:cubicBezTo>
                    <a:cubicBezTo>
                      <a:pt x="2101" y="1723"/>
                      <a:pt x="2314" y="1899"/>
                      <a:pt x="2553" y="2025"/>
                    </a:cubicBezTo>
                    <a:cubicBezTo>
                      <a:pt x="2880" y="2176"/>
                      <a:pt x="3220" y="2276"/>
                      <a:pt x="3572" y="2339"/>
                    </a:cubicBezTo>
                    <a:cubicBezTo>
                      <a:pt x="4339" y="2465"/>
                      <a:pt x="5144" y="2503"/>
                      <a:pt x="5823" y="2603"/>
                    </a:cubicBezTo>
                    <a:cubicBezTo>
                      <a:pt x="6125" y="2653"/>
                      <a:pt x="6426" y="2716"/>
                      <a:pt x="6716" y="2817"/>
                    </a:cubicBezTo>
                    <a:lnTo>
                      <a:pt x="6904" y="2892"/>
                    </a:lnTo>
                    <a:cubicBezTo>
                      <a:pt x="6967" y="2917"/>
                      <a:pt x="7017" y="2943"/>
                      <a:pt x="7068" y="2968"/>
                    </a:cubicBezTo>
                    <a:cubicBezTo>
                      <a:pt x="7156" y="3018"/>
                      <a:pt x="7244" y="3081"/>
                      <a:pt x="7332" y="3144"/>
                    </a:cubicBezTo>
                    <a:cubicBezTo>
                      <a:pt x="7495" y="3270"/>
                      <a:pt x="7621" y="3383"/>
                      <a:pt x="7734" y="3483"/>
                    </a:cubicBezTo>
                    <a:cubicBezTo>
                      <a:pt x="7847" y="3571"/>
                      <a:pt x="7960" y="3647"/>
                      <a:pt x="8099" y="3710"/>
                    </a:cubicBezTo>
                    <a:cubicBezTo>
                      <a:pt x="8187" y="3760"/>
                      <a:pt x="8275" y="3798"/>
                      <a:pt x="8375" y="3823"/>
                    </a:cubicBezTo>
                    <a:lnTo>
                      <a:pt x="8476" y="3848"/>
                    </a:lnTo>
                    <a:lnTo>
                      <a:pt x="8489" y="3848"/>
                    </a:lnTo>
                    <a:lnTo>
                      <a:pt x="8476" y="3835"/>
                    </a:lnTo>
                    <a:cubicBezTo>
                      <a:pt x="8350" y="3798"/>
                      <a:pt x="8225" y="3747"/>
                      <a:pt x="8111" y="3685"/>
                    </a:cubicBezTo>
                    <a:cubicBezTo>
                      <a:pt x="7986" y="3622"/>
                      <a:pt x="7872" y="3546"/>
                      <a:pt x="7772" y="3446"/>
                    </a:cubicBezTo>
                    <a:cubicBezTo>
                      <a:pt x="7659" y="3358"/>
                      <a:pt x="7533" y="3232"/>
                      <a:pt x="7369" y="3106"/>
                    </a:cubicBezTo>
                    <a:cubicBezTo>
                      <a:pt x="7294" y="3043"/>
                      <a:pt x="7193" y="2980"/>
                      <a:pt x="7105" y="2930"/>
                    </a:cubicBezTo>
                    <a:cubicBezTo>
                      <a:pt x="7055" y="2905"/>
                      <a:pt x="7005" y="2867"/>
                      <a:pt x="6942" y="2842"/>
                    </a:cubicBezTo>
                    <a:lnTo>
                      <a:pt x="6753" y="2767"/>
                    </a:lnTo>
                    <a:cubicBezTo>
                      <a:pt x="6464" y="2666"/>
                      <a:pt x="6162" y="2591"/>
                      <a:pt x="5848" y="2553"/>
                    </a:cubicBezTo>
                    <a:cubicBezTo>
                      <a:pt x="5169" y="2440"/>
                      <a:pt x="4364" y="2402"/>
                      <a:pt x="3597" y="2276"/>
                    </a:cubicBezTo>
                    <a:cubicBezTo>
                      <a:pt x="3258" y="2226"/>
                      <a:pt x="2918" y="2125"/>
                      <a:pt x="2616" y="1974"/>
                    </a:cubicBezTo>
                    <a:cubicBezTo>
                      <a:pt x="2377" y="1849"/>
                      <a:pt x="2164" y="1685"/>
                      <a:pt x="2013" y="1484"/>
                    </a:cubicBezTo>
                    <a:cubicBezTo>
                      <a:pt x="1723" y="1119"/>
                      <a:pt x="1547" y="767"/>
                      <a:pt x="1271" y="516"/>
                    </a:cubicBezTo>
                    <a:cubicBezTo>
                      <a:pt x="1044" y="289"/>
                      <a:pt x="743" y="126"/>
                      <a:pt x="428" y="50"/>
                    </a:cubicBezTo>
                    <a:cubicBezTo>
                      <a:pt x="328" y="25"/>
                      <a:pt x="227" y="13"/>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3544025" y="3808850"/>
                <a:ext cx="153125" cy="74450"/>
              </a:xfrm>
              <a:custGeom>
                <a:avLst/>
                <a:gdLst/>
                <a:ahLst/>
                <a:cxnLst/>
                <a:rect l="l" t="t" r="r" b="b"/>
                <a:pathLst>
                  <a:path w="6125" h="2978" extrusionOk="0">
                    <a:moveTo>
                      <a:pt x="183" y="0"/>
                    </a:moveTo>
                    <a:cubicBezTo>
                      <a:pt x="123" y="0"/>
                      <a:pt x="64" y="4"/>
                      <a:pt x="1" y="10"/>
                    </a:cubicBezTo>
                    <a:cubicBezTo>
                      <a:pt x="1" y="10"/>
                      <a:pt x="139" y="10"/>
                      <a:pt x="353" y="22"/>
                    </a:cubicBezTo>
                    <a:cubicBezTo>
                      <a:pt x="617" y="48"/>
                      <a:pt x="881" y="123"/>
                      <a:pt x="1120" y="249"/>
                    </a:cubicBezTo>
                    <a:cubicBezTo>
                      <a:pt x="1409" y="412"/>
                      <a:pt x="1648" y="626"/>
                      <a:pt x="1837" y="877"/>
                    </a:cubicBezTo>
                    <a:cubicBezTo>
                      <a:pt x="2050" y="1154"/>
                      <a:pt x="2226" y="1468"/>
                      <a:pt x="2579" y="1745"/>
                    </a:cubicBezTo>
                    <a:cubicBezTo>
                      <a:pt x="2767" y="1883"/>
                      <a:pt x="2981" y="1997"/>
                      <a:pt x="3207" y="2072"/>
                    </a:cubicBezTo>
                    <a:cubicBezTo>
                      <a:pt x="3459" y="2148"/>
                      <a:pt x="3723" y="2198"/>
                      <a:pt x="3987" y="2223"/>
                    </a:cubicBezTo>
                    <a:cubicBezTo>
                      <a:pt x="4427" y="2273"/>
                      <a:pt x="4880" y="2349"/>
                      <a:pt x="5320" y="2449"/>
                    </a:cubicBezTo>
                    <a:cubicBezTo>
                      <a:pt x="5571" y="2512"/>
                      <a:pt x="5798" y="2625"/>
                      <a:pt x="5986" y="2789"/>
                    </a:cubicBezTo>
                    <a:cubicBezTo>
                      <a:pt x="6024" y="2827"/>
                      <a:pt x="6062" y="2877"/>
                      <a:pt x="6087" y="2927"/>
                    </a:cubicBezTo>
                    <a:cubicBezTo>
                      <a:pt x="6100" y="2940"/>
                      <a:pt x="6100" y="2952"/>
                      <a:pt x="6112" y="2965"/>
                    </a:cubicBezTo>
                    <a:lnTo>
                      <a:pt x="6125" y="2977"/>
                    </a:lnTo>
                    <a:lnTo>
                      <a:pt x="6125" y="2952"/>
                    </a:lnTo>
                    <a:cubicBezTo>
                      <a:pt x="6125" y="2940"/>
                      <a:pt x="6112" y="2927"/>
                      <a:pt x="6112" y="2915"/>
                    </a:cubicBezTo>
                    <a:cubicBezTo>
                      <a:pt x="6087" y="2864"/>
                      <a:pt x="6062" y="2814"/>
                      <a:pt x="6024" y="2776"/>
                    </a:cubicBezTo>
                    <a:cubicBezTo>
                      <a:pt x="5835" y="2600"/>
                      <a:pt x="5609" y="2474"/>
                      <a:pt x="5358" y="2412"/>
                    </a:cubicBezTo>
                    <a:cubicBezTo>
                      <a:pt x="4917" y="2311"/>
                      <a:pt x="4477" y="2223"/>
                      <a:pt x="4025" y="2185"/>
                    </a:cubicBezTo>
                    <a:cubicBezTo>
                      <a:pt x="3761" y="2148"/>
                      <a:pt x="3509" y="2097"/>
                      <a:pt x="3270" y="2022"/>
                    </a:cubicBezTo>
                    <a:cubicBezTo>
                      <a:pt x="3044" y="1959"/>
                      <a:pt x="2830" y="1846"/>
                      <a:pt x="2654" y="1707"/>
                    </a:cubicBezTo>
                    <a:cubicBezTo>
                      <a:pt x="2314" y="1443"/>
                      <a:pt x="2126" y="1129"/>
                      <a:pt x="1912" y="852"/>
                    </a:cubicBezTo>
                    <a:cubicBezTo>
                      <a:pt x="1711" y="588"/>
                      <a:pt x="1459" y="374"/>
                      <a:pt x="1170" y="224"/>
                    </a:cubicBezTo>
                    <a:cubicBezTo>
                      <a:pt x="919" y="98"/>
                      <a:pt x="642" y="22"/>
                      <a:pt x="365" y="10"/>
                    </a:cubicBezTo>
                    <a:cubicBezTo>
                      <a:pt x="303" y="4"/>
                      <a:pt x="243" y="0"/>
                      <a:pt x="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3712525" y="3882950"/>
                <a:ext cx="34925" cy="11675"/>
              </a:xfrm>
              <a:custGeom>
                <a:avLst/>
                <a:gdLst/>
                <a:ahLst/>
                <a:cxnLst/>
                <a:rect l="l" t="t" r="r" b="b"/>
                <a:pathLst>
                  <a:path w="1397" h="467" extrusionOk="0">
                    <a:moveTo>
                      <a:pt x="26" y="1"/>
                    </a:moveTo>
                    <a:cubicBezTo>
                      <a:pt x="1" y="1"/>
                      <a:pt x="202" y="202"/>
                      <a:pt x="604" y="315"/>
                    </a:cubicBezTo>
                    <a:cubicBezTo>
                      <a:pt x="793" y="378"/>
                      <a:pt x="994" y="428"/>
                      <a:pt x="1208" y="441"/>
                    </a:cubicBezTo>
                    <a:cubicBezTo>
                      <a:pt x="1271" y="454"/>
                      <a:pt x="1334" y="466"/>
                      <a:pt x="1397" y="466"/>
                    </a:cubicBezTo>
                    <a:cubicBezTo>
                      <a:pt x="1397" y="466"/>
                      <a:pt x="1359" y="441"/>
                      <a:pt x="1296" y="441"/>
                    </a:cubicBezTo>
                    <a:cubicBezTo>
                      <a:pt x="1082" y="403"/>
                      <a:pt x="868" y="353"/>
                      <a:pt x="655" y="278"/>
                    </a:cubicBezTo>
                    <a:cubicBezTo>
                      <a:pt x="441" y="202"/>
                      <a:pt x="227" y="114"/>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3727925" y="3799200"/>
                <a:ext cx="69825" cy="21775"/>
              </a:xfrm>
              <a:custGeom>
                <a:avLst/>
                <a:gdLst/>
                <a:ahLst/>
                <a:cxnLst/>
                <a:rect l="l" t="t" r="r" b="b"/>
                <a:pathLst>
                  <a:path w="2793" h="871" extrusionOk="0">
                    <a:moveTo>
                      <a:pt x="89" y="0"/>
                    </a:moveTo>
                    <a:cubicBezTo>
                      <a:pt x="57" y="0"/>
                      <a:pt x="26" y="6"/>
                      <a:pt x="1" y="6"/>
                    </a:cubicBezTo>
                    <a:cubicBezTo>
                      <a:pt x="39" y="19"/>
                      <a:pt x="76" y="19"/>
                      <a:pt x="114" y="19"/>
                    </a:cubicBezTo>
                    <a:cubicBezTo>
                      <a:pt x="227" y="31"/>
                      <a:pt x="341" y="44"/>
                      <a:pt x="454" y="69"/>
                    </a:cubicBezTo>
                    <a:cubicBezTo>
                      <a:pt x="781" y="144"/>
                      <a:pt x="1082" y="270"/>
                      <a:pt x="1359" y="446"/>
                    </a:cubicBezTo>
                    <a:cubicBezTo>
                      <a:pt x="1648" y="610"/>
                      <a:pt x="1963" y="748"/>
                      <a:pt x="2290" y="823"/>
                    </a:cubicBezTo>
                    <a:cubicBezTo>
                      <a:pt x="2415" y="848"/>
                      <a:pt x="2529" y="861"/>
                      <a:pt x="2654" y="861"/>
                    </a:cubicBezTo>
                    <a:cubicBezTo>
                      <a:pt x="2673" y="867"/>
                      <a:pt x="2695" y="871"/>
                      <a:pt x="2719" y="871"/>
                    </a:cubicBezTo>
                    <a:cubicBezTo>
                      <a:pt x="2742" y="871"/>
                      <a:pt x="2767" y="867"/>
                      <a:pt x="2793" y="861"/>
                    </a:cubicBezTo>
                    <a:cubicBezTo>
                      <a:pt x="2793" y="848"/>
                      <a:pt x="2591" y="861"/>
                      <a:pt x="2327" y="786"/>
                    </a:cubicBezTo>
                    <a:cubicBezTo>
                      <a:pt x="2013" y="698"/>
                      <a:pt x="1699" y="572"/>
                      <a:pt x="1422" y="408"/>
                    </a:cubicBezTo>
                    <a:cubicBezTo>
                      <a:pt x="1133" y="232"/>
                      <a:pt x="818" y="107"/>
                      <a:pt x="491" y="31"/>
                    </a:cubicBezTo>
                    <a:cubicBezTo>
                      <a:pt x="378" y="19"/>
                      <a:pt x="265" y="6"/>
                      <a:pt x="164" y="6"/>
                    </a:cubicBezTo>
                    <a:lnTo>
                      <a:pt x="139" y="6"/>
                    </a:lnTo>
                    <a:cubicBezTo>
                      <a:pt x="123" y="2"/>
                      <a:pt x="106"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3648725" y="3745900"/>
                <a:ext cx="34275" cy="28625"/>
              </a:xfrm>
              <a:custGeom>
                <a:avLst/>
                <a:gdLst/>
                <a:ahLst/>
                <a:cxnLst/>
                <a:rect l="l" t="t" r="r" b="b"/>
                <a:pathLst>
                  <a:path w="1371" h="1145" extrusionOk="0">
                    <a:moveTo>
                      <a:pt x="0" y="0"/>
                    </a:moveTo>
                    <a:cubicBezTo>
                      <a:pt x="63" y="25"/>
                      <a:pt x="126" y="51"/>
                      <a:pt x="189" y="76"/>
                    </a:cubicBezTo>
                    <a:lnTo>
                      <a:pt x="289" y="113"/>
                    </a:lnTo>
                    <a:cubicBezTo>
                      <a:pt x="491" y="201"/>
                      <a:pt x="667" y="340"/>
                      <a:pt x="780" y="528"/>
                    </a:cubicBezTo>
                    <a:cubicBezTo>
                      <a:pt x="830" y="616"/>
                      <a:pt x="868" y="717"/>
                      <a:pt x="893" y="818"/>
                    </a:cubicBezTo>
                    <a:cubicBezTo>
                      <a:pt x="931" y="906"/>
                      <a:pt x="981" y="994"/>
                      <a:pt x="1056" y="1044"/>
                    </a:cubicBezTo>
                    <a:cubicBezTo>
                      <a:pt x="1119" y="1094"/>
                      <a:pt x="1195" y="1132"/>
                      <a:pt x="1270" y="1145"/>
                    </a:cubicBezTo>
                    <a:lnTo>
                      <a:pt x="1371" y="1145"/>
                    </a:lnTo>
                    <a:cubicBezTo>
                      <a:pt x="1270" y="1119"/>
                      <a:pt x="1182" y="1082"/>
                      <a:pt x="1094" y="1019"/>
                    </a:cubicBezTo>
                    <a:cubicBezTo>
                      <a:pt x="1031" y="956"/>
                      <a:pt x="994" y="881"/>
                      <a:pt x="968" y="792"/>
                    </a:cubicBezTo>
                    <a:cubicBezTo>
                      <a:pt x="943" y="692"/>
                      <a:pt x="906" y="591"/>
                      <a:pt x="855" y="491"/>
                    </a:cubicBezTo>
                    <a:cubicBezTo>
                      <a:pt x="729" y="302"/>
                      <a:pt x="553" y="151"/>
                      <a:pt x="327" y="76"/>
                    </a:cubicBezTo>
                    <a:lnTo>
                      <a:pt x="315" y="76"/>
                    </a:lnTo>
                    <a:cubicBezTo>
                      <a:pt x="214" y="38"/>
                      <a:pt x="113"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3477700" y="3613850"/>
                <a:ext cx="913575" cy="476000"/>
              </a:xfrm>
              <a:custGeom>
                <a:avLst/>
                <a:gdLst/>
                <a:ahLst/>
                <a:cxnLst/>
                <a:rect l="l" t="t" r="r" b="b"/>
                <a:pathLst>
                  <a:path w="36543" h="19040" extrusionOk="0">
                    <a:moveTo>
                      <a:pt x="12449" y="1"/>
                    </a:moveTo>
                    <a:lnTo>
                      <a:pt x="12424" y="26"/>
                    </a:lnTo>
                    <a:cubicBezTo>
                      <a:pt x="12085" y="278"/>
                      <a:pt x="11745" y="542"/>
                      <a:pt x="11393" y="806"/>
                    </a:cubicBezTo>
                    <a:lnTo>
                      <a:pt x="63" y="9419"/>
                    </a:lnTo>
                    <a:lnTo>
                      <a:pt x="0" y="9470"/>
                    </a:lnTo>
                    <a:lnTo>
                      <a:pt x="76" y="9495"/>
                    </a:lnTo>
                    <a:lnTo>
                      <a:pt x="18712" y="16373"/>
                    </a:lnTo>
                    <a:lnTo>
                      <a:pt x="24069" y="18347"/>
                    </a:lnTo>
                    <a:lnTo>
                      <a:pt x="25490" y="18863"/>
                    </a:lnTo>
                    <a:lnTo>
                      <a:pt x="25854" y="18989"/>
                    </a:lnTo>
                    <a:lnTo>
                      <a:pt x="25854" y="18989"/>
                    </a:lnTo>
                    <a:lnTo>
                      <a:pt x="25490" y="18850"/>
                    </a:lnTo>
                    <a:lnTo>
                      <a:pt x="24056" y="18322"/>
                    </a:lnTo>
                    <a:lnTo>
                      <a:pt x="18699" y="16323"/>
                    </a:lnTo>
                    <a:lnTo>
                      <a:pt x="187" y="9451"/>
                    </a:lnTo>
                    <a:lnTo>
                      <a:pt x="187" y="9451"/>
                    </a:lnTo>
                    <a:cubicBezTo>
                      <a:pt x="3675" y="6801"/>
                      <a:pt x="7473" y="3915"/>
                      <a:pt x="11444" y="894"/>
                    </a:cubicBezTo>
                    <a:lnTo>
                      <a:pt x="12472" y="113"/>
                    </a:lnTo>
                    <a:lnTo>
                      <a:pt x="12472" y="113"/>
                    </a:lnTo>
                    <a:lnTo>
                      <a:pt x="36412" y="8031"/>
                    </a:lnTo>
                    <a:lnTo>
                      <a:pt x="36412" y="8031"/>
                    </a:lnTo>
                    <a:lnTo>
                      <a:pt x="28809" y="16046"/>
                    </a:lnTo>
                    <a:lnTo>
                      <a:pt x="26709" y="18259"/>
                    </a:lnTo>
                    <a:lnTo>
                      <a:pt x="26169" y="18838"/>
                    </a:lnTo>
                    <a:lnTo>
                      <a:pt x="25980" y="19039"/>
                    </a:lnTo>
                    <a:cubicBezTo>
                      <a:pt x="25980" y="19039"/>
                      <a:pt x="26043" y="18976"/>
                      <a:pt x="26169" y="18850"/>
                    </a:cubicBezTo>
                    <a:lnTo>
                      <a:pt x="26709" y="18285"/>
                    </a:lnTo>
                    <a:lnTo>
                      <a:pt x="28822" y="16084"/>
                    </a:lnTo>
                    <a:cubicBezTo>
                      <a:pt x="30645" y="14160"/>
                      <a:pt x="33273" y="11419"/>
                      <a:pt x="36505" y="8036"/>
                    </a:cubicBezTo>
                    <a:lnTo>
                      <a:pt x="36543" y="7998"/>
                    </a:lnTo>
                    <a:lnTo>
                      <a:pt x="36493" y="7973"/>
                    </a:lnTo>
                    <a:lnTo>
                      <a:pt x="12475" y="13"/>
                    </a:lnTo>
                    <a:lnTo>
                      <a:pt x="1244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27"/>
            <p:cNvGrpSpPr/>
            <p:nvPr/>
          </p:nvGrpSpPr>
          <p:grpSpPr>
            <a:xfrm rot="6300261">
              <a:off x="3013250" y="1505102"/>
              <a:ext cx="927481" cy="782749"/>
              <a:chOff x="5495733" y="3271125"/>
              <a:chExt cx="1159989" cy="978975"/>
            </a:xfrm>
          </p:grpSpPr>
          <p:sp>
            <p:nvSpPr>
              <p:cNvPr id="615" name="Google Shape;615;p27"/>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9" name="Google Shape;619;p27"/>
          <p:cNvGrpSpPr/>
          <p:nvPr/>
        </p:nvGrpSpPr>
        <p:grpSpPr>
          <a:xfrm rot="6300261">
            <a:off x="8266752" y="2886141"/>
            <a:ext cx="927481" cy="782749"/>
            <a:chOff x="5495733" y="3271125"/>
            <a:chExt cx="1159989" cy="978975"/>
          </a:xfrm>
        </p:grpSpPr>
        <p:sp>
          <p:nvSpPr>
            <p:cNvPr id="620" name="Google Shape;620;p27"/>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50636" y="900853"/>
            <a:ext cx="5265354" cy="2400657"/>
          </a:xfrm>
          <a:prstGeom prst="rect">
            <a:avLst/>
          </a:prstGeom>
        </p:spPr>
        <p:txBody>
          <a:bodyPr wrap="square">
            <a:spAutoFit/>
          </a:bodyPr>
          <a:lstStyle/>
          <a:p>
            <a:r>
              <a:rPr lang="en-US" sz="2400" dirty="0">
                <a:solidFill>
                  <a:schemeClr val="tx1"/>
                </a:solidFill>
                <a:latin typeface="Cambria" panose="02040503050406030204" pitchFamily="18" charset="0"/>
                <a:ea typeface="Cambria" panose="02040503050406030204" pitchFamily="18" charset="0"/>
              </a:rPr>
              <a:t>What is Image Based Steganography ?</a:t>
            </a:r>
          </a:p>
          <a:p>
            <a:endParaRPr lang="en-US" sz="18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800" dirty="0">
                <a:solidFill>
                  <a:schemeClr val="tx1"/>
                </a:solidFill>
                <a:latin typeface="Cambria" panose="02040503050406030204" pitchFamily="18" charset="0"/>
                <a:ea typeface="Cambria" panose="02040503050406030204" pitchFamily="18" charset="0"/>
              </a:rPr>
              <a:t>Image </a:t>
            </a:r>
            <a:r>
              <a:rPr lang="en-US" sz="1800" dirty="0" smtClean="0">
                <a:solidFill>
                  <a:schemeClr val="tx1"/>
                </a:solidFill>
                <a:latin typeface="Cambria" panose="02040503050406030204" pitchFamily="18" charset="0"/>
                <a:ea typeface="Cambria" panose="02040503050406030204" pitchFamily="18" charset="0"/>
              </a:rPr>
              <a:t>Steganography </a:t>
            </a:r>
            <a:r>
              <a:rPr lang="en-US" sz="1800" dirty="0">
                <a:solidFill>
                  <a:schemeClr val="tx1"/>
                </a:solidFill>
                <a:latin typeface="Cambria" panose="02040503050406030204" pitchFamily="18" charset="0"/>
                <a:ea typeface="Cambria" panose="02040503050406030204" pitchFamily="18" charset="0"/>
              </a:rPr>
              <a:t>refers to the process of hiding data</a:t>
            </a:r>
            <a:r>
              <a:rPr lang="en-US" sz="1800" dirty="0" smtClean="0">
                <a:solidFill>
                  <a:schemeClr val="tx1"/>
                </a:solidFill>
                <a:latin typeface="Cambria" panose="02040503050406030204" pitchFamily="18" charset="0"/>
                <a:ea typeface="Cambria" panose="02040503050406030204" pitchFamily="18" charset="0"/>
              </a:rPr>
              <a:t> </a:t>
            </a:r>
            <a:r>
              <a:rPr lang="en-US" sz="1800" dirty="0">
                <a:solidFill>
                  <a:schemeClr val="tx1"/>
                </a:solidFill>
                <a:latin typeface="Cambria" panose="02040503050406030204" pitchFamily="18" charset="0"/>
                <a:ea typeface="Cambria" panose="02040503050406030204" pitchFamily="18" charset="0"/>
              </a:rPr>
              <a:t>within an image </a:t>
            </a:r>
            <a:r>
              <a:rPr lang="en-US" sz="1800" dirty="0" smtClean="0">
                <a:solidFill>
                  <a:schemeClr val="tx1"/>
                </a:solidFill>
                <a:latin typeface="Cambria" panose="02040503050406030204" pitchFamily="18" charset="0"/>
                <a:ea typeface="Cambria" panose="02040503050406030204" pitchFamily="18" charset="0"/>
              </a:rPr>
              <a:t>file. </a:t>
            </a:r>
            <a:endParaRPr lang="en-US" sz="1800" dirty="0">
              <a:solidFill>
                <a:schemeClr val="tx1"/>
              </a:solidFill>
              <a:latin typeface="Cambria" panose="02040503050406030204" pitchFamily="18" charset="0"/>
              <a:ea typeface="Cambria" panose="02040503050406030204" pitchFamily="18" charset="0"/>
            </a:endParaRPr>
          </a:p>
          <a:p>
            <a:endParaRPr lang="en-US" sz="18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800" dirty="0">
                <a:solidFill>
                  <a:schemeClr val="tx1"/>
                </a:solidFill>
                <a:latin typeface="Cambria" panose="02040503050406030204" pitchFamily="18" charset="0"/>
                <a:ea typeface="Cambria" panose="02040503050406030204" pitchFamily="18" charset="0"/>
              </a:rPr>
              <a:t>The image selected for this purpose is called the cover-image and the image obtained after steganography is called the stego-image.</a:t>
            </a:r>
            <a:endParaRPr lang="en-IN" sz="1200" dirty="0">
              <a:solidFill>
                <a:schemeClr val="tx1"/>
              </a:solidFill>
              <a:latin typeface="Cambria" panose="02040503050406030204" pitchFamily="18" charset="0"/>
              <a:ea typeface="Cambria" panose="02040503050406030204" pitchFamily="18" charset="0"/>
            </a:endParaRPr>
          </a:p>
        </p:txBody>
      </p:sp>
      <p:grpSp>
        <p:nvGrpSpPr>
          <p:cNvPr id="3" name="Group 2"/>
          <p:cNvGrpSpPr/>
          <p:nvPr/>
        </p:nvGrpSpPr>
        <p:grpSpPr>
          <a:xfrm>
            <a:off x="145965" y="3557410"/>
            <a:ext cx="7189736" cy="1464107"/>
            <a:chOff x="145965" y="3557410"/>
            <a:chExt cx="7189736" cy="146410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65" y="3557410"/>
              <a:ext cx="7189736" cy="1153135"/>
            </a:xfrm>
            <a:prstGeom prst="rect">
              <a:avLst/>
            </a:prstGeom>
          </p:spPr>
        </p:pic>
        <p:sp>
          <p:nvSpPr>
            <p:cNvPr id="182" name="Rectangle 181"/>
            <p:cNvSpPr/>
            <p:nvPr/>
          </p:nvSpPr>
          <p:spPr>
            <a:xfrm>
              <a:off x="1952761" y="4713740"/>
              <a:ext cx="2765501" cy="307777"/>
            </a:xfrm>
            <a:prstGeom prst="rect">
              <a:avLst/>
            </a:prstGeom>
          </p:spPr>
          <p:txBody>
            <a:bodyPr wrap="none">
              <a:spAutoFit/>
            </a:bodyPr>
            <a:lstStyle/>
            <a:p>
              <a:r>
                <a:rPr lang="en-US" dirty="0">
                  <a:solidFill>
                    <a:schemeClr val="tx1">
                      <a:alpha val="50000"/>
                    </a:schemeClr>
                  </a:solidFill>
                  <a:latin typeface="Nirmala UI Semilight" panose="020B0402040204020203" pitchFamily="34" charset="0"/>
                  <a:cs typeface="Nirmala UI Semilight" panose="020B0402040204020203" pitchFamily="34" charset="0"/>
                </a:rPr>
                <a:t>Fig. </a:t>
              </a:r>
              <a:r>
                <a:rPr lang="en-US" dirty="0" smtClean="0">
                  <a:solidFill>
                    <a:schemeClr val="tx1">
                      <a:alpha val="50000"/>
                    </a:schemeClr>
                  </a:solidFill>
                  <a:latin typeface="Nirmala UI Semilight" panose="020B0402040204020203" pitchFamily="34" charset="0"/>
                  <a:cs typeface="Nirmala UI Semilight" panose="020B0402040204020203" pitchFamily="34" charset="0"/>
                </a:rPr>
                <a:t>1 Basic Image Steganography</a:t>
              </a:r>
              <a:endParaRPr lang="en-IN" dirty="0"/>
            </a:p>
          </p:txBody>
        </p:sp>
      </p:grpSp>
    </p:spTree>
    <p:extLst>
      <p:ext uri="{BB962C8B-B14F-4D97-AF65-F5344CB8AC3E}">
        <p14:creationId xmlns:p14="http://schemas.microsoft.com/office/powerpoint/2010/main" val="62680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50"/>
                                        <p:tgtEl>
                                          <p:spTgt spid="6">
                                            <p:txEl>
                                              <p:pRg st="0" end="0"/>
                                            </p:txEl>
                                          </p:spTgt>
                                        </p:tgtEl>
                                      </p:cBhvr>
                                    </p:animEffect>
                                    <p:anim calcmode="lin" valueType="num">
                                      <p:cBhvr>
                                        <p:cTn id="8" dur="25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barn(inVertical)">
                                      <p:cBhvr>
                                        <p:cTn id="14" dur="250"/>
                                        <p:tgtEl>
                                          <p:spTgt spid="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arn(inVertical)">
                                      <p:cBhvr>
                                        <p:cTn id="19" dur="25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smtClean="0">
                <a:latin typeface="Cambria" panose="02040503050406030204" pitchFamily="18" charset="0"/>
                <a:ea typeface="Cambria" panose="02040503050406030204" pitchFamily="18" charset="0"/>
                <a:cs typeface="Nirmala UI Semilight" panose="020B0402040204020203" pitchFamily="34" charset="0"/>
              </a:rPr>
              <a:t>Application</a:t>
            </a:r>
            <a:endParaRPr lang="en-IN" dirty="0">
              <a:latin typeface="Cambria" panose="02040503050406030204" pitchFamily="18" charset="0"/>
              <a:ea typeface="Cambria" panose="02040503050406030204" pitchFamily="18" charset="0"/>
            </a:endParaRPr>
          </a:p>
        </p:txBody>
      </p:sp>
      <p:grpSp>
        <p:nvGrpSpPr>
          <p:cNvPr id="4" name="Group 3"/>
          <p:cNvGrpSpPr/>
          <p:nvPr/>
        </p:nvGrpSpPr>
        <p:grpSpPr>
          <a:xfrm>
            <a:off x="6154394" y="1524133"/>
            <a:ext cx="3099385" cy="1916917"/>
            <a:chOff x="6154394" y="1524133"/>
            <a:chExt cx="3099385" cy="1916917"/>
          </a:xfrm>
        </p:grpSpPr>
        <p:grpSp>
          <p:nvGrpSpPr>
            <p:cNvPr id="182" name="Google Shape;637;p28"/>
            <p:cNvGrpSpPr/>
            <p:nvPr/>
          </p:nvGrpSpPr>
          <p:grpSpPr>
            <a:xfrm>
              <a:off x="6401179" y="1614328"/>
              <a:ext cx="2605814" cy="1403656"/>
              <a:chOff x="235600" y="1774125"/>
              <a:chExt cx="3113225" cy="2554000"/>
            </a:xfrm>
          </p:grpSpPr>
          <p:sp>
            <p:nvSpPr>
              <p:cNvPr id="183" name="Google Shape;638;p28"/>
              <p:cNvSpPr/>
              <p:nvPr/>
            </p:nvSpPr>
            <p:spPr>
              <a:xfrm>
                <a:off x="2937300" y="3352625"/>
                <a:ext cx="263475" cy="35225"/>
              </a:xfrm>
              <a:custGeom>
                <a:avLst/>
                <a:gdLst/>
                <a:ahLst/>
                <a:cxnLst/>
                <a:rect l="l" t="t" r="r" b="b"/>
                <a:pathLst>
                  <a:path w="10539" h="1409" extrusionOk="0">
                    <a:moveTo>
                      <a:pt x="0" y="0"/>
                    </a:moveTo>
                    <a:lnTo>
                      <a:pt x="0" y="1409"/>
                    </a:lnTo>
                    <a:lnTo>
                      <a:pt x="10538" y="1409"/>
                    </a:lnTo>
                    <a:lnTo>
                      <a:pt x="105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39;p28"/>
              <p:cNvSpPr/>
              <p:nvPr/>
            </p:nvSpPr>
            <p:spPr>
              <a:xfrm>
                <a:off x="2971550" y="3353875"/>
                <a:ext cx="3175" cy="33025"/>
              </a:xfrm>
              <a:custGeom>
                <a:avLst/>
                <a:gdLst/>
                <a:ahLst/>
                <a:cxnLst/>
                <a:rect l="l" t="t" r="r" b="b"/>
                <a:pathLst>
                  <a:path w="127" h="1321" extrusionOk="0">
                    <a:moveTo>
                      <a:pt x="64" y="1"/>
                    </a:moveTo>
                    <a:cubicBezTo>
                      <a:pt x="26" y="1"/>
                      <a:pt x="1" y="302"/>
                      <a:pt x="1" y="667"/>
                    </a:cubicBezTo>
                    <a:cubicBezTo>
                      <a:pt x="1" y="1032"/>
                      <a:pt x="26" y="1321"/>
                      <a:pt x="64" y="1321"/>
                    </a:cubicBezTo>
                    <a:cubicBezTo>
                      <a:pt x="102" y="1321"/>
                      <a:pt x="127" y="1032"/>
                      <a:pt x="127" y="667"/>
                    </a:cubicBezTo>
                    <a:cubicBezTo>
                      <a:pt x="127" y="302"/>
                      <a:pt x="102" y="1"/>
                      <a:pt x="6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40;p28"/>
              <p:cNvSpPr/>
              <p:nvPr/>
            </p:nvSpPr>
            <p:spPr>
              <a:xfrm>
                <a:off x="2965600" y="3353250"/>
                <a:ext cx="3475" cy="33025"/>
              </a:xfrm>
              <a:custGeom>
                <a:avLst/>
                <a:gdLst/>
                <a:ahLst/>
                <a:cxnLst/>
                <a:rect l="l" t="t" r="r" b="b"/>
                <a:pathLst>
                  <a:path w="139" h="1321" extrusionOk="0">
                    <a:moveTo>
                      <a:pt x="76" y="0"/>
                    </a:moveTo>
                    <a:cubicBezTo>
                      <a:pt x="38" y="0"/>
                      <a:pt x="0" y="290"/>
                      <a:pt x="0" y="654"/>
                    </a:cubicBezTo>
                    <a:cubicBezTo>
                      <a:pt x="0" y="1019"/>
                      <a:pt x="38" y="1321"/>
                      <a:pt x="76" y="1321"/>
                    </a:cubicBezTo>
                    <a:cubicBezTo>
                      <a:pt x="113" y="1321"/>
                      <a:pt x="138" y="1019"/>
                      <a:pt x="138" y="654"/>
                    </a:cubicBezTo>
                    <a:cubicBezTo>
                      <a:pt x="138" y="290"/>
                      <a:pt x="113" y="0"/>
                      <a:pt x="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41;p28"/>
              <p:cNvSpPr/>
              <p:nvPr/>
            </p:nvSpPr>
            <p:spPr>
              <a:xfrm>
                <a:off x="3178725" y="3353875"/>
                <a:ext cx="3500" cy="33025"/>
              </a:xfrm>
              <a:custGeom>
                <a:avLst/>
                <a:gdLst/>
                <a:ahLst/>
                <a:cxnLst/>
                <a:rect l="l" t="t" r="r" b="b"/>
                <a:pathLst>
                  <a:path w="140" h="1321" extrusionOk="0">
                    <a:moveTo>
                      <a:pt x="64" y="1"/>
                    </a:moveTo>
                    <a:cubicBezTo>
                      <a:pt x="39" y="1"/>
                      <a:pt x="1" y="302"/>
                      <a:pt x="1" y="667"/>
                    </a:cubicBezTo>
                    <a:cubicBezTo>
                      <a:pt x="1" y="1032"/>
                      <a:pt x="39" y="1321"/>
                      <a:pt x="64" y="1321"/>
                    </a:cubicBezTo>
                    <a:cubicBezTo>
                      <a:pt x="101" y="1321"/>
                      <a:pt x="139" y="1032"/>
                      <a:pt x="139" y="667"/>
                    </a:cubicBezTo>
                    <a:cubicBezTo>
                      <a:pt x="139" y="302"/>
                      <a:pt x="101" y="1"/>
                      <a:pt x="6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42;p28"/>
              <p:cNvSpPr/>
              <p:nvPr/>
            </p:nvSpPr>
            <p:spPr>
              <a:xfrm>
                <a:off x="3173075" y="3353250"/>
                <a:ext cx="3175" cy="33025"/>
              </a:xfrm>
              <a:custGeom>
                <a:avLst/>
                <a:gdLst/>
                <a:ahLst/>
                <a:cxnLst/>
                <a:rect l="l" t="t" r="r" b="b"/>
                <a:pathLst>
                  <a:path w="127" h="1321" extrusionOk="0">
                    <a:moveTo>
                      <a:pt x="63" y="0"/>
                    </a:moveTo>
                    <a:cubicBezTo>
                      <a:pt x="26" y="0"/>
                      <a:pt x="0" y="290"/>
                      <a:pt x="0" y="654"/>
                    </a:cubicBezTo>
                    <a:cubicBezTo>
                      <a:pt x="0" y="1019"/>
                      <a:pt x="26" y="1321"/>
                      <a:pt x="63" y="1321"/>
                    </a:cubicBezTo>
                    <a:cubicBezTo>
                      <a:pt x="101" y="1321"/>
                      <a:pt x="126" y="1019"/>
                      <a:pt x="126" y="654"/>
                    </a:cubicBezTo>
                    <a:cubicBezTo>
                      <a:pt x="126" y="290"/>
                      <a:pt x="101" y="0"/>
                      <a:pt x="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43;p28"/>
              <p:cNvSpPr/>
              <p:nvPr/>
            </p:nvSpPr>
            <p:spPr>
              <a:xfrm>
                <a:off x="3005525" y="3369600"/>
                <a:ext cx="134875" cy="3175"/>
              </a:xfrm>
              <a:custGeom>
                <a:avLst/>
                <a:gdLst/>
                <a:ahLst/>
                <a:cxnLst/>
                <a:rect l="l" t="t" r="r" b="b"/>
                <a:pathLst>
                  <a:path w="5395" h="127" extrusionOk="0">
                    <a:moveTo>
                      <a:pt x="2691" y="0"/>
                    </a:moveTo>
                    <a:cubicBezTo>
                      <a:pt x="1207" y="0"/>
                      <a:pt x="0" y="25"/>
                      <a:pt x="0" y="63"/>
                    </a:cubicBezTo>
                    <a:cubicBezTo>
                      <a:pt x="0" y="101"/>
                      <a:pt x="1207" y="126"/>
                      <a:pt x="2691" y="126"/>
                    </a:cubicBezTo>
                    <a:cubicBezTo>
                      <a:pt x="4187" y="126"/>
                      <a:pt x="5395" y="101"/>
                      <a:pt x="5395" y="63"/>
                    </a:cubicBezTo>
                    <a:cubicBezTo>
                      <a:pt x="5395" y="25"/>
                      <a:pt x="4187" y="0"/>
                      <a:pt x="269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44;p28"/>
              <p:cNvSpPr/>
              <p:nvPr/>
            </p:nvSpPr>
            <p:spPr>
              <a:xfrm>
                <a:off x="2936050" y="3511050"/>
                <a:ext cx="263775" cy="70450"/>
              </a:xfrm>
              <a:custGeom>
                <a:avLst/>
                <a:gdLst/>
                <a:ahLst/>
                <a:cxnLst/>
                <a:rect l="l" t="t" r="r" b="b"/>
                <a:pathLst>
                  <a:path w="10551" h="2818" extrusionOk="0">
                    <a:moveTo>
                      <a:pt x="0" y="1"/>
                    </a:moveTo>
                    <a:lnTo>
                      <a:pt x="0" y="2818"/>
                    </a:lnTo>
                    <a:lnTo>
                      <a:pt x="10550" y="2818"/>
                    </a:lnTo>
                    <a:lnTo>
                      <a:pt x="1055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45;p28"/>
              <p:cNvSpPr/>
              <p:nvPr/>
            </p:nvSpPr>
            <p:spPr>
              <a:xfrm>
                <a:off x="2936675" y="3517300"/>
                <a:ext cx="266300" cy="60775"/>
              </a:xfrm>
              <a:custGeom>
                <a:avLst/>
                <a:gdLst/>
                <a:ahLst/>
                <a:cxnLst/>
                <a:rect l="l" t="t" r="r" b="b"/>
                <a:pathLst>
                  <a:path w="10652" h="2431" extrusionOk="0">
                    <a:moveTo>
                      <a:pt x="5872" y="115"/>
                    </a:moveTo>
                    <a:cubicBezTo>
                      <a:pt x="5954" y="115"/>
                      <a:pt x="6038" y="140"/>
                      <a:pt x="6112" y="191"/>
                    </a:cubicBezTo>
                    <a:cubicBezTo>
                      <a:pt x="6275" y="304"/>
                      <a:pt x="6388" y="480"/>
                      <a:pt x="6438" y="681"/>
                    </a:cubicBezTo>
                    <a:cubicBezTo>
                      <a:pt x="6509" y="1057"/>
                      <a:pt x="6393" y="1454"/>
                      <a:pt x="6122" y="1730"/>
                    </a:cubicBezTo>
                    <a:lnTo>
                      <a:pt x="6122" y="1730"/>
                    </a:lnTo>
                    <a:cubicBezTo>
                      <a:pt x="5933" y="1614"/>
                      <a:pt x="5763" y="1468"/>
                      <a:pt x="5621" y="1298"/>
                    </a:cubicBezTo>
                    <a:cubicBezTo>
                      <a:pt x="5495" y="1134"/>
                      <a:pt x="5420" y="946"/>
                      <a:pt x="5407" y="757"/>
                    </a:cubicBezTo>
                    <a:cubicBezTo>
                      <a:pt x="5382" y="556"/>
                      <a:pt x="5458" y="367"/>
                      <a:pt x="5596" y="229"/>
                    </a:cubicBezTo>
                    <a:cubicBezTo>
                      <a:pt x="5672" y="153"/>
                      <a:pt x="5771" y="115"/>
                      <a:pt x="5872" y="115"/>
                    </a:cubicBezTo>
                    <a:close/>
                    <a:moveTo>
                      <a:pt x="8438" y="90"/>
                    </a:moveTo>
                    <a:cubicBezTo>
                      <a:pt x="8727" y="116"/>
                      <a:pt x="8966" y="405"/>
                      <a:pt x="8991" y="719"/>
                    </a:cubicBezTo>
                    <a:cubicBezTo>
                      <a:pt x="9016" y="1059"/>
                      <a:pt x="8891" y="1398"/>
                      <a:pt x="8652" y="1637"/>
                    </a:cubicBezTo>
                    <a:cubicBezTo>
                      <a:pt x="8598" y="1690"/>
                      <a:pt x="8541" y="1740"/>
                      <a:pt x="8481" y="1785"/>
                    </a:cubicBezTo>
                    <a:lnTo>
                      <a:pt x="8481" y="1785"/>
                    </a:lnTo>
                    <a:cubicBezTo>
                      <a:pt x="8321" y="1677"/>
                      <a:pt x="8176" y="1538"/>
                      <a:pt x="8073" y="1373"/>
                    </a:cubicBezTo>
                    <a:cubicBezTo>
                      <a:pt x="7922" y="1159"/>
                      <a:pt x="7872" y="883"/>
                      <a:pt x="7910" y="631"/>
                    </a:cubicBezTo>
                    <a:cubicBezTo>
                      <a:pt x="7922" y="493"/>
                      <a:pt x="7985" y="355"/>
                      <a:pt x="8073" y="254"/>
                    </a:cubicBezTo>
                    <a:cubicBezTo>
                      <a:pt x="8161" y="141"/>
                      <a:pt x="8300" y="90"/>
                      <a:pt x="8438" y="90"/>
                    </a:cubicBezTo>
                    <a:close/>
                    <a:moveTo>
                      <a:pt x="3225" y="146"/>
                    </a:moveTo>
                    <a:cubicBezTo>
                      <a:pt x="3347" y="146"/>
                      <a:pt x="3471" y="184"/>
                      <a:pt x="3571" y="254"/>
                    </a:cubicBezTo>
                    <a:cubicBezTo>
                      <a:pt x="3798" y="468"/>
                      <a:pt x="3886" y="795"/>
                      <a:pt x="3798" y="1084"/>
                    </a:cubicBezTo>
                    <a:cubicBezTo>
                      <a:pt x="3697" y="1361"/>
                      <a:pt x="3521" y="1612"/>
                      <a:pt x="3295" y="1801"/>
                    </a:cubicBezTo>
                    <a:cubicBezTo>
                      <a:pt x="3278" y="1815"/>
                      <a:pt x="3261" y="1829"/>
                      <a:pt x="3243" y="1843"/>
                    </a:cubicBezTo>
                    <a:lnTo>
                      <a:pt x="3243" y="1843"/>
                    </a:lnTo>
                    <a:cubicBezTo>
                      <a:pt x="3112" y="1735"/>
                      <a:pt x="2998" y="1606"/>
                      <a:pt x="2905" y="1461"/>
                    </a:cubicBezTo>
                    <a:cubicBezTo>
                      <a:pt x="2704" y="1159"/>
                      <a:pt x="2666" y="782"/>
                      <a:pt x="2779" y="455"/>
                    </a:cubicBezTo>
                    <a:cubicBezTo>
                      <a:pt x="2842" y="304"/>
                      <a:pt x="2968" y="191"/>
                      <a:pt x="3131" y="153"/>
                    </a:cubicBezTo>
                    <a:cubicBezTo>
                      <a:pt x="3162" y="148"/>
                      <a:pt x="3193" y="146"/>
                      <a:pt x="3225" y="146"/>
                    </a:cubicBezTo>
                    <a:close/>
                    <a:moveTo>
                      <a:pt x="5879" y="0"/>
                    </a:moveTo>
                    <a:cubicBezTo>
                      <a:pt x="5864" y="0"/>
                      <a:pt x="5850" y="1"/>
                      <a:pt x="5835" y="2"/>
                    </a:cubicBezTo>
                    <a:cubicBezTo>
                      <a:pt x="5709" y="2"/>
                      <a:pt x="5583" y="53"/>
                      <a:pt x="5495" y="141"/>
                    </a:cubicBezTo>
                    <a:cubicBezTo>
                      <a:pt x="5332" y="304"/>
                      <a:pt x="5256" y="543"/>
                      <a:pt x="5282" y="769"/>
                    </a:cubicBezTo>
                    <a:cubicBezTo>
                      <a:pt x="5294" y="996"/>
                      <a:pt x="5370" y="1210"/>
                      <a:pt x="5521" y="1373"/>
                    </a:cubicBezTo>
                    <a:cubicBezTo>
                      <a:pt x="5663" y="1550"/>
                      <a:pt x="5832" y="1701"/>
                      <a:pt x="6020" y="1822"/>
                    </a:cubicBezTo>
                    <a:lnTo>
                      <a:pt x="6020" y="1822"/>
                    </a:lnTo>
                    <a:cubicBezTo>
                      <a:pt x="5713" y="2066"/>
                      <a:pt x="5339" y="2217"/>
                      <a:pt x="4942" y="2241"/>
                    </a:cubicBezTo>
                    <a:cubicBezTo>
                      <a:pt x="4831" y="2255"/>
                      <a:pt x="4718" y="2262"/>
                      <a:pt x="4606" y="2262"/>
                    </a:cubicBezTo>
                    <a:cubicBezTo>
                      <a:pt x="4324" y="2262"/>
                      <a:pt x="4042" y="2217"/>
                      <a:pt x="3773" y="2128"/>
                    </a:cubicBezTo>
                    <a:cubicBezTo>
                      <a:pt x="3607" y="2076"/>
                      <a:pt x="3453" y="1998"/>
                      <a:pt x="3317" y="1899"/>
                    </a:cubicBezTo>
                    <a:lnTo>
                      <a:pt x="3317" y="1899"/>
                    </a:lnTo>
                    <a:cubicBezTo>
                      <a:pt x="3326" y="1892"/>
                      <a:pt x="3336" y="1884"/>
                      <a:pt x="3345" y="1876"/>
                    </a:cubicBezTo>
                    <a:cubicBezTo>
                      <a:pt x="3597" y="1675"/>
                      <a:pt x="3773" y="1423"/>
                      <a:pt x="3886" y="1122"/>
                    </a:cubicBezTo>
                    <a:cubicBezTo>
                      <a:pt x="3999" y="795"/>
                      <a:pt x="3898" y="417"/>
                      <a:pt x="3634" y="178"/>
                    </a:cubicBezTo>
                    <a:cubicBezTo>
                      <a:pt x="3517" y="90"/>
                      <a:pt x="3369" y="40"/>
                      <a:pt x="3220" y="40"/>
                    </a:cubicBezTo>
                    <a:cubicBezTo>
                      <a:pt x="3178" y="40"/>
                      <a:pt x="3135" y="44"/>
                      <a:pt x="3094" y="53"/>
                    </a:cubicBezTo>
                    <a:cubicBezTo>
                      <a:pt x="2905" y="90"/>
                      <a:pt x="2741" y="229"/>
                      <a:pt x="2666" y="417"/>
                    </a:cubicBezTo>
                    <a:cubicBezTo>
                      <a:pt x="2528" y="782"/>
                      <a:pt x="2578" y="1197"/>
                      <a:pt x="2792" y="1537"/>
                    </a:cubicBezTo>
                    <a:cubicBezTo>
                      <a:pt x="2883" y="1687"/>
                      <a:pt x="2995" y="1819"/>
                      <a:pt x="3125" y="1931"/>
                    </a:cubicBezTo>
                    <a:lnTo>
                      <a:pt x="3125" y="1931"/>
                    </a:lnTo>
                    <a:cubicBezTo>
                      <a:pt x="2767" y="2181"/>
                      <a:pt x="2344" y="2332"/>
                      <a:pt x="1912" y="2354"/>
                    </a:cubicBezTo>
                    <a:cubicBezTo>
                      <a:pt x="1884" y="2355"/>
                      <a:pt x="1856" y="2355"/>
                      <a:pt x="1828" y="2355"/>
                    </a:cubicBezTo>
                    <a:cubicBezTo>
                      <a:pt x="1466" y="2355"/>
                      <a:pt x="1108" y="2279"/>
                      <a:pt x="792" y="2128"/>
                    </a:cubicBezTo>
                    <a:cubicBezTo>
                      <a:pt x="491" y="1977"/>
                      <a:pt x="227" y="1775"/>
                      <a:pt x="0" y="1524"/>
                    </a:cubicBezTo>
                    <a:lnTo>
                      <a:pt x="0" y="1524"/>
                    </a:lnTo>
                    <a:cubicBezTo>
                      <a:pt x="13" y="1549"/>
                      <a:pt x="25" y="1562"/>
                      <a:pt x="38" y="1574"/>
                    </a:cubicBezTo>
                    <a:cubicBezTo>
                      <a:pt x="76" y="1625"/>
                      <a:pt x="126" y="1675"/>
                      <a:pt x="164" y="1725"/>
                    </a:cubicBezTo>
                    <a:cubicBezTo>
                      <a:pt x="597" y="2170"/>
                      <a:pt x="1190" y="2431"/>
                      <a:pt x="1813" y="2431"/>
                    </a:cubicBezTo>
                    <a:cubicBezTo>
                      <a:pt x="1842" y="2431"/>
                      <a:pt x="1870" y="2430"/>
                      <a:pt x="1899" y="2429"/>
                    </a:cubicBezTo>
                    <a:cubicBezTo>
                      <a:pt x="2376" y="2418"/>
                      <a:pt x="2823" y="2260"/>
                      <a:pt x="3198" y="1991"/>
                    </a:cubicBezTo>
                    <a:lnTo>
                      <a:pt x="3198" y="1991"/>
                    </a:lnTo>
                    <a:cubicBezTo>
                      <a:pt x="3356" y="2111"/>
                      <a:pt x="3536" y="2204"/>
                      <a:pt x="3735" y="2266"/>
                    </a:cubicBezTo>
                    <a:cubicBezTo>
                      <a:pt x="4029" y="2361"/>
                      <a:pt x="4338" y="2406"/>
                      <a:pt x="4650" y="2406"/>
                    </a:cubicBezTo>
                    <a:cubicBezTo>
                      <a:pt x="4751" y="2406"/>
                      <a:pt x="4853" y="2401"/>
                      <a:pt x="4955" y="2392"/>
                    </a:cubicBezTo>
                    <a:cubicBezTo>
                      <a:pt x="5395" y="2354"/>
                      <a:pt x="5810" y="2178"/>
                      <a:pt x="6149" y="1901"/>
                    </a:cubicBezTo>
                    <a:cubicBezTo>
                      <a:pt x="6150" y="1901"/>
                      <a:pt x="6150" y="1900"/>
                      <a:pt x="6151" y="1900"/>
                    </a:cubicBezTo>
                    <a:lnTo>
                      <a:pt x="6151" y="1900"/>
                    </a:lnTo>
                    <a:cubicBezTo>
                      <a:pt x="6273" y="1967"/>
                      <a:pt x="6403" y="2022"/>
                      <a:pt x="6539" y="2065"/>
                    </a:cubicBezTo>
                    <a:cubicBezTo>
                      <a:pt x="6835" y="2173"/>
                      <a:pt x="7147" y="2228"/>
                      <a:pt x="7463" y="2228"/>
                    </a:cubicBezTo>
                    <a:cubicBezTo>
                      <a:pt x="7549" y="2228"/>
                      <a:pt x="7635" y="2224"/>
                      <a:pt x="7721" y="2216"/>
                    </a:cubicBezTo>
                    <a:cubicBezTo>
                      <a:pt x="8006" y="2187"/>
                      <a:pt x="8285" y="2079"/>
                      <a:pt x="8517" y="1909"/>
                    </a:cubicBezTo>
                    <a:lnTo>
                      <a:pt x="8517" y="1909"/>
                    </a:lnTo>
                    <a:cubicBezTo>
                      <a:pt x="8529" y="1915"/>
                      <a:pt x="8540" y="1921"/>
                      <a:pt x="8551" y="1926"/>
                    </a:cubicBezTo>
                    <a:cubicBezTo>
                      <a:pt x="8805" y="2053"/>
                      <a:pt x="9091" y="2121"/>
                      <a:pt x="9377" y="2121"/>
                    </a:cubicBezTo>
                    <a:cubicBezTo>
                      <a:pt x="9488" y="2121"/>
                      <a:pt x="9599" y="2111"/>
                      <a:pt x="9708" y="2090"/>
                    </a:cubicBezTo>
                    <a:cubicBezTo>
                      <a:pt x="9959" y="2052"/>
                      <a:pt x="10198" y="1977"/>
                      <a:pt x="10425" y="1889"/>
                    </a:cubicBezTo>
                    <a:cubicBezTo>
                      <a:pt x="10500" y="1851"/>
                      <a:pt x="10563" y="1826"/>
                      <a:pt x="10601" y="1801"/>
                    </a:cubicBezTo>
                    <a:cubicBezTo>
                      <a:pt x="10613" y="1801"/>
                      <a:pt x="10638" y="1788"/>
                      <a:pt x="10651" y="1775"/>
                    </a:cubicBezTo>
                    <a:cubicBezTo>
                      <a:pt x="10651" y="1774"/>
                      <a:pt x="10650" y="1773"/>
                      <a:pt x="10647" y="1773"/>
                    </a:cubicBezTo>
                    <a:cubicBezTo>
                      <a:pt x="10630" y="1773"/>
                      <a:pt x="10556" y="1807"/>
                      <a:pt x="10425" y="1851"/>
                    </a:cubicBezTo>
                    <a:cubicBezTo>
                      <a:pt x="10186" y="1939"/>
                      <a:pt x="9947" y="2002"/>
                      <a:pt x="9708" y="2027"/>
                    </a:cubicBezTo>
                    <a:cubicBezTo>
                      <a:pt x="9612" y="2043"/>
                      <a:pt x="9515" y="2051"/>
                      <a:pt x="9418" y="2051"/>
                    </a:cubicBezTo>
                    <a:cubicBezTo>
                      <a:pt x="9132" y="2051"/>
                      <a:pt x="8844" y="1983"/>
                      <a:pt x="8591" y="1852"/>
                    </a:cubicBezTo>
                    <a:lnTo>
                      <a:pt x="8591" y="1852"/>
                    </a:lnTo>
                    <a:cubicBezTo>
                      <a:pt x="8639" y="1812"/>
                      <a:pt x="8684" y="1770"/>
                      <a:pt x="8727" y="1725"/>
                    </a:cubicBezTo>
                    <a:cubicBezTo>
                      <a:pt x="8991" y="1461"/>
                      <a:pt x="9129" y="1096"/>
                      <a:pt x="9092" y="719"/>
                    </a:cubicBezTo>
                    <a:cubicBezTo>
                      <a:pt x="9079" y="543"/>
                      <a:pt x="9004" y="380"/>
                      <a:pt x="8891" y="241"/>
                    </a:cubicBezTo>
                    <a:cubicBezTo>
                      <a:pt x="8777" y="103"/>
                      <a:pt x="8614" y="15"/>
                      <a:pt x="8450" y="2"/>
                    </a:cubicBezTo>
                    <a:cubicBezTo>
                      <a:pt x="8438" y="2"/>
                      <a:pt x="8425" y="1"/>
                      <a:pt x="8413" y="1"/>
                    </a:cubicBezTo>
                    <a:cubicBezTo>
                      <a:pt x="8251" y="1"/>
                      <a:pt x="8103" y="75"/>
                      <a:pt x="7998" y="204"/>
                    </a:cubicBezTo>
                    <a:cubicBezTo>
                      <a:pt x="7897" y="317"/>
                      <a:pt x="7834" y="468"/>
                      <a:pt x="7809" y="619"/>
                    </a:cubicBezTo>
                    <a:cubicBezTo>
                      <a:pt x="7771" y="908"/>
                      <a:pt x="7834" y="1197"/>
                      <a:pt x="7998" y="1436"/>
                    </a:cubicBezTo>
                    <a:cubicBezTo>
                      <a:pt x="8105" y="1591"/>
                      <a:pt x="8241" y="1732"/>
                      <a:pt x="8402" y="1840"/>
                    </a:cubicBezTo>
                    <a:lnTo>
                      <a:pt x="8402" y="1840"/>
                    </a:lnTo>
                    <a:cubicBezTo>
                      <a:pt x="8194" y="1976"/>
                      <a:pt x="7954" y="2063"/>
                      <a:pt x="7709" y="2090"/>
                    </a:cubicBezTo>
                    <a:cubicBezTo>
                      <a:pt x="7646" y="2094"/>
                      <a:pt x="7582" y="2096"/>
                      <a:pt x="7519" y="2096"/>
                    </a:cubicBezTo>
                    <a:cubicBezTo>
                      <a:pt x="7202" y="2096"/>
                      <a:pt x="6883" y="2044"/>
                      <a:pt x="6589" y="1939"/>
                    </a:cubicBezTo>
                    <a:cubicBezTo>
                      <a:pt x="6471" y="1903"/>
                      <a:pt x="6357" y="1857"/>
                      <a:pt x="6248" y="1800"/>
                    </a:cubicBezTo>
                    <a:lnTo>
                      <a:pt x="6248" y="1800"/>
                    </a:lnTo>
                    <a:cubicBezTo>
                      <a:pt x="6520" y="1492"/>
                      <a:pt x="6643" y="1074"/>
                      <a:pt x="6564" y="656"/>
                    </a:cubicBezTo>
                    <a:cubicBezTo>
                      <a:pt x="6514" y="430"/>
                      <a:pt x="6376" y="229"/>
                      <a:pt x="6174" y="90"/>
                    </a:cubicBezTo>
                    <a:cubicBezTo>
                      <a:pt x="6087" y="36"/>
                      <a:pt x="5980" y="0"/>
                      <a:pt x="587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646;p28"/>
              <p:cNvSpPr/>
              <p:nvPr/>
            </p:nvSpPr>
            <p:spPr>
              <a:xfrm>
                <a:off x="2959625" y="3388775"/>
                <a:ext cx="240200" cy="122000"/>
              </a:xfrm>
              <a:custGeom>
                <a:avLst/>
                <a:gdLst/>
                <a:ahLst/>
                <a:cxnLst/>
                <a:rect l="l" t="t" r="r" b="b"/>
                <a:pathLst>
                  <a:path w="9608" h="4880" extrusionOk="0">
                    <a:moveTo>
                      <a:pt x="0" y="0"/>
                    </a:moveTo>
                    <a:lnTo>
                      <a:pt x="0" y="4879"/>
                    </a:lnTo>
                    <a:lnTo>
                      <a:pt x="9607" y="4879"/>
                    </a:lnTo>
                    <a:lnTo>
                      <a:pt x="960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47;p28"/>
              <p:cNvSpPr/>
              <p:nvPr/>
            </p:nvSpPr>
            <p:spPr>
              <a:xfrm>
                <a:off x="2997975" y="3392850"/>
                <a:ext cx="3175" cy="118225"/>
              </a:xfrm>
              <a:custGeom>
                <a:avLst/>
                <a:gdLst/>
                <a:ahLst/>
                <a:cxnLst/>
                <a:rect l="l" t="t" r="r" b="b"/>
                <a:pathLst>
                  <a:path w="127" h="4729" extrusionOk="0">
                    <a:moveTo>
                      <a:pt x="63" y="1"/>
                    </a:moveTo>
                    <a:cubicBezTo>
                      <a:pt x="25" y="1"/>
                      <a:pt x="0" y="1057"/>
                      <a:pt x="0" y="2365"/>
                    </a:cubicBezTo>
                    <a:cubicBezTo>
                      <a:pt x="0" y="3673"/>
                      <a:pt x="25" y="4729"/>
                      <a:pt x="63" y="4729"/>
                    </a:cubicBezTo>
                    <a:cubicBezTo>
                      <a:pt x="101" y="4729"/>
                      <a:pt x="126" y="3660"/>
                      <a:pt x="126" y="2365"/>
                    </a:cubicBezTo>
                    <a:cubicBezTo>
                      <a:pt x="126" y="1057"/>
                      <a:pt x="101" y="1"/>
                      <a:pt x="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648;p28"/>
              <p:cNvSpPr/>
              <p:nvPr/>
            </p:nvSpPr>
            <p:spPr>
              <a:xfrm>
                <a:off x="3016200" y="3391600"/>
                <a:ext cx="3175" cy="116650"/>
              </a:xfrm>
              <a:custGeom>
                <a:avLst/>
                <a:gdLst/>
                <a:ahLst/>
                <a:cxnLst/>
                <a:rect l="l" t="t" r="r" b="b"/>
                <a:pathLst>
                  <a:path w="127" h="4666" extrusionOk="0">
                    <a:moveTo>
                      <a:pt x="63" y="1"/>
                    </a:moveTo>
                    <a:cubicBezTo>
                      <a:pt x="26" y="1"/>
                      <a:pt x="1" y="1044"/>
                      <a:pt x="1" y="2327"/>
                    </a:cubicBezTo>
                    <a:cubicBezTo>
                      <a:pt x="1" y="3622"/>
                      <a:pt x="26" y="4666"/>
                      <a:pt x="63" y="4666"/>
                    </a:cubicBezTo>
                    <a:cubicBezTo>
                      <a:pt x="101" y="4666"/>
                      <a:pt x="126" y="3622"/>
                      <a:pt x="126" y="2327"/>
                    </a:cubicBezTo>
                    <a:cubicBezTo>
                      <a:pt x="126" y="1044"/>
                      <a:pt x="101" y="1"/>
                      <a:pt x="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49;p28"/>
              <p:cNvSpPr/>
              <p:nvPr/>
            </p:nvSpPr>
            <p:spPr>
              <a:xfrm>
                <a:off x="3170875" y="3387525"/>
                <a:ext cx="3475" cy="122925"/>
              </a:xfrm>
              <a:custGeom>
                <a:avLst/>
                <a:gdLst/>
                <a:ahLst/>
                <a:cxnLst/>
                <a:rect l="l" t="t" r="r" b="b"/>
                <a:pathLst>
                  <a:path w="139" h="4917" extrusionOk="0">
                    <a:moveTo>
                      <a:pt x="63" y="0"/>
                    </a:moveTo>
                    <a:cubicBezTo>
                      <a:pt x="26" y="0"/>
                      <a:pt x="0" y="1107"/>
                      <a:pt x="0" y="2465"/>
                    </a:cubicBezTo>
                    <a:cubicBezTo>
                      <a:pt x="0" y="3823"/>
                      <a:pt x="26" y="4917"/>
                      <a:pt x="63" y="4917"/>
                    </a:cubicBezTo>
                    <a:cubicBezTo>
                      <a:pt x="101" y="4917"/>
                      <a:pt x="139" y="3823"/>
                      <a:pt x="139" y="2465"/>
                    </a:cubicBezTo>
                    <a:cubicBezTo>
                      <a:pt x="139" y="1107"/>
                      <a:pt x="101" y="0"/>
                      <a:pt x="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50;p28"/>
              <p:cNvSpPr/>
              <p:nvPr/>
            </p:nvSpPr>
            <p:spPr>
              <a:xfrm>
                <a:off x="3149500" y="3389075"/>
                <a:ext cx="3175" cy="119800"/>
              </a:xfrm>
              <a:custGeom>
                <a:avLst/>
                <a:gdLst/>
                <a:ahLst/>
                <a:cxnLst/>
                <a:rect l="l" t="t" r="r" b="b"/>
                <a:pathLst>
                  <a:path w="127" h="4792" extrusionOk="0">
                    <a:moveTo>
                      <a:pt x="63" y="1"/>
                    </a:moveTo>
                    <a:cubicBezTo>
                      <a:pt x="25" y="1"/>
                      <a:pt x="0" y="1070"/>
                      <a:pt x="0" y="2403"/>
                    </a:cubicBezTo>
                    <a:cubicBezTo>
                      <a:pt x="0" y="3723"/>
                      <a:pt x="25" y="4792"/>
                      <a:pt x="63" y="4792"/>
                    </a:cubicBezTo>
                    <a:cubicBezTo>
                      <a:pt x="101" y="4792"/>
                      <a:pt x="126" y="3723"/>
                      <a:pt x="126" y="2403"/>
                    </a:cubicBezTo>
                    <a:cubicBezTo>
                      <a:pt x="126" y="1070"/>
                      <a:pt x="101" y="1"/>
                      <a:pt x="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51;p28"/>
              <p:cNvSpPr/>
              <p:nvPr/>
            </p:nvSpPr>
            <p:spPr>
              <a:xfrm>
                <a:off x="1530500" y="1997700"/>
                <a:ext cx="1618400" cy="1073275"/>
              </a:xfrm>
              <a:custGeom>
                <a:avLst/>
                <a:gdLst/>
                <a:ahLst/>
                <a:cxnLst/>
                <a:rect l="l" t="t" r="r" b="b"/>
                <a:pathLst>
                  <a:path w="64736" h="42931" extrusionOk="0">
                    <a:moveTo>
                      <a:pt x="0" y="0"/>
                    </a:moveTo>
                    <a:lnTo>
                      <a:pt x="0" y="42930"/>
                    </a:lnTo>
                    <a:lnTo>
                      <a:pt x="64735" y="42930"/>
                    </a:lnTo>
                    <a:lnTo>
                      <a:pt x="6473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52;p28"/>
              <p:cNvSpPr/>
              <p:nvPr/>
            </p:nvSpPr>
            <p:spPr>
              <a:xfrm>
                <a:off x="235600" y="1796150"/>
                <a:ext cx="553325" cy="551175"/>
              </a:xfrm>
              <a:custGeom>
                <a:avLst/>
                <a:gdLst/>
                <a:ahLst/>
                <a:cxnLst/>
                <a:rect l="l" t="t" r="r" b="b"/>
                <a:pathLst>
                  <a:path w="22133" h="22047" extrusionOk="0">
                    <a:moveTo>
                      <a:pt x="11071" y="5800"/>
                    </a:moveTo>
                    <a:cubicBezTo>
                      <a:pt x="11711" y="5800"/>
                      <a:pt x="12358" y="5918"/>
                      <a:pt x="12978" y="6163"/>
                    </a:cubicBezTo>
                    <a:cubicBezTo>
                      <a:pt x="14952" y="6930"/>
                      <a:pt x="16260" y="8817"/>
                      <a:pt x="16310" y="10942"/>
                    </a:cubicBezTo>
                    <a:cubicBezTo>
                      <a:pt x="16360" y="13834"/>
                      <a:pt x="14059" y="16236"/>
                      <a:pt x="11154" y="16286"/>
                    </a:cubicBezTo>
                    <a:cubicBezTo>
                      <a:pt x="11123" y="16286"/>
                      <a:pt x="11092" y="16287"/>
                      <a:pt x="11060" y="16287"/>
                    </a:cubicBezTo>
                    <a:cubicBezTo>
                      <a:pt x="8973" y="16287"/>
                      <a:pt x="7093" y="15050"/>
                      <a:pt x="6263" y="13130"/>
                    </a:cubicBezTo>
                    <a:cubicBezTo>
                      <a:pt x="5408" y="11193"/>
                      <a:pt x="5823" y="8930"/>
                      <a:pt x="7294" y="7408"/>
                    </a:cubicBezTo>
                    <a:cubicBezTo>
                      <a:pt x="8303" y="6364"/>
                      <a:pt x="9673" y="5800"/>
                      <a:pt x="11071" y="5800"/>
                    </a:cubicBezTo>
                    <a:close/>
                    <a:moveTo>
                      <a:pt x="11052" y="0"/>
                    </a:moveTo>
                    <a:cubicBezTo>
                      <a:pt x="10998" y="0"/>
                      <a:pt x="10944" y="1"/>
                      <a:pt x="10890" y="2"/>
                    </a:cubicBezTo>
                    <a:cubicBezTo>
                      <a:pt x="4842" y="102"/>
                      <a:pt x="0" y="5120"/>
                      <a:pt x="101" y="11193"/>
                    </a:cubicBezTo>
                    <a:cubicBezTo>
                      <a:pt x="201" y="17205"/>
                      <a:pt x="5093" y="22047"/>
                      <a:pt x="11059" y="22047"/>
                    </a:cubicBezTo>
                    <a:cubicBezTo>
                      <a:pt x="11120" y="22047"/>
                      <a:pt x="11181" y="22046"/>
                      <a:pt x="11242" y="22045"/>
                    </a:cubicBezTo>
                    <a:cubicBezTo>
                      <a:pt x="17291" y="21945"/>
                      <a:pt x="22132" y="16927"/>
                      <a:pt x="22031" y="10854"/>
                    </a:cubicBezTo>
                    <a:cubicBezTo>
                      <a:pt x="21932" y="4822"/>
                      <a:pt x="17028" y="0"/>
                      <a:pt x="1105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53;p28"/>
              <p:cNvSpPr/>
              <p:nvPr/>
            </p:nvSpPr>
            <p:spPr>
              <a:xfrm>
                <a:off x="235600" y="1796175"/>
                <a:ext cx="281075" cy="550850"/>
              </a:xfrm>
              <a:custGeom>
                <a:avLst/>
                <a:gdLst/>
                <a:ahLst/>
                <a:cxnLst/>
                <a:rect l="l" t="t" r="r" b="b"/>
                <a:pathLst>
                  <a:path w="11243" h="22034" extrusionOk="0">
                    <a:moveTo>
                      <a:pt x="10890" y="1"/>
                    </a:moveTo>
                    <a:cubicBezTo>
                      <a:pt x="4842" y="101"/>
                      <a:pt x="0" y="5119"/>
                      <a:pt x="101" y="11192"/>
                    </a:cubicBezTo>
                    <a:cubicBezTo>
                      <a:pt x="201" y="17204"/>
                      <a:pt x="5093" y="22033"/>
                      <a:pt x="11058" y="22033"/>
                    </a:cubicBezTo>
                    <a:cubicBezTo>
                      <a:pt x="11119" y="22033"/>
                      <a:pt x="11181" y="22033"/>
                      <a:pt x="11242" y="22032"/>
                    </a:cubicBezTo>
                    <a:lnTo>
                      <a:pt x="11154" y="16285"/>
                    </a:lnTo>
                    <a:cubicBezTo>
                      <a:pt x="8275" y="16272"/>
                      <a:pt x="5948" y="13971"/>
                      <a:pt x="5898" y="11104"/>
                    </a:cubicBezTo>
                    <a:cubicBezTo>
                      <a:pt x="5848" y="8225"/>
                      <a:pt x="8111" y="5848"/>
                      <a:pt x="10978" y="5747"/>
                    </a:cubicBezTo>
                    <a:lnTo>
                      <a:pt x="1089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54;p28"/>
              <p:cNvSpPr/>
              <p:nvPr/>
            </p:nvSpPr>
            <p:spPr>
              <a:xfrm>
                <a:off x="483325" y="1774125"/>
                <a:ext cx="320675" cy="314750"/>
              </a:xfrm>
              <a:custGeom>
                <a:avLst/>
                <a:gdLst/>
                <a:ahLst/>
                <a:cxnLst/>
                <a:rect l="l" t="t" r="r" b="b"/>
                <a:pathLst>
                  <a:path w="12827" h="12590" extrusionOk="0">
                    <a:moveTo>
                      <a:pt x="215" y="1"/>
                    </a:moveTo>
                    <a:cubicBezTo>
                      <a:pt x="144" y="1"/>
                      <a:pt x="72" y="1"/>
                      <a:pt x="0" y="2"/>
                    </a:cubicBezTo>
                    <a:lnTo>
                      <a:pt x="114" y="7107"/>
                    </a:lnTo>
                    <a:cubicBezTo>
                      <a:pt x="153" y="7107"/>
                      <a:pt x="191" y="7106"/>
                      <a:pt x="230" y="7106"/>
                    </a:cubicBezTo>
                    <a:cubicBezTo>
                      <a:pt x="3555" y="7106"/>
                      <a:pt x="6075" y="9234"/>
                      <a:pt x="6137" y="12590"/>
                    </a:cubicBezTo>
                    <a:lnTo>
                      <a:pt x="12827" y="12489"/>
                    </a:lnTo>
                    <a:cubicBezTo>
                      <a:pt x="12715" y="5444"/>
                      <a:pt x="7181" y="1"/>
                      <a:pt x="21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55;p28"/>
              <p:cNvSpPr/>
              <p:nvPr/>
            </p:nvSpPr>
            <p:spPr>
              <a:xfrm>
                <a:off x="1527025" y="4134400"/>
                <a:ext cx="194000" cy="152850"/>
              </a:xfrm>
              <a:custGeom>
                <a:avLst/>
                <a:gdLst/>
                <a:ahLst/>
                <a:cxnLst/>
                <a:rect l="l" t="t" r="r" b="b"/>
                <a:pathLst>
                  <a:path w="7760" h="6114" extrusionOk="0">
                    <a:moveTo>
                      <a:pt x="5276" y="1"/>
                    </a:moveTo>
                    <a:cubicBezTo>
                      <a:pt x="4513" y="1"/>
                      <a:pt x="3784" y="505"/>
                      <a:pt x="3396" y="1185"/>
                    </a:cubicBezTo>
                    <a:cubicBezTo>
                      <a:pt x="3044" y="1788"/>
                      <a:pt x="2893" y="2543"/>
                      <a:pt x="2365" y="2995"/>
                    </a:cubicBezTo>
                    <a:cubicBezTo>
                      <a:pt x="2076" y="3234"/>
                      <a:pt x="1723" y="3360"/>
                      <a:pt x="1384" y="3498"/>
                    </a:cubicBezTo>
                    <a:cubicBezTo>
                      <a:pt x="1044" y="3637"/>
                      <a:pt x="667" y="3800"/>
                      <a:pt x="479" y="4127"/>
                    </a:cubicBezTo>
                    <a:cubicBezTo>
                      <a:pt x="1" y="5020"/>
                      <a:pt x="629" y="5787"/>
                      <a:pt x="906" y="6026"/>
                    </a:cubicBezTo>
                    <a:lnTo>
                      <a:pt x="1019" y="5951"/>
                    </a:lnTo>
                    <a:lnTo>
                      <a:pt x="6037" y="6114"/>
                    </a:lnTo>
                    <a:cubicBezTo>
                      <a:pt x="6502" y="6114"/>
                      <a:pt x="7017" y="6114"/>
                      <a:pt x="7370" y="5800"/>
                    </a:cubicBezTo>
                    <a:cubicBezTo>
                      <a:pt x="7747" y="5460"/>
                      <a:pt x="7759" y="4882"/>
                      <a:pt x="7759" y="4379"/>
                    </a:cubicBezTo>
                    <a:cubicBezTo>
                      <a:pt x="7747" y="3448"/>
                      <a:pt x="7747" y="2505"/>
                      <a:pt x="7395" y="1650"/>
                    </a:cubicBezTo>
                    <a:cubicBezTo>
                      <a:pt x="7043" y="782"/>
                      <a:pt x="6276" y="40"/>
                      <a:pt x="5358" y="3"/>
                    </a:cubicBezTo>
                    <a:cubicBezTo>
                      <a:pt x="5330" y="1"/>
                      <a:pt x="5303" y="1"/>
                      <a:pt x="527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56;p28"/>
              <p:cNvSpPr/>
              <p:nvPr/>
            </p:nvSpPr>
            <p:spPr>
              <a:xfrm>
                <a:off x="1459750" y="3940500"/>
                <a:ext cx="329800" cy="387625"/>
              </a:xfrm>
              <a:custGeom>
                <a:avLst/>
                <a:gdLst/>
                <a:ahLst/>
                <a:cxnLst/>
                <a:rect l="l" t="t" r="r" b="b"/>
                <a:pathLst>
                  <a:path w="13192" h="15505" extrusionOk="0">
                    <a:moveTo>
                      <a:pt x="1497" y="126"/>
                    </a:moveTo>
                    <a:cubicBezTo>
                      <a:pt x="1547" y="402"/>
                      <a:pt x="1786" y="1899"/>
                      <a:pt x="2113" y="3936"/>
                    </a:cubicBezTo>
                    <a:lnTo>
                      <a:pt x="793" y="3936"/>
                    </a:lnTo>
                    <a:lnTo>
                      <a:pt x="152" y="126"/>
                    </a:lnTo>
                    <a:close/>
                    <a:moveTo>
                      <a:pt x="4301" y="126"/>
                    </a:moveTo>
                    <a:lnTo>
                      <a:pt x="4603" y="3936"/>
                    </a:lnTo>
                    <a:lnTo>
                      <a:pt x="2252" y="3936"/>
                    </a:lnTo>
                    <a:cubicBezTo>
                      <a:pt x="2164" y="3408"/>
                      <a:pt x="2088" y="2917"/>
                      <a:pt x="2013" y="2465"/>
                    </a:cubicBezTo>
                    <a:cubicBezTo>
                      <a:pt x="1761" y="931"/>
                      <a:pt x="1673" y="340"/>
                      <a:pt x="1623" y="126"/>
                    </a:cubicBezTo>
                    <a:close/>
                    <a:moveTo>
                      <a:pt x="6879" y="126"/>
                    </a:moveTo>
                    <a:lnTo>
                      <a:pt x="6967" y="3936"/>
                    </a:lnTo>
                    <a:lnTo>
                      <a:pt x="4741" y="3936"/>
                    </a:lnTo>
                    <a:lnTo>
                      <a:pt x="4440" y="126"/>
                    </a:lnTo>
                    <a:close/>
                    <a:moveTo>
                      <a:pt x="9507" y="126"/>
                    </a:moveTo>
                    <a:lnTo>
                      <a:pt x="9382" y="3936"/>
                    </a:lnTo>
                    <a:lnTo>
                      <a:pt x="7093" y="3936"/>
                    </a:lnTo>
                    <a:lnTo>
                      <a:pt x="7005" y="126"/>
                    </a:lnTo>
                    <a:close/>
                    <a:moveTo>
                      <a:pt x="11456" y="126"/>
                    </a:moveTo>
                    <a:lnTo>
                      <a:pt x="11129" y="3936"/>
                    </a:lnTo>
                    <a:lnTo>
                      <a:pt x="9507" y="3936"/>
                    </a:lnTo>
                    <a:lnTo>
                      <a:pt x="9633" y="126"/>
                    </a:lnTo>
                    <a:close/>
                    <a:moveTo>
                      <a:pt x="13041" y="126"/>
                    </a:moveTo>
                    <a:lnTo>
                      <a:pt x="12601" y="3936"/>
                    </a:lnTo>
                    <a:lnTo>
                      <a:pt x="11268" y="3936"/>
                    </a:lnTo>
                    <a:lnTo>
                      <a:pt x="11595" y="126"/>
                    </a:lnTo>
                    <a:close/>
                    <a:moveTo>
                      <a:pt x="2277" y="4917"/>
                    </a:moveTo>
                    <a:cubicBezTo>
                      <a:pt x="2478" y="6187"/>
                      <a:pt x="2704" y="7608"/>
                      <a:pt x="2931" y="9029"/>
                    </a:cubicBezTo>
                    <a:lnTo>
                      <a:pt x="1648" y="9029"/>
                    </a:lnTo>
                    <a:lnTo>
                      <a:pt x="969" y="4917"/>
                    </a:lnTo>
                    <a:close/>
                    <a:moveTo>
                      <a:pt x="4679" y="4917"/>
                    </a:moveTo>
                    <a:lnTo>
                      <a:pt x="4993" y="9029"/>
                    </a:lnTo>
                    <a:lnTo>
                      <a:pt x="3056" y="9029"/>
                    </a:lnTo>
                    <a:lnTo>
                      <a:pt x="2855" y="7771"/>
                    </a:lnTo>
                    <a:cubicBezTo>
                      <a:pt x="2704" y="6803"/>
                      <a:pt x="2553" y="5835"/>
                      <a:pt x="2415" y="4929"/>
                    </a:cubicBezTo>
                    <a:lnTo>
                      <a:pt x="4679" y="4917"/>
                    </a:lnTo>
                    <a:close/>
                    <a:moveTo>
                      <a:pt x="6992" y="4917"/>
                    </a:moveTo>
                    <a:lnTo>
                      <a:pt x="7080" y="9029"/>
                    </a:lnTo>
                    <a:lnTo>
                      <a:pt x="5131" y="9029"/>
                    </a:lnTo>
                    <a:lnTo>
                      <a:pt x="4817" y="4917"/>
                    </a:lnTo>
                    <a:close/>
                    <a:moveTo>
                      <a:pt x="9356" y="4917"/>
                    </a:moveTo>
                    <a:lnTo>
                      <a:pt x="9218" y="9029"/>
                    </a:lnTo>
                    <a:lnTo>
                      <a:pt x="7206" y="9029"/>
                    </a:lnTo>
                    <a:lnTo>
                      <a:pt x="7118" y="4917"/>
                    </a:lnTo>
                    <a:close/>
                    <a:moveTo>
                      <a:pt x="11067" y="4917"/>
                    </a:moveTo>
                    <a:lnTo>
                      <a:pt x="10714" y="9029"/>
                    </a:lnTo>
                    <a:lnTo>
                      <a:pt x="9356" y="9029"/>
                    </a:lnTo>
                    <a:lnTo>
                      <a:pt x="9495" y="4917"/>
                    </a:lnTo>
                    <a:close/>
                    <a:moveTo>
                      <a:pt x="12475" y="4917"/>
                    </a:moveTo>
                    <a:lnTo>
                      <a:pt x="11997" y="9029"/>
                    </a:lnTo>
                    <a:lnTo>
                      <a:pt x="10828" y="9029"/>
                    </a:lnTo>
                    <a:lnTo>
                      <a:pt x="11180" y="4917"/>
                    </a:lnTo>
                    <a:close/>
                    <a:moveTo>
                      <a:pt x="9180" y="10010"/>
                    </a:moveTo>
                    <a:lnTo>
                      <a:pt x="9067" y="13581"/>
                    </a:lnTo>
                    <a:lnTo>
                      <a:pt x="7319" y="13581"/>
                    </a:lnTo>
                    <a:lnTo>
                      <a:pt x="7231" y="10010"/>
                    </a:lnTo>
                    <a:close/>
                    <a:moveTo>
                      <a:pt x="3082" y="10022"/>
                    </a:moveTo>
                    <a:cubicBezTo>
                      <a:pt x="3270" y="11254"/>
                      <a:pt x="3459" y="12474"/>
                      <a:pt x="3635" y="13593"/>
                    </a:cubicBezTo>
                    <a:lnTo>
                      <a:pt x="2415" y="13593"/>
                    </a:lnTo>
                    <a:lnTo>
                      <a:pt x="1811" y="10022"/>
                    </a:lnTo>
                    <a:close/>
                    <a:moveTo>
                      <a:pt x="5081" y="10022"/>
                    </a:moveTo>
                    <a:lnTo>
                      <a:pt x="5358" y="13593"/>
                    </a:lnTo>
                    <a:lnTo>
                      <a:pt x="3761" y="13593"/>
                    </a:lnTo>
                    <a:lnTo>
                      <a:pt x="3207" y="10022"/>
                    </a:lnTo>
                    <a:close/>
                    <a:moveTo>
                      <a:pt x="7093" y="10022"/>
                    </a:moveTo>
                    <a:lnTo>
                      <a:pt x="7181" y="13593"/>
                    </a:lnTo>
                    <a:lnTo>
                      <a:pt x="5496" y="13593"/>
                    </a:lnTo>
                    <a:lnTo>
                      <a:pt x="5207" y="10022"/>
                    </a:lnTo>
                    <a:close/>
                    <a:moveTo>
                      <a:pt x="10614" y="10022"/>
                    </a:moveTo>
                    <a:lnTo>
                      <a:pt x="10312" y="13593"/>
                    </a:lnTo>
                    <a:lnTo>
                      <a:pt x="9193" y="13593"/>
                    </a:lnTo>
                    <a:lnTo>
                      <a:pt x="9319" y="10022"/>
                    </a:lnTo>
                    <a:close/>
                    <a:moveTo>
                      <a:pt x="11871" y="10022"/>
                    </a:moveTo>
                    <a:lnTo>
                      <a:pt x="11456" y="13593"/>
                    </a:lnTo>
                    <a:lnTo>
                      <a:pt x="10438" y="13593"/>
                    </a:lnTo>
                    <a:lnTo>
                      <a:pt x="10740" y="10022"/>
                    </a:lnTo>
                    <a:close/>
                    <a:moveTo>
                      <a:pt x="1" y="0"/>
                    </a:moveTo>
                    <a:lnTo>
                      <a:pt x="2377" y="14159"/>
                    </a:lnTo>
                    <a:cubicBezTo>
                      <a:pt x="2478" y="14763"/>
                      <a:pt x="2918" y="15253"/>
                      <a:pt x="3509" y="15417"/>
                    </a:cubicBezTo>
                    <a:lnTo>
                      <a:pt x="3547" y="15429"/>
                    </a:lnTo>
                    <a:cubicBezTo>
                      <a:pt x="3585" y="15442"/>
                      <a:pt x="3622" y="15454"/>
                      <a:pt x="3673" y="15467"/>
                    </a:cubicBezTo>
                    <a:cubicBezTo>
                      <a:pt x="3761" y="15480"/>
                      <a:pt x="3849" y="15492"/>
                      <a:pt x="3937" y="15492"/>
                    </a:cubicBezTo>
                    <a:lnTo>
                      <a:pt x="3937" y="15505"/>
                    </a:lnTo>
                    <a:lnTo>
                      <a:pt x="4000" y="15492"/>
                    </a:lnTo>
                    <a:lnTo>
                      <a:pt x="9885" y="15492"/>
                    </a:lnTo>
                    <a:cubicBezTo>
                      <a:pt x="10702" y="15492"/>
                      <a:pt x="11406" y="14889"/>
                      <a:pt x="11532" y="14084"/>
                    </a:cubicBezTo>
                    <a:lnTo>
                      <a:pt x="12676" y="4326"/>
                    </a:lnTo>
                    <a:lnTo>
                      <a:pt x="12739" y="3936"/>
                    </a:lnTo>
                    <a:lnTo>
                      <a:pt x="13192" y="63"/>
                    </a:lnTo>
                    <a:lnTo>
                      <a:pt x="131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57;p28"/>
              <p:cNvSpPr/>
              <p:nvPr/>
            </p:nvSpPr>
            <p:spPr>
              <a:xfrm>
                <a:off x="1047925" y="3202975"/>
                <a:ext cx="692275" cy="194950"/>
              </a:xfrm>
              <a:custGeom>
                <a:avLst/>
                <a:gdLst/>
                <a:ahLst/>
                <a:cxnLst/>
                <a:rect l="l" t="t" r="r" b="b"/>
                <a:pathLst>
                  <a:path w="27691" h="7798" extrusionOk="0">
                    <a:moveTo>
                      <a:pt x="806" y="1"/>
                    </a:moveTo>
                    <a:cubicBezTo>
                      <a:pt x="365" y="1"/>
                      <a:pt x="1" y="365"/>
                      <a:pt x="1" y="805"/>
                    </a:cubicBezTo>
                    <a:lnTo>
                      <a:pt x="1" y="6992"/>
                    </a:lnTo>
                    <a:cubicBezTo>
                      <a:pt x="1" y="7445"/>
                      <a:pt x="365" y="7797"/>
                      <a:pt x="806" y="7797"/>
                    </a:cubicBezTo>
                    <a:lnTo>
                      <a:pt x="26886" y="7797"/>
                    </a:lnTo>
                    <a:cubicBezTo>
                      <a:pt x="27338" y="7797"/>
                      <a:pt x="27690" y="7445"/>
                      <a:pt x="27690" y="6992"/>
                    </a:cubicBezTo>
                    <a:lnTo>
                      <a:pt x="27690" y="805"/>
                    </a:lnTo>
                    <a:cubicBezTo>
                      <a:pt x="27690" y="365"/>
                      <a:pt x="27338" y="1"/>
                      <a:pt x="26886" y="1"/>
                    </a:cubicBez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58;p28"/>
              <p:cNvSpPr/>
              <p:nvPr/>
            </p:nvSpPr>
            <p:spPr>
              <a:xfrm>
                <a:off x="1113325" y="3264250"/>
                <a:ext cx="94950" cy="84650"/>
              </a:xfrm>
              <a:custGeom>
                <a:avLst/>
                <a:gdLst/>
                <a:ahLst/>
                <a:cxnLst/>
                <a:rect l="l" t="t" r="r" b="b"/>
                <a:pathLst>
                  <a:path w="3798" h="3386" extrusionOk="0">
                    <a:moveTo>
                      <a:pt x="1899" y="0"/>
                    </a:moveTo>
                    <a:cubicBezTo>
                      <a:pt x="1408" y="0"/>
                      <a:pt x="920" y="216"/>
                      <a:pt x="591" y="630"/>
                    </a:cubicBezTo>
                    <a:cubicBezTo>
                      <a:pt x="0" y="1360"/>
                      <a:pt x="126" y="2429"/>
                      <a:pt x="855" y="3007"/>
                    </a:cubicBezTo>
                    <a:cubicBezTo>
                      <a:pt x="1164" y="3262"/>
                      <a:pt x="1539" y="3386"/>
                      <a:pt x="1912" y="3386"/>
                    </a:cubicBezTo>
                    <a:cubicBezTo>
                      <a:pt x="2403" y="3386"/>
                      <a:pt x="2890" y="3170"/>
                      <a:pt x="3219" y="2756"/>
                    </a:cubicBezTo>
                    <a:cubicBezTo>
                      <a:pt x="3798" y="2026"/>
                      <a:pt x="3685" y="957"/>
                      <a:pt x="2955" y="379"/>
                    </a:cubicBezTo>
                    <a:cubicBezTo>
                      <a:pt x="2646" y="124"/>
                      <a:pt x="2272" y="0"/>
                      <a:pt x="189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59;p28"/>
              <p:cNvSpPr/>
              <p:nvPr/>
            </p:nvSpPr>
            <p:spPr>
              <a:xfrm>
                <a:off x="1136575" y="3292225"/>
                <a:ext cx="48750" cy="30875"/>
              </a:xfrm>
              <a:custGeom>
                <a:avLst/>
                <a:gdLst/>
                <a:ahLst/>
                <a:cxnLst/>
                <a:rect l="l" t="t" r="r" b="b"/>
                <a:pathLst>
                  <a:path w="1950" h="1235" extrusionOk="0">
                    <a:moveTo>
                      <a:pt x="1921" y="1"/>
                    </a:moveTo>
                    <a:cubicBezTo>
                      <a:pt x="1872" y="1"/>
                      <a:pt x="1431" y="382"/>
                      <a:pt x="931" y="882"/>
                    </a:cubicBezTo>
                    <a:lnTo>
                      <a:pt x="749" y="1065"/>
                    </a:lnTo>
                    <a:lnTo>
                      <a:pt x="749" y="1065"/>
                    </a:lnTo>
                    <a:cubicBezTo>
                      <a:pt x="364" y="682"/>
                      <a:pt x="64" y="416"/>
                      <a:pt x="28" y="416"/>
                    </a:cubicBezTo>
                    <a:cubicBezTo>
                      <a:pt x="27" y="416"/>
                      <a:pt x="26" y="417"/>
                      <a:pt x="26" y="417"/>
                    </a:cubicBezTo>
                    <a:cubicBezTo>
                      <a:pt x="1" y="442"/>
                      <a:pt x="290" y="769"/>
                      <a:pt x="705" y="1197"/>
                    </a:cubicBezTo>
                    <a:lnTo>
                      <a:pt x="743" y="1234"/>
                    </a:lnTo>
                    <a:lnTo>
                      <a:pt x="793" y="1197"/>
                    </a:lnTo>
                    <a:lnTo>
                      <a:pt x="1019" y="983"/>
                    </a:lnTo>
                    <a:cubicBezTo>
                      <a:pt x="1548" y="467"/>
                      <a:pt x="1950" y="27"/>
                      <a:pt x="1925" y="2"/>
                    </a:cubicBezTo>
                    <a:cubicBezTo>
                      <a:pt x="1924" y="1"/>
                      <a:pt x="1923" y="1"/>
                      <a:pt x="19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60;p28"/>
              <p:cNvSpPr/>
              <p:nvPr/>
            </p:nvSpPr>
            <p:spPr>
              <a:xfrm>
                <a:off x="1256975" y="3284075"/>
                <a:ext cx="415325" cy="3175"/>
              </a:xfrm>
              <a:custGeom>
                <a:avLst/>
                <a:gdLst/>
                <a:ahLst/>
                <a:cxnLst/>
                <a:rect l="l" t="t" r="r" b="b"/>
                <a:pathLst>
                  <a:path w="16613" h="127" extrusionOk="0">
                    <a:moveTo>
                      <a:pt x="8300" y="1"/>
                    </a:moveTo>
                    <a:cubicBezTo>
                      <a:pt x="3723" y="1"/>
                      <a:pt x="1" y="26"/>
                      <a:pt x="1" y="64"/>
                    </a:cubicBezTo>
                    <a:cubicBezTo>
                      <a:pt x="1" y="102"/>
                      <a:pt x="3723" y="127"/>
                      <a:pt x="8300" y="127"/>
                    </a:cubicBezTo>
                    <a:cubicBezTo>
                      <a:pt x="12890" y="127"/>
                      <a:pt x="16612" y="102"/>
                      <a:pt x="16612" y="64"/>
                    </a:cubicBezTo>
                    <a:cubicBezTo>
                      <a:pt x="16612" y="26"/>
                      <a:pt x="12890" y="1"/>
                      <a:pt x="83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61;p28"/>
              <p:cNvSpPr/>
              <p:nvPr/>
            </p:nvSpPr>
            <p:spPr>
              <a:xfrm>
                <a:off x="1258875" y="3319300"/>
                <a:ext cx="415000" cy="3175"/>
              </a:xfrm>
              <a:custGeom>
                <a:avLst/>
                <a:gdLst/>
                <a:ahLst/>
                <a:cxnLst/>
                <a:rect l="l" t="t" r="r" b="b"/>
                <a:pathLst>
                  <a:path w="16600" h="127" extrusionOk="0">
                    <a:moveTo>
                      <a:pt x="8300" y="0"/>
                    </a:moveTo>
                    <a:cubicBezTo>
                      <a:pt x="3710" y="0"/>
                      <a:pt x="0" y="25"/>
                      <a:pt x="0" y="63"/>
                    </a:cubicBezTo>
                    <a:cubicBezTo>
                      <a:pt x="0" y="101"/>
                      <a:pt x="3710" y="126"/>
                      <a:pt x="8300" y="126"/>
                    </a:cubicBezTo>
                    <a:cubicBezTo>
                      <a:pt x="12890" y="126"/>
                      <a:pt x="16599" y="101"/>
                      <a:pt x="16599" y="63"/>
                    </a:cubicBezTo>
                    <a:cubicBezTo>
                      <a:pt x="16599" y="25"/>
                      <a:pt x="12890" y="0"/>
                      <a:pt x="83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62;p28"/>
              <p:cNvSpPr/>
              <p:nvPr/>
            </p:nvSpPr>
            <p:spPr>
              <a:xfrm>
                <a:off x="288400" y="4321825"/>
                <a:ext cx="3060425" cy="1900"/>
              </a:xfrm>
              <a:custGeom>
                <a:avLst/>
                <a:gdLst/>
                <a:ahLst/>
                <a:cxnLst/>
                <a:rect l="l" t="t" r="r" b="b"/>
                <a:pathLst>
                  <a:path w="122417" h="76" extrusionOk="0">
                    <a:moveTo>
                      <a:pt x="61203" y="0"/>
                    </a:moveTo>
                    <a:cubicBezTo>
                      <a:pt x="27401" y="0"/>
                      <a:pt x="1" y="25"/>
                      <a:pt x="1" y="38"/>
                    </a:cubicBezTo>
                    <a:cubicBezTo>
                      <a:pt x="1" y="51"/>
                      <a:pt x="27414" y="76"/>
                      <a:pt x="61203" y="76"/>
                    </a:cubicBezTo>
                    <a:cubicBezTo>
                      <a:pt x="95004" y="76"/>
                      <a:pt x="122417" y="63"/>
                      <a:pt x="122417" y="38"/>
                    </a:cubicBezTo>
                    <a:cubicBezTo>
                      <a:pt x="122417" y="13"/>
                      <a:pt x="95016" y="0"/>
                      <a:pt x="612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63;p28"/>
              <p:cNvSpPr/>
              <p:nvPr/>
            </p:nvSpPr>
            <p:spPr>
              <a:xfrm>
                <a:off x="1433675" y="2024725"/>
                <a:ext cx="1675600" cy="1099050"/>
              </a:xfrm>
              <a:custGeom>
                <a:avLst/>
                <a:gdLst/>
                <a:ahLst/>
                <a:cxnLst/>
                <a:rect l="l" t="t" r="r" b="b"/>
                <a:pathLst>
                  <a:path w="67024" h="43962" extrusionOk="0">
                    <a:moveTo>
                      <a:pt x="0" y="0"/>
                    </a:moveTo>
                    <a:lnTo>
                      <a:pt x="0" y="43962"/>
                    </a:lnTo>
                    <a:lnTo>
                      <a:pt x="67024" y="43962"/>
                    </a:lnTo>
                    <a:lnTo>
                      <a:pt x="6702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64;p28"/>
              <p:cNvSpPr/>
              <p:nvPr/>
            </p:nvSpPr>
            <p:spPr>
              <a:xfrm>
                <a:off x="1432400" y="2022850"/>
                <a:ext cx="1678450" cy="1102500"/>
              </a:xfrm>
              <a:custGeom>
                <a:avLst/>
                <a:gdLst/>
                <a:ahLst/>
                <a:cxnLst/>
                <a:rect l="l" t="t" r="r" b="b"/>
                <a:pathLst>
                  <a:path w="67138" h="44100" extrusionOk="0">
                    <a:moveTo>
                      <a:pt x="1" y="0"/>
                    </a:moveTo>
                    <a:lnTo>
                      <a:pt x="1" y="75"/>
                    </a:lnTo>
                    <a:lnTo>
                      <a:pt x="1" y="44037"/>
                    </a:lnTo>
                    <a:lnTo>
                      <a:pt x="1" y="44100"/>
                    </a:lnTo>
                    <a:lnTo>
                      <a:pt x="64" y="44100"/>
                    </a:lnTo>
                    <a:lnTo>
                      <a:pt x="67087" y="44037"/>
                    </a:lnTo>
                    <a:lnTo>
                      <a:pt x="114" y="43974"/>
                    </a:lnTo>
                    <a:lnTo>
                      <a:pt x="114" y="43974"/>
                    </a:lnTo>
                    <a:lnTo>
                      <a:pt x="114" y="138"/>
                    </a:lnTo>
                    <a:lnTo>
                      <a:pt x="114" y="138"/>
                    </a:lnTo>
                    <a:lnTo>
                      <a:pt x="67025" y="126"/>
                    </a:lnTo>
                    <a:lnTo>
                      <a:pt x="67025" y="126"/>
                    </a:lnTo>
                    <a:cubicBezTo>
                      <a:pt x="67062" y="26906"/>
                      <a:pt x="67075" y="43609"/>
                      <a:pt x="67075" y="44037"/>
                    </a:cubicBezTo>
                    <a:lnTo>
                      <a:pt x="67075" y="44037"/>
                    </a:lnTo>
                    <a:cubicBezTo>
                      <a:pt x="67075" y="43609"/>
                      <a:pt x="67100" y="26885"/>
                      <a:pt x="67138" y="75"/>
                    </a:cubicBezTo>
                    <a:lnTo>
                      <a:pt x="67138" y="25"/>
                    </a:lnTo>
                    <a:lnTo>
                      <a:pt x="67100" y="25"/>
                    </a:lnTo>
                    <a:lnTo>
                      <a:pt x="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65;p28"/>
              <p:cNvSpPr/>
              <p:nvPr/>
            </p:nvSpPr>
            <p:spPr>
              <a:xfrm>
                <a:off x="1944825" y="2631450"/>
                <a:ext cx="165700" cy="161925"/>
              </a:xfrm>
              <a:custGeom>
                <a:avLst/>
                <a:gdLst/>
                <a:ahLst/>
                <a:cxnLst/>
                <a:rect l="l" t="t" r="r" b="b"/>
                <a:pathLst>
                  <a:path w="6628" h="6477" extrusionOk="0">
                    <a:moveTo>
                      <a:pt x="38" y="1"/>
                    </a:moveTo>
                    <a:lnTo>
                      <a:pt x="1" y="6477"/>
                    </a:lnTo>
                    <a:lnTo>
                      <a:pt x="38" y="6477"/>
                    </a:lnTo>
                    <a:cubicBezTo>
                      <a:pt x="3622" y="6477"/>
                      <a:pt x="6577" y="3610"/>
                      <a:pt x="6628" y="101"/>
                    </a:cubicBezTo>
                    <a:lnTo>
                      <a:pt x="38"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66;p28"/>
              <p:cNvSpPr/>
              <p:nvPr/>
            </p:nvSpPr>
            <p:spPr>
              <a:xfrm>
                <a:off x="2002675" y="2729225"/>
                <a:ext cx="215675" cy="126400"/>
              </a:xfrm>
              <a:custGeom>
                <a:avLst/>
                <a:gdLst/>
                <a:ahLst/>
                <a:cxnLst/>
                <a:rect l="l" t="t" r="r" b="b"/>
                <a:pathLst>
                  <a:path w="8627" h="5056" extrusionOk="0">
                    <a:moveTo>
                      <a:pt x="2679" y="1"/>
                    </a:moveTo>
                    <a:lnTo>
                      <a:pt x="742" y="13"/>
                    </a:lnTo>
                    <a:lnTo>
                      <a:pt x="189" y="26"/>
                    </a:lnTo>
                    <a:cubicBezTo>
                      <a:pt x="126" y="26"/>
                      <a:pt x="63" y="38"/>
                      <a:pt x="0" y="38"/>
                    </a:cubicBezTo>
                    <a:cubicBezTo>
                      <a:pt x="45" y="47"/>
                      <a:pt x="89" y="56"/>
                      <a:pt x="134" y="56"/>
                    </a:cubicBezTo>
                    <a:cubicBezTo>
                      <a:pt x="152" y="56"/>
                      <a:pt x="171" y="54"/>
                      <a:pt x="189" y="51"/>
                    </a:cubicBezTo>
                    <a:lnTo>
                      <a:pt x="742" y="63"/>
                    </a:lnTo>
                    <a:lnTo>
                      <a:pt x="2661" y="88"/>
                    </a:lnTo>
                    <a:lnTo>
                      <a:pt x="2661" y="88"/>
                    </a:lnTo>
                    <a:lnTo>
                      <a:pt x="4402" y="2302"/>
                    </a:lnTo>
                    <a:lnTo>
                      <a:pt x="6577" y="5043"/>
                    </a:lnTo>
                    <a:lnTo>
                      <a:pt x="6590" y="5056"/>
                    </a:lnTo>
                    <a:lnTo>
                      <a:pt x="6602" y="5056"/>
                    </a:lnTo>
                    <a:lnTo>
                      <a:pt x="8073" y="5043"/>
                    </a:lnTo>
                    <a:lnTo>
                      <a:pt x="8488" y="5030"/>
                    </a:lnTo>
                    <a:cubicBezTo>
                      <a:pt x="8526" y="5030"/>
                      <a:pt x="8576" y="5030"/>
                      <a:pt x="8627" y="5018"/>
                    </a:cubicBezTo>
                    <a:cubicBezTo>
                      <a:pt x="8576" y="5018"/>
                      <a:pt x="8526" y="5005"/>
                      <a:pt x="8476" y="5005"/>
                    </a:cubicBezTo>
                    <a:lnTo>
                      <a:pt x="8073" y="5005"/>
                    </a:lnTo>
                    <a:lnTo>
                      <a:pt x="6618" y="4980"/>
                    </a:lnTo>
                    <a:lnTo>
                      <a:pt x="6618" y="4980"/>
                    </a:lnTo>
                    <a:lnTo>
                      <a:pt x="4477" y="2239"/>
                    </a:lnTo>
                    <a:lnTo>
                      <a:pt x="2717" y="13"/>
                    </a:lnTo>
                    <a:lnTo>
                      <a:pt x="269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667;p28"/>
              <p:cNvSpPr/>
              <p:nvPr/>
            </p:nvSpPr>
            <p:spPr>
              <a:xfrm>
                <a:off x="2170850" y="2872575"/>
                <a:ext cx="106600" cy="2550"/>
              </a:xfrm>
              <a:custGeom>
                <a:avLst/>
                <a:gdLst/>
                <a:ahLst/>
                <a:cxnLst/>
                <a:rect l="l" t="t" r="r" b="b"/>
                <a:pathLst>
                  <a:path w="4264" h="102" extrusionOk="0">
                    <a:moveTo>
                      <a:pt x="2126" y="1"/>
                    </a:moveTo>
                    <a:cubicBezTo>
                      <a:pt x="944" y="1"/>
                      <a:pt x="1" y="26"/>
                      <a:pt x="1" y="51"/>
                    </a:cubicBezTo>
                    <a:cubicBezTo>
                      <a:pt x="1" y="76"/>
                      <a:pt x="957" y="101"/>
                      <a:pt x="2126" y="101"/>
                    </a:cubicBezTo>
                    <a:cubicBezTo>
                      <a:pt x="3308" y="101"/>
                      <a:pt x="4264" y="76"/>
                      <a:pt x="4264" y="51"/>
                    </a:cubicBezTo>
                    <a:cubicBezTo>
                      <a:pt x="4264" y="26"/>
                      <a:pt x="3308" y="1"/>
                      <a:pt x="21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668;p28"/>
              <p:cNvSpPr/>
              <p:nvPr/>
            </p:nvSpPr>
            <p:spPr>
              <a:xfrm>
                <a:off x="2170850" y="2892375"/>
                <a:ext cx="106600" cy="2550"/>
              </a:xfrm>
              <a:custGeom>
                <a:avLst/>
                <a:gdLst/>
                <a:ahLst/>
                <a:cxnLst/>
                <a:rect l="l" t="t" r="r" b="b"/>
                <a:pathLst>
                  <a:path w="4264" h="102" extrusionOk="0">
                    <a:moveTo>
                      <a:pt x="2126" y="1"/>
                    </a:moveTo>
                    <a:cubicBezTo>
                      <a:pt x="944" y="1"/>
                      <a:pt x="1" y="13"/>
                      <a:pt x="1" y="51"/>
                    </a:cubicBezTo>
                    <a:cubicBezTo>
                      <a:pt x="1" y="76"/>
                      <a:pt x="957" y="101"/>
                      <a:pt x="2126" y="101"/>
                    </a:cubicBezTo>
                    <a:cubicBezTo>
                      <a:pt x="3308" y="101"/>
                      <a:pt x="4264" y="76"/>
                      <a:pt x="4264" y="51"/>
                    </a:cubicBezTo>
                    <a:cubicBezTo>
                      <a:pt x="4264" y="13"/>
                      <a:pt x="3308" y="1"/>
                      <a:pt x="21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69;p28"/>
              <p:cNvSpPr/>
              <p:nvPr/>
            </p:nvSpPr>
            <p:spPr>
              <a:xfrm>
                <a:off x="1754950" y="2446300"/>
                <a:ext cx="329800" cy="323500"/>
              </a:xfrm>
              <a:custGeom>
                <a:avLst/>
                <a:gdLst/>
                <a:ahLst/>
                <a:cxnLst/>
                <a:rect l="l" t="t" r="r" b="b"/>
                <a:pathLst>
                  <a:path w="13192" h="12940" extrusionOk="0">
                    <a:moveTo>
                      <a:pt x="6602" y="0"/>
                    </a:moveTo>
                    <a:cubicBezTo>
                      <a:pt x="2981" y="0"/>
                      <a:pt x="0" y="2930"/>
                      <a:pt x="0" y="6476"/>
                    </a:cubicBezTo>
                    <a:cubicBezTo>
                      <a:pt x="0" y="9985"/>
                      <a:pt x="2918" y="12889"/>
                      <a:pt x="6502" y="12940"/>
                    </a:cubicBezTo>
                    <a:lnTo>
                      <a:pt x="6590" y="6476"/>
                    </a:lnTo>
                    <a:lnTo>
                      <a:pt x="13191" y="6476"/>
                    </a:lnTo>
                    <a:cubicBezTo>
                      <a:pt x="13191" y="2930"/>
                      <a:pt x="10224" y="0"/>
                      <a:pt x="660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70;p28"/>
              <p:cNvSpPr/>
              <p:nvPr/>
            </p:nvSpPr>
            <p:spPr>
              <a:xfrm>
                <a:off x="1706525" y="2454475"/>
                <a:ext cx="148725" cy="106900"/>
              </a:xfrm>
              <a:custGeom>
                <a:avLst/>
                <a:gdLst/>
                <a:ahLst/>
                <a:cxnLst/>
                <a:rect l="l" t="t" r="r" b="b"/>
                <a:pathLst>
                  <a:path w="5949" h="4276" extrusionOk="0">
                    <a:moveTo>
                      <a:pt x="1" y="0"/>
                    </a:moveTo>
                    <a:lnTo>
                      <a:pt x="1" y="0"/>
                    </a:lnTo>
                    <a:cubicBezTo>
                      <a:pt x="51" y="88"/>
                      <a:pt x="127" y="164"/>
                      <a:pt x="202" y="227"/>
                    </a:cubicBezTo>
                    <a:lnTo>
                      <a:pt x="781" y="805"/>
                    </a:lnTo>
                    <a:cubicBezTo>
                      <a:pt x="1271" y="1308"/>
                      <a:pt x="1963" y="1987"/>
                      <a:pt x="2717" y="2729"/>
                    </a:cubicBezTo>
                    <a:lnTo>
                      <a:pt x="4289" y="4263"/>
                    </a:lnTo>
                    <a:lnTo>
                      <a:pt x="4302" y="4276"/>
                    </a:lnTo>
                    <a:lnTo>
                      <a:pt x="4327" y="4276"/>
                    </a:lnTo>
                    <a:lnTo>
                      <a:pt x="5509" y="4112"/>
                    </a:lnTo>
                    <a:lnTo>
                      <a:pt x="5836" y="4062"/>
                    </a:lnTo>
                    <a:cubicBezTo>
                      <a:pt x="5873" y="4049"/>
                      <a:pt x="5911" y="4049"/>
                      <a:pt x="5949" y="4037"/>
                    </a:cubicBezTo>
                    <a:cubicBezTo>
                      <a:pt x="5936" y="4032"/>
                      <a:pt x="5924" y="4031"/>
                      <a:pt x="5911" y="4031"/>
                    </a:cubicBezTo>
                    <a:cubicBezTo>
                      <a:pt x="5886" y="4031"/>
                      <a:pt x="5861" y="4037"/>
                      <a:pt x="5836" y="4037"/>
                    </a:cubicBezTo>
                    <a:lnTo>
                      <a:pt x="5509" y="4074"/>
                    </a:lnTo>
                    <a:lnTo>
                      <a:pt x="4337" y="4198"/>
                    </a:lnTo>
                    <a:lnTo>
                      <a:pt x="4337" y="4198"/>
                    </a:lnTo>
                    <a:cubicBezTo>
                      <a:pt x="3887" y="3748"/>
                      <a:pt x="3352" y="3226"/>
                      <a:pt x="2780" y="2666"/>
                    </a:cubicBezTo>
                    <a:cubicBezTo>
                      <a:pt x="2025" y="1912"/>
                      <a:pt x="1334" y="1245"/>
                      <a:pt x="831" y="767"/>
                    </a:cubicBezTo>
                    <a:lnTo>
                      <a:pt x="227" y="201"/>
                    </a:lnTo>
                    <a:cubicBezTo>
                      <a:pt x="152" y="126"/>
                      <a:pt x="76" y="63"/>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71;p28"/>
              <p:cNvSpPr/>
              <p:nvPr/>
            </p:nvSpPr>
            <p:spPr>
              <a:xfrm>
                <a:off x="1557850" y="2445975"/>
                <a:ext cx="106900" cy="2550"/>
              </a:xfrm>
              <a:custGeom>
                <a:avLst/>
                <a:gdLst/>
                <a:ahLst/>
                <a:cxnLst/>
                <a:rect l="l" t="t" r="r" b="b"/>
                <a:pathLst>
                  <a:path w="4276" h="102" extrusionOk="0">
                    <a:moveTo>
                      <a:pt x="2138" y="1"/>
                    </a:moveTo>
                    <a:cubicBezTo>
                      <a:pt x="956" y="1"/>
                      <a:pt x="0" y="26"/>
                      <a:pt x="0" y="51"/>
                    </a:cubicBezTo>
                    <a:cubicBezTo>
                      <a:pt x="0" y="76"/>
                      <a:pt x="956" y="101"/>
                      <a:pt x="2138" y="101"/>
                    </a:cubicBezTo>
                    <a:cubicBezTo>
                      <a:pt x="3320" y="101"/>
                      <a:pt x="4275" y="76"/>
                      <a:pt x="4275" y="51"/>
                    </a:cubicBezTo>
                    <a:cubicBezTo>
                      <a:pt x="4275" y="26"/>
                      <a:pt x="3320" y="1"/>
                      <a:pt x="21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672;p28"/>
              <p:cNvSpPr/>
              <p:nvPr/>
            </p:nvSpPr>
            <p:spPr>
              <a:xfrm>
                <a:off x="1557850" y="2465775"/>
                <a:ext cx="106900" cy="2550"/>
              </a:xfrm>
              <a:custGeom>
                <a:avLst/>
                <a:gdLst/>
                <a:ahLst/>
                <a:cxnLst/>
                <a:rect l="l" t="t" r="r" b="b"/>
                <a:pathLst>
                  <a:path w="4276" h="102" extrusionOk="0">
                    <a:moveTo>
                      <a:pt x="2138" y="1"/>
                    </a:moveTo>
                    <a:cubicBezTo>
                      <a:pt x="956" y="1"/>
                      <a:pt x="0" y="26"/>
                      <a:pt x="0" y="51"/>
                    </a:cubicBezTo>
                    <a:cubicBezTo>
                      <a:pt x="0" y="76"/>
                      <a:pt x="956" y="101"/>
                      <a:pt x="2138" y="101"/>
                    </a:cubicBezTo>
                    <a:cubicBezTo>
                      <a:pt x="3320" y="101"/>
                      <a:pt x="4275" y="76"/>
                      <a:pt x="4275" y="51"/>
                    </a:cubicBezTo>
                    <a:cubicBezTo>
                      <a:pt x="4275" y="26"/>
                      <a:pt x="3320" y="1"/>
                      <a:pt x="21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673;p28"/>
              <p:cNvSpPr/>
              <p:nvPr/>
            </p:nvSpPr>
            <p:spPr>
              <a:xfrm>
                <a:off x="2367975" y="2188200"/>
                <a:ext cx="128275" cy="151225"/>
              </a:xfrm>
              <a:custGeom>
                <a:avLst/>
                <a:gdLst/>
                <a:ahLst/>
                <a:cxnLst/>
                <a:rect l="l" t="t" r="r" b="b"/>
                <a:pathLst>
                  <a:path w="5131" h="6049" extrusionOk="0">
                    <a:moveTo>
                      <a:pt x="5106" y="0"/>
                    </a:moveTo>
                    <a:cubicBezTo>
                      <a:pt x="3886" y="25"/>
                      <a:pt x="2704" y="478"/>
                      <a:pt x="1786" y="1296"/>
                    </a:cubicBezTo>
                    <a:cubicBezTo>
                      <a:pt x="604" y="2327"/>
                      <a:pt x="0" y="3886"/>
                      <a:pt x="189" y="5458"/>
                    </a:cubicBezTo>
                    <a:cubicBezTo>
                      <a:pt x="214" y="5646"/>
                      <a:pt x="239" y="5835"/>
                      <a:pt x="290" y="6036"/>
                    </a:cubicBezTo>
                    <a:lnTo>
                      <a:pt x="290" y="6049"/>
                    </a:lnTo>
                    <a:lnTo>
                      <a:pt x="5131" y="4955"/>
                    </a:lnTo>
                    <a:lnTo>
                      <a:pt x="5131" y="4024"/>
                    </a:lnTo>
                    <a:lnTo>
                      <a:pt x="510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674;p28"/>
              <p:cNvSpPr/>
              <p:nvPr/>
            </p:nvSpPr>
            <p:spPr>
              <a:xfrm>
                <a:off x="2371750" y="2188200"/>
                <a:ext cx="124500" cy="151225"/>
              </a:xfrm>
              <a:custGeom>
                <a:avLst/>
                <a:gdLst/>
                <a:ahLst/>
                <a:cxnLst/>
                <a:rect l="l" t="t" r="r" b="b"/>
                <a:pathLst>
                  <a:path w="4980" h="6049" extrusionOk="0">
                    <a:moveTo>
                      <a:pt x="4942" y="0"/>
                    </a:moveTo>
                    <a:lnTo>
                      <a:pt x="4942" y="1"/>
                    </a:lnTo>
                    <a:lnTo>
                      <a:pt x="4942" y="1"/>
                    </a:lnTo>
                    <a:cubicBezTo>
                      <a:pt x="4946" y="1"/>
                      <a:pt x="4951" y="0"/>
                      <a:pt x="4955" y="0"/>
                    </a:cubicBezTo>
                    <a:close/>
                    <a:moveTo>
                      <a:pt x="4942" y="1"/>
                    </a:moveTo>
                    <a:lnTo>
                      <a:pt x="4942" y="1"/>
                    </a:lnTo>
                    <a:cubicBezTo>
                      <a:pt x="3727" y="29"/>
                      <a:pt x="2550" y="481"/>
                      <a:pt x="1635" y="1296"/>
                    </a:cubicBezTo>
                    <a:cubicBezTo>
                      <a:pt x="591" y="2188"/>
                      <a:pt x="0" y="3509"/>
                      <a:pt x="13" y="4892"/>
                    </a:cubicBezTo>
                    <a:cubicBezTo>
                      <a:pt x="0" y="5081"/>
                      <a:pt x="13" y="5269"/>
                      <a:pt x="38" y="5458"/>
                    </a:cubicBezTo>
                    <a:cubicBezTo>
                      <a:pt x="63" y="5646"/>
                      <a:pt x="88" y="5835"/>
                      <a:pt x="126" y="6036"/>
                    </a:cubicBezTo>
                    <a:lnTo>
                      <a:pt x="126" y="6049"/>
                    </a:lnTo>
                    <a:lnTo>
                      <a:pt x="4980" y="4967"/>
                    </a:lnTo>
                    <a:lnTo>
                      <a:pt x="4980" y="4024"/>
                    </a:lnTo>
                    <a:lnTo>
                      <a:pt x="4942"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675;p28"/>
              <p:cNvSpPr/>
              <p:nvPr/>
            </p:nvSpPr>
            <p:spPr>
              <a:xfrm>
                <a:off x="2509125" y="2188825"/>
                <a:ext cx="124525" cy="150600"/>
              </a:xfrm>
              <a:custGeom>
                <a:avLst/>
                <a:gdLst/>
                <a:ahLst/>
                <a:cxnLst/>
                <a:rect l="l" t="t" r="r" b="b"/>
                <a:pathLst>
                  <a:path w="4981" h="6024" extrusionOk="0">
                    <a:moveTo>
                      <a:pt x="0" y="0"/>
                    </a:moveTo>
                    <a:lnTo>
                      <a:pt x="26" y="4024"/>
                    </a:lnTo>
                    <a:lnTo>
                      <a:pt x="26" y="4968"/>
                    </a:lnTo>
                    <a:lnTo>
                      <a:pt x="4867" y="6024"/>
                    </a:lnTo>
                    <a:cubicBezTo>
                      <a:pt x="4942" y="5672"/>
                      <a:pt x="4980" y="5332"/>
                      <a:pt x="4980" y="4980"/>
                    </a:cubicBezTo>
                    <a:cubicBezTo>
                      <a:pt x="4967" y="4213"/>
                      <a:pt x="4791" y="3459"/>
                      <a:pt x="4464" y="2767"/>
                    </a:cubicBezTo>
                    <a:lnTo>
                      <a:pt x="4477" y="2754"/>
                    </a:lnTo>
                    <a:cubicBezTo>
                      <a:pt x="3760" y="1208"/>
                      <a:pt x="2264" y="164"/>
                      <a:pt x="566" y="26"/>
                    </a:cubicBezTo>
                    <a:lnTo>
                      <a:pt x="415" y="13"/>
                    </a:lnTo>
                    <a:lnTo>
                      <a:pt x="315" y="13"/>
                    </a:lnTo>
                    <a:cubicBezTo>
                      <a:pt x="214" y="13"/>
                      <a:pt x="126" y="0"/>
                      <a:pt x="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676;p28"/>
              <p:cNvSpPr/>
              <p:nvPr/>
            </p:nvSpPr>
            <p:spPr>
              <a:xfrm>
                <a:off x="2508800" y="2188500"/>
                <a:ext cx="124850" cy="150625"/>
              </a:xfrm>
              <a:custGeom>
                <a:avLst/>
                <a:gdLst/>
                <a:ahLst/>
                <a:cxnLst/>
                <a:rect l="l" t="t" r="r" b="b"/>
                <a:pathLst>
                  <a:path w="4994" h="6025" extrusionOk="0">
                    <a:moveTo>
                      <a:pt x="13" y="1"/>
                    </a:moveTo>
                    <a:lnTo>
                      <a:pt x="1" y="13"/>
                    </a:lnTo>
                    <a:lnTo>
                      <a:pt x="14" y="13"/>
                    </a:lnTo>
                    <a:lnTo>
                      <a:pt x="13" y="1"/>
                    </a:lnTo>
                    <a:close/>
                    <a:moveTo>
                      <a:pt x="14" y="13"/>
                    </a:moveTo>
                    <a:lnTo>
                      <a:pt x="39" y="4025"/>
                    </a:lnTo>
                    <a:lnTo>
                      <a:pt x="39" y="4968"/>
                    </a:lnTo>
                    <a:lnTo>
                      <a:pt x="4880" y="6024"/>
                    </a:lnTo>
                    <a:cubicBezTo>
                      <a:pt x="4955" y="5697"/>
                      <a:pt x="4993" y="5358"/>
                      <a:pt x="4993" y="5018"/>
                    </a:cubicBezTo>
                    <a:lnTo>
                      <a:pt x="4993" y="4981"/>
                    </a:lnTo>
                    <a:cubicBezTo>
                      <a:pt x="4980" y="4213"/>
                      <a:pt x="4817" y="3459"/>
                      <a:pt x="4477" y="2767"/>
                    </a:cubicBezTo>
                    <a:cubicBezTo>
                      <a:pt x="3761" y="1221"/>
                      <a:pt x="2264" y="177"/>
                      <a:pt x="567" y="39"/>
                    </a:cubicBezTo>
                    <a:lnTo>
                      <a:pt x="416" y="13"/>
                    </a:ln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677;p28"/>
              <p:cNvSpPr/>
              <p:nvPr/>
            </p:nvSpPr>
            <p:spPr>
              <a:xfrm>
                <a:off x="2381800" y="2324950"/>
                <a:ext cx="242400" cy="124200"/>
              </a:xfrm>
              <a:custGeom>
                <a:avLst/>
                <a:gdLst/>
                <a:ahLst/>
                <a:cxnLst/>
                <a:rect l="l" t="t" r="r" b="b"/>
                <a:pathLst>
                  <a:path w="9696" h="4968" extrusionOk="0">
                    <a:moveTo>
                      <a:pt x="4842" y="0"/>
                    </a:moveTo>
                    <a:lnTo>
                      <a:pt x="1" y="1082"/>
                    </a:lnTo>
                    <a:cubicBezTo>
                      <a:pt x="504" y="3358"/>
                      <a:pt x="2528" y="4967"/>
                      <a:pt x="4855" y="4967"/>
                    </a:cubicBezTo>
                    <a:cubicBezTo>
                      <a:pt x="7181" y="4955"/>
                      <a:pt x="9193" y="3333"/>
                      <a:pt x="9696" y="1057"/>
                    </a:cubicBezTo>
                    <a:lnTo>
                      <a:pt x="484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78;p28"/>
              <p:cNvSpPr/>
              <p:nvPr/>
            </p:nvSpPr>
            <p:spPr>
              <a:xfrm>
                <a:off x="2694300" y="2305150"/>
                <a:ext cx="279800" cy="3475"/>
              </a:xfrm>
              <a:custGeom>
                <a:avLst/>
                <a:gdLst/>
                <a:ahLst/>
                <a:cxnLst/>
                <a:rect l="l" t="t" r="r" b="b"/>
                <a:pathLst>
                  <a:path w="11192" h="139" extrusionOk="0">
                    <a:moveTo>
                      <a:pt x="5596" y="0"/>
                    </a:moveTo>
                    <a:cubicBezTo>
                      <a:pt x="2502" y="0"/>
                      <a:pt x="0" y="38"/>
                      <a:pt x="0" y="76"/>
                    </a:cubicBezTo>
                    <a:cubicBezTo>
                      <a:pt x="0" y="101"/>
                      <a:pt x="2502" y="138"/>
                      <a:pt x="5596" y="138"/>
                    </a:cubicBezTo>
                    <a:cubicBezTo>
                      <a:pt x="8689" y="138"/>
                      <a:pt x="11192" y="101"/>
                      <a:pt x="11192" y="76"/>
                    </a:cubicBezTo>
                    <a:cubicBezTo>
                      <a:pt x="11192" y="25"/>
                      <a:pt x="8689" y="0"/>
                      <a:pt x="559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79;p28"/>
              <p:cNvSpPr/>
              <p:nvPr/>
            </p:nvSpPr>
            <p:spPr>
              <a:xfrm>
                <a:off x="2694300" y="2273400"/>
                <a:ext cx="279800" cy="3150"/>
              </a:xfrm>
              <a:custGeom>
                <a:avLst/>
                <a:gdLst/>
                <a:ahLst/>
                <a:cxnLst/>
                <a:rect l="l" t="t" r="r" b="b"/>
                <a:pathLst>
                  <a:path w="11192" h="126" extrusionOk="0">
                    <a:moveTo>
                      <a:pt x="5596" y="0"/>
                    </a:moveTo>
                    <a:cubicBezTo>
                      <a:pt x="2502" y="0"/>
                      <a:pt x="0" y="25"/>
                      <a:pt x="0" y="63"/>
                    </a:cubicBezTo>
                    <a:cubicBezTo>
                      <a:pt x="0" y="101"/>
                      <a:pt x="2502" y="126"/>
                      <a:pt x="5596" y="126"/>
                    </a:cubicBezTo>
                    <a:cubicBezTo>
                      <a:pt x="8689" y="126"/>
                      <a:pt x="11192" y="101"/>
                      <a:pt x="11192" y="63"/>
                    </a:cubicBezTo>
                    <a:cubicBezTo>
                      <a:pt x="11192" y="25"/>
                      <a:pt x="8689" y="0"/>
                      <a:pt x="559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80;p28"/>
              <p:cNvSpPr/>
              <p:nvPr/>
            </p:nvSpPr>
            <p:spPr>
              <a:xfrm>
                <a:off x="2694300" y="2241325"/>
                <a:ext cx="279800" cy="3475"/>
              </a:xfrm>
              <a:custGeom>
                <a:avLst/>
                <a:gdLst/>
                <a:ahLst/>
                <a:cxnLst/>
                <a:rect l="l" t="t" r="r" b="b"/>
                <a:pathLst>
                  <a:path w="11192" h="139" extrusionOk="0">
                    <a:moveTo>
                      <a:pt x="5596" y="0"/>
                    </a:moveTo>
                    <a:cubicBezTo>
                      <a:pt x="2502" y="0"/>
                      <a:pt x="0" y="38"/>
                      <a:pt x="0" y="63"/>
                    </a:cubicBezTo>
                    <a:cubicBezTo>
                      <a:pt x="0" y="101"/>
                      <a:pt x="2502" y="139"/>
                      <a:pt x="5596" y="139"/>
                    </a:cubicBezTo>
                    <a:cubicBezTo>
                      <a:pt x="8689" y="139"/>
                      <a:pt x="11192" y="101"/>
                      <a:pt x="11192" y="63"/>
                    </a:cubicBezTo>
                    <a:cubicBezTo>
                      <a:pt x="11192" y="38"/>
                      <a:pt x="8689" y="0"/>
                      <a:pt x="559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81;p28"/>
              <p:cNvSpPr/>
              <p:nvPr/>
            </p:nvSpPr>
            <p:spPr>
              <a:xfrm>
                <a:off x="2694300" y="2334700"/>
                <a:ext cx="279800" cy="3475"/>
              </a:xfrm>
              <a:custGeom>
                <a:avLst/>
                <a:gdLst/>
                <a:ahLst/>
                <a:cxnLst/>
                <a:rect l="l" t="t" r="r" b="b"/>
                <a:pathLst>
                  <a:path w="11192" h="139" extrusionOk="0">
                    <a:moveTo>
                      <a:pt x="5596" y="0"/>
                    </a:moveTo>
                    <a:cubicBezTo>
                      <a:pt x="2502" y="0"/>
                      <a:pt x="0" y="25"/>
                      <a:pt x="0" y="63"/>
                    </a:cubicBezTo>
                    <a:cubicBezTo>
                      <a:pt x="0" y="101"/>
                      <a:pt x="2502" y="139"/>
                      <a:pt x="5596" y="139"/>
                    </a:cubicBezTo>
                    <a:cubicBezTo>
                      <a:pt x="8689" y="139"/>
                      <a:pt x="11192" y="101"/>
                      <a:pt x="11192" y="63"/>
                    </a:cubicBezTo>
                    <a:cubicBezTo>
                      <a:pt x="11192" y="25"/>
                      <a:pt x="8689" y="0"/>
                      <a:pt x="559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82;p28"/>
              <p:cNvSpPr/>
              <p:nvPr/>
            </p:nvSpPr>
            <p:spPr>
              <a:xfrm>
                <a:off x="2695550" y="2367075"/>
                <a:ext cx="192100" cy="3175"/>
              </a:xfrm>
              <a:custGeom>
                <a:avLst/>
                <a:gdLst/>
                <a:ahLst/>
                <a:cxnLst/>
                <a:rect l="l" t="t" r="r" b="b"/>
                <a:pathLst>
                  <a:path w="7684" h="127" extrusionOk="0">
                    <a:moveTo>
                      <a:pt x="3836" y="0"/>
                    </a:moveTo>
                    <a:cubicBezTo>
                      <a:pt x="1710" y="0"/>
                      <a:pt x="0" y="26"/>
                      <a:pt x="0" y="63"/>
                    </a:cubicBezTo>
                    <a:cubicBezTo>
                      <a:pt x="0" y="101"/>
                      <a:pt x="1710" y="126"/>
                      <a:pt x="3836" y="126"/>
                    </a:cubicBezTo>
                    <a:cubicBezTo>
                      <a:pt x="5961" y="126"/>
                      <a:pt x="7684" y="101"/>
                      <a:pt x="7684" y="63"/>
                    </a:cubicBezTo>
                    <a:cubicBezTo>
                      <a:pt x="7684" y="26"/>
                      <a:pt x="5961" y="0"/>
                      <a:pt x="38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83;p28"/>
              <p:cNvSpPr/>
              <p:nvPr/>
            </p:nvSpPr>
            <p:spPr>
              <a:xfrm>
                <a:off x="2401300" y="2599400"/>
                <a:ext cx="28625" cy="321625"/>
              </a:xfrm>
              <a:custGeom>
                <a:avLst/>
                <a:gdLst/>
                <a:ahLst/>
                <a:cxnLst/>
                <a:rect l="l" t="t" r="r" b="b"/>
                <a:pathLst>
                  <a:path w="1145" h="12865" extrusionOk="0">
                    <a:moveTo>
                      <a:pt x="0" y="0"/>
                    </a:moveTo>
                    <a:lnTo>
                      <a:pt x="0" y="12864"/>
                    </a:lnTo>
                    <a:lnTo>
                      <a:pt x="1145" y="12864"/>
                    </a:lnTo>
                    <a:lnTo>
                      <a:pt x="114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84;p28"/>
              <p:cNvSpPr/>
              <p:nvPr/>
            </p:nvSpPr>
            <p:spPr>
              <a:xfrm>
                <a:off x="2456950" y="2708475"/>
                <a:ext cx="28625" cy="212550"/>
              </a:xfrm>
              <a:custGeom>
                <a:avLst/>
                <a:gdLst/>
                <a:ahLst/>
                <a:cxnLst/>
                <a:rect l="l" t="t" r="r" b="b"/>
                <a:pathLst>
                  <a:path w="1145" h="8502" extrusionOk="0">
                    <a:moveTo>
                      <a:pt x="0" y="1"/>
                    </a:moveTo>
                    <a:lnTo>
                      <a:pt x="0" y="8501"/>
                    </a:lnTo>
                    <a:lnTo>
                      <a:pt x="1144" y="8501"/>
                    </a:lnTo>
                    <a:lnTo>
                      <a:pt x="114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85;p28"/>
              <p:cNvSpPr/>
              <p:nvPr/>
            </p:nvSpPr>
            <p:spPr>
              <a:xfrm>
                <a:off x="2512575" y="2639325"/>
                <a:ext cx="28650" cy="283250"/>
              </a:xfrm>
              <a:custGeom>
                <a:avLst/>
                <a:gdLst/>
                <a:ahLst/>
                <a:cxnLst/>
                <a:rect l="l" t="t" r="r" b="b"/>
                <a:pathLst>
                  <a:path w="1146" h="11330" extrusionOk="0">
                    <a:moveTo>
                      <a:pt x="1" y="0"/>
                    </a:moveTo>
                    <a:lnTo>
                      <a:pt x="1" y="11330"/>
                    </a:lnTo>
                    <a:lnTo>
                      <a:pt x="1145" y="11330"/>
                    </a:lnTo>
                    <a:lnTo>
                      <a:pt x="114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86;p28"/>
              <p:cNvSpPr/>
              <p:nvPr/>
            </p:nvSpPr>
            <p:spPr>
              <a:xfrm>
                <a:off x="2567900" y="2611650"/>
                <a:ext cx="28950" cy="309375"/>
              </a:xfrm>
              <a:custGeom>
                <a:avLst/>
                <a:gdLst/>
                <a:ahLst/>
                <a:cxnLst/>
                <a:rect l="l" t="t" r="r" b="b"/>
                <a:pathLst>
                  <a:path w="1158" h="12375" extrusionOk="0">
                    <a:moveTo>
                      <a:pt x="1" y="1"/>
                    </a:moveTo>
                    <a:lnTo>
                      <a:pt x="1" y="12374"/>
                    </a:lnTo>
                    <a:lnTo>
                      <a:pt x="1158" y="12374"/>
                    </a:lnTo>
                    <a:lnTo>
                      <a:pt x="115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87;p28"/>
              <p:cNvSpPr/>
              <p:nvPr/>
            </p:nvSpPr>
            <p:spPr>
              <a:xfrm>
                <a:off x="2623550" y="2715075"/>
                <a:ext cx="28950" cy="205950"/>
              </a:xfrm>
              <a:custGeom>
                <a:avLst/>
                <a:gdLst/>
                <a:ahLst/>
                <a:cxnLst/>
                <a:rect l="l" t="t" r="r" b="b"/>
                <a:pathLst>
                  <a:path w="1158" h="8238" extrusionOk="0">
                    <a:moveTo>
                      <a:pt x="1" y="1"/>
                    </a:moveTo>
                    <a:lnTo>
                      <a:pt x="1" y="8237"/>
                    </a:lnTo>
                    <a:lnTo>
                      <a:pt x="1158" y="8237"/>
                    </a:lnTo>
                    <a:lnTo>
                      <a:pt x="115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88;p28"/>
              <p:cNvSpPr/>
              <p:nvPr/>
            </p:nvSpPr>
            <p:spPr>
              <a:xfrm>
                <a:off x="2679200" y="2755625"/>
                <a:ext cx="28950" cy="165400"/>
              </a:xfrm>
              <a:custGeom>
                <a:avLst/>
                <a:gdLst/>
                <a:ahLst/>
                <a:cxnLst/>
                <a:rect l="l" t="t" r="r" b="b"/>
                <a:pathLst>
                  <a:path w="1158" h="6616" extrusionOk="0">
                    <a:moveTo>
                      <a:pt x="0" y="1"/>
                    </a:moveTo>
                    <a:lnTo>
                      <a:pt x="0" y="6615"/>
                    </a:lnTo>
                    <a:lnTo>
                      <a:pt x="1157" y="6615"/>
                    </a:lnTo>
                    <a:lnTo>
                      <a:pt x="115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89;p28"/>
              <p:cNvSpPr/>
              <p:nvPr/>
            </p:nvSpPr>
            <p:spPr>
              <a:xfrm>
                <a:off x="2734850" y="2632400"/>
                <a:ext cx="28625" cy="288625"/>
              </a:xfrm>
              <a:custGeom>
                <a:avLst/>
                <a:gdLst/>
                <a:ahLst/>
                <a:cxnLst/>
                <a:rect l="l" t="t" r="r" b="b"/>
                <a:pathLst>
                  <a:path w="1145" h="11545" extrusionOk="0">
                    <a:moveTo>
                      <a:pt x="0" y="0"/>
                    </a:moveTo>
                    <a:lnTo>
                      <a:pt x="0" y="11544"/>
                    </a:lnTo>
                    <a:lnTo>
                      <a:pt x="1144" y="11544"/>
                    </a:lnTo>
                    <a:lnTo>
                      <a:pt x="114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90;p28"/>
              <p:cNvSpPr/>
              <p:nvPr/>
            </p:nvSpPr>
            <p:spPr>
              <a:xfrm>
                <a:off x="2790475" y="2684275"/>
                <a:ext cx="28650" cy="236750"/>
              </a:xfrm>
              <a:custGeom>
                <a:avLst/>
                <a:gdLst/>
                <a:ahLst/>
                <a:cxnLst/>
                <a:rect l="l" t="t" r="r" b="b"/>
                <a:pathLst>
                  <a:path w="1146" h="9470" extrusionOk="0">
                    <a:moveTo>
                      <a:pt x="1" y="0"/>
                    </a:moveTo>
                    <a:lnTo>
                      <a:pt x="1" y="9469"/>
                    </a:lnTo>
                    <a:lnTo>
                      <a:pt x="1145" y="9469"/>
                    </a:lnTo>
                    <a:lnTo>
                      <a:pt x="114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91;p28"/>
              <p:cNvSpPr/>
              <p:nvPr/>
            </p:nvSpPr>
            <p:spPr>
              <a:xfrm>
                <a:off x="2846125" y="2642775"/>
                <a:ext cx="28625" cy="278250"/>
              </a:xfrm>
              <a:custGeom>
                <a:avLst/>
                <a:gdLst/>
                <a:ahLst/>
                <a:cxnLst/>
                <a:rect l="l" t="t" r="r" b="b"/>
                <a:pathLst>
                  <a:path w="1145" h="11130" extrusionOk="0">
                    <a:moveTo>
                      <a:pt x="1" y="0"/>
                    </a:moveTo>
                    <a:lnTo>
                      <a:pt x="1" y="11129"/>
                    </a:lnTo>
                    <a:lnTo>
                      <a:pt x="1145" y="11129"/>
                    </a:lnTo>
                    <a:lnTo>
                      <a:pt x="114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92;p28"/>
              <p:cNvSpPr/>
              <p:nvPr/>
            </p:nvSpPr>
            <p:spPr>
              <a:xfrm>
                <a:off x="2901775" y="2731425"/>
                <a:ext cx="28625" cy="189600"/>
              </a:xfrm>
              <a:custGeom>
                <a:avLst/>
                <a:gdLst/>
                <a:ahLst/>
                <a:cxnLst/>
                <a:rect l="l" t="t" r="r" b="b"/>
                <a:pathLst>
                  <a:path w="1145" h="7584" extrusionOk="0">
                    <a:moveTo>
                      <a:pt x="0" y="1"/>
                    </a:moveTo>
                    <a:lnTo>
                      <a:pt x="0" y="7583"/>
                    </a:lnTo>
                    <a:lnTo>
                      <a:pt x="1145" y="7583"/>
                    </a:lnTo>
                    <a:lnTo>
                      <a:pt x="114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93;p28"/>
              <p:cNvSpPr/>
              <p:nvPr/>
            </p:nvSpPr>
            <p:spPr>
              <a:xfrm>
                <a:off x="2957100" y="2695600"/>
                <a:ext cx="28950" cy="225425"/>
              </a:xfrm>
              <a:custGeom>
                <a:avLst/>
                <a:gdLst/>
                <a:ahLst/>
                <a:cxnLst/>
                <a:rect l="l" t="t" r="r" b="b"/>
                <a:pathLst>
                  <a:path w="1158" h="9017" extrusionOk="0">
                    <a:moveTo>
                      <a:pt x="1" y="0"/>
                    </a:moveTo>
                    <a:lnTo>
                      <a:pt x="1" y="9016"/>
                    </a:lnTo>
                    <a:lnTo>
                      <a:pt x="1157" y="9016"/>
                    </a:lnTo>
                    <a:lnTo>
                      <a:pt x="115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94;p28"/>
              <p:cNvSpPr/>
              <p:nvPr/>
            </p:nvSpPr>
            <p:spPr>
              <a:xfrm>
                <a:off x="2387775" y="2942375"/>
                <a:ext cx="609900" cy="2225"/>
              </a:xfrm>
              <a:custGeom>
                <a:avLst/>
                <a:gdLst/>
                <a:ahLst/>
                <a:cxnLst/>
                <a:rect l="l" t="t" r="r" b="b"/>
                <a:pathLst>
                  <a:path w="24396" h="89" extrusionOk="0">
                    <a:moveTo>
                      <a:pt x="12198" y="0"/>
                    </a:moveTo>
                    <a:cubicBezTo>
                      <a:pt x="5458" y="0"/>
                      <a:pt x="1" y="25"/>
                      <a:pt x="1" y="50"/>
                    </a:cubicBezTo>
                    <a:cubicBezTo>
                      <a:pt x="1" y="63"/>
                      <a:pt x="5458" y="88"/>
                      <a:pt x="12198" y="88"/>
                    </a:cubicBezTo>
                    <a:cubicBezTo>
                      <a:pt x="18938" y="88"/>
                      <a:pt x="24396" y="76"/>
                      <a:pt x="24396" y="50"/>
                    </a:cubicBezTo>
                    <a:cubicBezTo>
                      <a:pt x="24396" y="13"/>
                      <a:pt x="18938" y="0"/>
                      <a:pt x="1219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95;p28"/>
              <p:cNvSpPr/>
              <p:nvPr/>
            </p:nvSpPr>
            <p:spPr>
              <a:xfrm>
                <a:off x="2399725" y="2967600"/>
                <a:ext cx="42450" cy="2450"/>
              </a:xfrm>
              <a:custGeom>
                <a:avLst/>
                <a:gdLst/>
                <a:ahLst/>
                <a:cxnLst/>
                <a:rect l="l" t="t" r="r" b="b"/>
                <a:pathLst>
                  <a:path w="1698" h="98" extrusionOk="0">
                    <a:moveTo>
                      <a:pt x="849" y="0"/>
                    </a:moveTo>
                    <a:cubicBezTo>
                      <a:pt x="566" y="0"/>
                      <a:pt x="283" y="16"/>
                      <a:pt x="0" y="47"/>
                    </a:cubicBezTo>
                    <a:cubicBezTo>
                      <a:pt x="0" y="73"/>
                      <a:pt x="378" y="98"/>
                      <a:pt x="843" y="98"/>
                    </a:cubicBezTo>
                    <a:cubicBezTo>
                      <a:pt x="1321" y="98"/>
                      <a:pt x="1698" y="73"/>
                      <a:pt x="1698" y="47"/>
                    </a:cubicBezTo>
                    <a:cubicBezTo>
                      <a:pt x="1415" y="16"/>
                      <a:pt x="1132" y="0"/>
                      <a:pt x="8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96;p28"/>
              <p:cNvSpPr/>
              <p:nvPr/>
            </p:nvSpPr>
            <p:spPr>
              <a:xfrm>
                <a:off x="2462275" y="2968775"/>
                <a:ext cx="51275" cy="2550"/>
              </a:xfrm>
              <a:custGeom>
                <a:avLst/>
                <a:gdLst/>
                <a:ahLst/>
                <a:cxnLst/>
                <a:rect l="l" t="t" r="r" b="b"/>
                <a:pathLst>
                  <a:path w="2051" h="102" extrusionOk="0">
                    <a:moveTo>
                      <a:pt x="1019" y="0"/>
                    </a:moveTo>
                    <a:cubicBezTo>
                      <a:pt x="453" y="0"/>
                      <a:pt x="1" y="26"/>
                      <a:pt x="1" y="51"/>
                    </a:cubicBezTo>
                    <a:cubicBezTo>
                      <a:pt x="1" y="76"/>
                      <a:pt x="453" y="101"/>
                      <a:pt x="1019" y="101"/>
                    </a:cubicBezTo>
                    <a:cubicBezTo>
                      <a:pt x="1585" y="101"/>
                      <a:pt x="2050" y="76"/>
                      <a:pt x="2050" y="51"/>
                    </a:cubicBezTo>
                    <a:cubicBezTo>
                      <a:pt x="2050"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97;p28"/>
              <p:cNvSpPr/>
              <p:nvPr/>
            </p:nvSpPr>
            <p:spPr>
              <a:xfrm>
                <a:off x="2522650" y="2968775"/>
                <a:ext cx="50950" cy="2550"/>
              </a:xfrm>
              <a:custGeom>
                <a:avLst/>
                <a:gdLst/>
                <a:ahLst/>
                <a:cxnLst/>
                <a:rect l="l" t="t" r="r" b="b"/>
                <a:pathLst>
                  <a:path w="2038" h="102" extrusionOk="0">
                    <a:moveTo>
                      <a:pt x="1019" y="0"/>
                    </a:moveTo>
                    <a:cubicBezTo>
                      <a:pt x="453" y="0"/>
                      <a:pt x="0" y="26"/>
                      <a:pt x="0" y="51"/>
                    </a:cubicBezTo>
                    <a:cubicBezTo>
                      <a:pt x="0" y="76"/>
                      <a:pt x="453" y="101"/>
                      <a:pt x="1019" y="101"/>
                    </a:cubicBezTo>
                    <a:cubicBezTo>
                      <a:pt x="1585" y="101"/>
                      <a:pt x="2037" y="76"/>
                      <a:pt x="2037" y="51"/>
                    </a:cubicBezTo>
                    <a:cubicBezTo>
                      <a:pt x="2037"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98;p28"/>
              <p:cNvSpPr/>
              <p:nvPr/>
            </p:nvSpPr>
            <p:spPr>
              <a:xfrm>
                <a:off x="2583000" y="2968775"/>
                <a:ext cx="51275" cy="2550"/>
              </a:xfrm>
              <a:custGeom>
                <a:avLst/>
                <a:gdLst/>
                <a:ahLst/>
                <a:cxnLst/>
                <a:rect l="l" t="t" r="r" b="b"/>
                <a:pathLst>
                  <a:path w="2051" h="102" extrusionOk="0">
                    <a:moveTo>
                      <a:pt x="1019" y="0"/>
                    </a:moveTo>
                    <a:cubicBezTo>
                      <a:pt x="466" y="0"/>
                      <a:pt x="1" y="26"/>
                      <a:pt x="1" y="51"/>
                    </a:cubicBezTo>
                    <a:cubicBezTo>
                      <a:pt x="1" y="76"/>
                      <a:pt x="466" y="101"/>
                      <a:pt x="1019" y="101"/>
                    </a:cubicBezTo>
                    <a:cubicBezTo>
                      <a:pt x="1585" y="101"/>
                      <a:pt x="2050" y="76"/>
                      <a:pt x="2050" y="51"/>
                    </a:cubicBezTo>
                    <a:cubicBezTo>
                      <a:pt x="2050"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99;p28"/>
              <p:cNvSpPr/>
              <p:nvPr/>
            </p:nvSpPr>
            <p:spPr>
              <a:xfrm>
                <a:off x="2643675" y="2968775"/>
                <a:ext cx="50950" cy="2550"/>
              </a:xfrm>
              <a:custGeom>
                <a:avLst/>
                <a:gdLst/>
                <a:ahLst/>
                <a:cxnLst/>
                <a:rect l="l" t="t" r="r" b="b"/>
                <a:pathLst>
                  <a:path w="2038" h="102" extrusionOk="0">
                    <a:moveTo>
                      <a:pt x="1019" y="0"/>
                    </a:moveTo>
                    <a:cubicBezTo>
                      <a:pt x="453" y="0"/>
                      <a:pt x="0" y="26"/>
                      <a:pt x="0" y="51"/>
                    </a:cubicBezTo>
                    <a:cubicBezTo>
                      <a:pt x="0" y="76"/>
                      <a:pt x="453" y="101"/>
                      <a:pt x="1019" y="101"/>
                    </a:cubicBezTo>
                    <a:cubicBezTo>
                      <a:pt x="1585" y="101"/>
                      <a:pt x="2038" y="76"/>
                      <a:pt x="2038" y="51"/>
                    </a:cubicBezTo>
                    <a:cubicBezTo>
                      <a:pt x="2038"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700;p28"/>
              <p:cNvSpPr/>
              <p:nvPr/>
            </p:nvSpPr>
            <p:spPr>
              <a:xfrm>
                <a:off x="2704025" y="2968775"/>
                <a:ext cx="50950" cy="2550"/>
              </a:xfrm>
              <a:custGeom>
                <a:avLst/>
                <a:gdLst/>
                <a:ahLst/>
                <a:cxnLst/>
                <a:rect l="l" t="t" r="r" b="b"/>
                <a:pathLst>
                  <a:path w="2038" h="102" extrusionOk="0">
                    <a:moveTo>
                      <a:pt x="1019" y="0"/>
                    </a:moveTo>
                    <a:cubicBezTo>
                      <a:pt x="454" y="0"/>
                      <a:pt x="1" y="26"/>
                      <a:pt x="1" y="51"/>
                    </a:cubicBezTo>
                    <a:cubicBezTo>
                      <a:pt x="1" y="76"/>
                      <a:pt x="454" y="101"/>
                      <a:pt x="1019" y="101"/>
                    </a:cubicBezTo>
                    <a:cubicBezTo>
                      <a:pt x="1585" y="101"/>
                      <a:pt x="2038" y="76"/>
                      <a:pt x="2038" y="51"/>
                    </a:cubicBezTo>
                    <a:cubicBezTo>
                      <a:pt x="2038"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701;p28"/>
              <p:cNvSpPr/>
              <p:nvPr/>
            </p:nvSpPr>
            <p:spPr>
              <a:xfrm>
                <a:off x="2764400" y="2968775"/>
                <a:ext cx="51250" cy="2550"/>
              </a:xfrm>
              <a:custGeom>
                <a:avLst/>
                <a:gdLst/>
                <a:ahLst/>
                <a:cxnLst/>
                <a:rect l="l" t="t" r="r" b="b"/>
                <a:pathLst>
                  <a:path w="2050" h="102" extrusionOk="0">
                    <a:moveTo>
                      <a:pt x="1019" y="0"/>
                    </a:moveTo>
                    <a:cubicBezTo>
                      <a:pt x="453" y="0"/>
                      <a:pt x="0" y="26"/>
                      <a:pt x="0" y="51"/>
                    </a:cubicBezTo>
                    <a:cubicBezTo>
                      <a:pt x="0" y="76"/>
                      <a:pt x="453" y="101"/>
                      <a:pt x="1019" y="101"/>
                    </a:cubicBezTo>
                    <a:cubicBezTo>
                      <a:pt x="1585" y="101"/>
                      <a:pt x="2050" y="76"/>
                      <a:pt x="2050" y="51"/>
                    </a:cubicBezTo>
                    <a:cubicBezTo>
                      <a:pt x="2050"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702;p28"/>
              <p:cNvSpPr/>
              <p:nvPr/>
            </p:nvSpPr>
            <p:spPr>
              <a:xfrm>
                <a:off x="2825075" y="2968775"/>
                <a:ext cx="50950" cy="2550"/>
              </a:xfrm>
              <a:custGeom>
                <a:avLst/>
                <a:gdLst/>
                <a:ahLst/>
                <a:cxnLst/>
                <a:rect l="l" t="t" r="r" b="b"/>
                <a:pathLst>
                  <a:path w="2038" h="102" extrusionOk="0">
                    <a:moveTo>
                      <a:pt x="1019" y="0"/>
                    </a:moveTo>
                    <a:cubicBezTo>
                      <a:pt x="453" y="0"/>
                      <a:pt x="0" y="26"/>
                      <a:pt x="0" y="51"/>
                    </a:cubicBezTo>
                    <a:cubicBezTo>
                      <a:pt x="0" y="76"/>
                      <a:pt x="453" y="101"/>
                      <a:pt x="1019" y="101"/>
                    </a:cubicBezTo>
                    <a:cubicBezTo>
                      <a:pt x="1585" y="101"/>
                      <a:pt x="2037" y="76"/>
                      <a:pt x="2037" y="51"/>
                    </a:cubicBezTo>
                    <a:cubicBezTo>
                      <a:pt x="2037"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703;p28"/>
              <p:cNvSpPr/>
              <p:nvPr/>
            </p:nvSpPr>
            <p:spPr>
              <a:xfrm>
                <a:off x="2885425" y="2968775"/>
                <a:ext cx="50950" cy="2550"/>
              </a:xfrm>
              <a:custGeom>
                <a:avLst/>
                <a:gdLst/>
                <a:ahLst/>
                <a:cxnLst/>
                <a:rect l="l" t="t" r="r" b="b"/>
                <a:pathLst>
                  <a:path w="2038" h="102" extrusionOk="0">
                    <a:moveTo>
                      <a:pt x="1019" y="0"/>
                    </a:moveTo>
                    <a:cubicBezTo>
                      <a:pt x="453" y="0"/>
                      <a:pt x="0" y="26"/>
                      <a:pt x="0" y="51"/>
                    </a:cubicBezTo>
                    <a:cubicBezTo>
                      <a:pt x="0" y="76"/>
                      <a:pt x="453" y="101"/>
                      <a:pt x="1019" y="101"/>
                    </a:cubicBezTo>
                    <a:cubicBezTo>
                      <a:pt x="1585" y="101"/>
                      <a:pt x="2038" y="76"/>
                      <a:pt x="2038" y="51"/>
                    </a:cubicBezTo>
                    <a:cubicBezTo>
                      <a:pt x="2038"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704;p28"/>
              <p:cNvSpPr/>
              <p:nvPr/>
            </p:nvSpPr>
            <p:spPr>
              <a:xfrm>
                <a:off x="2945775" y="2968775"/>
                <a:ext cx="51275" cy="2550"/>
              </a:xfrm>
              <a:custGeom>
                <a:avLst/>
                <a:gdLst/>
                <a:ahLst/>
                <a:cxnLst/>
                <a:rect l="l" t="t" r="r" b="b"/>
                <a:pathLst>
                  <a:path w="2051" h="102" extrusionOk="0">
                    <a:moveTo>
                      <a:pt x="1019" y="0"/>
                    </a:moveTo>
                    <a:cubicBezTo>
                      <a:pt x="454" y="0"/>
                      <a:pt x="1" y="26"/>
                      <a:pt x="1" y="51"/>
                    </a:cubicBezTo>
                    <a:cubicBezTo>
                      <a:pt x="1" y="76"/>
                      <a:pt x="454" y="101"/>
                      <a:pt x="1019" y="101"/>
                    </a:cubicBezTo>
                    <a:cubicBezTo>
                      <a:pt x="1585" y="101"/>
                      <a:pt x="2051" y="76"/>
                      <a:pt x="2051" y="51"/>
                    </a:cubicBezTo>
                    <a:cubicBezTo>
                      <a:pt x="2051"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705;p28"/>
              <p:cNvSpPr/>
              <p:nvPr/>
            </p:nvSpPr>
            <p:spPr>
              <a:xfrm>
                <a:off x="2456950" y="2708475"/>
                <a:ext cx="28625" cy="212550"/>
              </a:xfrm>
              <a:custGeom>
                <a:avLst/>
                <a:gdLst/>
                <a:ahLst/>
                <a:cxnLst/>
                <a:rect l="l" t="t" r="r" b="b"/>
                <a:pathLst>
                  <a:path w="1145" h="8502" extrusionOk="0">
                    <a:moveTo>
                      <a:pt x="0" y="1"/>
                    </a:moveTo>
                    <a:lnTo>
                      <a:pt x="0" y="8501"/>
                    </a:lnTo>
                    <a:lnTo>
                      <a:pt x="1144" y="8501"/>
                    </a:lnTo>
                    <a:lnTo>
                      <a:pt x="1144"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706;p28"/>
              <p:cNvSpPr/>
              <p:nvPr/>
            </p:nvSpPr>
            <p:spPr>
              <a:xfrm>
                <a:off x="2567900" y="2611650"/>
                <a:ext cx="28950" cy="309375"/>
              </a:xfrm>
              <a:custGeom>
                <a:avLst/>
                <a:gdLst/>
                <a:ahLst/>
                <a:cxnLst/>
                <a:rect l="l" t="t" r="r" b="b"/>
                <a:pathLst>
                  <a:path w="1158" h="12375" extrusionOk="0">
                    <a:moveTo>
                      <a:pt x="1" y="1"/>
                    </a:moveTo>
                    <a:lnTo>
                      <a:pt x="1" y="12374"/>
                    </a:lnTo>
                    <a:lnTo>
                      <a:pt x="1158" y="12374"/>
                    </a:lnTo>
                    <a:lnTo>
                      <a:pt x="1158"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707;p28"/>
              <p:cNvSpPr/>
              <p:nvPr/>
            </p:nvSpPr>
            <p:spPr>
              <a:xfrm>
                <a:off x="2679200" y="2755625"/>
                <a:ext cx="28950" cy="165400"/>
              </a:xfrm>
              <a:custGeom>
                <a:avLst/>
                <a:gdLst/>
                <a:ahLst/>
                <a:cxnLst/>
                <a:rect l="l" t="t" r="r" b="b"/>
                <a:pathLst>
                  <a:path w="1158" h="6616" extrusionOk="0">
                    <a:moveTo>
                      <a:pt x="0" y="1"/>
                    </a:moveTo>
                    <a:lnTo>
                      <a:pt x="0" y="6615"/>
                    </a:lnTo>
                    <a:lnTo>
                      <a:pt x="1157" y="6615"/>
                    </a:lnTo>
                    <a:lnTo>
                      <a:pt x="1157"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708;p28"/>
              <p:cNvSpPr/>
              <p:nvPr/>
            </p:nvSpPr>
            <p:spPr>
              <a:xfrm>
                <a:off x="2790475" y="2684275"/>
                <a:ext cx="28650" cy="236750"/>
              </a:xfrm>
              <a:custGeom>
                <a:avLst/>
                <a:gdLst/>
                <a:ahLst/>
                <a:cxnLst/>
                <a:rect l="l" t="t" r="r" b="b"/>
                <a:pathLst>
                  <a:path w="1146" h="9470" extrusionOk="0">
                    <a:moveTo>
                      <a:pt x="1" y="0"/>
                    </a:moveTo>
                    <a:lnTo>
                      <a:pt x="1" y="9469"/>
                    </a:lnTo>
                    <a:lnTo>
                      <a:pt x="1145" y="9469"/>
                    </a:lnTo>
                    <a:lnTo>
                      <a:pt x="1145" y="0"/>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709;p28"/>
              <p:cNvSpPr/>
              <p:nvPr/>
            </p:nvSpPr>
            <p:spPr>
              <a:xfrm>
                <a:off x="2901775" y="2731425"/>
                <a:ext cx="28625" cy="189600"/>
              </a:xfrm>
              <a:custGeom>
                <a:avLst/>
                <a:gdLst/>
                <a:ahLst/>
                <a:cxnLst/>
                <a:rect l="l" t="t" r="r" b="b"/>
                <a:pathLst>
                  <a:path w="1145" h="7584" extrusionOk="0">
                    <a:moveTo>
                      <a:pt x="0" y="1"/>
                    </a:moveTo>
                    <a:lnTo>
                      <a:pt x="0" y="7583"/>
                    </a:lnTo>
                    <a:lnTo>
                      <a:pt x="1145" y="7583"/>
                    </a:lnTo>
                    <a:lnTo>
                      <a:pt x="1145"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710;p28"/>
              <p:cNvSpPr/>
              <p:nvPr/>
            </p:nvSpPr>
            <p:spPr>
              <a:xfrm>
                <a:off x="1572400" y="2203600"/>
                <a:ext cx="64675" cy="55475"/>
              </a:xfrm>
              <a:custGeom>
                <a:avLst/>
                <a:gdLst/>
                <a:ahLst/>
                <a:cxnLst/>
                <a:rect l="l" t="t" r="r" b="b"/>
                <a:pathLst>
                  <a:path w="2587" h="2219" extrusionOk="0">
                    <a:moveTo>
                      <a:pt x="1477" y="0"/>
                    </a:moveTo>
                    <a:cubicBezTo>
                      <a:pt x="494" y="0"/>
                      <a:pt x="0" y="1186"/>
                      <a:pt x="688" y="1887"/>
                    </a:cubicBezTo>
                    <a:cubicBezTo>
                      <a:pt x="917" y="2116"/>
                      <a:pt x="1198" y="2219"/>
                      <a:pt x="1473" y="2219"/>
                    </a:cubicBezTo>
                    <a:cubicBezTo>
                      <a:pt x="2043" y="2219"/>
                      <a:pt x="2587" y="1777"/>
                      <a:pt x="2587" y="1107"/>
                    </a:cubicBezTo>
                    <a:cubicBezTo>
                      <a:pt x="2587" y="491"/>
                      <a:pt x="2096" y="1"/>
                      <a:pt x="1493" y="1"/>
                    </a:cubicBezTo>
                    <a:cubicBezTo>
                      <a:pt x="1488" y="0"/>
                      <a:pt x="1483" y="0"/>
                      <a:pt x="14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711;p28"/>
              <p:cNvSpPr/>
              <p:nvPr/>
            </p:nvSpPr>
            <p:spPr>
              <a:xfrm>
                <a:off x="1696150" y="2207675"/>
                <a:ext cx="417525" cy="3175"/>
              </a:xfrm>
              <a:custGeom>
                <a:avLst/>
                <a:gdLst/>
                <a:ahLst/>
                <a:cxnLst/>
                <a:rect l="l" t="t" r="r" b="b"/>
                <a:pathLst>
                  <a:path w="16701" h="127" extrusionOk="0">
                    <a:moveTo>
                      <a:pt x="8351" y="1"/>
                    </a:moveTo>
                    <a:cubicBezTo>
                      <a:pt x="3748" y="1"/>
                      <a:pt x="1" y="26"/>
                      <a:pt x="1" y="64"/>
                    </a:cubicBezTo>
                    <a:cubicBezTo>
                      <a:pt x="1" y="102"/>
                      <a:pt x="3748" y="127"/>
                      <a:pt x="8351" y="127"/>
                    </a:cubicBezTo>
                    <a:cubicBezTo>
                      <a:pt x="12966" y="127"/>
                      <a:pt x="16700" y="102"/>
                      <a:pt x="16700" y="64"/>
                    </a:cubicBezTo>
                    <a:cubicBezTo>
                      <a:pt x="16700" y="39"/>
                      <a:pt x="12966" y="1"/>
                      <a:pt x="83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712;p28"/>
              <p:cNvSpPr/>
              <p:nvPr/>
            </p:nvSpPr>
            <p:spPr>
              <a:xfrm>
                <a:off x="1699300" y="2241325"/>
                <a:ext cx="164450" cy="3175"/>
              </a:xfrm>
              <a:custGeom>
                <a:avLst/>
                <a:gdLst/>
                <a:ahLst/>
                <a:cxnLst/>
                <a:rect l="l" t="t" r="r" b="b"/>
                <a:pathLst>
                  <a:path w="6578" h="127" extrusionOk="0">
                    <a:moveTo>
                      <a:pt x="3295" y="0"/>
                    </a:moveTo>
                    <a:cubicBezTo>
                      <a:pt x="2377" y="0"/>
                      <a:pt x="1560" y="0"/>
                      <a:pt x="969" y="13"/>
                    </a:cubicBezTo>
                    <a:cubicBezTo>
                      <a:pt x="667" y="26"/>
                      <a:pt x="428" y="38"/>
                      <a:pt x="252" y="38"/>
                    </a:cubicBezTo>
                    <a:cubicBezTo>
                      <a:pt x="232" y="35"/>
                      <a:pt x="211" y="33"/>
                      <a:pt x="189" y="33"/>
                    </a:cubicBezTo>
                    <a:cubicBezTo>
                      <a:pt x="130" y="33"/>
                      <a:pt x="65" y="45"/>
                      <a:pt x="1" y="63"/>
                    </a:cubicBezTo>
                    <a:cubicBezTo>
                      <a:pt x="89" y="76"/>
                      <a:pt x="177" y="88"/>
                      <a:pt x="252" y="88"/>
                    </a:cubicBezTo>
                    <a:cubicBezTo>
                      <a:pt x="428" y="101"/>
                      <a:pt x="667" y="114"/>
                      <a:pt x="969" y="114"/>
                    </a:cubicBezTo>
                    <a:cubicBezTo>
                      <a:pt x="1560" y="126"/>
                      <a:pt x="2377" y="126"/>
                      <a:pt x="3295" y="126"/>
                    </a:cubicBezTo>
                    <a:cubicBezTo>
                      <a:pt x="4201" y="126"/>
                      <a:pt x="5018" y="126"/>
                      <a:pt x="5622" y="114"/>
                    </a:cubicBezTo>
                    <a:cubicBezTo>
                      <a:pt x="5911" y="101"/>
                      <a:pt x="6162" y="88"/>
                      <a:pt x="6326" y="88"/>
                    </a:cubicBezTo>
                    <a:cubicBezTo>
                      <a:pt x="6414" y="88"/>
                      <a:pt x="6502" y="76"/>
                      <a:pt x="6577" y="63"/>
                    </a:cubicBezTo>
                    <a:cubicBezTo>
                      <a:pt x="6522" y="45"/>
                      <a:pt x="6460" y="33"/>
                      <a:pt x="6396" y="33"/>
                    </a:cubicBezTo>
                    <a:cubicBezTo>
                      <a:pt x="6373" y="33"/>
                      <a:pt x="6349" y="35"/>
                      <a:pt x="6326" y="38"/>
                    </a:cubicBezTo>
                    <a:cubicBezTo>
                      <a:pt x="6162" y="26"/>
                      <a:pt x="5911" y="13"/>
                      <a:pt x="5622" y="13"/>
                    </a:cubicBezTo>
                    <a:cubicBezTo>
                      <a:pt x="5018" y="0"/>
                      <a:pt x="4201" y="0"/>
                      <a:pt x="3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713;p28"/>
              <p:cNvSpPr/>
              <p:nvPr/>
            </p:nvSpPr>
            <p:spPr>
              <a:xfrm>
                <a:off x="522300" y="2124075"/>
                <a:ext cx="877125" cy="1000975"/>
              </a:xfrm>
              <a:custGeom>
                <a:avLst/>
                <a:gdLst/>
                <a:ahLst/>
                <a:cxnLst/>
                <a:rect l="l" t="t" r="r" b="b"/>
                <a:pathLst>
                  <a:path w="35085" h="40039" extrusionOk="0">
                    <a:moveTo>
                      <a:pt x="1" y="0"/>
                    </a:moveTo>
                    <a:lnTo>
                      <a:pt x="1" y="40038"/>
                    </a:lnTo>
                    <a:lnTo>
                      <a:pt x="35084" y="40038"/>
                    </a:lnTo>
                    <a:lnTo>
                      <a:pt x="35084"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714;p28"/>
              <p:cNvSpPr/>
              <p:nvPr/>
            </p:nvSpPr>
            <p:spPr>
              <a:xfrm>
                <a:off x="629825" y="2612700"/>
                <a:ext cx="694150" cy="149575"/>
              </a:xfrm>
              <a:custGeom>
                <a:avLst/>
                <a:gdLst/>
                <a:ahLst/>
                <a:cxnLst/>
                <a:rect l="l" t="t" r="r" b="b"/>
                <a:pathLst>
                  <a:path w="27766" h="5983" extrusionOk="0">
                    <a:moveTo>
                      <a:pt x="24351" y="0"/>
                    </a:moveTo>
                    <a:cubicBezTo>
                      <a:pt x="23262" y="0"/>
                      <a:pt x="22176" y="248"/>
                      <a:pt x="21189" y="738"/>
                    </a:cubicBezTo>
                    <a:cubicBezTo>
                      <a:pt x="20397" y="1153"/>
                      <a:pt x="19680" y="1656"/>
                      <a:pt x="19026" y="2260"/>
                    </a:cubicBezTo>
                    <a:cubicBezTo>
                      <a:pt x="18334" y="2863"/>
                      <a:pt x="17655" y="3567"/>
                      <a:pt x="16876" y="4171"/>
                    </a:cubicBezTo>
                    <a:cubicBezTo>
                      <a:pt x="16083" y="4787"/>
                      <a:pt x="15203" y="5366"/>
                      <a:pt x="14197" y="5617"/>
                    </a:cubicBezTo>
                    <a:cubicBezTo>
                      <a:pt x="13860" y="5698"/>
                      <a:pt x="13517" y="5739"/>
                      <a:pt x="13176" y="5739"/>
                    </a:cubicBezTo>
                    <a:cubicBezTo>
                      <a:pt x="12511" y="5739"/>
                      <a:pt x="11853" y="5585"/>
                      <a:pt x="11255" y="5278"/>
                    </a:cubicBezTo>
                    <a:cubicBezTo>
                      <a:pt x="10362" y="4863"/>
                      <a:pt x="9570" y="4284"/>
                      <a:pt x="8777" y="3819"/>
                    </a:cubicBezTo>
                    <a:cubicBezTo>
                      <a:pt x="8036" y="3329"/>
                      <a:pt x="7218" y="2976"/>
                      <a:pt x="6363" y="2763"/>
                    </a:cubicBezTo>
                    <a:cubicBezTo>
                      <a:pt x="5835" y="2638"/>
                      <a:pt x="5300" y="2577"/>
                      <a:pt x="4766" y="2577"/>
                    </a:cubicBezTo>
                    <a:cubicBezTo>
                      <a:pt x="3419" y="2577"/>
                      <a:pt x="2088" y="2967"/>
                      <a:pt x="943" y="3706"/>
                    </a:cubicBezTo>
                    <a:cubicBezTo>
                      <a:pt x="692" y="3869"/>
                      <a:pt x="453" y="4045"/>
                      <a:pt x="227" y="4247"/>
                    </a:cubicBezTo>
                    <a:cubicBezTo>
                      <a:pt x="139" y="4309"/>
                      <a:pt x="63" y="4385"/>
                      <a:pt x="0" y="4473"/>
                    </a:cubicBezTo>
                    <a:cubicBezTo>
                      <a:pt x="1" y="4473"/>
                      <a:pt x="1" y="4473"/>
                      <a:pt x="2" y="4473"/>
                    </a:cubicBezTo>
                    <a:cubicBezTo>
                      <a:pt x="38" y="4473"/>
                      <a:pt x="341" y="4176"/>
                      <a:pt x="994" y="3781"/>
                    </a:cubicBezTo>
                    <a:cubicBezTo>
                      <a:pt x="1937" y="3215"/>
                      <a:pt x="2993" y="2876"/>
                      <a:pt x="4087" y="2775"/>
                    </a:cubicBezTo>
                    <a:cubicBezTo>
                      <a:pt x="4275" y="2759"/>
                      <a:pt x="4464" y="2752"/>
                      <a:pt x="4652" y="2752"/>
                    </a:cubicBezTo>
                    <a:cubicBezTo>
                      <a:pt x="5209" y="2752"/>
                      <a:pt x="5768" y="2820"/>
                      <a:pt x="6313" y="2951"/>
                    </a:cubicBezTo>
                    <a:cubicBezTo>
                      <a:pt x="7155" y="3165"/>
                      <a:pt x="7947" y="3530"/>
                      <a:pt x="8664" y="4008"/>
                    </a:cubicBezTo>
                    <a:cubicBezTo>
                      <a:pt x="9444" y="4485"/>
                      <a:pt x="10236" y="5051"/>
                      <a:pt x="11154" y="5491"/>
                    </a:cubicBezTo>
                    <a:cubicBezTo>
                      <a:pt x="11632" y="5718"/>
                      <a:pt x="12135" y="5869"/>
                      <a:pt x="12650" y="5944"/>
                    </a:cubicBezTo>
                    <a:cubicBezTo>
                      <a:pt x="12838" y="5970"/>
                      <a:pt x="13025" y="5983"/>
                      <a:pt x="13212" y="5983"/>
                    </a:cubicBezTo>
                    <a:cubicBezTo>
                      <a:pt x="13565" y="5983"/>
                      <a:pt x="13915" y="5938"/>
                      <a:pt x="14260" y="5856"/>
                    </a:cubicBezTo>
                    <a:cubicBezTo>
                      <a:pt x="15316" y="5579"/>
                      <a:pt x="16222" y="5001"/>
                      <a:pt x="17014" y="4360"/>
                    </a:cubicBezTo>
                    <a:cubicBezTo>
                      <a:pt x="17806" y="3718"/>
                      <a:pt x="18485" y="3039"/>
                      <a:pt x="19177" y="2423"/>
                    </a:cubicBezTo>
                    <a:cubicBezTo>
                      <a:pt x="19806" y="1832"/>
                      <a:pt x="20510" y="1329"/>
                      <a:pt x="21277" y="914"/>
                    </a:cubicBezTo>
                    <a:cubicBezTo>
                      <a:pt x="21943" y="575"/>
                      <a:pt x="22660" y="348"/>
                      <a:pt x="23402" y="235"/>
                    </a:cubicBezTo>
                    <a:cubicBezTo>
                      <a:pt x="23769" y="180"/>
                      <a:pt x="24138" y="152"/>
                      <a:pt x="24508" y="152"/>
                    </a:cubicBezTo>
                    <a:cubicBezTo>
                      <a:pt x="25228" y="152"/>
                      <a:pt x="25948" y="258"/>
                      <a:pt x="26646" y="474"/>
                    </a:cubicBezTo>
                    <a:cubicBezTo>
                      <a:pt x="27338" y="689"/>
                      <a:pt x="27713" y="904"/>
                      <a:pt x="27761" y="904"/>
                    </a:cubicBezTo>
                    <a:cubicBezTo>
                      <a:pt x="27763" y="904"/>
                      <a:pt x="27765" y="903"/>
                      <a:pt x="27765" y="902"/>
                    </a:cubicBezTo>
                    <a:cubicBezTo>
                      <a:pt x="27690" y="839"/>
                      <a:pt x="27589" y="788"/>
                      <a:pt x="27501" y="738"/>
                    </a:cubicBezTo>
                    <a:cubicBezTo>
                      <a:pt x="27237" y="600"/>
                      <a:pt x="26961" y="474"/>
                      <a:pt x="26671" y="386"/>
                    </a:cubicBezTo>
                    <a:cubicBezTo>
                      <a:pt x="25919" y="128"/>
                      <a:pt x="25134" y="0"/>
                      <a:pt x="2435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715;p28"/>
              <p:cNvSpPr/>
              <p:nvPr/>
            </p:nvSpPr>
            <p:spPr>
              <a:xfrm>
                <a:off x="763750" y="2769775"/>
                <a:ext cx="74525" cy="201550"/>
              </a:xfrm>
              <a:custGeom>
                <a:avLst/>
                <a:gdLst/>
                <a:ahLst/>
                <a:cxnLst/>
                <a:rect l="l" t="t" r="r" b="b"/>
                <a:pathLst>
                  <a:path w="2981" h="8062" extrusionOk="0">
                    <a:moveTo>
                      <a:pt x="0" y="1"/>
                    </a:moveTo>
                    <a:lnTo>
                      <a:pt x="0" y="8061"/>
                    </a:lnTo>
                    <a:lnTo>
                      <a:pt x="2980" y="8061"/>
                    </a:lnTo>
                    <a:lnTo>
                      <a:pt x="298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716;p28"/>
              <p:cNvSpPr/>
              <p:nvPr/>
            </p:nvSpPr>
            <p:spPr>
              <a:xfrm>
                <a:off x="1080300" y="2769775"/>
                <a:ext cx="74550" cy="201550"/>
              </a:xfrm>
              <a:custGeom>
                <a:avLst/>
                <a:gdLst/>
                <a:ahLst/>
                <a:cxnLst/>
                <a:rect l="l" t="t" r="r" b="b"/>
                <a:pathLst>
                  <a:path w="2982" h="8062" extrusionOk="0">
                    <a:moveTo>
                      <a:pt x="1" y="1"/>
                    </a:moveTo>
                    <a:lnTo>
                      <a:pt x="1" y="8061"/>
                    </a:lnTo>
                    <a:lnTo>
                      <a:pt x="2981" y="8061"/>
                    </a:lnTo>
                    <a:lnTo>
                      <a:pt x="298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717;p28"/>
              <p:cNvSpPr/>
              <p:nvPr/>
            </p:nvSpPr>
            <p:spPr>
              <a:xfrm>
                <a:off x="1185625" y="2651250"/>
                <a:ext cx="74525" cy="320075"/>
              </a:xfrm>
              <a:custGeom>
                <a:avLst/>
                <a:gdLst/>
                <a:ahLst/>
                <a:cxnLst/>
                <a:rect l="l" t="t" r="r" b="b"/>
                <a:pathLst>
                  <a:path w="2981" h="12803" extrusionOk="0">
                    <a:moveTo>
                      <a:pt x="0" y="1"/>
                    </a:moveTo>
                    <a:lnTo>
                      <a:pt x="0" y="12802"/>
                    </a:lnTo>
                    <a:lnTo>
                      <a:pt x="2981" y="12802"/>
                    </a:lnTo>
                    <a:lnTo>
                      <a:pt x="298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718;p28"/>
              <p:cNvSpPr/>
              <p:nvPr/>
            </p:nvSpPr>
            <p:spPr>
              <a:xfrm>
                <a:off x="667225" y="2907775"/>
                <a:ext cx="74525" cy="67950"/>
              </a:xfrm>
              <a:custGeom>
                <a:avLst/>
                <a:gdLst/>
                <a:ahLst/>
                <a:cxnLst/>
                <a:rect l="l" t="t" r="r" b="b"/>
                <a:pathLst>
                  <a:path w="2981" h="2718" extrusionOk="0">
                    <a:moveTo>
                      <a:pt x="1" y="1"/>
                    </a:moveTo>
                    <a:lnTo>
                      <a:pt x="1" y="2717"/>
                    </a:lnTo>
                    <a:lnTo>
                      <a:pt x="2981" y="2717"/>
                    </a:lnTo>
                    <a:lnTo>
                      <a:pt x="298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719;p28"/>
              <p:cNvSpPr/>
              <p:nvPr/>
            </p:nvSpPr>
            <p:spPr>
              <a:xfrm>
                <a:off x="869375" y="2860625"/>
                <a:ext cx="74525" cy="110700"/>
              </a:xfrm>
              <a:custGeom>
                <a:avLst/>
                <a:gdLst/>
                <a:ahLst/>
                <a:cxnLst/>
                <a:rect l="l" t="t" r="r" b="b"/>
                <a:pathLst>
                  <a:path w="2981" h="4428" extrusionOk="0">
                    <a:moveTo>
                      <a:pt x="0" y="1"/>
                    </a:moveTo>
                    <a:lnTo>
                      <a:pt x="0" y="4427"/>
                    </a:lnTo>
                    <a:lnTo>
                      <a:pt x="2980" y="4427"/>
                    </a:lnTo>
                    <a:lnTo>
                      <a:pt x="298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720;p28"/>
              <p:cNvSpPr/>
              <p:nvPr/>
            </p:nvSpPr>
            <p:spPr>
              <a:xfrm>
                <a:off x="974675" y="2835175"/>
                <a:ext cx="74550" cy="136150"/>
              </a:xfrm>
              <a:custGeom>
                <a:avLst/>
                <a:gdLst/>
                <a:ahLst/>
                <a:cxnLst/>
                <a:rect l="l" t="t" r="r" b="b"/>
                <a:pathLst>
                  <a:path w="2982" h="5446" extrusionOk="0">
                    <a:moveTo>
                      <a:pt x="1" y="0"/>
                    </a:moveTo>
                    <a:lnTo>
                      <a:pt x="1" y="5445"/>
                    </a:lnTo>
                    <a:lnTo>
                      <a:pt x="2981" y="5445"/>
                    </a:lnTo>
                    <a:lnTo>
                      <a:pt x="298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721;p28"/>
              <p:cNvSpPr/>
              <p:nvPr/>
            </p:nvSpPr>
            <p:spPr>
              <a:xfrm>
                <a:off x="760900" y="2992050"/>
                <a:ext cx="80525" cy="5975"/>
              </a:xfrm>
              <a:custGeom>
                <a:avLst/>
                <a:gdLst/>
                <a:ahLst/>
                <a:cxnLst/>
                <a:rect l="l" t="t" r="r" b="b"/>
                <a:pathLst>
                  <a:path w="3221" h="239" extrusionOk="0">
                    <a:moveTo>
                      <a:pt x="1610" y="0"/>
                    </a:moveTo>
                    <a:cubicBezTo>
                      <a:pt x="718" y="0"/>
                      <a:pt x="1" y="50"/>
                      <a:pt x="1" y="126"/>
                    </a:cubicBezTo>
                    <a:cubicBezTo>
                      <a:pt x="1" y="189"/>
                      <a:pt x="718" y="239"/>
                      <a:pt x="1610" y="239"/>
                    </a:cubicBezTo>
                    <a:cubicBezTo>
                      <a:pt x="2491" y="239"/>
                      <a:pt x="3220" y="189"/>
                      <a:pt x="3220" y="126"/>
                    </a:cubicBezTo>
                    <a:cubicBezTo>
                      <a:pt x="3220" y="50"/>
                      <a:pt x="2491" y="0"/>
                      <a:pt x="16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722;p28"/>
              <p:cNvSpPr/>
              <p:nvPr/>
            </p:nvSpPr>
            <p:spPr>
              <a:xfrm>
                <a:off x="668175" y="2992050"/>
                <a:ext cx="80500" cy="5975"/>
              </a:xfrm>
              <a:custGeom>
                <a:avLst/>
                <a:gdLst/>
                <a:ahLst/>
                <a:cxnLst/>
                <a:rect l="l" t="t" r="r" b="b"/>
                <a:pathLst>
                  <a:path w="3220" h="239" extrusionOk="0">
                    <a:moveTo>
                      <a:pt x="1610" y="0"/>
                    </a:moveTo>
                    <a:cubicBezTo>
                      <a:pt x="717" y="0"/>
                      <a:pt x="0" y="50"/>
                      <a:pt x="0" y="126"/>
                    </a:cubicBezTo>
                    <a:cubicBezTo>
                      <a:pt x="0" y="189"/>
                      <a:pt x="717" y="239"/>
                      <a:pt x="1610" y="239"/>
                    </a:cubicBezTo>
                    <a:cubicBezTo>
                      <a:pt x="2490" y="239"/>
                      <a:pt x="3219" y="189"/>
                      <a:pt x="3219" y="126"/>
                    </a:cubicBezTo>
                    <a:cubicBezTo>
                      <a:pt x="3219" y="50"/>
                      <a:pt x="2490" y="0"/>
                      <a:pt x="16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723;p28"/>
              <p:cNvSpPr/>
              <p:nvPr/>
            </p:nvSpPr>
            <p:spPr>
              <a:xfrm>
                <a:off x="1183750" y="2992050"/>
                <a:ext cx="91175" cy="5975"/>
              </a:xfrm>
              <a:custGeom>
                <a:avLst/>
                <a:gdLst/>
                <a:ahLst/>
                <a:cxnLst/>
                <a:rect l="l" t="t" r="r" b="b"/>
                <a:pathLst>
                  <a:path w="3647" h="239" extrusionOk="0">
                    <a:moveTo>
                      <a:pt x="1823" y="0"/>
                    </a:moveTo>
                    <a:cubicBezTo>
                      <a:pt x="817" y="0"/>
                      <a:pt x="0" y="50"/>
                      <a:pt x="0" y="126"/>
                    </a:cubicBezTo>
                    <a:cubicBezTo>
                      <a:pt x="0" y="189"/>
                      <a:pt x="817" y="239"/>
                      <a:pt x="1823" y="239"/>
                    </a:cubicBezTo>
                    <a:cubicBezTo>
                      <a:pt x="2829" y="239"/>
                      <a:pt x="3647" y="189"/>
                      <a:pt x="3647" y="126"/>
                    </a:cubicBezTo>
                    <a:cubicBezTo>
                      <a:pt x="3647" y="50"/>
                      <a:pt x="2829" y="0"/>
                      <a:pt x="18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724;p28"/>
              <p:cNvSpPr/>
              <p:nvPr/>
            </p:nvSpPr>
            <p:spPr>
              <a:xfrm>
                <a:off x="1073075" y="2992050"/>
                <a:ext cx="91200" cy="5975"/>
              </a:xfrm>
              <a:custGeom>
                <a:avLst/>
                <a:gdLst/>
                <a:ahLst/>
                <a:cxnLst/>
                <a:rect l="l" t="t" r="r" b="b"/>
                <a:pathLst>
                  <a:path w="3648" h="239" extrusionOk="0">
                    <a:moveTo>
                      <a:pt x="1824" y="0"/>
                    </a:moveTo>
                    <a:cubicBezTo>
                      <a:pt x="818" y="0"/>
                      <a:pt x="1" y="50"/>
                      <a:pt x="1" y="126"/>
                    </a:cubicBezTo>
                    <a:cubicBezTo>
                      <a:pt x="1" y="189"/>
                      <a:pt x="818" y="239"/>
                      <a:pt x="1824" y="239"/>
                    </a:cubicBezTo>
                    <a:cubicBezTo>
                      <a:pt x="2830" y="239"/>
                      <a:pt x="3647" y="189"/>
                      <a:pt x="3647" y="126"/>
                    </a:cubicBezTo>
                    <a:cubicBezTo>
                      <a:pt x="3647" y="50"/>
                      <a:pt x="2830" y="0"/>
                      <a:pt x="18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725;p28"/>
              <p:cNvSpPr/>
              <p:nvPr/>
            </p:nvSpPr>
            <p:spPr>
              <a:xfrm>
                <a:off x="968700" y="2992050"/>
                <a:ext cx="80525" cy="5975"/>
              </a:xfrm>
              <a:custGeom>
                <a:avLst/>
                <a:gdLst/>
                <a:ahLst/>
                <a:cxnLst/>
                <a:rect l="l" t="t" r="r" b="b"/>
                <a:pathLst>
                  <a:path w="3221" h="239" extrusionOk="0">
                    <a:moveTo>
                      <a:pt x="1610" y="0"/>
                    </a:moveTo>
                    <a:cubicBezTo>
                      <a:pt x="718" y="0"/>
                      <a:pt x="1" y="50"/>
                      <a:pt x="1" y="126"/>
                    </a:cubicBezTo>
                    <a:cubicBezTo>
                      <a:pt x="1" y="189"/>
                      <a:pt x="718" y="239"/>
                      <a:pt x="1610" y="239"/>
                    </a:cubicBezTo>
                    <a:cubicBezTo>
                      <a:pt x="2503" y="239"/>
                      <a:pt x="3220" y="189"/>
                      <a:pt x="3220" y="126"/>
                    </a:cubicBezTo>
                    <a:cubicBezTo>
                      <a:pt x="3220" y="50"/>
                      <a:pt x="2503" y="0"/>
                      <a:pt x="16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726;p28"/>
              <p:cNvSpPr/>
              <p:nvPr/>
            </p:nvSpPr>
            <p:spPr>
              <a:xfrm>
                <a:off x="859625" y="2992050"/>
                <a:ext cx="80825" cy="5975"/>
              </a:xfrm>
              <a:custGeom>
                <a:avLst/>
                <a:gdLst/>
                <a:ahLst/>
                <a:cxnLst/>
                <a:rect l="l" t="t" r="r" b="b"/>
                <a:pathLst>
                  <a:path w="3233" h="239" extrusionOk="0">
                    <a:moveTo>
                      <a:pt x="1623" y="0"/>
                    </a:moveTo>
                    <a:cubicBezTo>
                      <a:pt x="730" y="0"/>
                      <a:pt x="0" y="50"/>
                      <a:pt x="0" y="126"/>
                    </a:cubicBezTo>
                    <a:cubicBezTo>
                      <a:pt x="0" y="189"/>
                      <a:pt x="730" y="239"/>
                      <a:pt x="1623" y="239"/>
                    </a:cubicBezTo>
                    <a:cubicBezTo>
                      <a:pt x="2503" y="239"/>
                      <a:pt x="3232" y="189"/>
                      <a:pt x="3232" y="126"/>
                    </a:cubicBezTo>
                    <a:cubicBezTo>
                      <a:pt x="3232" y="50"/>
                      <a:pt x="2503" y="0"/>
                      <a:pt x="16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727;p28"/>
              <p:cNvSpPr/>
              <p:nvPr/>
            </p:nvSpPr>
            <p:spPr>
              <a:xfrm>
                <a:off x="665650" y="2269925"/>
                <a:ext cx="609275" cy="253100"/>
              </a:xfrm>
              <a:custGeom>
                <a:avLst/>
                <a:gdLst/>
                <a:ahLst/>
                <a:cxnLst/>
                <a:rect l="l" t="t" r="r" b="b"/>
                <a:pathLst>
                  <a:path w="24371" h="10124" extrusionOk="0">
                    <a:moveTo>
                      <a:pt x="1" y="1"/>
                    </a:moveTo>
                    <a:lnTo>
                      <a:pt x="1" y="10123"/>
                    </a:lnTo>
                    <a:lnTo>
                      <a:pt x="24371" y="10123"/>
                    </a:lnTo>
                    <a:lnTo>
                      <a:pt x="24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728;p28"/>
              <p:cNvSpPr/>
              <p:nvPr/>
            </p:nvSpPr>
            <p:spPr>
              <a:xfrm>
                <a:off x="725700" y="2321800"/>
                <a:ext cx="66675" cy="56850"/>
              </a:xfrm>
              <a:custGeom>
                <a:avLst/>
                <a:gdLst/>
                <a:ahLst/>
                <a:cxnLst/>
                <a:rect l="l" t="t" r="r" b="b"/>
                <a:pathLst>
                  <a:path w="2667" h="2274" extrusionOk="0">
                    <a:moveTo>
                      <a:pt x="1522" y="1"/>
                    </a:moveTo>
                    <a:cubicBezTo>
                      <a:pt x="516" y="1"/>
                      <a:pt x="1" y="1220"/>
                      <a:pt x="717" y="1937"/>
                    </a:cubicBezTo>
                    <a:cubicBezTo>
                      <a:pt x="950" y="2169"/>
                      <a:pt x="1236" y="2274"/>
                      <a:pt x="1517" y="2274"/>
                    </a:cubicBezTo>
                    <a:cubicBezTo>
                      <a:pt x="2103" y="2274"/>
                      <a:pt x="2666" y="1821"/>
                      <a:pt x="2666" y="1132"/>
                    </a:cubicBezTo>
                    <a:cubicBezTo>
                      <a:pt x="2654" y="504"/>
                      <a:pt x="2151" y="1"/>
                      <a:pt x="15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729;p28"/>
              <p:cNvSpPr/>
              <p:nvPr/>
            </p:nvSpPr>
            <p:spPr>
              <a:xfrm>
                <a:off x="820650" y="2330300"/>
                <a:ext cx="197750" cy="11025"/>
              </a:xfrm>
              <a:custGeom>
                <a:avLst/>
                <a:gdLst/>
                <a:ahLst/>
                <a:cxnLst/>
                <a:rect l="l" t="t" r="r" b="b"/>
                <a:pathLst>
                  <a:path w="7910" h="441" extrusionOk="0">
                    <a:moveTo>
                      <a:pt x="0" y="0"/>
                    </a:moveTo>
                    <a:lnTo>
                      <a:pt x="0" y="440"/>
                    </a:lnTo>
                    <a:lnTo>
                      <a:pt x="7910" y="440"/>
                    </a:lnTo>
                    <a:lnTo>
                      <a:pt x="7910"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730;p28"/>
              <p:cNvSpPr/>
              <p:nvPr/>
            </p:nvSpPr>
            <p:spPr>
              <a:xfrm>
                <a:off x="820650" y="2355450"/>
                <a:ext cx="385125" cy="11025"/>
              </a:xfrm>
              <a:custGeom>
                <a:avLst/>
                <a:gdLst/>
                <a:ahLst/>
                <a:cxnLst/>
                <a:rect l="l" t="t" r="r" b="b"/>
                <a:pathLst>
                  <a:path w="15405" h="441" extrusionOk="0">
                    <a:moveTo>
                      <a:pt x="0" y="0"/>
                    </a:moveTo>
                    <a:lnTo>
                      <a:pt x="0" y="440"/>
                    </a:lnTo>
                    <a:lnTo>
                      <a:pt x="15404" y="440"/>
                    </a:lnTo>
                    <a:lnTo>
                      <a:pt x="15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731;p28"/>
              <p:cNvSpPr/>
              <p:nvPr/>
            </p:nvSpPr>
            <p:spPr>
              <a:xfrm>
                <a:off x="725700" y="2408875"/>
                <a:ext cx="66675" cy="56875"/>
              </a:xfrm>
              <a:custGeom>
                <a:avLst/>
                <a:gdLst/>
                <a:ahLst/>
                <a:cxnLst/>
                <a:rect l="l" t="t" r="r" b="b"/>
                <a:pathLst>
                  <a:path w="2667" h="2275" extrusionOk="0">
                    <a:moveTo>
                      <a:pt x="1522" y="1"/>
                    </a:moveTo>
                    <a:cubicBezTo>
                      <a:pt x="516" y="1"/>
                      <a:pt x="1" y="1221"/>
                      <a:pt x="717" y="1937"/>
                    </a:cubicBezTo>
                    <a:cubicBezTo>
                      <a:pt x="950" y="2170"/>
                      <a:pt x="1237" y="2274"/>
                      <a:pt x="1519" y="2274"/>
                    </a:cubicBezTo>
                    <a:cubicBezTo>
                      <a:pt x="2105" y="2274"/>
                      <a:pt x="2666" y="1824"/>
                      <a:pt x="2666" y="1145"/>
                    </a:cubicBezTo>
                    <a:cubicBezTo>
                      <a:pt x="2666" y="516"/>
                      <a:pt x="2151" y="1"/>
                      <a:pt x="152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732;p28"/>
              <p:cNvSpPr/>
              <p:nvPr/>
            </p:nvSpPr>
            <p:spPr>
              <a:xfrm>
                <a:off x="820650" y="2417675"/>
                <a:ext cx="100925" cy="11050"/>
              </a:xfrm>
              <a:custGeom>
                <a:avLst/>
                <a:gdLst/>
                <a:ahLst/>
                <a:cxnLst/>
                <a:rect l="l" t="t" r="r" b="b"/>
                <a:pathLst>
                  <a:path w="4037" h="442" extrusionOk="0">
                    <a:moveTo>
                      <a:pt x="0" y="1"/>
                    </a:moveTo>
                    <a:lnTo>
                      <a:pt x="0" y="441"/>
                    </a:lnTo>
                    <a:lnTo>
                      <a:pt x="4037" y="441"/>
                    </a:lnTo>
                    <a:lnTo>
                      <a:pt x="403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733;p28"/>
              <p:cNvSpPr/>
              <p:nvPr/>
            </p:nvSpPr>
            <p:spPr>
              <a:xfrm>
                <a:off x="820650" y="2442525"/>
                <a:ext cx="385125" cy="11025"/>
              </a:xfrm>
              <a:custGeom>
                <a:avLst/>
                <a:gdLst/>
                <a:ahLst/>
                <a:cxnLst/>
                <a:rect l="l" t="t" r="r" b="b"/>
                <a:pathLst>
                  <a:path w="15405" h="441" extrusionOk="0">
                    <a:moveTo>
                      <a:pt x="0" y="0"/>
                    </a:moveTo>
                    <a:lnTo>
                      <a:pt x="0" y="440"/>
                    </a:lnTo>
                    <a:lnTo>
                      <a:pt x="15404" y="440"/>
                    </a:lnTo>
                    <a:lnTo>
                      <a:pt x="15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734;p28"/>
              <p:cNvSpPr/>
              <p:nvPr/>
            </p:nvSpPr>
            <p:spPr>
              <a:xfrm>
                <a:off x="2169600" y="3567650"/>
                <a:ext cx="373500" cy="18250"/>
              </a:xfrm>
              <a:custGeom>
                <a:avLst/>
                <a:gdLst/>
                <a:ahLst/>
                <a:cxnLst/>
                <a:rect l="l" t="t" r="r" b="b"/>
                <a:pathLst>
                  <a:path w="14940" h="730" extrusionOk="0">
                    <a:moveTo>
                      <a:pt x="1" y="0"/>
                    </a:moveTo>
                    <a:lnTo>
                      <a:pt x="1" y="730"/>
                    </a:lnTo>
                    <a:lnTo>
                      <a:pt x="14940" y="730"/>
                    </a:lnTo>
                    <a:lnTo>
                      <a:pt x="14940"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735;p28"/>
              <p:cNvSpPr/>
              <p:nvPr/>
            </p:nvSpPr>
            <p:spPr>
              <a:xfrm>
                <a:off x="2041650" y="3323375"/>
                <a:ext cx="354950" cy="262525"/>
              </a:xfrm>
              <a:custGeom>
                <a:avLst/>
                <a:gdLst/>
                <a:ahLst/>
                <a:cxnLst/>
                <a:rect l="l" t="t" r="r" b="b"/>
                <a:pathLst>
                  <a:path w="14198" h="10501" extrusionOk="0">
                    <a:moveTo>
                      <a:pt x="1" y="1"/>
                    </a:moveTo>
                    <a:lnTo>
                      <a:pt x="2805" y="10501"/>
                    </a:lnTo>
                    <a:lnTo>
                      <a:pt x="14198" y="10501"/>
                    </a:lnTo>
                    <a:lnTo>
                      <a:pt x="1167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736;p28"/>
              <p:cNvSpPr/>
              <p:nvPr/>
            </p:nvSpPr>
            <p:spPr>
              <a:xfrm>
                <a:off x="2058000" y="3335325"/>
                <a:ext cx="321325" cy="230775"/>
              </a:xfrm>
              <a:custGeom>
                <a:avLst/>
                <a:gdLst/>
                <a:ahLst/>
                <a:cxnLst/>
                <a:rect l="l" t="t" r="r" b="b"/>
                <a:pathLst>
                  <a:path w="12853" h="9231" extrusionOk="0">
                    <a:moveTo>
                      <a:pt x="1" y="1"/>
                    </a:moveTo>
                    <a:lnTo>
                      <a:pt x="2428" y="9231"/>
                    </a:lnTo>
                    <a:lnTo>
                      <a:pt x="12852" y="9231"/>
                    </a:lnTo>
                    <a:lnTo>
                      <a:pt x="104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737;p28"/>
              <p:cNvSpPr/>
              <p:nvPr/>
            </p:nvSpPr>
            <p:spPr>
              <a:xfrm>
                <a:off x="2058000" y="3335650"/>
                <a:ext cx="266300" cy="16675"/>
              </a:xfrm>
              <a:custGeom>
                <a:avLst/>
                <a:gdLst/>
                <a:ahLst/>
                <a:cxnLst/>
                <a:rect l="l" t="t" r="r" b="b"/>
                <a:pathLst>
                  <a:path w="10652" h="667" extrusionOk="0">
                    <a:moveTo>
                      <a:pt x="1" y="0"/>
                    </a:moveTo>
                    <a:lnTo>
                      <a:pt x="177" y="667"/>
                    </a:lnTo>
                    <a:lnTo>
                      <a:pt x="10651" y="667"/>
                    </a:lnTo>
                    <a:lnTo>
                      <a:pt x="1047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738;p28"/>
              <p:cNvSpPr/>
              <p:nvPr/>
            </p:nvSpPr>
            <p:spPr>
              <a:xfrm>
                <a:off x="2090700" y="3340975"/>
                <a:ext cx="6625" cy="5650"/>
              </a:xfrm>
              <a:custGeom>
                <a:avLst/>
                <a:gdLst/>
                <a:ahLst/>
                <a:cxnLst/>
                <a:rect l="l" t="t" r="r" b="b"/>
                <a:pathLst>
                  <a:path w="265" h="226" extrusionOk="0">
                    <a:moveTo>
                      <a:pt x="114" y="1"/>
                    </a:moveTo>
                    <a:cubicBezTo>
                      <a:pt x="51" y="1"/>
                      <a:pt x="0" y="51"/>
                      <a:pt x="0" y="114"/>
                    </a:cubicBezTo>
                    <a:cubicBezTo>
                      <a:pt x="0" y="181"/>
                      <a:pt x="56" y="226"/>
                      <a:pt x="112" y="226"/>
                    </a:cubicBezTo>
                    <a:cubicBezTo>
                      <a:pt x="140" y="226"/>
                      <a:pt x="168" y="215"/>
                      <a:pt x="189" y="190"/>
                    </a:cubicBezTo>
                    <a:cubicBezTo>
                      <a:pt x="264" y="114"/>
                      <a:pt x="214" y="1"/>
                      <a:pt x="11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739;p28"/>
              <p:cNvSpPr/>
              <p:nvPr/>
            </p:nvSpPr>
            <p:spPr>
              <a:xfrm>
                <a:off x="2080950" y="3340975"/>
                <a:ext cx="6625" cy="5650"/>
              </a:xfrm>
              <a:custGeom>
                <a:avLst/>
                <a:gdLst/>
                <a:ahLst/>
                <a:cxnLst/>
                <a:rect l="l" t="t" r="r" b="b"/>
                <a:pathLst>
                  <a:path w="265" h="226" extrusionOk="0">
                    <a:moveTo>
                      <a:pt x="114" y="1"/>
                    </a:moveTo>
                    <a:cubicBezTo>
                      <a:pt x="51" y="1"/>
                      <a:pt x="1" y="51"/>
                      <a:pt x="1" y="114"/>
                    </a:cubicBezTo>
                    <a:cubicBezTo>
                      <a:pt x="1" y="181"/>
                      <a:pt x="51" y="226"/>
                      <a:pt x="107" y="226"/>
                    </a:cubicBezTo>
                    <a:cubicBezTo>
                      <a:pt x="135" y="226"/>
                      <a:pt x="164" y="215"/>
                      <a:pt x="189" y="190"/>
                    </a:cubicBezTo>
                    <a:cubicBezTo>
                      <a:pt x="265" y="114"/>
                      <a:pt x="214" y="1"/>
                      <a:pt x="11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740;p28"/>
              <p:cNvSpPr/>
              <p:nvPr/>
            </p:nvSpPr>
            <p:spPr>
              <a:xfrm>
                <a:off x="2070900" y="3340975"/>
                <a:ext cx="6625" cy="5650"/>
              </a:xfrm>
              <a:custGeom>
                <a:avLst/>
                <a:gdLst/>
                <a:ahLst/>
                <a:cxnLst/>
                <a:rect l="l" t="t" r="r" b="b"/>
                <a:pathLst>
                  <a:path w="265" h="226" extrusionOk="0">
                    <a:moveTo>
                      <a:pt x="113" y="1"/>
                    </a:moveTo>
                    <a:cubicBezTo>
                      <a:pt x="50" y="1"/>
                      <a:pt x="0" y="51"/>
                      <a:pt x="0" y="114"/>
                    </a:cubicBezTo>
                    <a:cubicBezTo>
                      <a:pt x="0" y="181"/>
                      <a:pt x="56" y="226"/>
                      <a:pt x="116" y="226"/>
                    </a:cubicBezTo>
                    <a:cubicBezTo>
                      <a:pt x="145" y="226"/>
                      <a:pt x="176" y="215"/>
                      <a:pt x="201" y="190"/>
                    </a:cubicBezTo>
                    <a:cubicBezTo>
                      <a:pt x="264" y="114"/>
                      <a:pt x="214"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741;p28"/>
              <p:cNvSpPr/>
              <p:nvPr/>
            </p:nvSpPr>
            <p:spPr>
              <a:xfrm>
                <a:off x="2212975" y="3411100"/>
                <a:ext cx="92450" cy="74825"/>
              </a:xfrm>
              <a:custGeom>
                <a:avLst/>
                <a:gdLst/>
                <a:ahLst/>
                <a:cxnLst/>
                <a:rect l="l" t="t" r="r" b="b"/>
                <a:pathLst>
                  <a:path w="3698" h="2993" extrusionOk="0">
                    <a:moveTo>
                      <a:pt x="1849" y="0"/>
                    </a:moveTo>
                    <a:cubicBezTo>
                      <a:pt x="831" y="13"/>
                      <a:pt x="1" y="767"/>
                      <a:pt x="1" y="1685"/>
                    </a:cubicBezTo>
                    <a:lnTo>
                      <a:pt x="1849" y="1673"/>
                    </a:lnTo>
                    <a:lnTo>
                      <a:pt x="2994" y="2993"/>
                    </a:lnTo>
                    <a:cubicBezTo>
                      <a:pt x="3434" y="2691"/>
                      <a:pt x="3698" y="2201"/>
                      <a:pt x="3698" y="1673"/>
                    </a:cubicBezTo>
                    <a:cubicBezTo>
                      <a:pt x="3698" y="755"/>
                      <a:pt x="2855" y="0"/>
                      <a:pt x="184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742;p28"/>
              <p:cNvSpPr/>
              <p:nvPr/>
            </p:nvSpPr>
            <p:spPr>
              <a:xfrm>
                <a:off x="2209225" y="3457500"/>
                <a:ext cx="76725" cy="43250"/>
              </a:xfrm>
              <a:custGeom>
                <a:avLst/>
                <a:gdLst/>
                <a:ahLst/>
                <a:cxnLst/>
                <a:rect l="l" t="t" r="r" b="b"/>
                <a:pathLst>
                  <a:path w="3069" h="1730" extrusionOk="0">
                    <a:moveTo>
                      <a:pt x="1502" y="0"/>
                    </a:moveTo>
                    <a:cubicBezTo>
                      <a:pt x="1458" y="0"/>
                      <a:pt x="1415" y="2"/>
                      <a:pt x="1371" y="5"/>
                    </a:cubicBezTo>
                    <a:lnTo>
                      <a:pt x="0" y="5"/>
                    </a:lnTo>
                    <a:lnTo>
                      <a:pt x="0" y="56"/>
                    </a:lnTo>
                    <a:cubicBezTo>
                      <a:pt x="13" y="370"/>
                      <a:pt x="113" y="672"/>
                      <a:pt x="289" y="923"/>
                    </a:cubicBezTo>
                    <a:cubicBezTo>
                      <a:pt x="490" y="1200"/>
                      <a:pt x="767" y="1426"/>
                      <a:pt x="1082" y="1564"/>
                    </a:cubicBezTo>
                    <a:cubicBezTo>
                      <a:pt x="1339" y="1676"/>
                      <a:pt x="1611" y="1730"/>
                      <a:pt x="1880" y="1730"/>
                    </a:cubicBezTo>
                    <a:cubicBezTo>
                      <a:pt x="2282" y="1730"/>
                      <a:pt x="2679" y="1609"/>
                      <a:pt x="3018" y="1376"/>
                    </a:cubicBezTo>
                    <a:lnTo>
                      <a:pt x="3068" y="1338"/>
                    </a:lnTo>
                    <a:lnTo>
                      <a:pt x="3031" y="1288"/>
                    </a:lnTo>
                    <a:cubicBezTo>
                      <a:pt x="2679" y="898"/>
                      <a:pt x="2389" y="584"/>
                      <a:pt x="2188" y="357"/>
                    </a:cubicBezTo>
                    <a:cubicBezTo>
                      <a:pt x="2087" y="244"/>
                      <a:pt x="1974" y="131"/>
                      <a:pt x="1861" y="30"/>
                    </a:cubicBezTo>
                    <a:lnTo>
                      <a:pt x="1861" y="30"/>
                    </a:lnTo>
                    <a:cubicBezTo>
                      <a:pt x="1949" y="169"/>
                      <a:pt x="2037" y="294"/>
                      <a:pt x="2150" y="420"/>
                    </a:cubicBezTo>
                    <a:cubicBezTo>
                      <a:pt x="2330" y="636"/>
                      <a:pt x="2589" y="942"/>
                      <a:pt x="2906" y="1307"/>
                    </a:cubicBezTo>
                    <a:lnTo>
                      <a:pt x="2906" y="1307"/>
                    </a:lnTo>
                    <a:cubicBezTo>
                      <a:pt x="2599" y="1501"/>
                      <a:pt x="2251" y="1600"/>
                      <a:pt x="1901" y="1600"/>
                    </a:cubicBezTo>
                    <a:cubicBezTo>
                      <a:pt x="1644" y="1600"/>
                      <a:pt x="1387" y="1547"/>
                      <a:pt x="1144" y="1439"/>
                    </a:cubicBezTo>
                    <a:cubicBezTo>
                      <a:pt x="843" y="1313"/>
                      <a:pt x="591" y="1099"/>
                      <a:pt x="390" y="848"/>
                    </a:cubicBezTo>
                    <a:cubicBezTo>
                      <a:pt x="236" y="623"/>
                      <a:pt x="138" y="365"/>
                      <a:pt x="116" y="104"/>
                    </a:cubicBezTo>
                    <a:lnTo>
                      <a:pt x="116" y="104"/>
                    </a:lnTo>
                    <a:cubicBezTo>
                      <a:pt x="627" y="92"/>
                      <a:pt x="1044" y="80"/>
                      <a:pt x="1346" y="68"/>
                    </a:cubicBezTo>
                    <a:cubicBezTo>
                      <a:pt x="1522" y="68"/>
                      <a:pt x="1685" y="56"/>
                      <a:pt x="1861" y="30"/>
                    </a:cubicBezTo>
                    <a:cubicBezTo>
                      <a:pt x="1741" y="12"/>
                      <a:pt x="1622" y="0"/>
                      <a:pt x="150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743;p28"/>
              <p:cNvSpPr/>
              <p:nvPr/>
            </p:nvSpPr>
            <p:spPr>
              <a:xfrm>
                <a:off x="2236875" y="3425800"/>
                <a:ext cx="5050" cy="5200"/>
              </a:xfrm>
              <a:custGeom>
                <a:avLst/>
                <a:gdLst/>
                <a:ahLst/>
                <a:cxnLst/>
                <a:rect l="l" t="t" r="r" b="b"/>
                <a:pathLst>
                  <a:path w="202" h="208" extrusionOk="0">
                    <a:moveTo>
                      <a:pt x="101" y="0"/>
                    </a:moveTo>
                    <a:cubicBezTo>
                      <a:pt x="51" y="0"/>
                      <a:pt x="1" y="35"/>
                      <a:pt x="1" y="104"/>
                    </a:cubicBezTo>
                    <a:cubicBezTo>
                      <a:pt x="1" y="173"/>
                      <a:pt x="51" y="208"/>
                      <a:pt x="101" y="208"/>
                    </a:cubicBezTo>
                    <a:cubicBezTo>
                      <a:pt x="152" y="208"/>
                      <a:pt x="202" y="173"/>
                      <a:pt x="202" y="104"/>
                    </a:cubicBezTo>
                    <a:cubicBezTo>
                      <a:pt x="202" y="35"/>
                      <a:pt x="152" y="0"/>
                      <a:pt x="10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744;p28"/>
              <p:cNvSpPr/>
              <p:nvPr/>
            </p:nvSpPr>
            <p:spPr>
              <a:xfrm>
                <a:off x="2185325" y="3407625"/>
                <a:ext cx="54725" cy="20800"/>
              </a:xfrm>
              <a:custGeom>
                <a:avLst/>
                <a:gdLst/>
                <a:ahLst/>
                <a:cxnLst/>
                <a:rect l="l" t="t" r="r" b="b"/>
                <a:pathLst>
                  <a:path w="2189" h="832" extrusionOk="0">
                    <a:moveTo>
                      <a:pt x="1233" y="1"/>
                    </a:moveTo>
                    <a:cubicBezTo>
                      <a:pt x="554" y="13"/>
                      <a:pt x="0" y="39"/>
                      <a:pt x="0" y="76"/>
                    </a:cubicBezTo>
                    <a:cubicBezTo>
                      <a:pt x="0" y="114"/>
                      <a:pt x="554" y="139"/>
                      <a:pt x="1233" y="139"/>
                    </a:cubicBezTo>
                    <a:lnTo>
                      <a:pt x="1384" y="139"/>
                    </a:lnTo>
                    <a:cubicBezTo>
                      <a:pt x="1791" y="545"/>
                      <a:pt x="2125" y="831"/>
                      <a:pt x="2161" y="831"/>
                    </a:cubicBezTo>
                    <a:cubicBezTo>
                      <a:pt x="2162" y="831"/>
                      <a:pt x="2163" y="831"/>
                      <a:pt x="2163" y="831"/>
                    </a:cubicBezTo>
                    <a:cubicBezTo>
                      <a:pt x="2188" y="806"/>
                      <a:pt x="1874" y="454"/>
                      <a:pt x="1446" y="26"/>
                    </a:cubicBezTo>
                    <a:lnTo>
                      <a:pt x="143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745;p28"/>
              <p:cNvSpPr/>
              <p:nvPr/>
            </p:nvSpPr>
            <p:spPr>
              <a:xfrm>
                <a:off x="2116150" y="3394425"/>
                <a:ext cx="76750" cy="49375"/>
              </a:xfrm>
              <a:custGeom>
                <a:avLst/>
                <a:gdLst/>
                <a:ahLst/>
                <a:cxnLst/>
                <a:rect l="l" t="t" r="r" b="b"/>
                <a:pathLst>
                  <a:path w="3070" h="1975" extrusionOk="0">
                    <a:moveTo>
                      <a:pt x="2591" y="139"/>
                    </a:moveTo>
                    <a:lnTo>
                      <a:pt x="2604" y="202"/>
                    </a:lnTo>
                    <a:lnTo>
                      <a:pt x="2629" y="328"/>
                    </a:lnTo>
                    <a:lnTo>
                      <a:pt x="2679" y="567"/>
                    </a:lnTo>
                    <a:cubicBezTo>
                      <a:pt x="2705" y="730"/>
                      <a:pt x="2742" y="881"/>
                      <a:pt x="2767" y="1044"/>
                    </a:cubicBezTo>
                    <a:cubicBezTo>
                      <a:pt x="2825" y="1319"/>
                      <a:pt x="2872" y="1594"/>
                      <a:pt x="2927" y="1850"/>
                    </a:cubicBezTo>
                    <a:lnTo>
                      <a:pt x="2927" y="1850"/>
                    </a:lnTo>
                    <a:cubicBezTo>
                      <a:pt x="2201" y="1863"/>
                      <a:pt x="1585" y="1875"/>
                      <a:pt x="1145" y="1887"/>
                    </a:cubicBezTo>
                    <a:lnTo>
                      <a:pt x="605" y="1899"/>
                    </a:lnTo>
                    <a:cubicBezTo>
                      <a:pt x="546" y="1899"/>
                      <a:pt x="476" y="1910"/>
                      <a:pt x="416" y="1922"/>
                    </a:cubicBezTo>
                    <a:lnTo>
                      <a:pt x="416" y="1922"/>
                    </a:lnTo>
                    <a:cubicBezTo>
                      <a:pt x="403" y="1747"/>
                      <a:pt x="378" y="1572"/>
                      <a:pt x="340" y="1409"/>
                    </a:cubicBezTo>
                    <a:cubicBezTo>
                      <a:pt x="292" y="1095"/>
                      <a:pt x="221" y="653"/>
                      <a:pt x="137" y="139"/>
                    </a:cubicBezTo>
                    <a:close/>
                    <a:moveTo>
                      <a:pt x="2667" y="1"/>
                    </a:moveTo>
                    <a:lnTo>
                      <a:pt x="64" y="26"/>
                    </a:lnTo>
                    <a:lnTo>
                      <a:pt x="1" y="26"/>
                    </a:lnTo>
                    <a:lnTo>
                      <a:pt x="13" y="89"/>
                    </a:lnTo>
                    <a:cubicBezTo>
                      <a:pt x="127" y="655"/>
                      <a:pt x="227" y="1120"/>
                      <a:pt x="303" y="1434"/>
                    </a:cubicBezTo>
                    <a:cubicBezTo>
                      <a:pt x="328" y="1609"/>
                      <a:pt x="365" y="1760"/>
                      <a:pt x="415" y="1922"/>
                    </a:cubicBezTo>
                    <a:lnTo>
                      <a:pt x="415" y="1922"/>
                    </a:lnTo>
                    <a:cubicBezTo>
                      <a:pt x="411" y="1923"/>
                      <a:pt x="407" y="1924"/>
                      <a:pt x="403" y="1925"/>
                    </a:cubicBezTo>
                    <a:cubicBezTo>
                      <a:pt x="466" y="1937"/>
                      <a:pt x="516" y="1937"/>
                      <a:pt x="579" y="1937"/>
                    </a:cubicBezTo>
                    <a:lnTo>
                      <a:pt x="1108" y="1950"/>
                    </a:lnTo>
                    <a:cubicBezTo>
                      <a:pt x="1560" y="1962"/>
                      <a:pt x="2214" y="1975"/>
                      <a:pt x="2994" y="1975"/>
                    </a:cubicBezTo>
                    <a:lnTo>
                      <a:pt x="3069" y="1975"/>
                    </a:lnTo>
                    <a:lnTo>
                      <a:pt x="3057" y="1899"/>
                    </a:lnTo>
                    <a:cubicBezTo>
                      <a:pt x="3006" y="1623"/>
                      <a:pt x="2956" y="1334"/>
                      <a:pt x="2893" y="1019"/>
                    </a:cubicBezTo>
                    <a:cubicBezTo>
                      <a:pt x="2868" y="856"/>
                      <a:pt x="2830" y="705"/>
                      <a:pt x="2805" y="541"/>
                    </a:cubicBezTo>
                    <a:cubicBezTo>
                      <a:pt x="2793" y="453"/>
                      <a:pt x="2780" y="378"/>
                      <a:pt x="2755" y="302"/>
                    </a:cubicBezTo>
                    <a:lnTo>
                      <a:pt x="2742" y="177"/>
                    </a:lnTo>
                    <a:lnTo>
                      <a:pt x="2730" y="114"/>
                    </a:lnTo>
                    <a:lnTo>
                      <a:pt x="2730" y="89"/>
                    </a:lnTo>
                    <a:lnTo>
                      <a:pt x="2730" y="64"/>
                    </a:lnTo>
                    <a:lnTo>
                      <a:pt x="2730" y="51"/>
                    </a:lnTo>
                    <a:lnTo>
                      <a:pt x="266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746;p28"/>
              <p:cNvSpPr/>
              <p:nvPr/>
            </p:nvSpPr>
            <p:spPr>
              <a:xfrm>
                <a:off x="2233100" y="3478050"/>
                <a:ext cx="5050" cy="5125"/>
              </a:xfrm>
              <a:custGeom>
                <a:avLst/>
                <a:gdLst/>
                <a:ahLst/>
                <a:cxnLst/>
                <a:rect l="l" t="t" r="r" b="b"/>
                <a:pathLst>
                  <a:path w="202" h="205" extrusionOk="0">
                    <a:moveTo>
                      <a:pt x="101" y="1"/>
                    </a:moveTo>
                    <a:cubicBezTo>
                      <a:pt x="38" y="1"/>
                      <a:pt x="1" y="38"/>
                      <a:pt x="1" y="101"/>
                    </a:cubicBezTo>
                    <a:cubicBezTo>
                      <a:pt x="1" y="170"/>
                      <a:pt x="51" y="205"/>
                      <a:pt x="101" y="205"/>
                    </a:cubicBezTo>
                    <a:cubicBezTo>
                      <a:pt x="152" y="205"/>
                      <a:pt x="202" y="170"/>
                      <a:pt x="202" y="101"/>
                    </a:cubicBezTo>
                    <a:cubicBezTo>
                      <a:pt x="202" y="38"/>
                      <a:pt x="152" y="1"/>
                      <a:pt x="10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747;p28"/>
              <p:cNvSpPr/>
              <p:nvPr/>
            </p:nvSpPr>
            <p:spPr>
              <a:xfrm>
                <a:off x="2188475" y="3479000"/>
                <a:ext cx="47175" cy="3225"/>
              </a:xfrm>
              <a:custGeom>
                <a:avLst/>
                <a:gdLst/>
                <a:ahLst/>
                <a:cxnLst/>
                <a:rect l="l" t="t" r="r" b="b"/>
                <a:pathLst>
                  <a:path w="1887" h="129" extrusionOk="0">
                    <a:moveTo>
                      <a:pt x="943" y="0"/>
                    </a:moveTo>
                    <a:cubicBezTo>
                      <a:pt x="428" y="0"/>
                      <a:pt x="0" y="38"/>
                      <a:pt x="0" y="63"/>
                    </a:cubicBezTo>
                    <a:cubicBezTo>
                      <a:pt x="0" y="96"/>
                      <a:pt x="321" y="129"/>
                      <a:pt x="742" y="129"/>
                    </a:cubicBezTo>
                    <a:cubicBezTo>
                      <a:pt x="807" y="129"/>
                      <a:pt x="874" y="128"/>
                      <a:pt x="943" y="126"/>
                    </a:cubicBezTo>
                    <a:cubicBezTo>
                      <a:pt x="1471" y="126"/>
                      <a:pt x="1886" y="101"/>
                      <a:pt x="1886" y="63"/>
                    </a:cubicBezTo>
                    <a:cubicBezTo>
                      <a:pt x="1886" y="25"/>
                      <a:pt x="1459" y="0"/>
                      <a:pt x="9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748;p28"/>
              <p:cNvSpPr/>
              <p:nvPr/>
            </p:nvSpPr>
            <p:spPr>
              <a:xfrm>
                <a:off x="2116475" y="3465150"/>
                <a:ext cx="78625" cy="37125"/>
              </a:xfrm>
              <a:custGeom>
                <a:avLst/>
                <a:gdLst/>
                <a:ahLst/>
                <a:cxnLst/>
                <a:rect l="l" t="t" r="r" b="b"/>
                <a:pathLst>
                  <a:path w="3145" h="1485" extrusionOk="0">
                    <a:moveTo>
                      <a:pt x="2725" y="1"/>
                    </a:moveTo>
                    <a:lnTo>
                      <a:pt x="2725" y="1"/>
                    </a:lnTo>
                    <a:cubicBezTo>
                      <a:pt x="2725" y="1"/>
                      <a:pt x="2732" y="6"/>
                      <a:pt x="2741" y="14"/>
                    </a:cubicBezTo>
                    <a:lnTo>
                      <a:pt x="2742" y="14"/>
                    </a:lnTo>
                    <a:cubicBezTo>
                      <a:pt x="2730" y="4"/>
                      <a:pt x="2725" y="1"/>
                      <a:pt x="2725" y="1"/>
                    </a:cubicBezTo>
                    <a:close/>
                    <a:moveTo>
                      <a:pt x="2666" y="127"/>
                    </a:moveTo>
                    <a:lnTo>
                      <a:pt x="2679" y="164"/>
                    </a:lnTo>
                    <a:lnTo>
                      <a:pt x="2704" y="265"/>
                    </a:lnTo>
                    <a:lnTo>
                      <a:pt x="2742" y="441"/>
                    </a:lnTo>
                    <a:cubicBezTo>
                      <a:pt x="2780" y="554"/>
                      <a:pt x="2805" y="667"/>
                      <a:pt x="2842" y="781"/>
                    </a:cubicBezTo>
                    <a:cubicBezTo>
                      <a:pt x="2887" y="980"/>
                      <a:pt x="2941" y="1179"/>
                      <a:pt x="2987" y="1360"/>
                    </a:cubicBezTo>
                    <a:lnTo>
                      <a:pt x="2987" y="1360"/>
                    </a:lnTo>
                    <a:cubicBezTo>
                      <a:pt x="2254" y="1373"/>
                      <a:pt x="1618" y="1385"/>
                      <a:pt x="1157" y="1397"/>
                    </a:cubicBezTo>
                    <a:lnTo>
                      <a:pt x="604" y="1409"/>
                    </a:lnTo>
                    <a:cubicBezTo>
                      <a:pt x="537" y="1421"/>
                      <a:pt x="480" y="1422"/>
                      <a:pt x="415" y="1431"/>
                    </a:cubicBezTo>
                    <a:lnTo>
                      <a:pt x="415" y="1431"/>
                    </a:lnTo>
                    <a:cubicBezTo>
                      <a:pt x="390" y="1306"/>
                      <a:pt x="365" y="1182"/>
                      <a:pt x="327" y="1057"/>
                    </a:cubicBezTo>
                    <a:cubicBezTo>
                      <a:pt x="279" y="828"/>
                      <a:pt x="208" y="507"/>
                      <a:pt x="114" y="127"/>
                    </a:cubicBezTo>
                    <a:close/>
                    <a:moveTo>
                      <a:pt x="2742" y="14"/>
                    </a:moveTo>
                    <a:cubicBezTo>
                      <a:pt x="1711" y="14"/>
                      <a:pt x="768" y="26"/>
                      <a:pt x="63" y="39"/>
                    </a:cubicBezTo>
                    <a:lnTo>
                      <a:pt x="0" y="39"/>
                    </a:lnTo>
                    <a:lnTo>
                      <a:pt x="13" y="89"/>
                    </a:lnTo>
                    <a:cubicBezTo>
                      <a:pt x="139" y="517"/>
                      <a:pt x="227" y="856"/>
                      <a:pt x="302" y="1095"/>
                    </a:cubicBezTo>
                    <a:cubicBezTo>
                      <a:pt x="327" y="1207"/>
                      <a:pt x="364" y="1319"/>
                      <a:pt x="414" y="1431"/>
                    </a:cubicBezTo>
                    <a:lnTo>
                      <a:pt x="414" y="1431"/>
                    </a:lnTo>
                    <a:cubicBezTo>
                      <a:pt x="406" y="1432"/>
                      <a:pt x="398" y="1433"/>
                      <a:pt x="390" y="1435"/>
                    </a:cubicBezTo>
                    <a:cubicBezTo>
                      <a:pt x="453" y="1447"/>
                      <a:pt x="516" y="1447"/>
                      <a:pt x="579" y="1447"/>
                    </a:cubicBezTo>
                    <a:lnTo>
                      <a:pt x="1132" y="1460"/>
                    </a:lnTo>
                    <a:cubicBezTo>
                      <a:pt x="1597" y="1472"/>
                      <a:pt x="2277" y="1485"/>
                      <a:pt x="3069" y="1485"/>
                    </a:cubicBezTo>
                    <a:lnTo>
                      <a:pt x="3144" y="1485"/>
                    </a:lnTo>
                    <a:lnTo>
                      <a:pt x="3132" y="1409"/>
                    </a:lnTo>
                    <a:cubicBezTo>
                      <a:pt x="3081" y="1196"/>
                      <a:pt x="3031" y="982"/>
                      <a:pt x="2968" y="756"/>
                    </a:cubicBezTo>
                    <a:cubicBezTo>
                      <a:pt x="2943" y="642"/>
                      <a:pt x="2905" y="517"/>
                      <a:pt x="2880" y="403"/>
                    </a:cubicBezTo>
                    <a:lnTo>
                      <a:pt x="2830" y="227"/>
                    </a:lnTo>
                    <a:lnTo>
                      <a:pt x="2817" y="139"/>
                    </a:lnTo>
                    <a:lnTo>
                      <a:pt x="2805" y="89"/>
                    </a:lnTo>
                    <a:lnTo>
                      <a:pt x="2805" y="76"/>
                    </a:lnTo>
                    <a:lnTo>
                      <a:pt x="2805" y="64"/>
                    </a:lnTo>
                    <a:lnTo>
                      <a:pt x="2805" y="64"/>
                    </a:lnTo>
                    <a:cubicBezTo>
                      <a:pt x="2805" y="65"/>
                      <a:pt x="2805" y="65"/>
                      <a:pt x="2805" y="65"/>
                    </a:cubicBezTo>
                    <a:cubicBezTo>
                      <a:pt x="2806" y="65"/>
                      <a:pt x="2805" y="65"/>
                      <a:pt x="2805" y="64"/>
                    </a:cubicBezTo>
                    <a:lnTo>
                      <a:pt x="2805" y="64"/>
                    </a:lnTo>
                    <a:lnTo>
                      <a:pt x="2805" y="64"/>
                    </a:lnTo>
                    <a:cubicBezTo>
                      <a:pt x="2799" y="61"/>
                      <a:pt x="2762" y="31"/>
                      <a:pt x="2741" y="14"/>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749;p28"/>
              <p:cNvSpPr/>
              <p:nvPr/>
            </p:nvSpPr>
            <p:spPr>
              <a:xfrm>
                <a:off x="2131875" y="3408575"/>
                <a:ext cx="44350" cy="3175"/>
              </a:xfrm>
              <a:custGeom>
                <a:avLst/>
                <a:gdLst/>
                <a:ahLst/>
                <a:cxnLst/>
                <a:rect l="l" t="t" r="r" b="b"/>
                <a:pathLst>
                  <a:path w="1774" h="127" extrusionOk="0">
                    <a:moveTo>
                      <a:pt x="881" y="1"/>
                    </a:moveTo>
                    <a:cubicBezTo>
                      <a:pt x="390" y="1"/>
                      <a:pt x="1" y="38"/>
                      <a:pt x="1" y="63"/>
                    </a:cubicBezTo>
                    <a:cubicBezTo>
                      <a:pt x="1" y="101"/>
                      <a:pt x="390" y="126"/>
                      <a:pt x="881" y="126"/>
                    </a:cubicBezTo>
                    <a:cubicBezTo>
                      <a:pt x="1371" y="126"/>
                      <a:pt x="1774" y="101"/>
                      <a:pt x="1774" y="63"/>
                    </a:cubicBezTo>
                    <a:cubicBezTo>
                      <a:pt x="1774" y="26"/>
                      <a:pt x="1371" y="1"/>
                      <a:pt x="88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750;p28"/>
              <p:cNvSpPr/>
              <p:nvPr/>
            </p:nvSpPr>
            <p:spPr>
              <a:xfrm>
                <a:off x="2132200" y="3415800"/>
                <a:ext cx="44650" cy="3500"/>
              </a:xfrm>
              <a:custGeom>
                <a:avLst/>
                <a:gdLst/>
                <a:ahLst/>
                <a:cxnLst/>
                <a:rect l="l" t="t" r="r" b="b"/>
                <a:pathLst>
                  <a:path w="1786" h="140" extrusionOk="0">
                    <a:moveTo>
                      <a:pt x="893" y="1"/>
                    </a:moveTo>
                    <a:cubicBezTo>
                      <a:pt x="403" y="1"/>
                      <a:pt x="0" y="39"/>
                      <a:pt x="0" y="76"/>
                    </a:cubicBezTo>
                    <a:cubicBezTo>
                      <a:pt x="0" y="114"/>
                      <a:pt x="403" y="139"/>
                      <a:pt x="893" y="139"/>
                    </a:cubicBezTo>
                    <a:cubicBezTo>
                      <a:pt x="1383" y="127"/>
                      <a:pt x="1786" y="101"/>
                      <a:pt x="1786" y="64"/>
                    </a:cubicBezTo>
                    <a:cubicBezTo>
                      <a:pt x="1786" y="26"/>
                      <a:pt x="1383" y="1"/>
                      <a:pt x="8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751;p28"/>
              <p:cNvSpPr/>
              <p:nvPr/>
            </p:nvSpPr>
            <p:spPr>
              <a:xfrm>
                <a:off x="2133775" y="3422725"/>
                <a:ext cx="42775" cy="3475"/>
              </a:xfrm>
              <a:custGeom>
                <a:avLst/>
                <a:gdLst/>
                <a:ahLst/>
                <a:cxnLst/>
                <a:rect l="l" t="t" r="r" b="b"/>
                <a:pathLst>
                  <a:path w="1711" h="139" extrusionOk="0">
                    <a:moveTo>
                      <a:pt x="855" y="0"/>
                    </a:moveTo>
                    <a:cubicBezTo>
                      <a:pt x="377" y="13"/>
                      <a:pt x="0" y="38"/>
                      <a:pt x="0" y="76"/>
                    </a:cubicBezTo>
                    <a:cubicBezTo>
                      <a:pt x="0" y="114"/>
                      <a:pt x="377" y="139"/>
                      <a:pt x="855" y="139"/>
                    </a:cubicBezTo>
                    <a:cubicBezTo>
                      <a:pt x="1333" y="139"/>
                      <a:pt x="1710" y="101"/>
                      <a:pt x="1710" y="63"/>
                    </a:cubicBezTo>
                    <a:cubicBezTo>
                      <a:pt x="1710" y="26"/>
                      <a:pt x="1333" y="0"/>
                      <a:pt x="85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752;p28"/>
              <p:cNvSpPr/>
              <p:nvPr/>
            </p:nvSpPr>
            <p:spPr>
              <a:xfrm>
                <a:off x="2133125" y="3478375"/>
                <a:ext cx="42150" cy="3225"/>
              </a:xfrm>
              <a:custGeom>
                <a:avLst/>
                <a:gdLst/>
                <a:ahLst/>
                <a:cxnLst/>
                <a:rect l="l" t="t" r="r" b="b"/>
                <a:pathLst>
                  <a:path w="1686" h="129" extrusionOk="0">
                    <a:moveTo>
                      <a:pt x="843" y="0"/>
                    </a:moveTo>
                    <a:cubicBezTo>
                      <a:pt x="378" y="0"/>
                      <a:pt x="1" y="25"/>
                      <a:pt x="1" y="63"/>
                    </a:cubicBezTo>
                    <a:cubicBezTo>
                      <a:pt x="1" y="96"/>
                      <a:pt x="284" y="128"/>
                      <a:pt x="662" y="128"/>
                    </a:cubicBezTo>
                    <a:cubicBezTo>
                      <a:pt x="720" y="128"/>
                      <a:pt x="781" y="128"/>
                      <a:pt x="843" y="126"/>
                    </a:cubicBezTo>
                    <a:cubicBezTo>
                      <a:pt x="1309" y="126"/>
                      <a:pt x="1686" y="101"/>
                      <a:pt x="1686" y="63"/>
                    </a:cubicBezTo>
                    <a:cubicBezTo>
                      <a:pt x="1686" y="25"/>
                      <a:pt x="1309" y="0"/>
                      <a:pt x="8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753;p28"/>
              <p:cNvSpPr/>
              <p:nvPr/>
            </p:nvSpPr>
            <p:spPr>
              <a:xfrm>
                <a:off x="2135650" y="3486475"/>
                <a:ext cx="36175" cy="3225"/>
              </a:xfrm>
              <a:custGeom>
                <a:avLst/>
                <a:gdLst/>
                <a:ahLst/>
                <a:cxnLst/>
                <a:rect l="l" t="t" r="r" b="b"/>
                <a:pathLst>
                  <a:path w="1447" h="129" extrusionOk="0">
                    <a:moveTo>
                      <a:pt x="877" y="1"/>
                    </a:moveTo>
                    <a:cubicBezTo>
                      <a:pt x="826" y="1"/>
                      <a:pt x="772" y="1"/>
                      <a:pt x="717" y="3"/>
                    </a:cubicBezTo>
                    <a:cubicBezTo>
                      <a:pt x="328" y="3"/>
                      <a:pt x="1" y="28"/>
                      <a:pt x="1" y="66"/>
                    </a:cubicBezTo>
                    <a:cubicBezTo>
                      <a:pt x="1" y="104"/>
                      <a:pt x="328" y="129"/>
                      <a:pt x="717" y="129"/>
                    </a:cubicBezTo>
                    <a:cubicBezTo>
                      <a:pt x="1120" y="129"/>
                      <a:pt x="1447" y="91"/>
                      <a:pt x="1447" y="53"/>
                    </a:cubicBezTo>
                    <a:cubicBezTo>
                      <a:pt x="1447" y="32"/>
                      <a:pt x="1203" y="1"/>
                      <a:pt x="8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754;p28"/>
              <p:cNvSpPr/>
              <p:nvPr/>
            </p:nvSpPr>
            <p:spPr>
              <a:xfrm>
                <a:off x="1727275" y="3584950"/>
                <a:ext cx="1492025" cy="731550"/>
              </a:xfrm>
              <a:custGeom>
                <a:avLst/>
                <a:gdLst/>
                <a:ahLst/>
                <a:cxnLst/>
                <a:rect l="l" t="t" r="r" b="b"/>
                <a:pathLst>
                  <a:path w="59681" h="29262" extrusionOk="0">
                    <a:moveTo>
                      <a:pt x="1" y="0"/>
                    </a:moveTo>
                    <a:lnTo>
                      <a:pt x="1" y="1383"/>
                    </a:lnTo>
                    <a:lnTo>
                      <a:pt x="906" y="1383"/>
                    </a:lnTo>
                    <a:lnTo>
                      <a:pt x="906" y="29261"/>
                    </a:lnTo>
                    <a:lnTo>
                      <a:pt x="2755" y="29261"/>
                    </a:lnTo>
                    <a:lnTo>
                      <a:pt x="2755" y="1383"/>
                    </a:lnTo>
                    <a:lnTo>
                      <a:pt x="12576" y="1383"/>
                    </a:lnTo>
                    <a:lnTo>
                      <a:pt x="12576" y="29261"/>
                    </a:lnTo>
                    <a:lnTo>
                      <a:pt x="14424" y="29261"/>
                    </a:lnTo>
                    <a:lnTo>
                      <a:pt x="14424" y="1383"/>
                    </a:lnTo>
                    <a:lnTo>
                      <a:pt x="57028" y="1383"/>
                    </a:lnTo>
                    <a:lnTo>
                      <a:pt x="57028" y="29261"/>
                    </a:lnTo>
                    <a:lnTo>
                      <a:pt x="58889" y="29261"/>
                    </a:lnTo>
                    <a:lnTo>
                      <a:pt x="58889" y="1383"/>
                    </a:lnTo>
                    <a:lnTo>
                      <a:pt x="59681" y="1383"/>
                    </a:lnTo>
                    <a:lnTo>
                      <a:pt x="59681"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755;p28"/>
              <p:cNvSpPr/>
              <p:nvPr/>
            </p:nvSpPr>
            <p:spPr>
              <a:xfrm>
                <a:off x="2730450" y="3843675"/>
                <a:ext cx="60050" cy="2525"/>
              </a:xfrm>
              <a:custGeom>
                <a:avLst/>
                <a:gdLst/>
                <a:ahLst/>
                <a:cxnLst/>
                <a:rect l="l" t="t" r="r" b="b"/>
                <a:pathLst>
                  <a:path w="2402" h="101" extrusionOk="0">
                    <a:moveTo>
                      <a:pt x="1207" y="0"/>
                    </a:moveTo>
                    <a:cubicBezTo>
                      <a:pt x="541" y="0"/>
                      <a:pt x="0" y="13"/>
                      <a:pt x="0" y="50"/>
                    </a:cubicBezTo>
                    <a:cubicBezTo>
                      <a:pt x="0" y="75"/>
                      <a:pt x="541" y="101"/>
                      <a:pt x="1207" y="101"/>
                    </a:cubicBezTo>
                    <a:cubicBezTo>
                      <a:pt x="1861" y="101"/>
                      <a:pt x="2402" y="75"/>
                      <a:pt x="2402" y="50"/>
                    </a:cubicBezTo>
                    <a:cubicBezTo>
                      <a:pt x="2402" y="13"/>
                      <a:pt x="1861" y="0"/>
                      <a:pt x="12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756;p28"/>
              <p:cNvSpPr/>
              <p:nvPr/>
            </p:nvSpPr>
            <p:spPr>
              <a:xfrm>
                <a:off x="2290625" y="3850275"/>
                <a:ext cx="3175" cy="1575"/>
              </a:xfrm>
              <a:custGeom>
                <a:avLst/>
                <a:gdLst/>
                <a:ahLst/>
                <a:cxnLst/>
                <a:rect l="l" t="t" r="r" b="b"/>
                <a:pathLst>
                  <a:path w="127" h="63" extrusionOk="0">
                    <a:moveTo>
                      <a:pt x="64" y="0"/>
                    </a:moveTo>
                    <a:cubicBezTo>
                      <a:pt x="26" y="0"/>
                      <a:pt x="1" y="13"/>
                      <a:pt x="1" y="38"/>
                    </a:cubicBezTo>
                    <a:cubicBezTo>
                      <a:pt x="1" y="50"/>
                      <a:pt x="26" y="63"/>
                      <a:pt x="64" y="63"/>
                    </a:cubicBezTo>
                    <a:cubicBezTo>
                      <a:pt x="102" y="63"/>
                      <a:pt x="127" y="50"/>
                      <a:pt x="127" y="38"/>
                    </a:cubicBezTo>
                    <a:cubicBezTo>
                      <a:pt x="127" y="13"/>
                      <a:pt x="102" y="0"/>
                      <a:pt x="64"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757;p28"/>
              <p:cNvSpPr/>
              <p:nvPr/>
            </p:nvSpPr>
            <p:spPr>
              <a:xfrm>
                <a:off x="2321450" y="2965000"/>
                <a:ext cx="576575" cy="381050"/>
              </a:xfrm>
              <a:custGeom>
                <a:avLst/>
                <a:gdLst/>
                <a:ahLst/>
                <a:cxnLst/>
                <a:rect l="l" t="t" r="r" b="b"/>
                <a:pathLst>
                  <a:path w="23063" h="15242" extrusionOk="0">
                    <a:moveTo>
                      <a:pt x="638" y="0"/>
                    </a:moveTo>
                    <a:cubicBezTo>
                      <a:pt x="413" y="0"/>
                      <a:pt x="358" y="260"/>
                      <a:pt x="604" y="604"/>
                    </a:cubicBezTo>
                    <a:cubicBezTo>
                      <a:pt x="855" y="969"/>
                      <a:pt x="1522" y="2088"/>
                      <a:pt x="1333" y="2201"/>
                    </a:cubicBezTo>
                    <a:cubicBezTo>
                      <a:pt x="1283" y="2193"/>
                      <a:pt x="1234" y="2189"/>
                      <a:pt x="1184" y="2189"/>
                    </a:cubicBezTo>
                    <a:cubicBezTo>
                      <a:pt x="847" y="2189"/>
                      <a:pt x="531" y="2372"/>
                      <a:pt x="378" y="2679"/>
                    </a:cubicBezTo>
                    <a:cubicBezTo>
                      <a:pt x="201" y="3019"/>
                      <a:pt x="0" y="3484"/>
                      <a:pt x="164" y="3710"/>
                    </a:cubicBezTo>
                    <a:cubicBezTo>
                      <a:pt x="503" y="4125"/>
                      <a:pt x="868" y="4515"/>
                      <a:pt x="1258" y="4880"/>
                    </a:cubicBezTo>
                    <a:lnTo>
                      <a:pt x="1497" y="5068"/>
                    </a:lnTo>
                    <a:cubicBezTo>
                      <a:pt x="1497" y="5068"/>
                      <a:pt x="7470" y="13745"/>
                      <a:pt x="8777" y="14021"/>
                    </a:cubicBezTo>
                    <a:cubicBezTo>
                      <a:pt x="9582" y="14197"/>
                      <a:pt x="22119" y="15241"/>
                      <a:pt x="22119" y="15241"/>
                    </a:cubicBezTo>
                    <a:lnTo>
                      <a:pt x="23062" y="11783"/>
                    </a:lnTo>
                    <a:lnTo>
                      <a:pt x="10626" y="10651"/>
                    </a:lnTo>
                    <a:lnTo>
                      <a:pt x="3710" y="3635"/>
                    </a:lnTo>
                    <a:lnTo>
                      <a:pt x="3546" y="2868"/>
                    </a:lnTo>
                    <a:cubicBezTo>
                      <a:pt x="3521" y="2729"/>
                      <a:pt x="3496" y="2578"/>
                      <a:pt x="3471" y="2402"/>
                    </a:cubicBezTo>
                    <a:cubicBezTo>
                      <a:pt x="3433" y="2201"/>
                      <a:pt x="3433" y="1987"/>
                      <a:pt x="3471" y="1786"/>
                    </a:cubicBezTo>
                    <a:cubicBezTo>
                      <a:pt x="3509" y="1522"/>
                      <a:pt x="3584" y="1283"/>
                      <a:pt x="3685" y="1044"/>
                    </a:cubicBezTo>
                    <a:cubicBezTo>
                      <a:pt x="3794" y="869"/>
                      <a:pt x="3665" y="665"/>
                      <a:pt x="3506" y="665"/>
                    </a:cubicBezTo>
                    <a:cubicBezTo>
                      <a:pt x="3482" y="665"/>
                      <a:pt x="3458" y="670"/>
                      <a:pt x="3433" y="680"/>
                    </a:cubicBezTo>
                    <a:cubicBezTo>
                      <a:pt x="3232" y="768"/>
                      <a:pt x="2905" y="1321"/>
                      <a:pt x="2830" y="2075"/>
                    </a:cubicBezTo>
                    <a:cubicBezTo>
                      <a:pt x="2810" y="2272"/>
                      <a:pt x="2752" y="2349"/>
                      <a:pt x="2672" y="2349"/>
                    </a:cubicBezTo>
                    <a:cubicBezTo>
                      <a:pt x="2446" y="2349"/>
                      <a:pt x="2047" y="1732"/>
                      <a:pt x="1861" y="1472"/>
                    </a:cubicBezTo>
                    <a:cubicBezTo>
                      <a:pt x="1622" y="1107"/>
                      <a:pt x="818" y="13"/>
                      <a:pt x="654" y="1"/>
                    </a:cubicBezTo>
                    <a:cubicBezTo>
                      <a:pt x="649" y="0"/>
                      <a:pt x="643" y="0"/>
                      <a:pt x="638"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758;p28"/>
              <p:cNvSpPr/>
              <p:nvPr/>
            </p:nvSpPr>
            <p:spPr>
              <a:xfrm>
                <a:off x="2324275" y="3042025"/>
                <a:ext cx="32000" cy="32450"/>
              </a:xfrm>
              <a:custGeom>
                <a:avLst/>
                <a:gdLst/>
                <a:ahLst/>
                <a:cxnLst/>
                <a:rect l="l" t="t" r="r" b="b"/>
                <a:pathLst>
                  <a:path w="1280" h="1298" extrusionOk="0">
                    <a:moveTo>
                      <a:pt x="428" y="0"/>
                    </a:moveTo>
                    <a:lnTo>
                      <a:pt x="0" y="478"/>
                    </a:lnTo>
                    <a:lnTo>
                      <a:pt x="642" y="1094"/>
                    </a:lnTo>
                    <a:cubicBezTo>
                      <a:pt x="717" y="1170"/>
                      <a:pt x="793" y="1233"/>
                      <a:pt x="893" y="1270"/>
                    </a:cubicBezTo>
                    <a:cubicBezTo>
                      <a:pt x="928" y="1289"/>
                      <a:pt x="963" y="1297"/>
                      <a:pt x="998" y="1297"/>
                    </a:cubicBezTo>
                    <a:cubicBezTo>
                      <a:pt x="1150" y="1297"/>
                      <a:pt x="1280" y="1133"/>
                      <a:pt x="1208" y="969"/>
                    </a:cubicBezTo>
                    <a:cubicBezTo>
                      <a:pt x="1170" y="881"/>
                      <a:pt x="1120" y="805"/>
                      <a:pt x="1057" y="742"/>
                    </a:cubicBezTo>
                    <a:lnTo>
                      <a:pt x="42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759;p28"/>
              <p:cNvSpPr/>
              <p:nvPr/>
            </p:nvSpPr>
            <p:spPr>
              <a:xfrm>
                <a:off x="2323950" y="3042000"/>
                <a:ext cx="33050" cy="34250"/>
              </a:xfrm>
              <a:custGeom>
                <a:avLst/>
                <a:gdLst/>
                <a:ahLst/>
                <a:cxnLst/>
                <a:rect l="l" t="t" r="r" b="b"/>
                <a:pathLst>
                  <a:path w="1322" h="1370" extrusionOk="0">
                    <a:moveTo>
                      <a:pt x="456" y="0"/>
                    </a:moveTo>
                    <a:cubicBezTo>
                      <a:pt x="455" y="0"/>
                      <a:pt x="454" y="1"/>
                      <a:pt x="454" y="1"/>
                    </a:cubicBezTo>
                    <a:cubicBezTo>
                      <a:pt x="504" y="127"/>
                      <a:pt x="592" y="253"/>
                      <a:pt x="680" y="366"/>
                    </a:cubicBezTo>
                    <a:lnTo>
                      <a:pt x="982" y="743"/>
                    </a:lnTo>
                    <a:cubicBezTo>
                      <a:pt x="1032" y="806"/>
                      <a:pt x="1095" y="882"/>
                      <a:pt x="1133" y="957"/>
                    </a:cubicBezTo>
                    <a:cubicBezTo>
                      <a:pt x="1170" y="1020"/>
                      <a:pt x="1170" y="1108"/>
                      <a:pt x="1133" y="1171"/>
                    </a:cubicBezTo>
                    <a:cubicBezTo>
                      <a:pt x="1098" y="1214"/>
                      <a:pt x="1046" y="1233"/>
                      <a:pt x="997" y="1233"/>
                    </a:cubicBezTo>
                    <a:cubicBezTo>
                      <a:pt x="974" y="1233"/>
                      <a:pt x="951" y="1229"/>
                      <a:pt x="931" y="1221"/>
                    </a:cubicBezTo>
                    <a:cubicBezTo>
                      <a:pt x="843" y="1183"/>
                      <a:pt x="781" y="1133"/>
                      <a:pt x="718" y="1070"/>
                    </a:cubicBezTo>
                    <a:lnTo>
                      <a:pt x="366" y="756"/>
                    </a:lnTo>
                    <a:cubicBezTo>
                      <a:pt x="265" y="655"/>
                      <a:pt x="139" y="567"/>
                      <a:pt x="13" y="492"/>
                    </a:cubicBezTo>
                    <a:lnTo>
                      <a:pt x="13" y="492"/>
                    </a:lnTo>
                    <a:cubicBezTo>
                      <a:pt x="1" y="504"/>
                      <a:pt x="114" y="630"/>
                      <a:pt x="303" y="831"/>
                    </a:cubicBezTo>
                    <a:lnTo>
                      <a:pt x="630" y="1171"/>
                    </a:lnTo>
                    <a:cubicBezTo>
                      <a:pt x="705" y="1246"/>
                      <a:pt x="793" y="1309"/>
                      <a:pt x="881" y="1347"/>
                    </a:cubicBezTo>
                    <a:cubicBezTo>
                      <a:pt x="919" y="1362"/>
                      <a:pt x="957" y="1369"/>
                      <a:pt x="995" y="1369"/>
                    </a:cubicBezTo>
                    <a:cubicBezTo>
                      <a:pt x="1085" y="1369"/>
                      <a:pt x="1171" y="1329"/>
                      <a:pt x="1233" y="1259"/>
                    </a:cubicBezTo>
                    <a:cubicBezTo>
                      <a:pt x="1309" y="1158"/>
                      <a:pt x="1321" y="1020"/>
                      <a:pt x="1258" y="907"/>
                    </a:cubicBezTo>
                    <a:cubicBezTo>
                      <a:pt x="1208" y="819"/>
                      <a:pt x="1145" y="743"/>
                      <a:pt x="1082" y="668"/>
                    </a:cubicBezTo>
                    <a:lnTo>
                      <a:pt x="768" y="316"/>
                    </a:lnTo>
                    <a:cubicBezTo>
                      <a:pt x="589" y="113"/>
                      <a:pt x="478" y="0"/>
                      <a:pt x="45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760;p28"/>
              <p:cNvSpPr/>
              <p:nvPr/>
            </p:nvSpPr>
            <p:spPr>
              <a:xfrm>
                <a:off x="2335900" y="3030700"/>
                <a:ext cx="31700" cy="32750"/>
              </a:xfrm>
              <a:custGeom>
                <a:avLst/>
                <a:gdLst/>
                <a:ahLst/>
                <a:cxnLst/>
                <a:rect l="l" t="t" r="r" b="b"/>
                <a:pathLst>
                  <a:path w="1268" h="1310" extrusionOk="0">
                    <a:moveTo>
                      <a:pt x="416" y="1"/>
                    </a:moveTo>
                    <a:lnTo>
                      <a:pt x="1" y="491"/>
                    </a:lnTo>
                    <a:lnTo>
                      <a:pt x="642" y="1107"/>
                    </a:lnTo>
                    <a:cubicBezTo>
                      <a:pt x="705" y="1170"/>
                      <a:pt x="780" y="1233"/>
                      <a:pt x="881" y="1283"/>
                    </a:cubicBezTo>
                    <a:cubicBezTo>
                      <a:pt x="914" y="1301"/>
                      <a:pt x="948" y="1309"/>
                      <a:pt x="982" y="1309"/>
                    </a:cubicBezTo>
                    <a:cubicBezTo>
                      <a:pt x="1136" y="1309"/>
                      <a:pt x="1268" y="1137"/>
                      <a:pt x="1195" y="982"/>
                    </a:cubicBezTo>
                    <a:cubicBezTo>
                      <a:pt x="1158" y="894"/>
                      <a:pt x="1107" y="818"/>
                      <a:pt x="1044" y="755"/>
                    </a:cubicBezTo>
                    <a:lnTo>
                      <a:pt x="416"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761;p28"/>
              <p:cNvSpPr/>
              <p:nvPr/>
            </p:nvSpPr>
            <p:spPr>
              <a:xfrm>
                <a:off x="2335600" y="3030675"/>
                <a:ext cx="32700" cy="34325"/>
              </a:xfrm>
              <a:custGeom>
                <a:avLst/>
                <a:gdLst/>
                <a:ahLst/>
                <a:cxnLst/>
                <a:rect l="l" t="t" r="r" b="b"/>
                <a:pathLst>
                  <a:path w="1308" h="1373" extrusionOk="0">
                    <a:moveTo>
                      <a:pt x="443" y="1"/>
                    </a:moveTo>
                    <a:cubicBezTo>
                      <a:pt x="442" y="1"/>
                      <a:pt x="441" y="1"/>
                      <a:pt x="440" y="2"/>
                    </a:cubicBezTo>
                    <a:cubicBezTo>
                      <a:pt x="491" y="127"/>
                      <a:pt x="579" y="253"/>
                      <a:pt x="667" y="366"/>
                    </a:cubicBezTo>
                    <a:lnTo>
                      <a:pt x="968" y="744"/>
                    </a:lnTo>
                    <a:cubicBezTo>
                      <a:pt x="1019" y="806"/>
                      <a:pt x="1082" y="882"/>
                      <a:pt x="1119" y="957"/>
                    </a:cubicBezTo>
                    <a:cubicBezTo>
                      <a:pt x="1157" y="1020"/>
                      <a:pt x="1157" y="1108"/>
                      <a:pt x="1119" y="1171"/>
                    </a:cubicBezTo>
                    <a:cubicBezTo>
                      <a:pt x="1086" y="1205"/>
                      <a:pt x="1035" y="1227"/>
                      <a:pt x="987" y="1227"/>
                    </a:cubicBezTo>
                    <a:cubicBezTo>
                      <a:pt x="963" y="1227"/>
                      <a:pt x="939" y="1221"/>
                      <a:pt x="918" y="1209"/>
                    </a:cubicBezTo>
                    <a:cubicBezTo>
                      <a:pt x="830" y="1184"/>
                      <a:pt x="767" y="1133"/>
                      <a:pt x="704" y="1071"/>
                    </a:cubicBezTo>
                    <a:lnTo>
                      <a:pt x="352" y="756"/>
                    </a:lnTo>
                    <a:cubicBezTo>
                      <a:pt x="252" y="656"/>
                      <a:pt x="138" y="568"/>
                      <a:pt x="0" y="492"/>
                    </a:cubicBezTo>
                    <a:lnTo>
                      <a:pt x="0" y="492"/>
                    </a:lnTo>
                    <a:cubicBezTo>
                      <a:pt x="88" y="618"/>
                      <a:pt x="176" y="731"/>
                      <a:pt x="289" y="832"/>
                    </a:cubicBezTo>
                    <a:lnTo>
                      <a:pt x="629" y="1171"/>
                    </a:lnTo>
                    <a:cubicBezTo>
                      <a:pt x="692" y="1247"/>
                      <a:pt x="780" y="1309"/>
                      <a:pt x="880" y="1347"/>
                    </a:cubicBezTo>
                    <a:cubicBezTo>
                      <a:pt x="918" y="1364"/>
                      <a:pt x="959" y="1372"/>
                      <a:pt x="999" y="1372"/>
                    </a:cubicBezTo>
                    <a:cubicBezTo>
                      <a:pt x="1080" y="1372"/>
                      <a:pt x="1161" y="1339"/>
                      <a:pt x="1220" y="1272"/>
                    </a:cubicBezTo>
                    <a:cubicBezTo>
                      <a:pt x="1295" y="1159"/>
                      <a:pt x="1308" y="1033"/>
                      <a:pt x="1245" y="920"/>
                    </a:cubicBezTo>
                    <a:cubicBezTo>
                      <a:pt x="1195" y="832"/>
                      <a:pt x="1132" y="744"/>
                      <a:pt x="1069" y="681"/>
                    </a:cubicBezTo>
                    <a:lnTo>
                      <a:pt x="755" y="316"/>
                    </a:lnTo>
                    <a:cubicBezTo>
                      <a:pt x="575" y="124"/>
                      <a:pt x="463" y="1"/>
                      <a:pt x="44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762;p28"/>
              <p:cNvSpPr/>
              <p:nvPr/>
            </p:nvSpPr>
            <p:spPr>
              <a:xfrm>
                <a:off x="2348475" y="3021600"/>
                <a:ext cx="31700" cy="32750"/>
              </a:xfrm>
              <a:custGeom>
                <a:avLst/>
                <a:gdLst/>
                <a:ahLst/>
                <a:cxnLst/>
                <a:rect l="l" t="t" r="r" b="b"/>
                <a:pathLst>
                  <a:path w="1268" h="1310" extrusionOk="0">
                    <a:moveTo>
                      <a:pt x="416" y="0"/>
                    </a:moveTo>
                    <a:lnTo>
                      <a:pt x="1" y="490"/>
                    </a:lnTo>
                    <a:lnTo>
                      <a:pt x="629" y="1107"/>
                    </a:lnTo>
                    <a:cubicBezTo>
                      <a:pt x="705" y="1182"/>
                      <a:pt x="780" y="1245"/>
                      <a:pt x="881" y="1283"/>
                    </a:cubicBezTo>
                    <a:cubicBezTo>
                      <a:pt x="916" y="1301"/>
                      <a:pt x="951" y="1309"/>
                      <a:pt x="985" y="1309"/>
                    </a:cubicBezTo>
                    <a:cubicBezTo>
                      <a:pt x="1138" y="1309"/>
                      <a:pt x="1267" y="1145"/>
                      <a:pt x="1195" y="981"/>
                    </a:cubicBezTo>
                    <a:cubicBezTo>
                      <a:pt x="1158" y="893"/>
                      <a:pt x="1107" y="817"/>
                      <a:pt x="1044" y="755"/>
                    </a:cubicBezTo>
                    <a:cubicBezTo>
                      <a:pt x="831" y="503"/>
                      <a:pt x="629" y="252"/>
                      <a:pt x="416"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763;p28"/>
              <p:cNvSpPr/>
              <p:nvPr/>
            </p:nvSpPr>
            <p:spPr>
              <a:xfrm>
                <a:off x="2348475" y="3021600"/>
                <a:ext cx="32100" cy="34225"/>
              </a:xfrm>
              <a:custGeom>
                <a:avLst/>
                <a:gdLst/>
                <a:ahLst/>
                <a:cxnLst/>
                <a:rect l="l" t="t" r="r" b="b"/>
                <a:pathLst>
                  <a:path w="1284" h="1369" extrusionOk="0">
                    <a:moveTo>
                      <a:pt x="416" y="0"/>
                    </a:moveTo>
                    <a:lnTo>
                      <a:pt x="416" y="0"/>
                    </a:lnTo>
                    <a:cubicBezTo>
                      <a:pt x="479" y="138"/>
                      <a:pt x="567" y="264"/>
                      <a:pt x="667" y="365"/>
                    </a:cubicBezTo>
                    <a:lnTo>
                      <a:pt x="956" y="742"/>
                    </a:lnTo>
                    <a:cubicBezTo>
                      <a:pt x="1019" y="805"/>
                      <a:pt x="1070" y="880"/>
                      <a:pt x="1107" y="956"/>
                    </a:cubicBezTo>
                    <a:cubicBezTo>
                      <a:pt x="1158" y="1031"/>
                      <a:pt x="1158" y="1107"/>
                      <a:pt x="1107" y="1182"/>
                    </a:cubicBezTo>
                    <a:cubicBezTo>
                      <a:pt x="1074" y="1216"/>
                      <a:pt x="1029" y="1232"/>
                      <a:pt x="981" y="1232"/>
                    </a:cubicBezTo>
                    <a:cubicBezTo>
                      <a:pt x="956" y="1232"/>
                      <a:pt x="931" y="1228"/>
                      <a:pt x="906" y="1220"/>
                    </a:cubicBezTo>
                    <a:cubicBezTo>
                      <a:pt x="831" y="1182"/>
                      <a:pt x="755" y="1144"/>
                      <a:pt x="692" y="1081"/>
                    </a:cubicBezTo>
                    <a:lnTo>
                      <a:pt x="340" y="767"/>
                    </a:lnTo>
                    <a:cubicBezTo>
                      <a:pt x="240" y="654"/>
                      <a:pt x="126" y="566"/>
                      <a:pt x="1" y="490"/>
                    </a:cubicBezTo>
                    <a:lnTo>
                      <a:pt x="1" y="490"/>
                    </a:lnTo>
                    <a:cubicBezTo>
                      <a:pt x="76" y="616"/>
                      <a:pt x="164" y="729"/>
                      <a:pt x="277" y="830"/>
                    </a:cubicBezTo>
                    <a:lnTo>
                      <a:pt x="604" y="1169"/>
                    </a:lnTo>
                    <a:cubicBezTo>
                      <a:pt x="680" y="1245"/>
                      <a:pt x="768" y="1308"/>
                      <a:pt x="856" y="1346"/>
                    </a:cubicBezTo>
                    <a:cubicBezTo>
                      <a:pt x="894" y="1361"/>
                      <a:pt x="934" y="1368"/>
                      <a:pt x="973" y="1368"/>
                    </a:cubicBezTo>
                    <a:cubicBezTo>
                      <a:pt x="1061" y="1368"/>
                      <a:pt x="1147" y="1331"/>
                      <a:pt x="1208" y="1270"/>
                    </a:cubicBezTo>
                    <a:cubicBezTo>
                      <a:pt x="1283" y="1157"/>
                      <a:pt x="1283" y="1019"/>
                      <a:pt x="1220" y="905"/>
                    </a:cubicBezTo>
                    <a:cubicBezTo>
                      <a:pt x="1183" y="830"/>
                      <a:pt x="1120" y="742"/>
                      <a:pt x="1044" y="679"/>
                    </a:cubicBezTo>
                    <a:lnTo>
                      <a:pt x="730" y="314"/>
                    </a:lnTo>
                    <a:cubicBezTo>
                      <a:pt x="642" y="201"/>
                      <a:pt x="541" y="88"/>
                      <a:pt x="41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764;p28"/>
              <p:cNvSpPr/>
              <p:nvPr/>
            </p:nvSpPr>
            <p:spPr>
              <a:xfrm>
                <a:off x="2373625" y="3034175"/>
                <a:ext cx="18575" cy="30200"/>
              </a:xfrm>
              <a:custGeom>
                <a:avLst/>
                <a:gdLst/>
                <a:ahLst/>
                <a:cxnLst/>
                <a:rect l="l" t="t" r="r" b="b"/>
                <a:pathLst>
                  <a:path w="743" h="1208" extrusionOk="0">
                    <a:moveTo>
                      <a:pt x="730" y="0"/>
                    </a:moveTo>
                    <a:cubicBezTo>
                      <a:pt x="717" y="0"/>
                      <a:pt x="629" y="38"/>
                      <a:pt x="529" y="151"/>
                    </a:cubicBezTo>
                    <a:cubicBezTo>
                      <a:pt x="333" y="404"/>
                      <a:pt x="243" y="721"/>
                      <a:pt x="297" y="1044"/>
                    </a:cubicBezTo>
                    <a:lnTo>
                      <a:pt x="297" y="1044"/>
                    </a:lnTo>
                    <a:cubicBezTo>
                      <a:pt x="227" y="1028"/>
                      <a:pt x="167" y="1023"/>
                      <a:pt x="120" y="1023"/>
                    </a:cubicBezTo>
                    <a:cubicBezTo>
                      <a:pt x="44" y="1023"/>
                      <a:pt x="1" y="1037"/>
                      <a:pt x="1" y="1044"/>
                    </a:cubicBezTo>
                    <a:cubicBezTo>
                      <a:pt x="1" y="1069"/>
                      <a:pt x="152" y="1094"/>
                      <a:pt x="353" y="1169"/>
                    </a:cubicBezTo>
                    <a:lnTo>
                      <a:pt x="441" y="1207"/>
                    </a:lnTo>
                    <a:lnTo>
                      <a:pt x="428" y="1107"/>
                    </a:lnTo>
                    <a:cubicBezTo>
                      <a:pt x="403" y="968"/>
                      <a:pt x="403" y="843"/>
                      <a:pt x="428" y="704"/>
                    </a:cubicBezTo>
                    <a:cubicBezTo>
                      <a:pt x="491" y="289"/>
                      <a:pt x="743" y="13"/>
                      <a:pt x="73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765;p28"/>
              <p:cNvSpPr/>
              <p:nvPr/>
            </p:nvSpPr>
            <p:spPr>
              <a:xfrm>
                <a:off x="2655625" y="2938600"/>
                <a:ext cx="158450" cy="274475"/>
              </a:xfrm>
              <a:custGeom>
                <a:avLst/>
                <a:gdLst/>
                <a:ahLst/>
                <a:cxnLst/>
                <a:rect l="l" t="t" r="r" b="b"/>
                <a:pathLst>
                  <a:path w="6338" h="10979" extrusionOk="0">
                    <a:moveTo>
                      <a:pt x="63" y="0"/>
                    </a:moveTo>
                    <a:cubicBezTo>
                      <a:pt x="63" y="0"/>
                      <a:pt x="0" y="6715"/>
                      <a:pt x="239" y="7595"/>
                    </a:cubicBezTo>
                    <a:cubicBezTo>
                      <a:pt x="507" y="8560"/>
                      <a:pt x="1499" y="8700"/>
                      <a:pt x="2051" y="8700"/>
                    </a:cubicBezTo>
                    <a:cubicBezTo>
                      <a:pt x="2276" y="8700"/>
                      <a:pt x="2427" y="8677"/>
                      <a:pt x="2427" y="8677"/>
                    </a:cubicBezTo>
                    <a:lnTo>
                      <a:pt x="2591" y="10978"/>
                    </a:lnTo>
                    <a:lnTo>
                      <a:pt x="6338" y="10802"/>
                    </a:lnTo>
                    <a:lnTo>
                      <a:pt x="6313" y="1182"/>
                    </a:lnTo>
                    <a:lnTo>
                      <a:pt x="63"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766;p28"/>
              <p:cNvSpPr/>
              <p:nvPr/>
            </p:nvSpPr>
            <p:spPr>
              <a:xfrm>
                <a:off x="2617725" y="2900975"/>
                <a:ext cx="242575" cy="254550"/>
              </a:xfrm>
              <a:custGeom>
                <a:avLst/>
                <a:gdLst/>
                <a:ahLst/>
                <a:cxnLst/>
                <a:rect l="l" t="t" r="r" b="b"/>
                <a:pathLst>
                  <a:path w="9703" h="10182" extrusionOk="0">
                    <a:moveTo>
                      <a:pt x="2821" y="0"/>
                    </a:moveTo>
                    <a:cubicBezTo>
                      <a:pt x="1419" y="0"/>
                      <a:pt x="1" y="1118"/>
                      <a:pt x="649" y="2448"/>
                    </a:cubicBezTo>
                    <a:cubicBezTo>
                      <a:pt x="925" y="3027"/>
                      <a:pt x="2258" y="4083"/>
                      <a:pt x="2258" y="4083"/>
                    </a:cubicBezTo>
                    <a:lnTo>
                      <a:pt x="2849" y="5680"/>
                    </a:lnTo>
                    <a:cubicBezTo>
                      <a:pt x="3055" y="5523"/>
                      <a:pt x="3286" y="5431"/>
                      <a:pt x="3499" y="5431"/>
                    </a:cubicBezTo>
                    <a:cubicBezTo>
                      <a:pt x="3831" y="5431"/>
                      <a:pt x="4118" y="5656"/>
                      <a:pt x="4195" y="6208"/>
                    </a:cubicBezTo>
                    <a:cubicBezTo>
                      <a:pt x="4295" y="6875"/>
                      <a:pt x="3478" y="7000"/>
                      <a:pt x="3478" y="7000"/>
                    </a:cubicBezTo>
                    <a:cubicBezTo>
                      <a:pt x="3943" y="7818"/>
                      <a:pt x="4283" y="8472"/>
                      <a:pt x="4974" y="9251"/>
                    </a:cubicBezTo>
                    <a:cubicBezTo>
                      <a:pt x="5729" y="10081"/>
                      <a:pt x="6144" y="10169"/>
                      <a:pt x="6961" y="10182"/>
                    </a:cubicBezTo>
                    <a:lnTo>
                      <a:pt x="7867" y="10182"/>
                    </a:lnTo>
                    <a:cubicBezTo>
                      <a:pt x="7867" y="10182"/>
                      <a:pt x="9703" y="8648"/>
                      <a:pt x="9338" y="4586"/>
                    </a:cubicBezTo>
                    <a:cubicBezTo>
                      <a:pt x="8973" y="537"/>
                      <a:pt x="5326" y="1719"/>
                      <a:pt x="4471" y="713"/>
                    </a:cubicBezTo>
                    <a:cubicBezTo>
                      <a:pt x="4040" y="213"/>
                      <a:pt x="3432" y="0"/>
                      <a:pt x="282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767;p28"/>
              <p:cNvSpPr/>
              <p:nvPr/>
            </p:nvSpPr>
            <p:spPr>
              <a:xfrm>
                <a:off x="2634550" y="2939550"/>
                <a:ext cx="211600" cy="161400"/>
              </a:xfrm>
              <a:custGeom>
                <a:avLst/>
                <a:gdLst/>
                <a:ahLst/>
                <a:cxnLst/>
                <a:rect l="l" t="t" r="r" b="b"/>
                <a:pathLst>
                  <a:path w="8464" h="6456" extrusionOk="0">
                    <a:moveTo>
                      <a:pt x="26" y="0"/>
                    </a:moveTo>
                    <a:cubicBezTo>
                      <a:pt x="1" y="151"/>
                      <a:pt x="13" y="302"/>
                      <a:pt x="51" y="453"/>
                    </a:cubicBezTo>
                    <a:cubicBezTo>
                      <a:pt x="152" y="843"/>
                      <a:pt x="391" y="1195"/>
                      <a:pt x="718" y="1446"/>
                    </a:cubicBezTo>
                    <a:cubicBezTo>
                      <a:pt x="1133" y="1760"/>
                      <a:pt x="1736" y="1949"/>
                      <a:pt x="2403" y="2075"/>
                    </a:cubicBezTo>
                    <a:cubicBezTo>
                      <a:pt x="3069" y="2213"/>
                      <a:pt x="3836" y="2289"/>
                      <a:pt x="4477" y="2741"/>
                    </a:cubicBezTo>
                    <a:cubicBezTo>
                      <a:pt x="5119" y="3181"/>
                      <a:pt x="5509" y="3848"/>
                      <a:pt x="5861" y="4426"/>
                    </a:cubicBezTo>
                    <a:cubicBezTo>
                      <a:pt x="6200" y="5005"/>
                      <a:pt x="6552" y="5520"/>
                      <a:pt x="6942" y="5860"/>
                    </a:cubicBezTo>
                    <a:cubicBezTo>
                      <a:pt x="7244" y="6136"/>
                      <a:pt x="7609" y="6338"/>
                      <a:pt x="8011" y="6426"/>
                    </a:cubicBezTo>
                    <a:cubicBezTo>
                      <a:pt x="8121" y="6444"/>
                      <a:pt x="8232" y="6456"/>
                      <a:pt x="8342" y="6456"/>
                    </a:cubicBezTo>
                    <a:cubicBezTo>
                      <a:pt x="8383" y="6456"/>
                      <a:pt x="8423" y="6454"/>
                      <a:pt x="8464" y="6451"/>
                    </a:cubicBezTo>
                    <a:cubicBezTo>
                      <a:pt x="8464" y="6451"/>
                      <a:pt x="8426" y="6438"/>
                      <a:pt x="8338" y="6438"/>
                    </a:cubicBezTo>
                    <a:cubicBezTo>
                      <a:pt x="8237" y="6426"/>
                      <a:pt x="8124" y="6413"/>
                      <a:pt x="8011" y="6401"/>
                    </a:cubicBezTo>
                    <a:cubicBezTo>
                      <a:pt x="7621" y="6300"/>
                      <a:pt x="7256" y="6111"/>
                      <a:pt x="6967" y="5835"/>
                    </a:cubicBezTo>
                    <a:cubicBezTo>
                      <a:pt x="6577" y="5495"/>
                      <a:pt x="6238" y="4980"/>
                      <a:pt x="5898" y="4401"/>
                    </a:cubicBezTo>
                    <a:cubicBezTo>
                      <a:pt x="5546" y="3823"/>
                      <a:pt x="5169" y="3144"/>
                      <a:pt x="4503" y="2691"/>
                    </a:cubicBezTo>
                    <a:cubicBezTo>
                      <a:pt x="3836" y="2251"/>
                      <a:pt x="3069" y="2150"/>
                      <a:pt x="2403" y="2037"/>
                    </a:cubicBezTo>
                    <a:cubicBezTo>
                      <a:pt x="1736" y="1911"/>
                      <a:pt x="1145" y="1723"/>
                      <a:pt x="743" y="1408"/>
                    </a:cubicBezTo>
                    <a:cubicBezTo>
                      <a:pt x="416" y="1169"/>
                      <a:pt x="177" y="830"/>
                      <a:pt x="64" y="440"/>
                    </a:cubicBezTo>
                    <a:cubicBezTo>
                      <a:pt x="26" y="302"/>
                      <a:pt x="13" y="151"/>
                      <a:pt x="2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768;p28"/>
              <p:cNvSpPr/>
              <p:nvPr/>
            </p:nvSpPr>
            <p:spPr>
              <a:xfrm>
                <a:off x="2636125" y="2926325"/>
                <a:ext cx="215375" cy="121750"/>
              </a:xfrm>
              <a:custGeom>
                <a:avLst/>
                <a:gdLst/>
                <a:ahLst/>
                <a:cxnLst/>
                <a:rect l="l" t="t" r="r" b="b"/>
                <a:pathLst>
                  <a:path w="8615" h="4870" extrusionOk="0">
                    <a:moveTo>
                      <a:pt x="2928" y="586"/>
                    </a:moveTo>
                    <a:cubicBezTo>
                      <a:pt x="3035" y="586"/>
                      <a:pt x="3144" y="609"/>
                      <a:pt x="3245" y="655"/>
                    </a:cubicBezTo>
                    <a:cubicBezTo>
                      <a:pt x="3509" y="768"/>
                      <a:pt x="3660" y="1057"/>
                      <a:pt x="3610" y="1346"/>
                    </a:cubicBezTo>
                    <a:cubicBezTo>
                      <a:pt x="3572" y="1610"/>
                      <a:pt x="3421" y="1849"/>
                      <a:pt x="3195" y="2000"/>
                    </a:cubicBezTo>
                    <a:cubicBezTo>
                      <a:pt x="3025" y="2110"/>
                      <a:pt x="2831" y="2172"/>
                      <a:pt x="2632" y="2193"/>
                    </a:cubicBezTo>
                    <a:lnTo>
                      <a:pt x="2632" y="2193"/>
                    </a:lnTo>
                    <a:cubicBezTo>
                      <a:pt x="2437" y="2059"/>
                      <a:pt x="2285" y="1868"/>
                      <a:pt x="2201" y="1636"/>
                    </a:cubicBezTo>
                    <a:cubicBezTo>
                      <a:pt x="2113" y="1334"/>
                      <a:pt x="2201" y="1007"/>
                      <a:pt x="2415" y="781"/>
                    </a:cubicBezTo>
                    <a:cubicBezTo>
                      <a:pt x="2558" y="653"/>
                      <a:pt x="2742" y="586"/>
                      <a:pt x="2928" y="586"/>
                    </a:cubicBezTo>
                    <a:close/>
                    <a:moveTo>
                      <a:pt x="8413" y="3610"/>
                    </a:moveTo>
                    <a:lnTo>
                      <a:pt x="8614" y="3673"/>
                    </a:lnTo>
                    <a:cubicBezTo>
                      <a:pt x="8614" y="3673"/>
                      <a:pt x="8552" y="3648"/>
                      <a:pt x="8413" y="3610"/>
                    </a:cubicBezTo>
                    <a:close/>
                    <a:moveTo>
                      <a:pt x="7680" y="3474"/>
                    </a:moveTo>
                    <a:cubicBezTo>
                      <a:pt x="7735" y="3474"/>
                      <a:pt x="7791" y="3477"/>
                      <a:pt x="7847" y="3484"/>
                    </a:cubicBezTo>
                    <a:cubicBezTo>
                      <a:pt x="7902" y="3491"/>
                      <a:pt x="7955" y="3499"/>
                      <a:pt x="8007" y="3509"/>
                    </a:cubicBezTo>
                    <a:lnTo>
                      <a:pt x="8007" y="3509"/>
                    </a:lnTo>
                    <a:cubicBezTo>
                      <a:pt x="8038" y="3721"/>
                      <a:pt x="8021" y="3944"/>
                      <a:pt x="7948" y="4163"/>
                    </a:cubicBezTo>
                    <a:cubicBezTo>
                      <a:pt x="7872" y="4402"/>
                      <a:pt x="7709" y="4616"/>
                      <a:pt x="7495" y="4742"/>
                    </a:cubicBezTo>
                    <a:cubicBezTo>
                      <a:pt x="7395" y="4804"/>
                      <a:pt x="7281" y="4830"/>
                      <a:pt x="7156" y="4830"/>
                    </a:cubicBezTo>
                    <a:cubicBezTo>
                      <a:pt x="7043" y="4830"/>
                      <a:pt x="6942" y="4792"/>
                      <a:pt x="6854" y="4716"/>
                    </a:cubicBezTo>
                    <a:cubicBezTo>
                      <a:pt x="6703" y="4566"/>
                      <a:pt x="6640" y="4352"/>
                      <a:pt x="6678" y="4138"/>
                    </a:cubicBezTo>
                    <a:cubicBezTo>
                      <a:pt x="6716" y="3949"/>
                      <a:pt x="6829" y="3786"/>
                      <a:pt x="6980" y="3685"/>
                    </a:cubicBezTo>
                    <a:cubicBezTo>
                      <a:pt x="7195" y="3542"/>
                      <a:pt x="7435" y="3474"/>
                      <a:pt x="7680" y="3474"/>
                    </a:cubicBezTo>
                    <a:close/>
                    <a:moveTo>
                      <a:pt x="1" y="1"/>
                    </a:moveTo>
                    <a:cubicBezTo>
                      <a:pt x="1" y="2"/>
                      <a:pt x="13" y="78"/>
                      <a:pt x="26" y="202"/>
                    </a:cubicBezTo>
                    <a:cubicBezTo>
                      <a:pt x="139" y="692"/>
                      <a:pt x="390" y="1145"/>
                      <a:pt x="743" y="1510"/>
                    </a:cubicBezTo>
                    <a:cubicBezTo>
                      <a:pt x="1032" y="1799"/>
                      <a:pt x="1384" y="2013"/>
                      <a:pt x="1774" y="2139"/>
                    </a:cubicBezTo>
                    <a:cubicBezTo>
                      <a:pt x="2000" y="2214"/>
                      <a:pt x="2239" y="2239"/>
                      <a:pt x="2478" y="2239"/>
                    </a:cubicBezTo>
                    <a:cubicBezTo>
                      <a:pt x="2518" y="2239"/>
                      <a:pt x="2559" y="2238"/>
                      <a:pt x="2599" y="2235"/>
                    </a:cubicBezTo>
                    <a:lnTo>
                      <a:pt x="2599" y="2235"/>
                    </a:lnTo>
                    <a:cubicBezTo>
                      <a:pt x="2671" y="2285"/>
                      <a:pt x="2748" y="2329"/>
                      <a:pt x="2830" y="2365"/>
                    </a:cubicBezTo>
                    <a:cubicBezTo>
                      <a:pt x="3144" y="2503"/>
                      <a:pt x="3471" y="2591"/>
                      <a:pt x="3811" y="2629"/>
                    </a:cubicBezTo>
                    <a:cubicBezTo>
                      <a:pt x="3981" y="2654"/>
                      <a:pt x="4153" y="2667"/>
                      <a:pt x="4326" y="2667"/>
                    </a:cubicBezTo>
                    <a:cubicBezTo>
                      <a:pt x="4499" y="2667"/>
                      <a:pt x="4672" y="2654"/>
                      <a:pt x="4842" y="2629"/>
                    </a:cubicBezTo>
                    <a:cubicBezTo>
                      <a:pt x="5169" y="2579"/>
                      <a:pt x="5483" y="2503"/>
                      <a:pt x="5798" y="2403"/>
                    </a:cubicBezTo>
                    <a:cubicBezTo>
                      <a:pt x="6062" y="2314"/>
                      <a:pt x="6337" y="2275"/>
                      <a:pt x="6612" y="2275"/>
                    </a:cubicBezTo>
                    <a:cubicBezTo>
                      <a:pt x="6651" y="2275"/>
                      <a:pt x="6689" y="2275"/>
                      <a:pt x="6728" y="2277"/>
                    </a:cubicBezTo>
                    <a:cubicBezTo>
                      <a:pt x="7410" y="2352"/>
                      <a:pt x="7911" y="2877"/>
                      <a:pt x="8006" y="3498"/>
                    </a:cubicBezTo>
                    <a:lnTo>
                      <a:pt x="8006" y="3498"/>
                    </a:lnTo>
                    <a:cubicBezTo>
                      <a:pt x="7953" y="3488"/>
                      <a:pt x="7900" y="3479"/>
                      <a:pt x="7847" y="3472"/>
                    </a:cubicBezTo>
                    <a:cubicBezTo>
                      <a:pt x="7782" y="3461"/>
                      <a:pt x="7718" y="3456"/>
                      <a:pt x="7653" y="3456"/>
                    </a:cubicBezTo>
                    <a:cubicBezTo>
                      <a:pt x="7405" y="3456"/>
                      <a:pt x="7164" y="3530"/>
                      <a:pt x="6955" y="3660"/>
                    </a:cubicBezTo>
                    <a:cubicBezTo>
                      <a:pt x="6791" y="3773"/>
                      <a:pt x="6678" y="3937"/>
                      <a:pt x="6640" y="4138"/>
                    </a:cubicBezTo>
                    <a:cubicBezTo>
                      <a:pt x="6602" y="4352"/>
                      <a:pt x="6665" y="4578"/>
                      <a:pt x="6829" y="4742"/>
                    </a:cubicBezTo>
                    <a:cubicBezTo>
                      <a:pt x="6917" y="4817"/>
                      <a:pt x="7030" y="4867"/>
                      <a:pt x="7156" y="4867"/>
                    </a:cubicBezTo>
                    <a:cubicBezTo>
                      <a:pt x="7172" y="4869"/>
                      <a:pt x="7188" y="4870"/>
                      <a:pt x="7204" y="4870"/>
                    </a:cubicBezTo>
                    <a:cubicBezTo>
                      <a:pt x="7311" y="4870"/>
                      <a:pt x="7409" y="4834"/>
                      <a:pt x="7508" y="4779"/>
                    </a:cubicBezTo>
                    <a:cubicBezTo>
                      <a:pt x="7734" y="4641"/>
                      <a:pt x="7898" y="4427"/>
                      <a:pt x="7973" y="4176"/>
                    </a:cubicBezTo>
                    <a:cubicBezTo>
                      <a:pt x="8051" y="3955"/>
                      <a:pt x="8072" y="3731"/>
                      <a:pt x="8045" y="3517"/>
                    </a:cubicBezTo>
                    <a:lnTo>
                      <a:pt x="8045" y="3517"/>
                    </a:lnTo>
                    <a:cubicBezTo>
                      <a:pt x="8173" y="3543"/>
                      <a:pt x="8296" y="3576"/>
                      <a:pt x="8413" y="3610"/>
                    </a:cubicBezTo>
                    <a:cubicBezTo>
                      <a:pt x="8290" y="3569"/>
                      <a:pt x="8167" y="3533"/>
                      <a:pt x="8044" y="3506"/>
                    </a:cubicBezTo>
                    <a:lnTo>
                      <a:pt x="8044" y="3506"/>
                    </a:lnTo>
                    <a:cubicBezTo>
                      <a:pt x="7958" y="2857"/>
                      <a:pt x="7435" y="2302"/>
                      <a:pt x="6728" y="2227"/>
                    </a:cubicBezTo>
                    <a:cubicBezTo>
                      <a:pt x="6689" y="2225"/>
                      <a:pt x="6651" y="2224"/>
                      <a:pt x="6612" y="2224"/>
                    </a:cubicBezTo>
                    <a:cubicBezTo>
                      <a:pt x="6336" y="2224"/>
                      <a:pt x="6061" y="2264"/>
                      <a:pt x="5785" y="2352"/>
                    </a:cubicBezTo>
                    <a:cubicBezTo>
                      <a:pt x="5471" y="2453"/>
                      <a:pt x="5156" y="2528"/>
                      <a:pt x="4829" y="2579"/>
                    </a:cubicBezTo>
                    <a:cubicBezTo>
                      <a:pt x="4666" y="2604"/>
                      <a:pt x="4499" y="2616"/>
                      <a:pt x="4331" y="2616"/>
                    </a:cubicBezTo>
                    <a:cubicBezTo>
                      <a:pt x="4163" y="2616"/>
                      <a:pt x="3993" y="2604"/>
                      <a:pt x="3823" y="2579"/>
                    </a:cubicBezTo>
                    <a:cubicBezTo>
                      <a:pt x="3484" y="2541"/>
                      <a:pt x="3157" y="2453"/>
                      <a:pt x="2855" y="2315"/>
                    </a:cubicBezTo>
                    <a:cubicBezTo>
                      <a:pt x="2795" y="2290"/>
                      <a:pt x="2737" y="2260"/>
                      <a:pt x="2682" y="2226"/>
                    </a:cubicBezTo>
                    <a:lnTo>
                      <a:pt x="2682" y="2226"/>
                    </a:lnTo>
                    <a:cubicBezTo>
                      <a:pt x="2872" y="2201"/>
                      <a:pt x="3053" y="2140"/>
                      <a:pt x="3220" y="2038"/>
                    </a:cubicBezTo>
                    <a:cubicBezTo>
                      <a:pt x="3459" y="1887"/>
                      <a:pt x="3622" y="1636"/>
                      <a:pt x="3660" y="1359"/>
                    </a:cubicBezTo>
                    <a:cubicBezTo>
                      <a:pt x="3685" y="1208"/>
                      <a:pt x="3660" y="1057"/>
                      <a:pt x="3584" y="919"/>
                    </a:cubicBezTo>
                    <a:cubicBezTo>
                      <a:pt x="3522" y="781"/>
                      <a:pt x="3408" y="667"/>
                      <a:pt x="3258" y="604"/>
                    </a:cubicBezTo>
                    <a:cubicBezTo>
                      <a:pt x="3150" y="553"/>
                      <a:pt x="3034" y="528"/>
                      <a:pt x="2918" y="528"/>
                    </a:cubicBezTo>
                    <a:cubicBezTo>
                      <a:pt x="2722" y="528"/>
                      <a:pt x="2528" y="600"/>
                      <a:pt x="2377" y="743"/>
                    </a:cubicBezTo>
                    <a:cubicBezTo>
                      <a:pt x="2151" y="982"/>
                      <a:pt x="2063" y="1321"/>
                      <a:pt x="2151" y="1648"/>
                    </a:cubicBezTo>
                    <a:cubicBezTo>
                      <a:pt x="2228" y="1871"/>
                      <a:pt x="2370" y="2059"/>
                      <a:pt x="2551" y="2200"/>
                    </a:cubicBezTo>
                    <a:lnTo>
                      <a:pt x="2551" y="2200"/>
                    </a:lnTo>
                    <a:cubicBezTo>
                      <a:pt x="2527" y="2201"/>
                      <a:pt x="2502" y="2201"/>
                      <a:pt x="2478" y="2201"/>
                    </a:cubicBezTo>
                    <a:cubicBezTo>
                      <a:pt x="2448" y="2203"/>
                      <a:pt x="2417" y="2204"/>
                      <a:pt x="2387" y="2204"/>
                    </a:cubicBezTo>
                    <a:cubicBezTo>
                      <a:pt x="2181" y="2204"/>
                      <a:pt x="1984" y="2167"/>
                      <a:pt x="1786" y="2101"/>
                    </a:cubicBezTo>
                    <a:cubicBezTo>
                      <a:pt x="1396" y="1975"/>
                      <a:pt x="1044" y="1761"/>
                      <a:pt x="768" y="1472"/>
                    </a:cubicBezTo>
                    <a:cubicBezTo>
                      <a:pt x="554" y="1258"/>
                      <a:pt x="365" y="1019"/>
                      <a:pt x="227" y="743"/>
                    </a:cubicBezTo>
                    <a:cubicBezTo>
                      <a:pt x="152" y="567"/>
                      <a:pt x="89" y="391"/>
                      <a:pt x="38" y="202"/>
                    </a:cubicBezTo>
                    <a:cubicBezTo>
                      <a:pt x="13" y="78"/>
                      <a:pt x="1" y="2"/>
                      <a:pt x="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769;p28"/>
              <p:cNvSpPr/>
              <p:nvPr/>
            </p:nvSpPr>
            <p:spPr>
              <a:xfrm>
                <a:off x="2686450" y="4160850"/>
                <a:ext cx="133925" cy="153700"/>
              </a:xfrm>
              <a:custGeom>
                <a:avLst/>
                <a:gdLst/>
                <a:ahLst/>
                <a:cxnLst/>
                <a:rect l="l" t="t" r="r" b="b"/>
                <a:pathLst>
                  <a:path w="5357" h="6148" extrusionOk="0">
                    <a:moveTo>
                      <a:pt x="3533" y="1"/>
                    </a:moveTo>
                    <a:lnTo>
                      <a:pt x="603" y="2315"/>
                    </a:lnTo>
                    <a:lnTo>
                      <a:pt x="1823" y="3887"/>
                    </a:lnTo>
                    <a:cubicBezTo>
                      <a:pt x="1823" y="3887"/>
                      <a:pt x="0" y="6148"/>
                      <a:pt x="431" y="6148"/>
                    </a:cubicBezTo>
                    <a:cubicBezTo>
                      <a:pt x="456" y="6148"/>
                      <a:pt x="488" y="6141"/>
                      <a:pt x="528" y="6125"/>
                    </a:cubicBezTo>
                    <a:cubicBezTo>
                      <a:pt x="1194" y="5861"/>
                      <a:pt x="4401" y="3120"/>
                      <a:pt x="5180" y="2440"/>
                    </a:cubicBezTo>
                    <a:lnTo>
                      <a:pt x="5356" y="2277"/>
                    </a:lnTo>
                    <a:lnTo>
                      <a:pt x="353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770;p28"/>
              <p:cNvSpPr/>
              <p:nvPr/>
            </p:nvSpPr>
            <p:spPr>
              <a:xfrm>
                <a:off x="2695550" y="4217750"/>
                <a:ext cx="124825" cy="97175"/>
              </a:xfrm>
              <a:custGeom>
                <a:avLst/>
                <a:gdLst/>
                <a:ahLst/>
                <a:cxnLst/>
                <a:rect l="l" t="t" r="r" b="b"/>
                <a:pathLst>
                  <a:path w="4993" h="3887" extrusionOk="0">
                    <a:moveTo>
                      <a:pt x="0" y="1"/>
                    </a:moveTo>
                    <a:lnTo>
                      <a:pt x="0" y="3887"/>
                    </a:lnTo>
                    <a:lnTo>
                      <a:pt x="4992" y="3887"/>
                    </a:lnTo>
                    <a:lnTo>
                      <a:pt x="49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771;p28"/>
              <p:cNvSpPr/>
              <p:nvPr/>
            </p:nvSpPr>
            <p:spPr>
              <a:xfrm>
                <a:off x="2695550" y="4215875"/>
                <a:ext cx="124500" cy="98425"/>
              </a:xfrm>
              <a:custGeom>
                <a:avLst/>
                <a:gdLst/>
                <a:ahLst/>
                <a:cxnLst/>
                <a:rect l="l" t="t" r="r" b="b"/>
                <a:pathLst>
                  <a:path w="4980" h="3937" extrusionOk="0">
                    <a:moveTo>
                      <a:pt x="4930" y="1"/>
                    </a:moveTo>
                    <a:lnTo>
                      <a:pt x="4930" y="13"/>
                    </a:lnTo>
                    <a:lnTo>
                      <a:pt x="3898" y="856"/>
                    </a:lnTo>
                    <a:cubicBezTo>
                      <a:pt x="3898" y="868"/>
                      <a:pt x="3898" y="868"/>
                      <a:pt x="3898" y="868"/>
                    </a:cubicBezTo>
                    <a:lnTo>
                      <a:pt x="3873" y="856"/>
                    </a:lnTo>
                    <a:lnTo>
                      <a:pt x="1044" y="3132"/>
                    </a:lnTo>
                    <a:cubicBezTo>
                      <a:pt x="918" y="3031"/>
                      <a:pt x="767" y="2956"/>
                      <a:pt x="604" y="2930"/>
                    </a:cubicBezTo>
                    <a:cubicBezTo>
                      <a:pt x="566" y="2930"/>
                      <a:pt x="528" y="2943"/>
                      <a:pt x="491" y="2956"/>
                    </a:cubicBezTo>
                    <a:lnTo>
                      <a:pt x="352" y="3157"/>
                    </a:lnTo>
                    <a:cubicBezTo>
                      <a:pt x="201" y="3383"/>
                      <a:pt x="0" y="3735"/>
                      <a:pt x="0" y="3886"/>
                    </a:cubicBezTo>
                    <a:cubicBezTo>
                      <a:pt x="0" y="3911"/>
                      <a:pt x="38" y="3936"/>
                      <a:pt x="63" y="3936"/>
                    </a:cubicBezTo>
                    <a:cubicBezTo>
                      <a:pt x="101" y="3924"/>
                      <a:pt x="139" y="3924"/>
                      <a:pt x="164" y="3911"/>
                    </a:cubicBezTo>
                    <a:lnTo>
                      <a:pt x="201" y="3899"/>
                    </a:lnTo>
                    <a:cubicBezTo>
                      <a:pt x="906" y="3433"/>
                      <a:pt x="1585" y="2930"/>
                      <a:pt x="2239" y="2390"/>
                    </a:cubicBezTo>
                    <a:cubicBezTo>
                      <a:pt x="3282" y="1547"/>
                      <a:pt x="4401" y="592"/>
                      <a:pt x="4804" y="227"/>
                    </a:cubicBezTo>
                    <a:lnTo>
                      <a:pt x="4980" y="63"/>
                    </a:lnTo>
                    <a:lnTo>
                      <a:pt x="4930" y="1"/>
                    </a:lnTo>
                    <a:close/>
                  </a:path>
                </a:pathLst>
              </a:custGeom>
              <a:solidFill>
                <a:srgbClr val="8C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772;p28"/>
              <p:cNvSpPr/>
              <p:nvPr/>
            </p:nvSpPr>
            <p:spPr>
              <a:xfrm>
                <a:off x="2695550" y="4215250"/>
                <a:ext cx="124500" cy="98100"/>
              </a:xfrm>
              <a:custGeom>
                <a:avLst/>
                <a:gdLst/>
                <a:ahLst/>
                <a:cxnLst/>
                <a:rect l="l" t="t" r="r" b="b"/>
                <a:pathLst>
                  <a:path w="4980" h="3924" extrusionOk="0">
                    <a:moveTo>
                      <a:pt x="4980" y="0"/>
                    </a:moveTo>
                    <a:lnTo>
                      <a:pt x="4980" y="0"/>
                    </a:lnTo>
                    <a:cubicBezTo>
                      <a:pt x="4955" y="13"/>
                      <a:pt x="4942" y="13"/>
                      <a:pt x="4917" y="26"/>
                    </a:cubicBezTo>
                    <a:lnTo>
                      <a:pt x="4779" y="139"/>
                    </a:lnTo>
                    <a:cubicBezTo>
                      <a:pt x="4640" y="264"/>
                      <a:pt x="4464" y="403"/>
                      <a:pt x="4251" y="579"/>
                    </a:cubicBezTo>
                    <a:cubicBezTo>
                      <a:pt x="3810" y="944"/>
                      <a:pt x="3194" y="1446"/>
                      <a:pt x="2515" y="1987"/>
                    </a:cubicBezTo>
                    <a:cubicBezTo>
                      <a:pt x="1824" y="2528"/>
                      <a:pt x="1195" y="3018"/>
                      <a:pt x="742" y="3358"/>
                    </a:cubicBezTo>
                    <a:lnTo>
                      <a:pt x="201" y="3773"/>
                    </a:lnTo>
                    <a:lnTo>
                      <a:pt x="51" y="3886"/>
                    </a:lnTo>
                    <a:cubicBezTo>
                      <a:pt x="38" y="3899"/>
                      <a:pt x="13" y="3911"/>
                      <a:pt x="0" y="3924"/>
                    </a:cubicBezTo>
                    <a:lnTo>
                      <a:pt x="63" y="3899"/>
                    </a:lnTo>
                    <a:lnTo>
                      <a:pt x="214" y="3785"/>
                    </a:lnTo>
                    <a:lnTo>
                      <a:pt x="767" y="3396"/>
                    </a:lnTo>
                    <a:cubicBezTo>
                      <a:pt x="1233" y="3043"/>
                      <a:pt x="1861" y="2566"/>
                      <a:pt x="2540" y="2025"/>
                    </a:cubicBezTo>
                    <a:cubicBezTo>
                      <a:pt x="3232" y="1484"/>
                      <a:pt x="3836" y="981"/>
                      <a:pt x="4276" y="617"/>
                    </a:cubicBezTo>
                    <a:lnTo>
                      <a:pt x="4791" y="164"/>
                    </a:lnTo>
                    <a:lnTo>
                      <a:pt x="4930" y="51"/>
                    </a:lnTo>
                    <a:cubicBezTo>
                      <a:pt x="4942" y="26"/>
                      <a:pt x="4955" y="13"/>
                      <a:pt x="498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773;p28"/>
              <p:cNvSpPr/>
              <p:nvPr/>
            </p:nvSpPr>
            <p:spPr>
              <a:xfrm>
                <a:off x="2706850" y="4288775"/>
                <a:ext cx="16075" cy="6650"/>
              </a:xfrm>
              <a:custGeom>
                <a:avLst/>
                <a:gdLst/>
                <a:ahLst/>
                <a:cxnLst/>
                <a:rect l="l" t="t" r="r" b="b"/>
                <a:pathLst>
                  <a:path w="643" h="266" extrusionOk="0">
                    <a:moveTo>
                      <a:pt x="164" y="0"/>
                    </a:moveTo>
                    <a:cubicBezTo>
                      <a:pt x="109" y="0"/>
                      <a:pt x="54" y="10"/>
                      <a:pt x="1" y="27"/>
                    </a:cubicBezTo>
                    <a:cubicBezTo>
                      <a:pt x="114" y="27"/>
                      <a:pt x="227" y="52"/>
                      <a:pt x="341" y="90"/>
                    </a:cubicBezTo>
                    <a:cubicBezTo>
                      <a:pt x="441" y="128"/>
                      <a:pt x="554" y="191"/>
                      <a:pt x="642" y="266"/>
                    </a:cubicBezTo>
                    <a:cubicBezTo>
                      <a:pt x="579" y="153"/>
                      <a:pt x="479" y="77"/>
                      <a:pt x="353" y="40"/>
                    </a:cubicBezTo>
                    <a:cubicBezTo>
                      <a:pt x="292" y="13"/>
                      <a:pt x="228" y="0"/>
                      <a:pt x="16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774;p28"/>
              <p:cNvSpPr/>
              <p:nvPr/>
            </p:nvSpPr>
            <p:spPr>
              <a:xfrm>
                <a:off x="2726975" y="4264300"/>
                <a:ext cx="9150" cy="2950"/>
              </a:xfrm>
              <a:custGeom>
                <a:avLst/>
                <a:gdLst/>
                <a:ahLst/>
                <a:cxnLst/>
                <a:rect l="l" t="t" r="r" b="b"/>
                <a:pathLst>
                  <a:path w="366" h="118" extrusionOk="0">
                    <a:moveTo>
                      <a:pt x="13" y="0"/>
                    </a:moveTo>
                    <a:cubicBezTo>
                      <a:pt x="1" y="13"/>
                      <a:pt x="76" y="38"/>
                      <a:pt x="177" y="76"/>
                    </a:cubicBezTo>
                    <a:cubicBezTo>
                      <a:pt x="243" y="104"/>
                      <a:pt x="309" y="118"/>
                      <a:pt x="338" y="118"/>
                    </a:cubicBezTo>
                    <a:cubicBezTo>
                      <a:pt x="347" y="118"/>
                      <a:pt x="353" y="116"/>
                      <a:pt x="353" y="113"/>
                    </a:cubicBezTo>
                    <a:cubicBezTo>
                      <a:pt x="365" y="101"/>
                      <a:pt x="290" y="63"/>
                      <a:pt x="189" y="38"/>
                    </a:cubicBezTo>
                    <a:cubicBezTo>
                      <a:pt x="127" y="13"/>
                      <a:pt x="64" y="0"/>
                      <a:pt x="1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775;p28"/>
              <p:cNvSpPr/>
              <p:nvPr/>
            </p:nvSpPr>
            <p:spPr>
              <a:xfrm>
                <a:off x="2731375" y="4258500"/>
                <a:ext cx="7900" cy="1225"/>
              </a:xfrm>
              <a:custGeom>
                <a:avLst/>
                <a:gdLst/>
                <a:ahLst/>
                <a:cxnLst/>
                <a:rect l="l" t="t" r="r" b="b"/>
                <a:pathLst>
                  <a:path w="316" h="49" extrusionOk="0">
                    <a:moveTo>
                      <a:pt x="92" y="1"/>
                    </a:moveTo>
                    <a:cubicBezTo>
                      <a:pt x="39" y="1"/>
                      <a:pt x="1" y="9"/>
                      <a:pt x="1" y="18"/>
                    </a:cubicBezTo>
                    <a:cubicBezTo>
                      <a:pt x="1" y="31"/>
                      <a:pt x="76" y="43"/>
                      <a:pt x="164" y="43"/>
                    </a:cubicBezTo>
                    <a:cubicBezTo>
                      <a:pt x="186" y="47"/>
                      <a:pt x="208" y="49"/>
                      <a:pt x="229" y="49"/>
                    </a:cubicBezTo>
                    <a:cubicBezTo>
                      <a:pt x="277" y="49"/>
                      <a:pt x="315" y="40"/>
                      <a:pt x="315" y="31"/>
                    </a:cubicBezTo>
                    <a:cubicBezTo>
                      <a:pt x="315" y="18"/>
                      <a:pt x="252" y="6"/>
                      <a:pt x="164" y="6"/>
                    </a:cubicBezTo>
                    <a:cubicBezTo>
                      <a:pt x="139" y="2"/>
                      <a:pt x="114" y="1"/>
                      <a:pt x="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776;p28"/>
              <p:cNvSpPr/>
              <p:nvPr/>
            </p:nvSpPr>
            <p:spPr>
              <a:xfrm>
                <a:off x="2729800" y="4249475"/>
                <a:ext cx="7900" cy="6350"/>
              </a:xfrm>
              <a:custGeom>
                <a:avLst/>
                <a:gdLst/>
                <a:ahLst/>
                <a:cxnLst/>
                <a:rect l="l" t="t" r="r" b="b"/>
                <a:pathLst>
                  <a:path w="316" h="254" extrusionOk="0">
                    <a:moveTo>
                      <a:pt x="309" y="0"/>
                    </a:moveTo>
                    <a:cubicBezTo>
                      <a:pt x="287" y="0"/>
                      <a:pt x="218" y="46"/>
                      <a:pt x="139" y="103"/>
                    </a:cubicBezTo>
                    <a:cubicBezTo>
                      <a:pt x="64" y="178"/>
                      <a:pt x="1" y="241"/>
                      <a:pt x="14" y="254"/>
                    </a:cubicBezTo>
                    <a:cubicBezTo>
                      <a:pt x="14" y="254"/>
                      <a:pt x="89" y="216"/>
                      <a:pt x="177" y="140"/>
                    </a:cubicBezTo>
                    <a:cubicBezTo>
                      <a:pt x="252" y="77"/>
                      <a:pt x="315" y="15"/>
                      <a:pt x="315" y="2"/>
                    </a:cubicBezTo>
                    <a:cubicBezTo>
                      <a:pt x="314" y="1"/>
                      <a:pt x="312" y="0"/>
                      <a:pt x="30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777;p28"/>
              <p:cNvSpPr/>
              <p:nvPr/>
            </p:nvSpPr>
            <p:spPr>
              <a:xfrm>
                <a:off x="2726675" y="4243550"/>
                <a:ext cx="8500" cy="7550"/>
              </a:xfrm>
              <a:custGeom>
                <a:avLst/>
                <a:gdLst/>
                <a:ahLst/>
                <a:cxnLst/>
                <a:rect l="l" t="t" r="r" b="b"/>
                <a:pathLst>
                  <a:path w="340" h="302" extrusionOk="0">
                    <a:moveTo>
                      <a:pt x="315" y="0"/>
                    </a:moveTo>
                    <a:lnTo>
                      <a:pt x="164" y="151"/>
                    </a:lnTo>
                    <a:cubicBezTo>
                      <a:pt x="76" y="239"/>
                      <a:pt x="0" y="289"/>
                      <a:pt x="0" y="302"/>
                    </a:cubicBezTo>
                    <a:cubicBezTo>
                      <a:pt x="76" y="289"/>
                      <a:pt x="151" y="239"/>
                      <a:pt x="201" y="189"/>
                    </a:cubicBezTo>
                    <a:cubicBezTo>
                      <a:pt x="264" y="138"/>
                      <a:pt x="315" y="76"/>
                      <a:pt x="3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778;p28"/>
              <p:cNvSpPr/>
              <p:nvPr/>
            </p:nvSpPr>
            <p:spPr>
              <a:xfrm>
                <a:off x="2710325" y="4261250"/>
                <a:ext cx="18250" cy="9350"/>
              </a:xfrm>
              <a:custGeom>
                <a:avLst/>
                <a:gdLst/>
                <a:ahLst/>
                <a:cxnLst/>
                <a:rect l="l" t="t" r="r" b="b"/>
                <a:pathLst>
                  <a:path w="730" h="374" extrusionOk="0">
                    <a:moveTo>
                      <a:pt x="423" y="39"/>
                    </a:moveTo>
                    <a:cubicBezTo>
                      <a:pt x="453" y="39"/>
                      <a:pt x="484" y="42"/>
                      <a:pt x="516" y="47"/>
                    </a:cubicBezTo>
                    <a:cubicBezTo>
                      <a:pt x="565" y="55"/>
                      <a:pt x="613" y="73"/>
                      <a:pt x="659" y="96"/>
                    </a:cubicBezTo>
                    <a:lnTo>
                      <a:pt x="659" y="96"/>
                    </a:lnTo>
                    <a:cubicBezTo>
                      <a:pt x="623" y="118"/>
                      <a:pt x="570" y="148"/>
                      <a:pt x="503" y="185"/>
                    </a:cubicBezTo>
                    <a:cubicBezTo>
                      <a:pt x="440" y="223"/>
                      <a:pt x="352" y="260"/>
                      <a:pt x="277" y="286"/>
                    </a:cubicBezTo>
                    <a:cubicBezTo>
                      <a:pt x="227" y="311"/>
                      <a:pt x="176" y="323"/>
                      <a:pt x="139" y="323"/>
                    </a:cubicBezTo>
                    <a:cubicBezTo>
                      <a:pt x="130" y="325"/>
                      <a:pt x="122" y="326"/>
                      <a:pt x="114" y="326"/>
                    </a:cubicBezTo>
                    <a:cubicBezTo>
                      <a:pt x="77" y="326"/>
                      <a:pt x="51" y="302"/>
                      <a:pt x="51" y="260"/>
                    </a:cubicBezTo>
                    <a:cubicBezTo>
                      <a:pt x="101" y="172"/>
                      <a:pt x="176" y="97"/>
                      <a:pt x="264" y="72"/>
                    </a:cubicBezTo>
                    <a:cubicBezTo>
                      <a:pt x="320" y="48"/>
                      <a:pt x="371" y="39"/>
                      <a:pt x="423" y="39"/>
                    </a:cubicBezTo>
                    <a:close/>
                    <a:moveTo>
                      <a:pt x="406" y="1"/>
                    </a:moveTo>
                    <a:cubicBezTo>
                      <a:pt x="246" y="1"/>
                      <a:pt x="92" y="90"/>
                      <a:pt x="13" y="248"/>
                    </a:cubicBezTo>
                    <a:cubicBezTo>
                      <a:pt x="0" y="286"/>
                      <a:pt x="13" y="323"/>
                      <a:pt x="51" y="348"/>
                    </a:cubicBezTo>
                    <a:cubicBezTo>
                      <a:pt x="76" y="361"/>
                      <a:pt x="101" y="374"/>
                      <a:pt x="139" y="374"/>
                    </a:cubicBezTo>
                    <a:cubicBezTo>
                      <a:pt x="189" y="361"/>
                      <a:pt x="239" y="348"/>
                      <a:pt x="290" y="323"/>
                    </a:cubicBezTo>
                    <a:cubicBezTo>
                      <a:pt x="378" y="298"/>
                      <a:pt x="453" y="260"/>
                      <a:pt x="528" y="210"/>
                    </a:cubicBezTo>
                    <a:cubicBezTo>
                      <a:pt x="585" y="182"/>
                      <a:pt x="634" y="147"/>
                      <a:pt x="676" y="105"/>
                    </a:cubicBezTo>
                    <a:lnTo>
                      <a:pt x="676" y="105"/>
                    </a:lnTo>
                    <a:cubicBezTo>
                      <a:pt x="695" y="114"/>
                      <a:pt x="713" y="124"/>
                      <a:pt x="730" y="135"/>
                    </a:cubicBezTo>
                    <a:cubicBezTo>
                      <a:pt x="730" y="135"/>
                      <a:pt x="718" y="123"/>
                      <a:pt x="682" y="99"/>
                    </a:cubicBezTo>
                    <a:lnTo>
                      <a:pt x="682" y="99"/>
                    </a:lnTo>
                    <a:cubicBezTo>
                      <a:pt x="694" y="86"/>
                      <a:pt x="706" y="73"/>
                      <a:pt x="717" y="59"/>
                    </a:cubicBezTo>
                    <a:lnTo>
                      <a:pt x="717" y="59"/>
                    </a:lnTo>
                    <a:cubicBezTo>
                      <a:pt x="717" y="59"/>
                      <a:pt x="701" y="70"/>
                      <a:pt x="669" y="89"/>
                    </a:cubicBezTo>
                    <a:lnTo>
                      <a:pt x="669" y="89"/>
                    </a:lnTo>
                    <a:cubicBezTo>
                      <a:pt x="588" y="29"/>
                      <a:pt x="496" y="1"/>
                      <a:pt x="40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779;p28"/>
              <p:cNvSpPr/>
              <p:nvPr/>
            </p:nvSpPr>
            <p:spPr>
              <a:xfrm>
                <a:off x="2722275" y="4250775"/>
                <a:ext cx="6625" cy="13225"/>
              </a:xfrm>
              <a:custGeom>
                <a:avLst/>
                <a:gdLst/>
                <a:ahLst/>
                <a:cxnLst/>
                <a:rect l="l" t="t" r="r" b="b"/>
                <a:pathLst>
                  <a:path w="265" h="529" extrusionOk="0">
                    <a:moveTo>
                      <a:pt x="145" y="0"/>
                    </a:moveTo>
                    <a:cubicBezTo>
                      <a:pt x="129" y="0"/>
                      <a:pt x="113" y="5"/>
                      <a:pt x="101" y="13"/>
                    </a:cubicBezTo>
                    <a:cubicBezTo>
                      <a:pt x="38" y="63"/>
                      <a:pt x="0" y="151"/>
                      <a:pt x="13" y="227"/>
                    </a:cubicBezTo>
                    <a:cubicBezTo>
                      <a:pt x="25" y="290"/>
                      <a:pt x="38" y="352"/>
                      <a:pt x="76" y="415"/>
                    </a:cubicBezTo>
                    <a:cubicBezTo>
                      <a:pt x="138" y="503"/>
                      <a:pt x="201" y="528"/>
                      <a:pt x="201" y="528"/>
                    </a:cubicBezTo>
                    <a:cubicBezTo>
                      <a:pt x="164" y="491"/>
                      <a:pt x="126" y="440"/>
                      <a:pt x="101" y="403"/>
                    </a:cubicBezTo>
                    <a:cubicBezTo>
                      <a:pt x="76" y="340"/>
                      <a:pt x="63" y="290"/>
                      <a:pt x="63" y="227"/>
                    </a:cubicBezTo>
                    <a:cubicBezTo>
                      <a:pt x="50" y="164"/>
                      <a:pt x="76" y="101"/>
                      <a:pt x="126" y="51"/>
                    </a:cubicBezTo>
                    <a:cubicBezTo>
                      <a:pt x="132" y="48"/>
                      <a:pt x="138" y="46"/>
                      <a:pt x="143" y="46"/>
                    </a:cubicBezTo>
                    <a:cubicBezTo>
                      <a:pt x="185" y="46"/>
                      <a:pt x="214" y="121"/>
                      <a:pt x="214" y="176"/>
                    </a:cubicBezTo>
                    <a:cubicBezTo>
                      <a:pt x="227" y="227"/>
                      <a:pt x="227" y="290"/>
                      <a:pt x="227" y="352"/>
                    </a:cubicBezTo>
                    <a:cubicBezTo>
                      <a:pt x="227" y="440"/>
                      <a:pt x="214" y="503"/>
                      <a:pt x="214" y="503"/>
                    </a:cubicBezTo>
                    <a:cubicBezTo>
                      <a:pt x="239" y="453"/>
                      <a:pt x="252" y="403"/>
                      <a:pt x="264" y="352"/>
                    </a:cubicBezTo>
                    <a:cubicBezTo>
                      <a:pt x="264" y="290"/>
                      <a:pt x="264" y="227"/>
                      <a:pt x="264" y="164"/>
                    </a:cubicBezTo>
                    <a:cubicBezTo>
                      <a:pt x="252" y="126"/>
                      <a:pt x="239" y="88"/>
                      <a:pt x="227" y="51"/>
                    </a:cubicBezTo>
                    <a:cubicBezTo>
                      <a:pt x="210" y="17"/>
                      <a:pt x="176" y="0"/>
                      <a:pt x="1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780;p28"/>
              <p:cNvSpPr/>
              <p:nvPr/>
            </p:nvSpPr>
            <p:spPr>
              <a:xfrm>
                <a:off x="2785150" y="4196375"/>
                <a:ext cx="17625" cy="41225"/>
              </a:xfrm>
              <a:custGeom>
                <a:avLst/>
                <a:gdLst/>
                <a:ahLst/>
                <a:cxnLst/>
                <a:rect l="l" t="t" r="r" b="b"/>
                <a:pathLst>
                  <a:path w="705" h="1649" extrusionOk="0">
                    <a:moveTo>
                      <a:pt x="692" y="1"/>
                    </a:moveTo>
                    <a:cubicBezTo>
                      <a:pt x="667" y="1"/>
                      <a:pt x="641" y="13"/>
                      <a:pt x="629" y="26"/>
                    </a:cubicBezTo>
                    <a:cubicBezTo>
                      <a:pt x="566" y="64"/>
                      <a:pt x="516" y="102"/>
                      <a:pt x="465" y="152"/>
                    </a:cubicBezTo>
                    <a:cubicBezTo>
                      <a:pt x="113" y="466"/>
                      <a:pt x="0" y="969"/>
                      <a:pt x="176" y="1409"/>
                    </a:cubicBezTo>
                    <a:cubicBezTo>
                      <a:pt x="201" y="1472"/>
                      <a:pt x="226" y="1535"/>
                      <a:pt x="264" y="1598"/>
                    </a:cubicBezTo>
                    <a:cubicBezTo>
                      <a:pt x="302" y="1636"/>
                      <a:pt x="314" y="1648"/>
                      <a:pt x="314" y="1648"/>
                    </a:cubicBezTo>
                    <a:cubicBezTo>
                      <a:pt x="277" y="1573"/>
                      <a:pt x="239" y="1485"/>
                      <a:pt x="201" y="1397"/>
                    </a:cubicBezTo>
                    <a:cubicBezTo>
                      <a:pt x="63" y="969"/>
                      <a:pt x="164" y="491"/>
                      <a:pt x="491" y="177"/>
                    </a:cubicBezTo>
                    <a:cubicBezTo>
                      <a:pt x="616" y="64"/>
                      <a:pt x="704" y="1"/>
                      <a:pt x="7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781;p28"/>
              <p:cNvSpPr/>
              <p:nvPr/>
            </p:nvSpPr>
            <p:spPr>
              <a:xfrm>
                <a:off x="2771000" y="4171875"/>
                <a:ext cx="24225" cy="29875"/>
              </a:xfrm>
              <a:custGeom>
                <a:avLst/>
                <a:gdLst/>
                <a:ahLst/>
                <a:cxnLst/>
                <a:rect l="l" t="t" r="r" b="b"/>
                <a:pathLst>
                  <a:path w="969" h="1195" extrusionOk="0">
                    <a:moveTo>
                      <a:pt x="0" y="0"/>
                    </a:moveTo>
                    <a:cubicBezTo>
                      <a:pt x="139" y="214"/>
                      <a:pt x="302" y="415"/>
                      <a:pt x="466" y="616"/>
                    </a:cubicBezTo>
                    <a:cubicBezTo>
                      <a:pt x="629" y="817"/>
                      <a:pt x="792" y="1006"/>
                      <a:pt x="969" y="1195"/>
                    </a:cubicBezTo>
                    <a:cubicBezTo>
                      <a:pt x="830" y="981"/>
                      <a:pt x="667" y="780"/>
                      <a:pt x="503" y="579"/>
                    </a:cubicBezTo>
                    <a:cubicBezTo>
                      <a:pt x="340" y="377"/>
                      <a:pt x="176" y="189"/>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782;p28"/>
              <p:cNvSpPr/>
              <p:nvPr/>
            </p:nvSpPr>
            <p:spPr>
              <a:xfrm>
                <a:off x="2757150" y="4238200"/>
                <a:ext cx="21425" cy="17300"/>
              </a:xfrm>
              <a:custGeom>
                <a:avLst/>
                <a:gdLst/>
                <a:ahLst/>
                <a:cxnLst/>
                <a:rect l="l" t="t" r="r" b="b"/>
                <a:pathLst>
                  <a:path w="857" h="692" extrusionOk="0">
                    <a:moveTo>
                      <a:pt x="856" y="0"/>
                    </a:moveTo>
                    <a:cubicBezTo>
                      <a:pt x="843" y="0"/>
                      <a:pt x="667" y="164"/>
                      <a:pt x="429" y="352"/>
                    </a:cubicBezTo>
                    <a:cubicBezTo>
                      <a:pt x="190" y="528"/>
                      <a:pt x="1" y="679"/>
                      <a:pt x="1" y="692"/>
                    </a:cubicBezTo>
                    <a:cubicBezTo>
                      <a:pt x="164" y="604"/>
                      <a:pt x="315" y="503"/>
                      <a:pt x="454" y="390"/>
                    </a:cubicBezTo>
                    <a:cubicBezTo>
                      <a:pt x="605" y="277"/>
                      <a:pt x="730" y="151"/>
                      <a:pt x="85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783;p28"/>
              <p:cNvSpPr/>
              <p:nvPr/>
            </p:nvSpPr>
            <p:spPr>
              <a:xfrm>
                <a:off x="2792050" y="4226875"/>
                <a:ext cx="2225" cy="5725"/>
              </a:xfrm>
              <a:custGeom>
                <a:avLst/>
                <a:gdLst/>
                <a:ahLst/>
                <a:cxnLst/>
                <a:rect l="l" t="t" r="r" b="b"/>
                <a:pathLst>
                  <a:path w="89" h="229" extrusionOk="0">
                    <a:moveTo>
                      <a:pt x="26" y="1"/>
                    </a:moveTo>
                    <a:cubicBezTo>
                      <a:pt x="13" y="1"/>
                      <a:pt x="1" y="51"/>
                      <a:pt x="13" y="126"/>
                    </a:cubicBezTo>
                    <a:cubicBezTo>
                      <a:pt x="36" y="183"/>
                      <a:pt x="68" y="229"/>
                      <a:pt x="84" y="229"/>
                    </a:cubicBezTo>
                    <a:cubicBezTo>
                      <a:pt x="86" y="229"/>
                      <a:pt x="87" y="228"/>
                      <a:pt x="89" y="227"/>
                    </a:cubicBezTo>
                    <a:cubicBezTo>
                      <a:pt x="89" y="227"/>
                      <a:pt x="76" y="177"/>
                      <a:pt x="64" y="114"/>
                    </a:cubicBezTo>
                    <a:cubicBezTo>
                      <a:pt x="38" y="51"/>
                      <a:pt x="38" y="1"/>
                      <a:pt x="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784;p28"/>
              <p:cNvSpPr/>
              <p:nvPr/>
            </p:nvSpPr>
            <p:spPr>
              <a:xfrm>
                <a:off x="2791750" y="4215875"/>
                <a:ext cx="1600" cy="5050"/>
              </a:xfrm>
              <a:custGeom>
                <a:avLst/>
                <a:gdLst/>
                <a:ahLst/>
                <a:cxnLst/>
                <a:rect l="l" t="t" r="r" b="b"/>
                <a:pathLst>
                  <a:path w="64" h="202" extrusionOk="0">
                    <a:moveTo>
                      <a:pt x="38" y="1"/>
                    </a:moveTo>
                    <a:cubicBezTo>
                      <a:pt x="25" y="1"/>
                      <a:pt x="13" y="38"/>
                      <a:pt x="13" y="101"/>
                    </a:cubicBezTo>
                    <a:cubicBezTo>
                      <a:pt x="0" y="151"/>
                      <a:pt x="13" y="202"/>
                      <a:pt x="25" y="202"/>
                    </a:cubicBezTo>
                    <a:cubicBezTo>
                      <a:pt x="38" y="202"/>
                      <a:pt x="50" y="164"/>
                      <a:pt x="50" y="101"/>
                    </a:cubicBezTo>
                    <a:cubicBezTo>
                      <a:pt x="63" y="51"/>
                      <a:pt x="50" y="1"/>
                      <a:pt x="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785;p28"/>
              <p:cNvSpPr/>
              <p:nvPr/>
            </p:nvSpPr>
            <p:spPr>
              <a:xfrm>
                <a:off x="2794575" y="4206650"/>
                <a:ext cx="3475" cy="4850"/>
              </a:xfrm>
              <a:custGeom>
                <a:avLst/>
                <a:gdLst/>
                <a:ahLst/>
                <a:cxnLst/>
                <a:rect l="l" t="t" r="r" b="b"/>
                <a:pathLst>
                  <a:path w="139" h="194" extrusionOk="0">
                    <a:moveTo>
                      <a:pt x="130" y="0"/>
                    </a:moveTo>
                    <a:cubicBezTo>
                      <a:pt x="112" y="0"/>
                      <a:pt x="67" y="19"/>
                      <a:pt x="38" y="68"/>
                    </a:cubicBezTo>
                    <a:cubicBezTo>
                      <a:pt x="0" y="131"/>
                      <a:pt x="13" y="193"/>
                      <a:pt x="26" y="193"/>
                    </a:cubicBezTo>
                    <a:cubicBezTo>
                      <a:pt x="38" y="193"/>
                      <a:pt x="51" y="143"/>
                      <a:pt x="76" y="93"/>
                    </a:cubicBezTo>
                    <a:cubicBezTo>
                      <a:pt x="114" y="43"/>
                      <a:pt x="139" y="17"/>
                      <a:pt x="139" y="5"/>
                    </a:cubicBezTo>
                    <a:cubicBezTo>
                      <a:pt x="139" y="2"/>
                      <a:pt x="136" y="0"/>
                      <a:pt x="13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786;p28"/>
              <p:cNvSpPr/>
              <p:nvPr/>
            </p:nvSpPr>
            <p:spPr>
              <a:xfrm>
                <a:off x="2800550" y="4201025"/>
                <a:ext cx="2225" cy="2625"/>
              </a:xfrm>
              <a:custGeom>
                <a:avLst/>
                <a:gdLst/>
                <a:ahLst/>
                <a:cxnLst/>
                <a:rect l="l" t="t" r="r" b="b"/>
                <a:pathLst>
                  <a:path w="89" h="105" extrusionOk="0">
                    <a:moveTo>
                      <a:pt x="68" y="0"/>
                    </a:moveTo>
                    <a:cubicBezTo>
                      <a:pt x="54" y="0"/>
                      <a:pt x="36" y="21"/>
                      <a:pt x="25" y="41"/>
                    </a:cubicBezTo>
                    <a:cubicBezTo>
                      <a:pt x="13" y="66"/>
                      <a:pt x="0" y="92"/>
                      <a:pt x="13" y="104"/>
                    </a:cubicBezTo>
                    <a:cubicBezTo>
                      <a:pt x="25" y="104"/>
                      <a:pt x="51" y="92"/>
                      <a:pt x="63" y="66"/>
                    </a:cubicBezTo>
                    <a:cubicBezTo>
                      <a:pt x="76" y="29"/>
                      <a:pt x="88" y="4"/>
                      <a:pt x="76" y="4"/>
                    </a:cubicBezTo>
                    <a:cubicBezTo>
                      <a:pt x="73" y="1"/>
                      <a:pt x="71" y="0"/>
                      <a:pt x="6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787;p28"/>
              <p:cNvSpPr/>
              <p:nvPr/>
            </p:nvSpPr>
            <p:spPr>
              <a:xfrm>
                <a:off x="2797725" y="4189475"/>
                <a:ext cx="950" cy="950"/>
              </a:xfrm>
              <a:custGeom>
                <a:avLst/>
                <a:gdLst/>
                <a:ahLst/>
                <a:cxnLst/>
                <a:rect l="l" t="t" r="r" b="b"/>
                <a:pathLst>
                  <a:path w="38" h="38" extrusionOk="0">
                    <a:moveTo>
                      <a:pt x="0" y="0"/>
                    </a:moveTo>
                    <a:lnTo>
                      <a:pt x="38" y="38"/>
                    </a:lnTo>
                    <a:lnTo>
                      <a:pt x="13"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788;p28"/>
              <p:cNvSpPr/>
              <p:nvPr/>
            </p:nvSpPr>
            <p:spPr>
              <a:xfrm>
                <a:off x="2789850" y="4189475"/>
                <a:ext cx="11025" cy="10400"/>
              </a:xfrm>
              <a:custGeom>
                <a:avLst/>
                <a:gdLst/>
                <a:ahLst/>
                <a:cxnLst/>
                <a:rect l="l" t="t" r="r" b="b"/>
                <a:pathLst>
                  <a:path w="441" h="416" extrusionOk="0">
                    <a:moveTo>
                      <a:pt x="315" y="0"/>
                    </a:moveTo>
                    <a:lnTo>
                      <a:pt x="1" y="214"/>
                    </a:lnTo>
                    <a:cubicBezTo>
                      <a:pt x="64" y="289"/>
                      <a:pt x="126" y="365"/>
                      <a:pt x="164" y="415"/>
                    </a:cubicBezTo>
                    <a:lnTo>
                      <a:pt x="441" y="201"/>
                    </a:lnTo>
                    <a:lnTo>
                      <a:pt x="340" y="38"/>
                    </a:lnTo>
                    <a:lnTo>
                      <a:pt x="315" y="0"/>
                    </a:ln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789;p28"/>
              <p:cNvSpPr/>
              <p:nvPr/>
            </p:nvSpPr>
            <p:spPr>
              <a:xfrm>
                <a:off x="2720075" y="4242275"/>
                <a:ext cx="6925" cy="8825"/>
              </a:xfrm>
              <a:custGeom>
                <a:avLst/>
                <a:gdLst/>
                <a:ahLst/>
                <a:cxnLst/>
                <a:rect l="l" t="t" r="r" b="b"/>
                <a:pathLst>
                  <a:path w="277" h="353" extrusionOk="0">
                    <a:moveTo>
                      <a:pt x="0" y="1"/>
                    </a:moveTo>
                    <a:lnTo>
                      <a:pt x="0" y="1"/>
                    </a:lnTo>
                    <a:lnTo>
                      <a:pt x="277" y="353"/>
                    </a:lnTo>
                    <a:lnTo>
                      <a:pt x="277" y="353"/>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790;p28"/>
              <p:cNvSpPr/>
              <p:nvPr/>
            </p:nvSpPr>
            <p:spPr>
              <a:xfrm>
                <a:off x="2720075" y="4195125"/>
                <a:ext cx="73575" cy="55975"/>
              </a:xfrm>
              <a:custGeom>
                <a:avLst/>
                <a:gdLst/>
                <a:ahLst/>
                <a:cxnLst/>
                <a:rect l="l" t="t" r="r" b="b"/>
                <a:pathLst>
                  <a:path w="2943" h="2239" extrusionOk="0">
                    <a:moveTo>
                      <a:pt x="2767" y="1"/>
                    </a:moveTo>
                    <a:lnTo>
                      <a:pt x="0" y="1887"/>
                    </a:lnTo>
                    <a:lnTo>
                      <a:pt x="277" y="2239"/>
                    </a:lnTo>
                    <a:cubicBezTo>
                      <a:pt x="277" y="2226"/>
                      <a:pt x="352" y="2176"/>
                      <a:pt x="428" y="2101"/>
                    </a:cubicBezTo>
                    <a:cubicBezTo>
                      <a:pt x="478" y="2038"/>
                      <a:pt x="528" y="1987"/>
                      <a:pt x="591" y="1937"/>
                    </a:cubicBezTo>
                    <a:lnTo>
                      <a:pt x="591" y="1937"/>
                    </a:lnTo>
                    <a:cubicBezTo>
                      <a:pt x="591" y="1937"/>
                      <a:pt x="591" y="1975"/>
                      <a:pt x="541" y="2025"/>
                    </a:cubicBezTo>
                    <a:lnTo>
                      <a:pt x="2943" y="202"/>
                    </a:lnTo>
                    <a:cubicBezTo>
                      <a:pt x="2905" y="152"/>
                      <a:pt x="2842" y="89"/>
                      <a:pt x="2767" y="1"/>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791;p28"/>
              <p:cNvSpPr/>
              <p:nvPr/>
            </p:nvSpPr>
            <p:spPr>
              <a:xfrm>
                <a:off x="2726975" y="4243550"/>
                <a:ext cx="8525" cy="7550"/>
              </a:xfrm>
              <a:custGeom>
                <a:avLst/>
                <a:gdLst/>
                <a:ahLst/>
                <a:cxnLst/>
                <a:rect l="l" t="t" r="r" b="b"/>
                <a:pathLst>
                  <a:path w="341" h="302" extrusionOk="0">
                    <a:moveTo>
                      <a:pt x="315" y="0"/>
                    </a:moveTo>
                    <a:cubicBezTo>
                      <a:pt x="265" y="50"/>
                      <a:pt x="215" y="101"/>
                      <a:pt x="164" y="164"/>
                    </a:cubicBezTo>
                    <a:cubicBezTo>
                      <a:pt x="76" y="239"/>
                      <a:pt x="1" y="289"/>
                      <a:pt x="1" y="302"/>
                    </a:cubicBezTo>
                    <a:lnTo>
                      <a:pt x="290" y="88"/>
                    </a:lnTo>
                    <a:cubicBezTo>
                      <a:pt x="328" y="38"/>
                      <a:pt x="340" y="13"/>
                      <a:pt x="328" y="0"/>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792;p28"/>
              <p:cNvSpPr/>
              <p:nvPr/>
            </p:nvSpPr>
            <p:spPr>
              <a:xfrm>
                <a:off x="2789225" y="4194825"/>
                <a:ext cx="4750" cy="5350"/>
              </a:xfrm>
              <a:custGeom>
                <a:avLst/>
                <a:gdLst/>
                <a:ahLst/>
                <a:cxnLst/>
                <a:rect l="l" t="t" r="r" b="b"/>
                <a:pathLst>
                  <a:path w="190" h="214" extrusionOk="0">
                    <a:moveTo>
                      <a:pt x="38" y="0"/>
                    </a:moveTo>
                    <a:lnTo>
                      <a:pt x="1" y="13"/>
                    </a:lnTo>
                    <a:cubicBezTo>
                      <a:pt x="76" y="101"/>
                      <a:pt x="139" y="176"/>
                      <a:pt x="177" y="214"/>
                    </a:cubicBezTo>
                    <a:lnTo>
                      <a:pt x="189" y="201"/>
                    </a:lnTo>
                    <a:cubicBezTo>
                      <a:pt x="151" y="151"/>
                      <a:pt x="101" y="75"/>
                      <a:pt x="38" y="0"/>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793;p28"/>
              <p:cNvSpPr/>
              <p:nvPr/>
            </p:nvSpPr>
            <p:spPr>
              <a:xfrm>
                <a:off x="2315775" y="4247325"/>
                <a:ext cx="173250" cy="76450"/>
              </a:xfrm>
              <a:custGeom>
                <a:avLst/>
                <a:gdLst/>
                <a:ahLst/>
                <a:cxnLst/>
                <a:rect l="l" t="t" r="r" b="b"/>
                <a:pathLst>
                  <a:path w="6930" h="3058" extrusionOk="0">
                    <a:moveTo>
                      <a:pt x="6904" y="0"/>
                    </a:moveTo>
                    <a:lnTo>
                      <a:pt x="3170" y="13"/>
                    </a:lnTo>
                    <a:lnTo>
                      <a:pt x="3170" y="1999"/>
                    </a:lnTo>
                    <a:cubicBezTo>
                      <a:pt x="3170" y="1999"/>
                      <a:pt x="1" y="2729"/>
                      <a:pt x="768" y="2955"/>
                    </a:cubicBezTo>
                    <a:cubicBezTo>
                      <a:pt x="1014" y="3031"/>
                      <a:pt x="1706" y="3058"/>
                      <a:pt x="2542" y="3058"/>
                    </a:cubicBezTo>
                    <a:cubicBezTo>
                      <a:pt x="4055" y="3058"/>
                      <a:pt x="6039" y="2970"/>
                      <a:pt x="6703" y="2930"/>
                    </a:cubicBezTo>
                    <a:lnTo>
                      <a:pt x="6930" y="2917"/>
                    </a:lnTo>
                    <a:lnTo>
                      <a:pt x="690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794;p28"/>
              <p:cNvSpPr/>
              <p:nvPr/>
            </p:nvSpPr>
            <p:spPr>
              <a:xfrm>
                <a:off x="2331825" y="4307675"/>
                <a:ext cx="157525" cy="14175"/>
              </a:xfrm>
              <a:custGeom>
                <a:avLst/>
                <a:gdLst/>
                <a:ahLst/>
                <a:cxnLst/>
                <a:rect l="l" t="t" r="r" b="b"/>
                <a:pathLst>
                  <a:path w="6301" h="567" extrusionOk="0">
                    <a:moveTo>
                      <a:pt x="1006" y="0"/>
                    </a:moveTo>
                    <a:lnTo>
                      <a:pt x="1006" y="0"/>
                    </a:lnTo>
                    <a:cubicBezTo>
                      <a:pt x="906" y="26"/>
                      <a:pt x="818" y="51"/>
                      <a:pt x="730" y="88"/>
                    </a:cubicBezTo>
                    <a:cubicBezTo>
                      <a:pt x="880" y="38"/>
                      <a:pt x="1006" y="0"/>
                      <a:pt x="1006" y="0"/>
                    </a:cubicBezTo>
                    <a:close/>
                    <a:moveTo>
                      <a:pt x="25" y="428"/>
                    </a:moveTo>
                    <a:cubicBezTo>
                      <a:pt x="0" y="440"/>
                      <a:pt x="0" y="478"/>
                      <a:pt x="25" y="503"/>
                    </a:cubicBezTo>
                    <a:cubicBezTo>
                      <a:pt x="76" y="541"/>
                      <a:pt x="126" y="554"/>
                      <a:pt x="189" y="554"/>
                    </a:cubicBezTo>
                    <a:lnTo>
                      <a:pt x="151" y="541"/>
                    </a:lnTo>
                    <a:cubicBezTo>
                      <a:pt x="38" y="516"/>
                      <a:pt x="13" y="466"/>
                      <a:pt x="38" y="428"/>
                    </a:cubicBezTo>
                    <a:close/>
                    <a:moveTo>
                      <a:pt x="6300" y="503"/>
                    </a:moveTo>
                    <a:lnTo>
                      <a:pt x="6061" y="516"/>
                    </a:lnTo>
                    <a:cubicBezTo>
                      <a:pt x="5835" y="529"/>
                      <a:pt x="5458" y="541"/>
                      <a:pt x="5005" y="566"/>
                    </a:cubicBezTo>
                    <a:lnTo>
                      <a:pt x="5319" y="566"/>
                    </a:lnTo>
                    <a:cubicBezTo>
                      <a:pt x="5684" y="541"/>
                      <a:pt x="6024" y="529"/>
                      <a:pt x="6300" y="5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795;p28"/>
              <p:cNvSpPr/>
              <p:nvPr/>
            </p:nvSpPr>
            <p:spPr>
              <a:xfrm>
                <a:off x="2401300" y="4321825"/>
                <a:ext cx="63200" cy="1600"/>
              </a:xfrm>
              <a:custGeom>
                <a:avLst/>
                <a:gdLst/>
                <a:ahLst/>
                <a:cxnLst/>
                <a:rect l="l" t="t" r="r" b="b"/>
                <a:pathLst>
                  <a:path w="2528" h="64" extrusionOk="0">
                    <a:moveTo>
                      <a:pt x="2226" y="0"/>
                    </a:moveTo>
                    <a:cubicBezTo>
                      <a:pt x="1585" y="25"/>
                      <a:pt x="767" y="51"/>
                      <a:pt x="0" y="63"/>
                    </a:cubicBezTo>
                    <a:lnTo>
                      <a:pt x="101" y="63"/>
                    </a:lnTo>
                    <a:cubicBezTo>
                      <a:pt x="918" y="63"/>
                      <a:pt x="1786" y="38"/>
                      <a:pt x="2528" y="0"/>
                    </a:cubicBezTo>
                    <a:close/>
                  </a:path>
                </a:pathLst>
              </a:custGeom>
              <a:solidFill>
                <a:srgbClr val="6C7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796;p28"/>
              <p:cNvSpPr/>
              <p:nvPr/>
            </p:nvSpPr>
            <p:spPr>
              <a:xfrm>
                <a:off x="2331500" y="4307675"/>
                <a:ext cx="157850" cy="15925"/>
              </a:xfrm>
              <a:custGeom>
                <a:avLst/>
                <a:gdLst/>
                <a:ahLst/>
                <a:cxnLst/>
                <a:rect l="l" t="t" r="r" b="b"/>
                <a:pathLst>
                  <a:path w="6314" h="637" extrusionOk="0">
                    <a:moveTo>
                      <a:pt x="994" y="0"/>
                    </a:moveTo>
                    <a:cubicBezTo>
                      <a:pt x="906" y="26"/>
                      <a:pt x="818" y="51"/>
                      <a:pt x="730" y="88"/>
                    </a:cubicBezTo>
                    <a:cubicBezTo>
                      <a:pt x="466" y="176"/>
                      <a:pt x="114" y="302"/>
                      <a:pt x="26" y="415"/>
                    </a:cubicBezTo>
                    <a:cubicBezTo>
                      <a:pt x="1" y="466"/>
                      <a:pt x="26" y="516"/>
                      <a:pt x="139" y="541"/>
                    </a:cubicBezTo>
                    <a:lnTo>
                      <a:pt x="177" y="554"/>
                    </a:lnTo>
                    <a:cubicBezTo>
                      <a:pt x="750" y="603"/>
                      <a:pt x="1324" y="637"/>
                      <a:pt x="1897" y="637"/>
                    </a:cubicBezTo>
                    <a:cubicBezTo>
                      <a:pt x="2053" y="637"/>
                      <a:pt x="2209" y="634"/>
                      <a:pt x="2365" y="629"/>
                    </a:cubicBezTo>
                    <a:lnTo>
                      <a:pt x="2792" y="629"/>
                    </a:lnTo>
                    <a:cubicBezTo>
                      <a:pt x="3559" y="617"/>
                      <a:pt x="4377" y="591"/>
                      <a:pt x="5018" y="566"/>
                    </a:cubicBezTo>
                    <a:cubicBezTo>
                      <a:pt x="5471" y="554"/>
                      <a:pt x="5848" y="529"/>
                      <a:pt x="6074" y="516"/>
                    </a:cubicBezTo>
                    <a:lnTo>
                      <a:pt x="6313" y="503"/>
                    </a:lnTo>
                    <a:lnTo>
                      <a:pt x="6313" y="415"/>
                    </a:lnTo>
                    <a:lnTo>
                      <a:pt x="1334" y="478"/>
                    </a:lnTo>
                    <a:cubicBezTo>
                      <a:pt x="1334" y="478"/>
                      <a:pt x="1220" y="13"/>
                      <a:pt x="1007" y="0"/>
                    </a:cubicBezTo>
                    <a:close/>
                  </a:path>
                </a:pathLst>
              </a:custGeom>
              <a:solidFill>
                <a:srgbClr val="8C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797;p28"/>
              <p:cNvSpPr/>
              <p:nvPr/>
            </p:nvSpPr>
            <p:spPr>
              <a:xfrm>
                <a:off x="2333700" y="4318050"/>
                <a:ext cx="155325" cy="2525"/>
              </a:xfrm>
              <a:custGeom>
                <a:avLst/>
                <a:gdLst/>
                <a:ahLst/>
                <a:cxnLst/>
                <a:rect l="l" t="t" r="r" b="b"/>
                <a:pathLst>
                  <a:path w="6213" h="101" extrusionOk="0">
                    <a:moveTo>
                      <a:pt x="6024" y="0"/>
                    </a:moveTo>
                    <a:lnTo>
                      <a:pt x="5345" y="25"/>
                    </a:lnTo>
                    <a:cubicBezTo>
                      <a:pt x="4767" y="38"/>
                      <a:pt x="3987" y="51"/>
                      <a:pt x="3107" y="63"/>
                    </a:cubicBezTo>
                    <a:cubicBezTo>
                      <a:pt x="2226" y="63"/>
                      <a:pt x="1434" y="51"/>
                      <a:pt x="868" y="51"/>
                    </a:cubicBezTo>
                    <a:lnTo>
                      <a:pt x="189" y="38"/>
                    </a:lnTo>
                    <a:lnTo>
                      <a:pt x="1" y="38"/>
                    </a:lnTo>
                    <a:lnTo>
                      <a:pt x="189" y="51"/>
                    </a:lnTo>
                    <a:lnTo>
                      <a:pt x="868" y="76"/>
                    </a:lnTo>
                    <a:cubicBezTo>
                      <a:pt x="1434" y="88"/>
                      <a:pt x="2226" y="101"/>
                      <a:pt x="3107" y="101"/>
                    </a:cubicBezTo>
                    <a:cubicBezTo>
                      <a:pt x="3987" y="88"/>
                      <a:pt x="4779" y="76"/>
                      <a:pt x="5345" y="51"/>
                    </a:cubicBezTo>
                    <a:lnTo>
                      <a:pt x="6024" y="13"/>
                    </a:lnTo>
                    <a:lnTo>
                      <a:pt x="621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798;p28"/>
              <p:cNvSpPr/>
              <p:nvPr/>
            </p:nvSpPr>
            <p:spPr>
              <a:xfrm>
                <a:off x="2355700" y="4306725"/>
                <a:ext cx="9475" cy="14500"/>
              </a:xfrm>
              <a:custGeom>
                <a:avLst/>
                <a:gdLst/>
                <a:ahLst/>
                <a:cxnLst/>
                <a:rect l="l" t="t" r="r" b="b"/>
                <a:pathLst>
                  <a:path w="379" h="580" extrusionOk="0">
                    <a:moveTo>
                      <a:pt x="1" y="1"/>
                    </a:moveTo>
                    <a:lnTo>
                      <a:pt x="1" y="1"/>
                    </a:lnTo>
                    <a:cubicBezTo>
                      <a:pt x="89" y="76"/>
                      <a:pt x="164" y="164"/>
                      <a:pt x="240" y="265"/>
                    </a:cubicBezTo>
                    <a:cubicBezTo>
                      <a:pt x="290" y="353"/>
                      <a:pt x="328" y="466"/>
                      <a:pt x="366" y="579"/>
                    </a:cubicBezTo>
                    <a:cubicBezTo>
                      <a:pt x="378" y="328"/>
                      <a:pt x="227" y="101"/>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799;p28"/>
              <p:cNvSpPr/>
              <p:nvPr/>
            </p:nvSpPr>
            <p:spPr>
              <a:xfrm>
                <a:off x="2386825" y="4299150"/>
                <a:ext cx="5700" cy="7925"/>
              </a:xfrm>
              <a:custGeom>
                <a:avLst/>
                <a:gdLst/>
                <a:ahLst/>
                <a:cxnLst/>
                <a:rect l="l" t="t" r="r" b="b"/>
                <a:pathLst>
                  <a:path w="228" h="317" extrusionOk="0">
                    <a:moveTo>
                      <a:pt x="17" y="0"/>
                    </a:moveTo>
                    <a:cubicBezTo>
                      <a:pt x="15" y="0"/>
                      <a:pt x="14" y="1"/>
                      <a:pt x="13" y="2"/>
                    </a:cubicBezTo>
                    <a:cubicBezTo>
                      <a:pt x="1" y="14"/>
                      <a:pt x="39" y="90"/>
                      <a:pt x="101" y="178"/>
                    </a:cubicBezTo>
                    <a:cubicBezTo>
                      <a:pt x="152" y="253"/>
                      <a:pt x="202" y="316"/>
                      <a:pt x="215" y="316"/>
                    </a:cubicBezTo>
                    <a:cubicBezTo>
                      <a:pt x="227" y="304"/>
                      <a:pt x="189" y="228"/>
                      <a:pt x="139" y="153"/>
                    </a:cubicBezTo>
                    <a:cubicBezTo>
                      <a:pt x="81" y="71"/>
                      <a:pt x="33" y="0"/>
                      <a:pt x="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800;p28"/>
              <p:cNvSpPr/>
              <p:nvPr/>
            </p:nvSpPr>
            <p:spPr>
              <a:xfrm>
                <a:off x="2393750" y="4297875"/>
                <a:ext cx="6300" cy="5425"/>
              </a:xfrm>
              <a:custGeom>
                <a:avLst/>
                <a:gdLst/>
                <a:ahLst/>
                <a:cxnLst/>
                <a:rect l="l" t="t" r="r" b="b"/>
                <a:pathLst>
                  <a:path w="252" h="217" extrusionOk="0">
                    <a:moveTo>
                      <a:pt x="16" y="0"/>
                    </a:moveTo>
                    <a:cubicBezTo>
                      <a:pt x="14" y="0"/>
                      <a:pt x="13" y="1"/>
                      <a:pt x="13" y="3"/>
                    </a:cubicBezTo>
                    <a:cubicBezTo>
                      <a:pt x="0" y="15"/>
                      <a:pt x="38" y="65"/>
                      <a:pt x="114" y="128"/>
                    </a:cubicBezTo>
                    <a:cubicBezTo>
                      <a:pt x="177" y="179"/>
                      <a:pt x="239" y="216"/>
                      <a:pt x="239" y="216"/>
                    </a:cubicBezTo>
                    <a:cubicBezTo>
                      <a:pt x="252" y="191"/>
                      <a:pt x="202" y="141"/>
                      <a:pt x="139" y="91"/>
                    </a:cubicBezTo>
                    <a:cubicBezTo>
                      <a:pt x="84" y="36"/>
                      <a:pt x="29" y="0"/>
                      <a:pt x="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801;p28"/>
              <p:cNvSpPr/>
              <p:nvPr/>
            </p:nvSpPr>
            <p:spPr>
              <a:xfrm>
                <a:off x="2394700" y="4291700"/>
                <a:ext cx="9775" cy="4950"/>
              </a:xfrm>
              <a:custGeom>
                <a:avLst/>
                <a:gdLst/>
                <a:ahLst/>
                <a:cxnLst/>
                <a:rect l="l" t="t" r="r" b="b"/>
                <a:pathLst>
                  <a:path w="391" h="198" extrusionOk="0">
                    <a:moveTo>
                      <a:pt x="107" y="0"/>
                    </a:moveTo>
                    <a:cubicBezTo>
                      <a:pt x="54" y="0"/>
                      <a:pt x="0" y="36"/>
                      <a:pt x="0" y="99"/>
                    </a:cubicBezTo>
                    <a:cubicBezTo>
                      <a:pt x="0" y="161"/>
                      <a:pt x="54" y="197"/>
                      <a:pt x="107" y="197"/>
                    </a:cubicBezTo>
                    <a:cubicBezTo>
                      <a:pt x="149" y="197"/>
                      <a:pt x="190" y="174"/>
                      <a:pt x="201" y="124"/>
                    </a:cubicBezTo>
                    <a:cubicBezTo>
                      <a:pt x="264" y="124"/>
                      <a:pt x="327" y="124"/>
                      <a:pt x="390" y="99"/>
                    </a:cubicBezTo>
                    <a:cubicBezTo>
                      <a:pt x="327" y="74"/>
                      <a:pt x="264" y="74"/>
                      <a:pt x="201" y="74"/>
                    </a:cubicBezTo>
                    <a:cubicBezTo>
                      <a:pt x="190" y="23"/>
                      <a:pt x="149" y="0"/>
                      <a:pt x="1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802;p28"/>
              <p:cNvSpPr/>
              <p:nvPr/>
            </p:nvSpPr>
            <p:spPr>
              <a:xfrm>
                <a:off x="2395000" y="4287875"/>
                <a:ext cx="11025" cy="1700"/>
              </a:xfrm>
              <a:custGeom>
                <a:avLst/>
                <a:gdLst/>
                <a:ahLst/>
                <a:cxnLst/>
                <a:rect l="l" t="t" r="r" b="b"/>
                <a:pathLst>
                  <a:path w="441" h="68" extrusionOk="0">
                    <a:moveTo>
                      <a:pt x="441" y="0"/>
                    </a:moveTo>
                    <a:cubicBezTo>
                      <a:pt x="378" y="0"/>
                      <a:pt x="303" y="0"/>
                      <a:pt x="227" y="13"/>
                    </a:cubicBezTo>
                    <a:cubicBezTo>
                      <a:pt x="152" y="13"/>
                      <a:pt x="76" y="25"/>
                      <a:pt x="1" y="38"/>
                    </a:cubicBezTo>
                    <a:cubicBezTo>
                      <a:pt x="56" y="56"/>
                      <a:pt x="111" y="68"/>
                      <a:pt x="166" y="68"/>
                    </a:cubicBezTo>
                    <a:cubicBezTo>
                      <a:pt x="187" y="68"/>
                      <a:pt x="207" y="66"/>
                      <a:pt x="227" y="63"/>
                    </a:cubicBezTo>
                    <a:cubicBezTo>
                      <a:pt x="303" y="63"/>
                      <a:pt x="378" y="38"/>
                      <a:pt x="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803;p28"/>
              <p:cNvSpPr/>
              <p:nvPr/>
            </p:nvSpPr>
            <p:spPr>
              <a:xfrm>
                <a:off x="2371425" y="4290575"/>
                <a:ext cx="17625" cy="9900"/>
              </a:xfrm>
              <a:custGeom>
                <a:avLst/>
                <a:gdLst/>
                <a:ahLst/>
                <a:cxnLst/>
                <a:rect l="l" t="t" r="r" b="b"/>
                <a:pathLst>
                  <a:path w="705" h="396" extrusionOk="0">
                    <a:moveTo>
                      <a:pt x="229" y="39"/>
                    </a:moveTo>
                    <a:cubicBezTo>
                      <a:pt x="269" y="39"/>
                      <a:pt x="311" y="45"/>
                      <a:pt x="353" y="56"/>
                    </a:cubicBezTo>
                    <a:cubicBezTo>
                      <a:pt x="428" y="81"/>
                      <a:pt x="504" y="131"/>
                      <a:pt x="554" y="194"/>
                    </a:cubicBezTo>
                    <a:cubicBezTo>
                      <a:pt x="586" y="234"/>
                      <a:pt x="613" y="274"/>
                      <a:pt x="635" y="317"/>
                    </a:cubicBezTo>
                    <a:lnTo>
                      <a:pt x="635" y="317"/>
                    </a:lnTo>
                    <a:cubicBezTo>
                      <a:pt x="594" y="313"/>
                      <a:pt x="537" y="306"/>
                      <a:pt x="466" y="295"/>
                    </a:cubicBezTo>
                    <a:cubicBezTo>
                      <a:pt x="378" y="282"/>
                      <a:pt x="290" y="257"/>
                      <a:pt x="214" y="232"/>
                    </a:cubicBezTo>
                    <a:cubicBezTo>
                      <a:pt x="164" y="219"/>
                      <a:pt x="126" y="194"/>
                      <a:pt x="76" y="181"/>
                    </a:cubicBezTo>
                    <a:cubicBezTo>
                      <a:pt x="38" y="156"/>
                      <a:pt x="26" y="106"/>
                      <a:pt x="64" y="81"/>
                    </a:cubicBezTo>
                    <a:cubicBezTo>
                      <a:pt x="115" y="51"/>
                      <a:pt x="171" y="39"/>
                      <a:pt x="229" y="39"/>
                    </a:cubicBezTo>
                    <a:close/>
                    <a:moveTo>
                      <a:pt x="231" y="0"/>
                    </a:moveTo>
                    <a:cubicBezTo>
                      <a:pt x="166" y="0"/>
                      <a:pt x="100" y="14"/>
                      <a:pt x="38" y="43"/>
                    </a:cubicBezTo>
                    <a:cubicBezTo>
                      <a:pt x="13" y="68"/>
                      <a:pt x="1" y="106"/>
                      <a:pt x="1" y="144"/>
                    </a:cubicBezTo>
                    <a:cubicBezTo>
                      <a:pt x="13" y="169"/>
                      <a:pt x="38" y="194"/>
                      <a:pt x="64" y="219"/>
                    </a:cubicBezTo>
                    <a:cubicBezTo>
                      <a:pt x="114" y="244"/>
                      <a:pt x="152" y="257"/>
                      <a:pt x="214" y="282"/>
                    </a:cubicBezTo>
                    <a:cubicBezTo>
                      <a:pt x="290" y="307"/>
                      <a:pt x="378" y="320"/>
                      <a:pt x="466" y="332"/>
                    </a:cubicBezTo>
                    <a:cubicBezTo>
                      <a:pt x="504" y="339"/>
                      <a:pt x="545" y="342"/>
                      <a:pt x="585" y="342"/>
                    </a:cubicBezTo>
                    <a:cubicBezTo>
                      <a:pt x="606" y="342"/>
                      <a:pt x="626" y="341"/>
                      <a:pt x="645" y="339"/>
                    </a:cubicBezTo>
                    <a:lnTo>
                      <a:pt x="645" y="339"/>
                    </a:lnTo>
                    <a:cubicBezTo>
                      <a:pt x="653" y="357"/>
                      <a:pt x="661" y="376"/>
                      <a:pt x="667" y="395"/>
                    </a:cubicBezTo>
                    <a:cubicBezTo>
                      <a:pt x="667" y="395"/>
                      <a:pt x="667" y="372"/>
                      <a:pt x="667" y="337"/>
                    </a:cubicBezTo>
                    <a:lnTo>
                      <a:pt x="667" y="337"/>
                    </a:lnTo>
                    <a:cubicBezTo>
                      <a:pt x="680" y="336"/>
                      <a:pt x="693" y="334"/>
                      <a:pt x="705" y="332"/>
                    </a:cubicBezTo>
                    <a:cubicBezTo>
                      <a:pt x="705" y="327"/>
                      <a:pt x="690" y="324"/>
                      <a:pt x="662" y="321"/>
                    </a:cubicBezTo>
                    <a:lnTo>
                      <a:pt x="662" y="321"/>
                    </a:lnTo>
                    <a:cubicBezTo>
                      <a:pt x="639" y="263"/>
                      <a:pt x="614" y="216"/>
                      <a:pt x="579" y="169"/>
                    </a:cubicBezTo>
                    <a:cubicBezTo>
                      <a:pt x="495" y="59"/>
                      <a:pt x="365" y="0"/>
                      <a:pt x="2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804;p28"/>
              <p:cNvSpPr/>
              <p:nvPr/>
            </p:nvSpPr>
            <p:spPr>
              <a:xfrm>
                <a:off x="2386525" y="4287550"/>
                <a:ext cx="9125" cy="11650"/>
              </a:xfrm>
              <a:custGeom>
                <a:avLst/>
                <a:gdLst/>
                <a:ahLst/>
                <a:cxnLst/>
                <a:rect l="l" t="t" r="r" b="b"/>
                <a:pathLst>
                  <a:path w="365" h="466" extrusionOk="0">
                    <a:moveTo>
                      <a:pt x="277" y="1"/>
                    </a:moveTo>
                    <a:cubicBezTo>
                      <a:pt x="201" y="1"/>
                      <a:pt x="126" y="51"/>
                      <a:pt x="76" y="126"/>
                    </a:cubicBezTo>
                    <a:cubicBezTo>
                      <a:pt x="51" y="177"/>
                      <a:pt x="25" y="240"/>
                      <a:pt x="13" y="302"/>
                    </a:cubicBezTo>
                    <a:cubicBezTo>
                      <a:pt x="0" y="353"/>
                      <a:pt x="13" y="416"/>
                      <a:pt x="51" y="466"/>
                    </a:cubicBezTo>
                    <a:lnTo>
                      <a:pt x="51" y="453"/>
                    </a:lnTo>
                    <a:cubicBezTo>
                      <a:pt x="51" y="403"/>
                      <a:pt x="51" y="353"/>
                      <a:pt x="51" y="302"/>
                    </a:cubicBezTo>
                    <a:cubicBezTo>
                      <a:pt x="63" y="240"/>
                      <a:pt x="88" y="189"/>
                      <a:pt x="126" y="139"/>
                    </a:cubicBezTo>
                    <a:cubicBezTo>
                      <a:pt x="161" y="104"/>
                      <a:pt x="217" y="37"/>
                      <a:pt x="265" y="37"/>
                    </a:cubicBezTo>
                    <a:cubicBezTo>
                      <a:pt x="269" y="37"/>
                      <a:pt x="273" y="37"/>
                      <a:pt x="277" y="38"/>
                    </a:cubicBezTo>
                    <a:cubicBezTo>
                      <a:pt x="340" y="51"/>
                      <a:pt x="315" y="151"/>
                      <a:pt x="277" y="202"/>
                    </a:cubicBezTo>
                    <a:cubicBezTo>
                      <a:pt x="252" y="252"/>
                      <a:pt x="214" y="302"/>
                      <a:pt x="176" y="340"/>
                    </a:cubicBezTo>
                    <a:cubicBezTo>
                      <a:pt x="113" y="416"/>
                      <a:pt x="63" y="466"/>
                      <a:pt x="63" y="466"/>
                    </a:cubicBezTo>
                    <a:cubicBezTo>
                      <a:pt x="113" y="441"/>
                      <a:pt x="164" y="403"/>
                      <a:pt x="201" y="365"/>
                    </a:cubicBezTo>
                    <a:cubicBezTo>
                      <a:pt x="239" y="315"/>
                      <a:pt x="277" y="277"/>
                      <a:pt x="315" y="214"/>
                    </a:cubicBezTo>
                    <a:cubicBezTo>
                      <a:pt x="340" y="189"/>
                      <a:pt x="352" y="151"/>
                      <a:pt x="352" y="114"/>
                    </a:cubicBezTo>
                    <a:cubicBezTo>
                      <a:pt x="365" y="63"/>
                      <a:pt x="327" y="13"/>
                      <a:pt x="2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805;p28"/>
              <p:cNvSpPr/>
              <p:nvPr/>
            </p:nvSpPr>
            <p:spPr>
              <a:xfrm>
                <a:off x="2455375" y="4291725"/>
                <a:ext cx="33025" cy="27300"/>
              </a:xfrm>
              <a:custGeom>
                <a:avLst/>
                <a:gdLst/>
                <a:ahLst/>
                <a:cxnLst/>
                <a:rect l="l" t="t" r="r" b="b"/>
                <a:pathLst>
                  <a:path w="1321" h="1092" extrusionOk="0">
                    <a:moveTo>
                      <a:pt x="1151" y="0"/>
                    </a:moveTo>
                    <a:cubicBezTo>
                      <a:pt x="1116" y="0"/>
                      <a:pt x="1082" y="3"/>
                      <a:pt x="1044" y="10"/>
                    </a:cubicBezTo>
                    <a:cubicBezTo>
                      <a:pt x="579" y="47"/>
                      <a:pt x="176" y="362"/>
                      <a:pt x="50" y="814"/>
                    </a:cubicBezTo>
                    <a:cubicBezTo>
                      <a:pt x="25" y="877"/>
                      <a:pt x="13" y="953"/>
                      <a:pt x="0" y="1016"/>
                    </a:cubicBezTo>
                    <a:cubicBezTo>
                      <a:pt x="0" y="1041"/>
                      <a:pt x="0" y="1066"/>
                      <a:pt x="0" y="1091"/>
                    </a:cubicBezTo>
                    <a:cubicBezTo>
                      <a:pt x="13" y="1091"/>
                      <a:pt x="13" y="978"/>
                      <a:pt x="76" y="827"/>
                    </a:cubicBezTo>
                    <a:cubicBezTo>
                      <a:pt x="226" y="399"/>
                      <a:pt x="604" y="85"/>
                      <a:pt x="1044" y="35"/>
                    </a:cubicBezTo>
                    <a:cubicBezTo>
                      <a:pt x="1132" y="28"/>
                      <a:pt x="1201" y="28"/>
                      <a:pt x="1248" y="28"/>
                    </a:cubicBezTo>
                    <a:cubicBezTo>
                      <a:pt x="1295" y="28"/>
                      <a:pt x="1320" y="28"/>
                      <a:pt x="1320" y="22"/>
                    </a:cubicBezTo>
                    <a:cubicBezTo>
                      <a:pt x="1308" y="22"/>
                      <a:pt x="1283" y="10"/>
                      <a:pt x="1258" y="10"/>
                    </a:cubicBezTo>
                    <a:cubicBezTo>
                      <a:pt x="1220" y="3"/>
                      <a:pt x="1185" y="0"/>
                      <a:pt x="115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806;p28"/>
              <p:cNvSpPr/>
              <p:nvPr/>
            </p:nvSpPr>
            <p:spPr>
              <a:xfrm>
                <a:off x="2478000" y="4253600"/>
                <a:ext cx="1900" cy="38375"/>
              </a:xfrm>
              <a:custGeom>
                <a:avLst/>
                <a:gdLst/>
                <a:ahLst/>
                <a:cxnLst/>
                <a:rect l="l" t="t" r="r" b="b"/>
                <a:pathLst>
                  <a:path w="76" h="1535" extrusionOk="0">
                    <a:moveTo>
                      <a:pt x="26" y="1"/>
                    </a:moveTo>
                    <a:cubicBezTo>
                      <a:pt x="13" y="252"/>
                      <a:pt x="1" y="516"/>
                      <a:pt x="13" y="768"/>
                    </a:cubicBezTo>
                    <a:cubicBezTo>
                      <a:pt x="13" y="1019"/>
                      <a:pt x="26" y="1283"/>
                      <a:pt x="51" y="1535"/>
                    </a:cubicBezTo>
                    <a:cubicBezTo>
                      <a:pt x="76" y="1283"/>
                      <a:pt x="76" y="1019"/>
                      <a:pt x="63" y="768"/>
                    </a:cubicBezTo>
                    <a:cubicBezTo>
                      <a:pt x="63" y="516"/>
                      <a:pt x="51" y="252"/>
                      <a:pt x="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807;p28"/>
              <p:cNvSpPr/>
              <p:nvPr/>
            </p:nvSpPr>
            <p:spPr>
              <a:xfrm>
                <a:off x="2416375" y="4310425"/>
                <a:ext cx="27375" cy="1475"/>
              </a:xfrm>
              <a:custGeom>
                <a:avLst/>
                <a:gdLst/>
                <a:ahLst/>
                <a:cxnLst/>
                <a:rect l="l" t="t" r="r" b="b"/>
                <a:pathLst>
                  <a:path w="1095" h="59" extrusionOk="0">
                    <a:moveTo>
                      <a:pt x="1061" y="0"/>
                    </a:moveTo>
                    <a:cubicBezTo>
                      <a:pt x="984" y="0"/>
                      <a:pt x="783" y="16"/>
                      <a:pt x="542" y="16"/>
                    </a:cubicBezTo>
                    <a:cubicBezTo>
                      <a:pt x="340" y="16"/>
                      <a:pt x="167" y="11"/>
                      <a:pt x="74" y="11"/>
                    </a:cubicBezTo>
                    <a:cubicBezTo>
                      <a:pt x="27" y="11"/>
                      <a:pt x="1" y="12"/>
                      <a:pt x="1" y="16"/>
                    </a:cubicBezTo>
                    <a:cubicBezTo>
                      <a:pt x="133" y="44"/>
                      <a:pt x="272" y="59"/>
                      <a:pt x="408" y="59"/>
                    </a:cubicBezTo>
                    <a:cubicBezTo>
                      <a:pt x="453" y="59"/>
                      <a:pt x="498" y="57"/>
                      <a:pt x="542" y="54"/>
                    </a:cubicBezTo>
                    <a:cubicBezTo>
                      <a:pt x="575" y="56"/>
                      <a:pt x="608" y="57"/>
                      <a:pt x="641" y="57"/>
                    </a:cubicBezTo>
                    <a:cubicBezTo>
                      <a:pt x="793" y="57"/>
                      <a:pt x="940" y="35"/>
                      <a:pt x="1095" y="4"/>
                    </a:cubicBezTo>
                    <a:cubicBezTo>
                      <a:pt x="1092" y="1"/>
                      <a:pt x="1081" y="0"/>
                      <a:pt x="106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808;p28"/>
              <p:cNvSpPr/>
              <p:nvPr/>
            </p:nvSpPr>
            <p:spPr>
              <a:xfrm>
                <a:off x="2459150" y="4310175"/>
                <a:ext cx="2850" cy="5375"/>
              </a:xfrm>
              <a:custGeom>
                <a:avLst/>
                <a:gdLst/>
                <a:ahLst/>
                <a:cxnLst/>
                <a:rect l="l" t="t" r="r" b="b"/>
                <a:pathLst>
                  <a:path w="114" h="215" extrusionOk="0">
                    <a:moveTo>
                      <a:pt x="113" y="1"/>
                    </a:moveTo>
                    <a:cubicBezTo>
                      <a:pt x="101" y="1"/>
                      <a:pt x="50" y="26"/>
                      <a:pt x="25" y="102"/>
                    </a:cubicBezTo>
                    <a:cubicBezTo>
                      <a:pt x="0" y="164"/>
                      <a:pt x="0" y="215"/>
                      <a:pt x="13" y="215"/>
                    </a:cubicBezTo>
                    <a:cubicBezTo>
                      <a:pt x="25" y="215"/>
                      <a:pt x="38" y="177"/>
                      <a:pt x="63" y="114"/>
                    </a:cubicBezTo>
                    <a:cubicBezTo>
                      <a:pt x="88" y="64"/>
                      <a:pt x="113" y="14"/>
                      <a:pt x="1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809;p28"/>
              <p:cNvSpPr/>
              <p:nvPr/>
            </p:nvSpPr>
            <p:spPr>
              <a:xfrm>
                <a:off x="2465100" y="4301625"/>
                <a:ext cx="3800" cy="3650"/>
              </a:xfrm>
              <a:custGeom>
                <a:avLst/>
                <a:gdLst/>
                <a:ahLst/>
                <a:cxnLst/>
                <a:rect l="l" t="t" r="r" b="b"/>
                <a:pathLst>
                  <a:path w="152" h="146" extrusionOk="0">
                    <a:moveTo>
                      <a:pt x="143" y="0"/>
                    </a:moveTo>
                    <a:cubicBezTo>
                      <a:pt x="126" y="0"/>
                      <a:pt x="95" y="23"/>
                      <a:pt x="64" y="54"/>
                    </a:cubicBezTo>
                    <a:cubicBezTo>
                      <a:pt x="26" y="104"/>
                      <a:pt x="1" y="142"/>
                      <a:pt x="14" y="142"/>
                    </a:cubicBezTo>
                    <a:cubicBezTo>
                      <a:pt x="14" y="144"/>
                      <a:pt x="15" y="145"/>
                      <a:pt x="17" y="145"/>
                    </a:cubicBezTo>
                    <a:cubicBezTo>
                      <a:pt x="27" y="145"/>
                      <a:pt x="58" y="123"/>
                      <a:pt x="89" y="91"/>
                    </a:cubicBezTo>
                    <a:cubicBezTo>
                      <a:pt x="127" y="54"/>
                      <a:pt x="152" y="16"/>
                      <a:pt x="152" y="3"/>
                    </a:cubicBezTo>
                    <a:cubicBezTo>
                      <a:pt x="150" y="1"/>
                      <a:pt x="147" y="0"/>
                      <a:pt x="1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810;p28"/>
              <p:cNvSpPr/>
              <p:nvPr/>
            </p:nvSpPr>
            <p:spPr>
              <a:xfrm>
                <a:off x="2472975" y="4297325"/>
                <a:ext cx="5675" cy="2275"/>
              </a:xfrm>
              <a:custGeom>
                <a:avLst/>
                <a:gdLst/>
                <a:ahLst/>
                <a:cxnLst/>
                <a:rect l="l" t="t" r="r" b="b"/>
                <a:pathLst>
                  <a:path w="227" h="91" extrusionOk="0">
                    <a:moveTo>
                      <a:pt x="167" y="1"/>
                    </a:moveTo>
                    <a:cubicBezTo>
                      <a:pt x="148" y="1"/>
                      <a:pt x="126" y="4"/>
                      <a:pt x="101" y="12"/>
                    </a:cubicBezTo>
                    <a:cubicBezTo>
                      <a:pt x="38" y="25"/>
                      <a:pt x="0" y="75"/>
                      <a:pt x="13" y="87"/>
                    </a:cubicBezTo>
                    <a:cubicBezTo>
                      <a:pt x="15" y="90"/>
                      <a:pt x="18" y="91"/>
                      <a:pt x="22" y="91"/>
                    </a:cubicBezTo>
                    <a:cubicBezTo>
                      <a:pt x="40" y="91"/>
                      <a:pt x="72" y="70"/>
                      <a:pt x="114" y="50"/>
                    </a:cubicBezTo>
                    <a:cubicBezTo>
                      <a:pt x="176" y="25"/>
                      <a:pt x="227" y="25"/>
                      <a:pt x="227" y="12"/>
                    </a:cubicBezTo>
                    <a:cubicBezTo>
                      <a:pt x="227" y="12"/>
                      <a:pt x="204" y="1"/>
                      <a:pt x="16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811;p28"/>
              <p:cNvSpPr/>
              <p:nvPr/>
            </p:nvSpPr>
            <p:spPr>
              <a:xfrm>
                <a:off x="2482725" y="4295575"/>
                <a:ext cx="2850" cy="1675"/>
              </a:xfrm>
              <a:custGeom>
                <a:avLst/>
                <a:gdLst/>
                <a:ahLst/>
                <a:cxnLst/>
                <a:rect l="l" t="t" r="r" b="b"/>
                <a:pathLst>
                  <a:path w="114" h="67" extrusionOk="0">
                    <a:moveTo>
                      <a:pt x="84" y="1"/>
                    </a:moveTo>
                    <a:cubicBezTo>
                      <a:pt x="74" y="1"/>
                      <a:pt x="63" y="2"/>
                      <a:pt x="50" y="7"/>
                    </a:cubicBezTo>
                    <a:cubicBezTo>
                      <a:pt x="25" y="19"/>
                      <a:pt x="0" y="44"/>
                      <a:pt x="0" y="57"/>
                    </a:cubicBezTo>
                    <a:cubicBezTo>
                      <a:pt x="6" y="63"/>
                      <a:pt x="16" y="66"/>
                      <a:pt x="27" y="66"/>
                    </a:cubicBezTo>
                    <a:cubicBezTo>
                      <a:pt x="38" y="66"/>
                      <a:pt x="50" y="63"/>
                      <a:pt x="63" y="57"/>
                    </a:cubicBezTo>
                    <a:cubicBezTo>
                      <a:pt x="101" y="44"/>
                      <a:pt x="113" y="19"/>
                      <a:pt x="113" y="7"/>
                    </a:cubicBezTo>
                    <a:cubicBezTo>
                      <a:pt x="113" y="7"/>
                      <a:pt x="102" y="1"/>
                      <a:pt x="8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812;p28"/>
              <p:cNvSpPr/>
              <p:nvPr/>
            </p:nvSpPr>
            <p:spPr>
              <a:xfrm>
                <a:off x="2489000" y="4276875"/>
                <a:ext cx="350" cy="11950"/>
              </a:xfrm>
              <a:custGeom>
                <a:avLst/>
                <a:gdLst/>
                <a:ahLst/>
                <a:cxnLst/>
                <a:rect l="l" t="t" r="r" b="b"/>
                <a:pathLst>
                  <a:path w="14" h="478" extrusionOk="0">
                    <a:moveTo>
                      <a:pt x="1" y="0"/>
                    </a:moveTo>
                    <a:lnTo>
                      <a:pt x="1" y="478"/>
                    </a:lnTo>
                    <a:lnTo>
                      <a:pt x="13" y="478"/>
                    </a:lnTo>
                    <a:lnTo>
                      <a:pt x="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813;p28"/>
              <p:cNvSpPr/>
              <p:nvPr/>
            </p:nvSpPr>
            <p:spPr>
              <a:xfrm>
                <a:off x="2479575" y="4276875"/>
                <a:ext cx="9450" cy="11950"/>
              </a:xfrm>
              <a:custGeom>
                <a:avLst/>
                <a:gdLst/>
                <a:ahLst/>
                <a:cxnLst/>
                <a:rect l="l" t="t" r="r" b="b"/>
                <a:pathLst>
                  <a:path w="378" h="478" extrusionOk="0">
                    <a:moveTo>
                      <a:pt x="0" y="0"/>
                    </a:moveTo>
                    <a:lnTo>
                      <a:pt x="0" y="478"/>
                    </a:lnTo>
                    <a:lnTo>
                      <a:pt x="378" y="478"/>
                    </a:lnTo>
                    <a:lnTo>
                      <a:pt x="378" y="0"/>
                    </a:ln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814;p28"/>
              <p:cNvSpPr/>
              <p:nvPr/>
            </p:nvSpPr>
            <p:spPr>
              <a:xfrm>
                <a:off x="2395000" y="4277800"/>
                <a:ext cx="25" cy="11025"/>
              </a:xfrm>
              <a:custGeom>
                <a:avLst/>
                <a:gdLst/>
                <a:ahLst/>
                <a:cxnLst/>
                <a:rect l="l" t="t" r="r" b="b"/>
                <a:pathLst>
                  <a:path w="1" h="441" extrusionOk="0">
                    <a:moveTo>
                      <a:pt x="1" y="1"/>
                    </a:moveTo>
                    <a:lnTo>
                      <a:pt x="1" y="441"/>
                    </a:lnTo>
                    <a:lnTo>
                      <a:pt x="1" y="441"/>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815;p28"/>
              <p:cNvSpPr/>
              <p:nvPr/>
            </p:nvSpPr>
            <p:spPr>
              <a:xfrm>
                <a:off x="2395000" y="4276875"/>
                <a:ext cx="84275" cy="11950"/>
              </a:xfrm>
              <a:custGeom>
                <a:avLst/>
                <a:gdLst/>
                <a:ahLst/>
                <a:cxnLst/>
                <a:rect l="l" t="t" r="r" b="b"/>
                <a:pathLst>
                  <a:path w="3371" h="478" extrusionOk="0">
                    <a:moveTo>
                      <a:pt x="3346" y="0"/>
                    </a:moveTo>
                    <a:lnTo>
                      <a:pt x="1" y="25"/>
                    </a:lnTo>
                    <a:lnTo>
                      <a:pt x="1" y="478"/>
                    </a:lnTo>
                    <a:cubicBezTo>
                      <a:pt x="13" y="472"/>
                      <a:pt x="42" y="472"/>
                      <a:pt x="81" y="472"/>
                    </a:cubicBezTo>
                    <a:cubicBezTo>
                      <a:pt x="120" y="472"/>
                      <a:pt x="171" y="472"/>
                      <a:pt x="227" y="465"/>
                    </a:cubicBezTo>
                    <a:cubicBezTo>
                      <a:pt x="340" y="453"/>
                      <a:pt x="403" y="440"/>
                      <a:pt x="428" y="440"/>
                    </a:cubicBezTo>
                    <a:lnTo>
                      <a:pt x="441" y="440"/>
                    </a:lnTo>
                    <a:cubicBezTo>
                      <a:pt x="441" y="440"/>
                      <a:pt x="416" y="453"/>
                      <a:pt x="378" y="465"/>
                    </a:cubicBezTo>
                    <a:lnTo>
                      <a:pt x="3371" y="465"/>
                    </a:lnTo>
                    <a:cubicBezTo>
                      <a:pt x="3371" y="365"/>
                      <a:pt x="3358" y="201"/>
                      <a:pt x="3346" y="0"/>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816;p28"/>
              <p:cNvSpPr/>
              <p:nvPr/>
            </p:nvSpPr>
            <p:spPr>
              <a:xfrm>
                <a:off x="2395325" y="4287725"/>
                <a:ext cx="11025" cy="1100"/>
              </a:xfrm>
              <a:custGeom>
                <a:avLst/>
                <a:gdLst/>
                <a:ahLst/>
                <a:cxnLst/>
                <a:rect l="l" t="t" r="r" b="b"/>
                <a:pathLst>
                  <a:path w="441" h="44" extrusionOk="0">
                    <a:moveTo>
                      <a:pt x="440" y="1"/>
                    </a:moveTo>
                    <a:cubicBezTo>
                      <a:pt x="439" y="1"/>
                      <a:pt x="436" y="6"/>
                      <a:pt x="428" y="6"/>
                    </a:cubicBezTo>
                    <a:lnTo>
                      <a:pt x="415" y="6"/>
                    </a:lnTo>
                    <a:cubicBezTo>
                      <a:pt x="390" y="6"/>
                      <a:pt x="302" y="19"/>
                      <a:pt x="214" y="31"/>
                    </a:cubicBezTo>
                    <a:cubicBezTo>
                      <a:pt x="114" y="31"/>
                      <a:pt x="13" y="31"/>
                      <a:pt x="0" y="44"/>
                    </a:cubicBezTo>
                    <a:lnTo>
                      <a:pt x="365" y="44"/>
                    </a:lnTo>
                    <a:cubicBezTo>
                      <a:pt x="415" y="19"/>
                      <a:pt x="440" y="6"/>
                      <a:pt x="440" y="6"/>
                    </a:cubicBezTo>
                    <a:cubicBezTo>
                      <a:pt x="440" y="2"/>
                      <a:pt x="440" y="1"/>
                      <a:pt x="440" y="1"/>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817;p28"/>
              <p:cNvSpPr/>
              <p:nvPr/>
            </p:nvSpPr>
            <p:spPr>
              <a:xfrm>
                <a:off x="2478625" y="4276875"/>
                <a:ext cx="975" cy="11950"/>
              </a:xfrm>
              <a:custGeom>
                <a:avLst/>
                <a:gdLst/>
                <a:ahLst/>
                <a:cxnLst/>
                <a:rect l="l" t="t" r="r" b="b"/>
                <a:pathLst>
                  <a:path w="39" h="478" extrusionOk="0">
                    <a:moveTo>
                      <a:pt x="1" y="0"/>
                    </a:moveTo>
                    <a:cubicBezTo>
                      <a:pt x="1" y="201"/>
                      <a:pt x="13" y="365"/>
                      <a:pt x="13" y="478"/>
                    </a:cubicBezTo>
                    <a:lnTo>
                      <a:pt x="38" y="478"/>
                    </a:lnTo>
                    <a:lnTo>
                      <a:pt x="38" y="0"/>
                    </a:ln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818;p28"/>
              <p:cNvSpPr/>
              <p:nvPr/>
            </p:nvSpPr>
            <p:spPr>
              <a:xfrm>
                <a:off x="2311375" y="3395375"/>
                <a:ext cx="314400" cy="189575"/>
              </a:xfrm>
              <a:custGeom>
                <a:avLst/>
                <a:gdLst/>
                <a:ahLst/>
                <a:cxnLst/>
                <a:rect l="l" t="t" r="r" b="b"/>
                <a:pathLst>
                  <a:path w="12576" h="7583" extrusionOk="0">
                    <a:moveTo>
                      <a:pt x="9419" y="0"/>
                    </a:moveTo>
                    <a:lnTo>
                      <a:pt x="7609" y="4641"/>
                    </a:lnTo>
                    <a:lnTo>
                      <a:pt x="1" y="5722"/>
                    </a:lnTo>
                    <a:lnTo>
                      <a:pt x="1" y="7583"/>
                    </a:lnTo>
                    <a:lnTo>
                      <a:pt x="8325" y="7583"/>
                    </a:lnTo>
                    <a:cubicBezTo>
                      <a:pt x="9608" y="7583"/>
                      <a:pt x="10677" y="7382"/>
                      <a:pt x="11079" y="6162"/>
                    </a:cubicBezTo>
                    <a:lnTo>
                      <a:pt x="12576" y="1660"/>
                    </a:lnTo>
                    <a:lnTo>
                      <a:pt x="9419"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819;p28"/>
              <p:cNvSpPr/>
              <p:nvPr/>
            </p:nvSpPr>
            <p:spPr>
              <a:xfrm>
                <a:off x="2182500" y="3487775"/>
                <a:ext cx="128900" cy="97175"/>
              </a:xfrm>
              <a:custGeom>
                <a:avLst/>
                <a:gdLst/>
                <a:ahLst/>
                <a:cxnLst/>
                <a:rect l="l" t="t" r="r" b="b"/>
                <a:pathLst>
                  <a:path w="5156" h="3887" extrusionOk="0">
                    <a:moveTo>
                      <a:pt x="2714" y="0"/>
                    </a:moveTo>
                    <a:cubicBezTo>
                      <a:pt x="2710" y="0"/>
                      <a:pt x="2707" y="0"/>
                      <a:pt x="2704" y="1"/>
                    </a:cubicBezTo>
                    <a:cubicBezTo>
                      <a:pt x="2540" y="52"/>
                      <a:pt x="2503" y="454"/>
                      <a:pt x="2779" y="1095"/>
                    </a:cubicBezTo>
                    <a:lnTo>
                      <a:pt x="1912" y="844"/>
                    </a:lnTo>
                    <a:cubicBezTo>
                      <a:pt x="1912" y="844"/>
                      <a:pt x="0" y="1724"/>
                      <a:pt x="88" y="1837"/>
                    </a:cubicBezTo>
                    <a:cubicBezTo>
                      <a:pt x="153" y="1930"/>
                      <a:pt x="252" y="2105"/>
                      <a:pt x="466" y="2105"/>
                    </a:cubicBezTo>
                    <a:cubicBezTo>
                      <a:pt x="542" y="2105"/>
                      <a:pt x="633" y="2082"/>
                      <a:pt x="742" y="2026"/>
                    </a:cubicBezTo>
                    <a:cubicBezTo>
                      <a:pt x="1157" y="1812"/>
                      <a:pt x="1698" y="1561"/>
                      <a:pt x="1698" y="1561"/>
                    </a:cubicBezTo>
                    <a:lnTo>
                      <a:pt x="2729" y="1862"/>
                    </a:lnTo>
                    <a:lnTo>
                      <a:pt x="1409" y="2026"/>
                    </a:lnTo>
                    <a:lnTo>
                      <a:pt x="164" y="3158"/>
                    </a:lnTo>
                    <a:cubicBezTo>
                      <a:pt x="164" y="3158"/>
                      <a:pt x="333" y="3285"/>
                      <a:pt x="548" y="3285"/>
                    </a:cubicBezTo>
                    <a:cubicBezTo>
                      <a:pt x="665" y="3285"/>
                      <a:pt x="794" y="3247"/>
                      <a:pt x="918" y="3133"/>
                    </a:cubicBezTo>
                    <a:lnTo>
                      <a:pt x="4150" y="3837"/>
                    </a:lnTo>
                    <a:lnTo>
                      <a:pt x="5156" y="3887"/>
                    </a:lnTo>
                    <a:lnTo>
                      <a:pt x="5156" y="2026"/>
                    </a:lnTo>
                    <a:lnTo>
                      <a:pt x="4250" y="1636"/>
                    </a:lnTo>
                    <a:lnTo>
                      <a:pt x="3584" y="1322"/>
                    </a:lnTo>
                    <a:cubicBezTo>
                      <a:pt x="3584" y="1322"/>
                      <a:pt x="2905" y="0"/>
                      <a:pt x="2714"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820;p28"/>
              <p:cNvSpPr/>
              <p:nvPr/>
            </p:nvSpPr>
            <p:spPr>
              <a:xfrm>
                <a:off x="2205450" y="3549925"/>
                <a:ext cx="43725" cy="16500"/>
              </a:xfrm>
              <a:custGeom>
                <a:avLst/>
                <a:gdLst/>
                <a:ahLst/>
                <a:cxnLst/>
                <a:rect l="l" t="t" r="r" b="b"/>
                <a:pathLst>
                  <a:path w="1749" h="660" extrusionOk="0">
                    <a:moveTo>
                      <a:pt x="1690" y="1"/>
                    </a:moveTo>
                    <a:cubicBezTo>
                      <a:pt x="1554" y="1"/>
                      <a:pt x="1192" y="21"/>
                      <a:pt x="767" y="81"/>
                    </a:cubicBezTo>
                    <a:cubicBezTo>
                      <a:pt x="516" y="81"/>
                      <a:pt x="289" y="206"/>
                      <a:pt x="138" y="408"/>
                    </a:cubicBezTo>
                    <a:cubicBezTo>
                      <a:pt x="76" y="470"/>
                      <a:pt x="25" y="558"/>
                      <a:pt x="0" y="659"/>
                    </a:cubicBezTo>
                    <a:cubicBezTo>
                      <a:pt x="25" y="659"/>
                      <a:pt x="76" y="571"/>
                      <a:pt x="201" y="445"/>
                    </a:cubicBezTo>
                    <a:cubicBezTo>
                      <a:pt x="340" y="269"/>
                      <a:pt x="553" y="169"/>
                      <a:pt x="780" y="169"/>
                    </a:cubicBezTo>
                    <a:cubicBezTo>
                      <a:pt x="1321" y="106"/>
                      <a:pt x="1748" y="30"/>
                      <a:pt x="1748" y="5"/>
                    </a:cubicBezTo>
                    <a:cubicBezTo>
                      <a:pt x="1748" y="2"/>
                      <a:pt x="1728" y="1"/>
                      <a:pt x="169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821;p28"/>
              <p:cNvSpPr/>
              <p:nvPr/>
            </p:nvSpPr>
            <p:spPr>
              <a:xfrm>
                <a:off x="2217700" y="3563225"/>
                <a:ext cx="27375" cy="6325"/>
              </a:xfrm>
              <a:custGeom>
                <a:avLst/>
                <a:gdLst/>
                <a:ahLst/>
                <a:cxnLst/>
                <a:rect l="l" t="t" r="r" b="b"/>
                <a:pathLst>
                  <a:path w="1095" h="253" extrusionOk="0">
                    <a:moveTo>
                      <a:pt x="745" y="0"/>
                    </a:moveTo>
                    <a:cubicBezTo>
                      <a:pt x="674" y="0"/>
                      <a:pt x="597" y="4"/>
                      <a:pt x="516" y="14"/>
                    </a:cubicBezTo>
                    <a:cubicBezTo>
                      <a:pt x="378" y="26"/>
                      <a:pt x="240" y="52"/>
                      <a:pt x="114" y="102"/>
                    </a:cubicBezTo>
                    <a:cubicBezTo>
                      <a:pt x="63" y="115"/>
                      <a:pt x="26" y="152"/>
                      <a:pt x="13" y="203"/>
                    </a:cubicBezTo>
                    <a:cubicBezTo>
                      <a:pt x="1" y="240"/>
                      <a:pt x="13" y="253"/>
                      <a:pt x="26" y="253"/>
                    </a:cubicBezTo>
                    <a:cubicBezTo>
                      <a:pt x="38" y="253"/>
                      <a:pt x="38" y="190"/>
                      <a:pt x="139" y="165"/>
                    </a:cubicBezTo>
                    <a:cubicBezTo>
                      <a:pt x="227" y="152"/>
                      <a:pt x="378" y="127"/>
                      <a:pt x="529" y="115"/>
                    </a:cubicBezTo>
                    <a:cubicBezTo>
                      <a:pt x="843" y="77"/>
                      <a:pt x="1095" y="89"/>
                      <a:pt x="1095" y="52"/>
                    </a:cubicBezTo>
                    <a:cubicBezTo>
                      <a:pt x="1095" y="33"/>
                      <a:pt x="949" y="0"/>
                      <a:pt x="745"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822;p28"/>
              <p:cNvSpPr/>
              <p:nvPr/>
            </p:nvSpPr>
            <p:spPr>
              <a:xfrm>
                <a:off x="2525775" y="3184100"/>
                <a:ext cx="415625" cy="485750"/>
              </a:xfrm>
              <a:custGeom>
                <a:avLst/>
                <a:gdLst/>
                <a:ahLst/>
                <a:cxnLst/>
                <a:rect l="l" t="t" r="r" b="b"/>
                <a:pathLst>
                  <a:path w="16625" h="19430" extrusionOk="0">
                    <a:moveTo>
                      <a:pt x="10078" y="1"/>
                    </a:moveTo>
                    <a:cubicBezTo>
                      <a:pt x="8988" y="1"/>
                      <a:pt x="7598" y="160"/>
                      <a:pt x="6313" y="378"/>
                    </a:cubicBezTo>
                    <a:cubicBezTo>
                      <a:pt x="4415" y="693"/>
                      <a:pt x="2818" y="1988"/>
                      <a:pt x="2101" y="3774"/>
                    </a:cubicBezTo>
                    <a:cubicBezTo>
                      <a:pt x="818" y="6980"/>
                      <a:pt x="152" y="9005"/>
                      <a:pt x="1" y="9457"/>
                    </a:cubicBezTo>
                    <a:lnTo>
                      <a:pt x="4063" y="11293"/>
                    </a:lnTo>
                    <a:lnTo>
                      <a:pt x="4704" y="9130"/>
                    </a:lnTo>
                    <a:lnTo>
                      <a:pt x="4704" y="9130"/>
                    </a:lnTo>
                    <a:lnTo>
                      <a:pt x="4327" y="19429"/>
                    </a:lnTo>
                    <a:lnTo>
                      <a:pt x="15996" y="19027"/>
                    </a:lnTo>
                    <a:lnTo>
                      <a:pt x="16298" y="12048"/>
                    </a:lnTo>
                    <a:cubicBezTo>
                      <a:pt x="16298" y="8389"/>
                      <a:pt x="16625" y="5383"/>
                      <a:pt x="16285" y="3673"/>
                    </a:cubicBezTo>
                    <a:cubicBezTo>
                      <a:pt x="15833" y="1447"/>
                      <a:pt x="12488" y="26"/>
                      <a:pt x="10199" y="1"/>
                    </a:cubicBezTo>
                    <a:cubicBezTo>
                      <a:pt x="10159" y="1"/>
                      <a:pt x="10119" y="1"/>
                      <a:pt x="1007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823;p28"/>
              <p:cNvSpPr/>
              <p:nvPr/>
            </p:nvSpPr>
            <p:spPr>
              <a:xfrm>
                <a:off x="2716600" y="3660700"/>
                <a:ext cx="179550" cy="22350"/>
              </a:xfrm>
              <a:custGeom>
                <a:avLst/>
                <a:gdLst/>
                <a:ahLst/>
                <a:cxnLst/>
                <a:rect l="l" t="t" r="r" b="b"/>
                <a:pathLst>
                  <a:path w="7182" h="894" extrusionOk="0">
                    <a:moveTo>
                      <a:pt x="7181" y="1"/>
                    </a:moveTo>
                    <a:lnTo>
                      <a:pt x="13" y="252"/>
                    </a:lnTo>
                    <a:cubicBezTo>
                      <a:pt x="13" y="327"/>
                      <a:pt x="13" y="390"/>
                      <a:pt x="1" y="466"/>
                    </a:cubicBezTo>
                    <a:lnTo>
                      <a:pt x="7018" y="893"/>
                    </a:lnTo>
                    <a:lnTo>
                      <a:pt x="718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824;p28"/>
              <p:cNvSpPr/>
              <p:nvPr/>
            </p:nvSpPr>
            <p:spPr>
              <a:xfrm>
                <a:off x="2716925" y="3441575"/>
                <a:ext cx="216000" cy="225425"/>
              </a:xfrm>
              <a:custGeom>
                <a:avLst/>
                <a:gdLst/>
                <a:ahLst/>
                <a:cxnLst/>
                <a:rect l="l" t="t" r="r" b="b"/>
                <a:pathLst>
                  <a:path w="8640" h="9017" extrusionOk="0">
                    <a:moveTo>
                      <a:pt x="3370" y="1"/>
                    </a:moveTo>
                    <a:cubicBezTo>
                      <a:pt x="3373" y="1"/>
                      <a:pt x="3375" y="1"/>
                      <a:pt x="3377" y="1"/>
                    </a:cubicBezTo>
                    <a:lnTo>
                      <a:pt x="3377" y="1"/>
                    </a:lnTo>
                    <a:cubicBezTo>
                      <a:pt x="3379" y="1"/>
                      <a:pt x="3381" y="1"/>
                      <a:pt x="3383" y="1"/>
                    </a:cubicBezTo>
                    <a:close/>
                    <a:moveTo>
                      <a:pt x="3377" y="1"/>
                    </a:moveTo>
                    <a:cubicBezTo>
                      <a:pt x="2788" y="2"/>
                      <a:pt x="2212" y="90"/>
                      <a:pt x="1773" y="441"/>
                    </a:cubicBezTo>
                    <a:cubicBezTo>
                      <a:pt x="1220" y="869"/>
                      <a:pt x="994" y="1585"/>
                      <a:pt x="843" y="2264"/>
                    </a:cubicBezTo>
                    <a:cubicBezTo>
                      <a:pt x="252" y="4779"/>
                      <a:pt x="126" y="6489"/>
                      <a:pt x="0" y="9017"/>
                    </a:cubicBezTo>
                    <a:lnTo>
                      <a:pt x="7168" y="8778"/>
                    </a:lnTo>
                    <a:lnTo>
                      <a:pt x="8639" y="127"/>
                    </a:lnTo>
                    <a:lnTo>
                      <a:pt x="8639" y="127"/>
                    </a:lnTo>
                    <a:cubicBezTo>
                      <a:pt x="8187" y="215"/>
                      <a:pt x="7734" y="252"/>
                      <a:pt x="7281" y="252"/>
                    </a:cubicBezTo>
                    <a:cubicBezTo>
                      <a:pt x="6288" y="252"/>
                      <a:pt x="5294" y="102"/>
                      <a:pt x="4314" y="39"/>
                    </a:cubicBezTo>
                    <a:cubicBezTo>
                      <a:pt x="4014" y="26"/>
                      <a:pt x="3689" y="1"/>
                      <a:pt x="3377" y="1"/>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825;p28"/>
              <p:cNvSpPr/>
              <p:nvPr/>
            </p:nvSpPr>
            <p:spPr>
              <a:xfrm>
                <a:off x="2635825" y="3222475"/>
                <a:ext cx="37750" cy="187375"/>
              </a:xfrm>
              <a:custGeom>
                <a:avLst/>
                <a:gdLst/>
                <a:ahLst/>
                <a:cxnLst/>
                <a:rect l="l" t="t" r="r" b="b"/>
                <a:pathLst>
                  <a:path w="1510" h="7495" extrusionOk="0">
                    <a:moveTo>
                      <a:pt x="88" y="0"/>
                    </a:moveTo>
                    <a:cubicBezTo>
                      <a:pt x="63" y="0"/>
                      <a:pt x="25" y="0"/>
                      <a:pt x="0" y="13"/>
                    </a:cubicBezTo>
                    <a:cubicBezTo>
                      <a:pt x="0" y="25"/>
                      <a:pt x="113" y="25"/>
                      <a:pt x="314" y="101"/>
                    </a:cubicBezTo>
                    <a:cubicBezTo>
                      <a:pt x="579" y="214"/>
                      <a:pt x="817" y="403"/>
                      <a:pt x="981" y="654"/>
                    </a:cubicBezTo>
                    <a:cubicBezTo>
                      <a:pt x="1232" y="1006"/>
                      <a:pt x="1371" y="1434"/>
                      <a:pt x="1383" y="1861"/>
                    </a:cubicBezTo>
                    <a:cubicBezTo>
                      <a:pt x="1408" y="2402"/>
                      <a:pt x="1358" y="2930"/>
                      <a:pt x="1270" y="3458"/>
                    </a:cubicBezTo>
                    <a:cubicBezTo>
                      <a:pt x="1107" y="4427"/>
                      <a:pt x="880" y="5382"/>
                      <a:pt x="616" y="6325"/>
                    </a:cubicBezTo>
                    <a:cubicBezTo>
                      <a:pt x="516" y="6678"/>
                      <a:pt x="440" y="6967"/>
                      <a:pt x="377" y="7180"/>
                    </a:cubicBezTo>
                    <a:cubicBezTo>
                      <a:pt x="340" y="7281"/>
                      <a:pt x="314" y="7394"/>
                      <a:pt x="302" y="7495"/>
                    </a:cubicBezTo>
                    <a:cubicBezTo>
                      <a:pt x="352" y="7394"/>
                      <a:pt x="390" y="7294"/>
                      <a:pt x="415" y="7180"/>
                    </a:cubicBezTo>
                    <a:cubicBezTo>
                      <a:pt x="478" y="6979"/>
                      <a:pt x="566" y="6690"/>
                      <a:pt x="679" y="6338"/>
                    </a:cubicBezTo>
                    <a:cubicBezTo>
                      <a:pt x="968" y="5395"/>
                      <a:pt x="1207" y="4439"/>
                      <a:pt x="1371" y="3471"/>
                    </a:cubicBezTo>
                    <a:cubicBezTo>
                      <a:pt x="1459" y="2930"/>
                      <a:pt x="1509" y="2390"/>
                      <a:pt x="1484" y="1849"/>
                    </a:cubicBezTo>
                    <a:cubicBezTo>
                      <a:pt x="1459" y="1396"/>
                      <a:pt x="1308" y="956"/>
                      <a:pt x="1044" y="591"/>
                    </a:cubicBezTo>
                    <a:cubicBezTo>
                      <a:pt x="868" y="340"/>
                      <a:pt x="616" y="164"/>
                      <a:pt x="327" y="51"/>
                    </a:cubicBezTo>
                    <a:cubicBezTo>
                      <a:pt x="252" y="25"/>
                      <a:pt x="176" y="0"/>
                      <a:pt x="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826;p28"/>
              <p:cNvSpPr/>
              <p:nvPr/>
            </p:nvSpPr>
            <p:spPr>
              <a:xfrm>
                <a:off x="2529250" y="3406700"/>
                <a:ext cx="102200" cy="46225"/>
              </a:xfrm>
              <a:custGeom>
                <a:avLst/>
                <a:gdLst/>
                <a:ahLst/>
                <a:cxnLst/>
                <a:rect l="l" t="t" r="r" b="b"/>
                <a:pathLst>
                  <a:path w="4088" h="1849" extrusionOk="0">
                    <a:moveTo>
                      <a:pt x="0" y="0"/>
                    </a:moveTo>
                    <a:lnTo>
                      <a:pt x="0" y="0"/>
                    </a:lnTo>
                    <a:cubicBezTo>
                      <a:pt x="176" y="126"/>
                      <a:pt x="365" y="239"/>
                      <a:pt x="566" y="340"/>
                    </a:cubicBezTo>
                    <a:cubicBezTo>
                      <a:pt x="918" y="528"/>
                      <a:pt x="1421" y="767"/>
                      <a:pt x="1987" y="1031"/>
                    </a:cubicBezTo>
                    <a:cubicBezTo>
                      <a:pt x="2565" y="1283"/>
                      <a:pt x="3081" y="1497"/>
                      <a:pt x="3458" y="1635"/>
                    </a:cubicBezTo>
                    <a:cubicBezTo>
                      <a:pt x="3659" y="1735"/>
                      <a:pt x="3873" y="1798"/>
                      <a:pt x="4087" y="1849"/>
                    </a:cubicBezTo>
                    <a:cubicBezTo>
                      <a:pt x="3898" y="1748"/>
                      <a:pt x="3697" y="1647"/>
                      <a:pt x="3496" y="1572"/>
                    </a:cubicBezTo>
                    <a:cubicBezTo>
                      <a:pt x="3119" y="1421"/>
                      <a:pt x="2603" y="1195"/>
                      <a:pt x="2037" y="931"/>
                    </a:cubicBezTo>
                    <a:cubicBezTo>
                      <a:pt x="1471" y="679"/>
                      <a:pt x="968" y="440"/>
                      <a:pt x="591" y="264"/>
                    </a:cubicBezTo>
                    <a:cubicBezTo>
                      <a:pt x="403" y="164"/>
                      <a:pt x="201" y="76"/>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827;p28"/>
              <p:cNvSpPr/>
              <p:nvPr/>
            </p:nvSpPr>
            <p:spPr>
              <a:xfrm>
                <a:off x="2413875" y="3683025"/>
                <a:ext cx="397375" cy="575625"/>
              </a:xfrm>
              <a:custGeom>
                <a:avLst/>
                <a:gdLst/>
                <a:ahLst/>
                <a:cxnLst/>
                <a:rect l="l" t="t" r="r" b="b"/>
                <a:pathLst>
                  <a:path w="15895" h="23025" extrusionOk="0">
                    <a:moveTo>
                      <a:pt x="2742" y="0"/>
                    </a:moveTo>
                    <a:cubicBezTo>
                      <a:pt x="755" y="1082"/>
                      <a:pt x="0" y="3559"/>
                      <a:pt x="1044" y="5571"/>
                    </a:cubicBezTo>
                    <a:lnTo>
                      <a:pt x="11204" y="23025"/>
                    </a:lnTo>
                    <a:lnTo>
                      <a:pt x="15895" y="20195"/>
                    </a:lnTo>
                    <a:lnTo>
                      <a:pt x="7998" y="4439"/>
                    </a:lnTo>
                    <a:lnTo>
                      <a:pt x="13719" y="705"/>
                    </a:lnTo>
                    <a:lnTo>
                      <a:pt x="274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828;p28"/>
              <p:cNvSpPr/>
              <p:nvPr/>
            </p:nvSpPr>
            <p:spPr>
              <a:xfrm>
                <a:off x="2341875" y="3661325"/>
                <a:ext cx="449900" cy="615875"/>
              </a:xfrm>
              <a:custGeom>
                <a:avLst/>
                <a:gdLst/>
                <a:ahLst/>
                <a:cxnLst/>
                <a:rect l="l" t="t" r="r" b="b"/>
                <a:pathLst>
                  <a:path w="17996" h="24635" extrusionOk="0">
                    <a:moveTo>
                      <a:pt x="17995" y="1"/>
                    </a:moveTo>
                    <a:lnTo>
                      <a:pt x="4050" y="504"/>
                    </a:lnTo>
                    <a:cubicBezTo>
                      <a:pt x="1786" y="579"/>
                      <a:pt x="1" y="2453"/>
                      <a:pt x="38" y="4716"/>
                    </a:cubicBezTo>
                    <a:lnTo>
                      <a:pt x="617" y="24635"/>
                    </a:lnTo>
                    <a:lnTo>
                      <a:pt x="6477" y="24622"/>
                    </a:lnTo>
                    <a:lnTo>
                      <a:pt x="6275" y="5798"/>
                    </a:lnTo>
                    <a:lnTo>
                      <a:pt x="17995" y="5483"/>
                    </a:lnTo>
                    <a:lnTo>
                      <a:pt x="1799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829;p28"/>
              <p:cNvSpPr/>
              <p:nvPr/>
            </p:nvSpPr>
            <p:spPr>
              <a:xfrm>
                <a:off x="2498750" y="3823225"/>
                <a:ext cx="5375" cy="453675"/>
              </a:xfrm>
              <a:custGeom>
                <a:avLst/>
                <a:gdLst/>
                <a:ahLst/>
                <a:cxnLst/>
                <a:rect l="l" t="t" r="r" b="b"/>
                <a:pathLst>
                  <a:path w="215" h="18147" extrusionOk="0">
                    <a:moveTo>
                      <a:pt x="13" y="1"/>
                    </a:moveTo>
                    <a:cubicBezTo>
                      <a:pt x="0" y="64"/>
                      <a:pt x="0" y="114"/>
                      <a:pt x="0" y="177"/>
                    </a:cubicBezTo>
                    <a:lnTo>
                      <a:pt x="0" y="717"/>
                    </a:lnTo>
                    <a:cubicBezTo>
                      <a:pt x="0" y="1183"/>
                      <a:pt x="13" y="1849"/>
                      <a:pt x="13" y="2654"/>
                    </a:cubicBezTo>
                    <a:cubicBezTo>
                      <a:pt x="13" y="4314"/>
                      <a:pt x="26" y="6565"/>
                      <a:pt x="38" y="9067"/>
                    </a:cubicBezTo>
                    <a:cubicBezTo>
                      <a:pt x="51" y="11582"/>
                      <a:pt x="76" y="13845"/>
                      <a:pt x="114" y="15493"/>
                    </a:cubicBezTo>
                    <a:cubicBezTo>
                      <a:pt x="126" y="16310"/>
                      <a:pt x="151" y="16977"/>
                      <a:pt x="164" y="17429"/>
                    </a:cubicBezTo>
                    <a:cubicBezTo>
                      <a:pt x="177" y="17643"/>
                      <a:pt x="189" y="17832"/>
                      <a:pt x="189" y="17957"/>
                    </a:cubicBezTo>
                    <a:cubicBezTo>
                      <a:pt x="189" y="18020"/>
                      <a:pt x="189" y="18083"/>
                      <a:pt x="202" y="18146"/>
                    </a:cubicBezTo>
                    <a:cubicBezTo>
                      <a:pt x="214" y="18083"/>
                      <a:pt x="214" y="18020"/>
                      <a:pt x="214" y="17957"/>
                    </a:cubicBezTo>
                    <a:lnTo>
                      <a:pt x="214" y="17429"/>
                    </a:lnTo>
                    <a:cubicBezTo>
                      <a:pt x="202" y="16964"/>
                      <a:pt x="202" y="16298"/>
                      <a:pt x="202" y="15493"/>
                    </a:cubicBezTo>
                    <a:cubicBezTo>
                      <a:pt x="189" y="13833"/>
                      <a:pt x="189" y="11582"/>
                      <a:pt x="177" y="9067"/>
                    </a:cubicBezTo>
                    <a:cubicBezTo>
                      <a:pt x="164" y="6565"/>
                      <a:pt x="139" y="4301"/>
                      <a:pt x="101" y="2654"/>
                    </a:cubicBezTo>
                    <a:cubicBezTo>
                      <a:pt x="76" y="1837"/>
                      <a:pt x="63" y="1170"/>
                      <a:pt x="51" y="705"/>
                    </a:cubicBezTo>
                    <a:cubicBezTo>
                      <a:pt x="38" y="491"/>
                      <a:pt x="26" y="315"/>
                      <a:pt x="26" y="177"/>
                    </a:cubicBezTo>
                    <a:cubicBezTo>
                      <a:pt x="26" y="114"/>
                      <a:pt x="13" y="64"/>
                      <a:pt x="13"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830;p28"/>
              <p:cNvSpPr/>
              <p:nvPr/>
            </p:nvSpPr>
            <p:spPr>
              <a:xfrm>
                <a:off x="2496225" y="3345400"/>
                <a:ext cx="523450" cy="497975"/>
              </a:xfrm>
              <a:custGeom>
                <a:avLst/>
                <a:gdLst/>
                <a:ahLst/>
                <a:cxnLst/>
                <a:rect l="l" t="t" r="r" b="b"/>
                <a:pathLst>
                  <a:path w="20938" h="19919" extrusionOk="0">
                    <a:moveTo>
                      <a:pt x="13645" y="0"/>
                    </a:moveTo>
                    <a:cubicBezTo>
                      <a:pt x="11934" y="0"/>
                      <a:pt x="10564" y="1383"/>
                      <a:pt x="10564" y="3081"/>
                    </a:cubicBezTo>
                    <a:lnTo>
                      <a:pt x="10564" y="17793"/>
                    </a:lnTo>
                    <a:lnTo>
                      <a:pt x="2139" y="17793"/>
                    </a:lnTo>
                    <a:cubicBezTo>
                      <a:pt x="957" y="17793"/>
                      <a:pt x="13" y="18749"/>
                      <a:pt x="1" y="19918"/>
                    </a:cubicBezTo>
                    <a:lnTo>
                      <a:pt x="19253" y="19918"/>
                    </a:lnTo>
                    <a:cubicBezTo>
                      <a:pt x="20183" y="19881"/>
                      <a:pt x="20925" y="19101"/>
                      <a:pt x="20938" y="18171"/>
                    </a:cubicBezTo>
                    <a:lnTo>
                      <a:pt x="20938" y="3081"/>
                    </a:lnTo>
                    <a:cubicBezTo>
                      <a:pt x="20938" y="1383"/>
                      <a:pt x="19555" y="0"/>
                      <a:pt x="17857"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831;p28"/>
              <p:cNvSpPr/>
              <p:nvPr/>
            </p:nvSpPr>
            <p:spPr>
              <a:xfrm>
                <a:off x="2789225" y="3357650"/>
                <a:ext cx="3475" cy="482900"/>
              </a:xfrm>
              <a:custGeom>
                <a:avLst/>
                <a:gdLst/>
                <a:ahLst/>
                <a:cxnLst/>
                <a:rect l="l" t="t" r="r" b="b"/>
                <a:pathLst>
                  <a:path w="139" h="19316" extrusionOk="0">
                    <a:moveTo>
                      <a:pt x="76" y="0"/>
                    </a:moveTo>
                    <a:cubicBezTo>
                      <a:pt x="38" y="0"/>
                      <a:pt x="1" y="4326"/>
                      <a:pt x="1" y="9658"/>
                    </a:cubicBezTo>
                    <a:cubicBezTo>
                      <a:pt x="1" y="14990"/>
                      <a:pt x="38" y="19315"/>
                      <a:pt x="76" y="19315"/>
                    </a:cubicBezTo>
                    <a:cubicBezTo>
                      <a:pt x="101" y="19315"/>
                      <a:pt x="139" y="14990"/>
                      <a:pt x="139" y="9658"/>
                    </a:cubicBezTo>
                    <a:cubicBezTo>
                      <a:pt x="139" y="4326"/>
                      <a:pt x="101" y="0"/>
                      <a:pt x="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832;p28"/>
              <p:cNvSpPr/>
              <p:nvPr/>
            </p:nvSpPr>
            <p:spPr>
              <a:xfrm>
                <a:off x="2613175" y="3843675"/>
                <a:ext cx="305900" cy="478175"/>
              </a:xfrm>
              <a:custGeom>
                <a:avLst/>
                <a:gdLst/>
                <a:ahLst/>
                <a:cxnLst/>
                <a:rect l="l" t="t" r="r" b="b"/>
                <a:pathLst>
                  <a:path w="12236" h="19127" extrusionOk="0">
                    <a:moveTo>
                      <a:pt x="5207" y="0"/>
                    </a:moveTo>
                    <a:lnTo>
                      <a:pt x="5207" y="15442"/>
                    </a:lnTo>
                    <a:cubicBezTo>
                      <a:pt x="4364" y="17089"/>
                      <a:pt x="2402" y="18208"/>
                      <a:pt x="1" y="19126"/>
                    </a:cubicBezTo>
                    <a:lnTo>
                      <a:pt x="12236" y="19126"/>
                    </a:lnTo>
                    <a:cubicBezTo>
                      <a:pt x="9746" y="18120"/>
                      <a:pt x="7508" y="17341"/>
                      <a:pt x="6577" y="15442"/>
                    </a:cubicBezTo>
                    <a:lnTo>
                      <a:pt x="6577"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833;p28"/>
              <p:cNvSpPr/>
              <p:nvPr/>
            </p:nvSpPr>
            <p:spPr>
              <a:xfrm>
                <a:off x="753050" y="3263650"/>
                <a:ext cx="116650" cy="916425"/>
              </a:xfrm>
              <a:custGeom>
                <a:avLst/>
                <a:gdLst/>
                <a:ahLst/>
                <a:cxnLst/>
                <a:rect l="l" t="t" r="r" b="b"/>
                <a:pathLst>
                  <a:path w="4666" h="36657" extrusionOk="0">
                    <a:moveTo>
                      <a:pt x="692" y="1"/>
                    </a:moveTo>
                    <a:cubicBezTo>
                      <a:pt x="690" y="4"/>
                      <a:pt x="689" y="8"/>
                      <a:pt x="687" y="13"/>
                    </a:cubicBezTo>
                    <a:lnTo>
                      <a:pt x="687" y="13"/>
                    </a:lnTo>
                    <a:cubicBezTo>
                      <a:pt x="689" y="9"/>
                      <a:pt x="691" y="5"/>
                      <a:pt x="692" y="1"/>
                    </a:cubicBezTo>
                    <a:close/>
                    <a:moveTo>
                      <a:pt x="687" y="13"/>
                    </a:moveTo>
                    <a:lnTo>
                      <a:pt x="687" y="13"/>
                    </a:lnTo>
                    <a:cubicBezTo>
                      <a:pt x="501" y="474"/>
                      <a:pt x="352" y="948"/>
                      <a:pt x="265" y="1447"/>
                    </a:cubicBezTo>
                    <a:cubicBezTo>
                      <a:pt x="1" y="2792"/>
                      <a:pt x="26" y="4188"/>
                      <a:pt x="327" y="5533"/>
                    </a:cubicBezTo>
                    <a:cubicBezTo>
                      <a:pt x="541" y="6451"/>
                      <a:pt x="893" y="7344"/>
                      <a:pt x="1371" y="8162"/>
                    </a:cubicBezTo>
                    <a:cubicBezTo>
                      <a:pt x="1887" y="9054"/>
                      <a:pt x="2566" y="9910"/>
                      <a:pt x="3107" y="10903"/>
                    </a:cubicBezTo>
                    <a:cubicBezTo>
                      <a:pt x="3698" y="11947"/>
                      <a:pt x="3936" y="13141"/>
                      <a:pt x="3786" y="14336"/>
                    </a:cubicBezTo>
                    <a:cubicBezTo>
                      <a:pt x="3660" y="15568"/>
                      <a:pt x="3245" y="16788"/>
                      <a:pt x="2830" y="18045"/>
                    </a:cubicBezTo>
                    <a:cubicBezTo>
                      <a:pt x="2427" y="19303"/>
                      <a:pt x="2050" y="20560"/>
                      <a:pt x="2000" y="21818"/>
                    </a:cubicBezTo>
                    <a:cubicBezTo>
                      <a:pt x="1962" y="23075"/>
                      <a:pt x="2189" y="24270"/>
                      <a:pt x="2490" y="25376"/>
                    </a:cubicBezTo>
                    <a:cubicBezTo>
                      <a:pt x="2792" y="26483"/>
                      <a:pt x="3169" y="27514"/>
                      <a:pt x="3484" y="28470"/>
                    </a:cubicBezTo>
                    <a:cubicBezTo>
                      <a:pt x="3786" y="29363"/>
                      <a:pt x="4037" y="30268"/>
                      <a:pt x="4226" y="31199"/>
                    </a:cubicBezTo>
                    <a:cubicBezTo>
                      <a:pt x="4578" y="32884"/>
                      <a:pt x="4502" y="34317"/>
                      <a:pt x="4263" y="35248"/>
                    </a:cubicBezTo>
                    <a:cubicBezTo>
                      <a:pt x="4175" y="35600"/>
                      <a:pt x="4050" y="35952"/>
                      <a:pt x="3899" y="36291"/>
                    </a:cubicBezTo>
                    <a:lnTo>
                      <a:pt x="3773" y="36555"/>
                    </a:lnTo>
                    <a:cubicBezTo>
                      <a:pt x="3760" y="36581"/>
                      <a:pt x="3748" y="36618"/>
                      <a:pt x="3735" y="36643"/>
                    </a:cubicBezTo>
                    <a:lnTo>
                      <a:pt x="3748" y="36656"/>
                    </a:lnTo>
                    <a:cubicBezTo>
                      <a:pt x="3760" y="36618"/>
                      <a:pt x="3773" y="36593"/>
                      <a:pt x="3798" y="36568"/>
                    </a:cubicBezTo>
                    <a:lnTo>
                      <a:pt x="3924" y="36304"/>
                    </a:lnTo>
                    <a:cubicBezTo>
                      <a:pt x="4087" y="35977"/>
                      <a:pt x="4213" y="35625"/>
                      <a:pt x="4314" y="35260"/>
                    </a:cubicBezTo>
                    <a:cubicBezTo>
                      <a:pt x="4565" y="34317"/>
                      <a:pt x="4666" y="32884"/>
                      <a:pt x="4326" y="31173"/>
                    </a:cubicBezTo>
                    <a:cubicBezTo>
                      <a:pt x="4138" y="30243"/>
                      <a:pt x="3886" y="29338"/>
                      <a:pt x="3584" y="28445"/>
                    </a:cubicBezTo>
                    <a:cubicBezTo>
                      <a:pt x="3270" y="27476"/>
                      <a:pt x="2893" y="26445"/>
                      <a:pt x="2604" y="25339"/>
                    </a:cubicBezTo>
                    <a:cubicBezTo>
                      <a:pt x="2314" y="24245"/>
                      <a:pt x="2101" y="23063"/>
                      <a:pt x="2138" y="21818"/>
                    </a:cubicBezTo>
                    <a:cubicBezTo>
                      <a:pt x="2176" y="20585"/>
                      <a:pt x="2553" y="19341"/>
                      <a:pt x="2968" y="18083"/>
                    </a:cubicBezTo>
                    <a:cubicBezTo>
                      <a:pt x="3371" y="16838"/>
                      <a:pt x="3798" y="15606"/>
                      <a:pt x="3924" y="14348"/>
                    </a:cubicBezTo>
                    <a:cubicBezTo>
                      <a:pt x="4062" y="13129"/>
                      <a:pt x="3823" y="11909"/>
                      <a:pt x="3220" y="10840"/>
                    </a:cubicBezTo>
                    <a:cubicBezTo>
                      <a:pt x="2666" y="9834"/>
                      <a:pt x="1975" y="8979"/>
                      <a:pt x="1472" y="8099"/>
                    </a:cubicBezTo>
                    <a:cubicBezTo>
                      <a:pt x="994" y="7294"/>
                      <a:pt x="642" y="6414"/>
                      <a:pt x="416" y="5508"/>
                    </a:cubicBezTo>
                    <a:cubicBezTo>
                      <a:pt x="101" y="4175"/>
                      <a:pt x="76" y="2792"/>
                      <a:pt x="315" y="1447"/>
                    </a:cubicBezTo>
                    <a:cubicBezTo>
                      <a:pt x="378" y="1082"/>
                      <a:pt x="466" y="730"/>
                      <a:pt x="579" y="365"/>
                    </a:cubicBezTo>
                    <a:cubicBezTo>
                      <a:pt x="617" y="252"/>
                      <a:pt x="642" y="164"/>
                      <a:pt x="667" y="89"/>
                    </a:cubicBezTo>
                    <a:cubicBezTo>
                      <a:pt x="678" y="67"/>
                      <a:pt x="679" y="37"/>
                      <a:pt x="687" y="13"/>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834;p28"/>
              <p:cNvSpPr/>
              <p:nvPr/>
            </p:nvSpPr>
            <p:spPr>
              <a:xfrm>
                <a:off x="778825" y="3357275"/>
                <a:ext cx="56925" cy="132425"/>
              </a:xfrm>
              <a:custGeom>
                <a:avLst/>
                <a:gdLst/>
                <a:ahLst/>
                <a:cxnLst/>
                <a:rect l="l" t="t" r="r" b="b"/>
                <a:pathLst>
                  <a:path w="2277" h="5297" extrusionOk="0">
                    <a:moveTo>
                      <a:pt x="1946" y="0"/>
                    </a:moveTo>
                    <a:cubicBezTo>
                      <a:pt x="1915" y="0"/>
                      <a:pt x="1885" y="13"/>
                      <a:pt x="1862" y="41"/>
                    </a:cubicBezTo>
                    <a:cubicBezTo>
                      <a:pt x="1" y="1977"/>
                      <a:pt x="1032" y="5297"/>
                      <a:pt x="1032" y="5297"/>
                    </a:cubicBezTo>
                    <a:cubicBezTo>
                      <a:pt x="2277" y="2317"/>
                      <a:pt x="2164" y="644"/>
                      <a:pt x="2063" y="91"/>
                    </a:cubicBezTo>
                    <a:cubicBezTo>
                      <a:pt x="2047" y="36"/>
                      <a:pt x="1997" y="0"/>
                      <a:pt x="19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835;p28"/>
              <p:cNvSpPr/>
              <p:nvPr/>
            </p:nvSpPr>
            <p:spPr>
              <a:xfrm>
                <a:off x="803675" y="3385625"/>
                <a:ext cx="16675" cy="103775"/>
              </a:xfrm>
              <a:custGeom>
                <a:avLst/>
                <a:gdLst/>
                <a:ahLst/>
                <a:cxnLst/>
                <a:rect l="l" t="t" r="r" b="b"/>
                <a:pathLst>
                  <a:path w="667" h="4151" extrusionOk="0">
                    <a:moveTo>
                      <a:pt x="667" y="1"/>
                    </a:moveTo>
                    <a:lnTo>
                      <a:pt x="667" y="1"/>
                    </a:lnTo>
                    <a:cubicBezTo>
                      <a:pt x="591" y="202"/>
                      <a:pt x="541" y="403"/>
                      <a:pt x="503" y="604"/>
                    </a:cubicBezTo>
                    <a:cubicBezTo>
                      <a:pt x="428" y="969"/>
                      <a:pt x="327" y="1484"/>
                      <a:pt x="226" y="2063"/>
                    </a:cubicBezTo>
                    <a:cubicBezTo>
                      <a:pt x="138" y="2629"/>
                      <a:pt x="76" y="3157"/>
                      <a:pt x="38" y="3534"/>
                    </a:cubicBezTo>
                    <a:cubicBezTo>
                      <a:pt x="0" y="3735"/>
                      <a:pt x="0" y="3949"/>
                      <a:pt x="13" y="4150"/>
                    </a:cubicBezTo>
                    <a:cubicBezTo>
                      <a:pt x="76" y="3949"/>
                      <a:pt x="113" y="3748"/>
                      <a:pt x="126" y="3547"/>
                    </a:cubicBezTo>
                    <a:cubicBezTo>
                      <a:pt x="189" y="3119"/>
                      <a:pt x="277" y="2629"/>
                      <a:pt x="365" y="2075"/>
                    </a:cubicBezTo>
                    <a:cubicBezTo>
                      <a:pt x="453" y="1535"/>
                      <a:pt x="528" y="1044"/>
                      <a:pt x="591" y="617"/>
                    </a:cubicBezTo>
                    <a:cubicBezTo>
                      <a:pt x="641" y="416"/>
                      <a:pt x="667" y="214"/>
                      <a:pt x="66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836;p28"/>
              <p:cNvSpPr/>
              <p:nvPr/>
            </p:nvSpPr>
            <p:spPr>
              <a:xfrm>
                <a:off x="835425" y="3578525"/>
                <a:ext cx="83875" cy="106725"/>
              </a:xfrm>
              <a:custGeom>
                <a:avLst/>
                <a:gdLst/>
                <a:ahLst/>
                <a:cxnLst/>
                <a:rect l="l" t="t" r="r" b="b"/>
                <a:pathLst>
                  <a:path w="3355" h="4269" extrusionOk="0">
                    <a:moveTo>
                      <a:pt x="3228" y="1"/>
                    </a:moveTo>
                    <a:cubicBezTo>
                      <a:pt x="3217" y="1"/>
                      <a:pt x="3206" y="2"/>
                      <a:pt x="3194" y="6"/>
                    </a:cubicBezTo>
                    <a:cubicBezTo>
                      <a:pt x="629" y="861"/>
                      <a:pt x="0" y="4268"/>
                      <a:pt x="0" y="4268"/>
                    </a:cubicBezTo>
                    <a:cubicBezTo>
                      <a:pt x="2490" y="2219"/>
                      <a:pt x="3156" y="685"/>
                      <a:pt x="3332" y="144"/>
                    </a:cubicBezTo>
                    <a:cubicBezTo>
                      <a:pt x="3354" y="67"/>
                      <a:pt x="3300" y="1"/>
                      <a:pt x="322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837;p28"/>
              <p:cNvSpPr/>
              <p:nvPr/>
            </p:nvSpPr>
            <p:spPr>
              <a:xfrm>
                <a:off x="834775" y="3600650"/>
                <a:ext cx="62900" cy="84275"/>
              </a:xfrm>
              <a:custGeom>
                <a:avLst/>
                <a:gdLst/>
                <a:ahLst/>
                <a:cxnLst/>
                <a:rect l="l" t="t" r="r" b="b"/>
                <a:pathLst>
                  <a:path w="2516" h="3371" extrusionOk="0">
                    <a:moveTo>
                      <a:pt x="2516" y="1"/>
                    </a:moveTo>
                    <a:lnTo>
                      <a:pt x="2516" y="1"/>
                    </a:lnTo>
                    <a:cubicBezTo>
                      <a:pt x="2352" y="139"/>
                      <a:pt x="2214" y="290"/>
                      <a:pt x="2088" y="453"/>
                    </a:cubicBezTo>
                    <a:cubicBezTo>
                      <a:pt x="1849" y="743"/>
                      <a:pt x="1510" y="1158"/>
                      <a:pt x="1170" y="1623"/>
                    </a:cubicBezTo>
                    <a:cubicBezTo>
                      <a:pt x="818" y="2076"/>
                      <a:pt x="517" y="2516"/>
                      <a:pt x="303" y="2830"/>
                    </a:cubicBezTo>
                    <a:cubicBezTo>
                      <a:pt x="177" y="2994"/>
                      <a:pt x="76" y="3170"/>
                      <a:pt x="1" y="3371"/>
                    </a:cubicBezTo>
                    <a:cubicBezTo>
                      <a:pt x="139" y="3220"/>
                      <a:pt x="265" y="3056"/>
                      <a:pt x="378" y="2880"/>
                    </a:cubicBezTo>
                    <a:lnTo>
                      <a:pt x="1271" y="1698"/>
                    </a:lnTo>
                    <a:cubicBezTo>
                      <a:pt x="1598" y="1258"/>
                      <a:pt x="1912" y="856"/>
                      <a:pt x="2164" y="516"/>
                    </a:cubicBezTo>
                    <a:cubicBezTo>
                      <a:pt x="2290" y="353"/>
                      <a:pt x="2415" y="189"/>
                      <a:pt x="251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838;p28"/>
              <p:cNvSpPr/>
              <p:nvPr/>
            </p:nvSpPr>
            <p:spPr>
              <a:xfrm>
                <a:off x="808375" y="3774000"/>
                <a:ext cx="59450" cy="125950"/>
              </a:xfrm>
              <a:custGeom>
                <a:avLst/>
                <a:gdLst/>
                <a:ahLst/>
                <a:cxnLst/>
                <a:rect l="l" t="t" r="r" b="b"/>
                <a:pathLst>
                  <a:path w="2378" h="5038" extrusionOk="0">
                    <a:moveTo>
                      <a:pt x="2265" y="1"/>
                    </a:moveTo>
                    <a:cubicBezTo>
                      <a:pt x="2244" y="1"/>
                      <a:pt x="2222" y="7"/>
                      <a:pt x="2201" y="21"/>
                    </a:cubicBezTo>
                    <a:cubicBezTo>
                      <a:pt x="1" y="1580"/>
                      <a:pt x="391" y="5038"/>
                      <a:pt x="391" y="5038"/>
                    </a:cubicBezTo>
                    <a:cubicBezTo>
                      <a:pt x="2189" y="2334"/>
                      <a:pt x="2377" y="674"/>
                      <a:pt x="2377" y="121"/>
                    </a:cubicBezTo>
                    <a:cubicBezTo>
                      <a:pt x="2377" y="48"/>
                      <a:pt x="2323" y="1"/>
                      <a:pt x="226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839;p28"/>
              <p:cNvSpPr/>
              <p:nvPr/>
            </p:nvSpPr>
            <p:spPr>
              <a:xfrm>
                <a:off x="817500" y="3800900"/>
                <a:ext cx="35550" cy="98425"/>
              </a:xfrm>
              <a:custGeom>
                <a:avLst/>
                <a:gdLst/>
                <a:ahLst/>
                <a:cxnLst/>
                <a:rect l="l" t="t" r="r" b="b"/>
                <a:pathLst>
                  <a:path w="1422" h="3937" extrusionOk="0">
                    <a:moveTo>
                      <a:pt x="1421" y="1"/>
                    </a:moveTo>
                    <a:cubicBezTo>
                      <a:pt x="1308" y="164"/>
                      <a:pt x="1220" y="353"/>
                      <a:pt x="1145" y="542"/>
                    </a:cubicBezTo>
                    <a:cubicBezTo>
                      <a:pt x="994" y="894"/>
                      <a:pt x="805" y="1372"/>
                      <a:pt x="604" y="1925"/>
                    </a:cubicBezTo>
                    <a:cubicBezTo>
                      <a:pt x="403" y="2466"/>
                      <a:pt x="239" y="2969"/>
                      <a:pt x="126" y="3333"/>
                    </a:cubicBezTo>
                    <a:cubicBezTo>
                      <a:pt x="63" y="3534"/>
                      <a:pt x="13" y="3736"/>
                      <a:pt x="0" y="3937"/>
                    </a:cubicBezTo>
                    <a:cubicBezTo>
                      <a:pt x="88" y="3761"/>
                      <a:pt x="164" y="3560"/>
                      <a:pt x="214" y="3371"/>
                    </a:cubicBezTo>
                    <a:lnTo>
                      <a:pt x="730" y="1975"/>
                    </a:lnTo>
                    <a:cubicBezTo>
                      <a:pt x="918" y="1447"/>
                      <a:pt x="1094" y="982"/>
                      <a:pt x="1233" y="579"/>
                    </a:cubicBezTo>
                    <a:cubicBezTo>
                      <a:pt x="1321" y="391"/>
                      <a:pt x="1384" y="202"/>
                      <a:pt x="142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840;p28"/>
              <p:cNvSpPr/>
              <p:nvPr/>
            </p:nvSpPr>
            <p:spPr>
              <a:xfrm>
                <a:off x="861850" y="3991425"/>
                <a:ext cx="58475" cy="124200"/>
              </a:xfrm>
              <a:custGeom>
                <a:avLst/>
                <a:gdLst/>
                <a:ahLst/>
                <a:cxnLst/>
                <a:rect l="l" t="t" r="r" b="b"/>
                <a:pathLst>
                  <a:path w="2339" h="4968" extrusionOk="0">
                    <a:moveTo>
                      <a:pt x="2228" y="0"/>
                    </a:moveTo>
                    <a:cubicBezTo>
                      <a:pt x="2206" y="0"/>
                      <a:pt x="2183" y="8"/>
                      <a:pt x="2162" y="25"/>
                    </a:cubicBezTo>
                    <a:cubicBezTo>
                      <a:pt x="1" y="1438"/>
                      <a:pt x="158" y="4695"/>
                      <a:pt x="174" y="4951"/>
                    </a:cubicBezTo>
                    <a:lnTo>
                      <a:pt x="174" y="4951"/>
                    </a:lnTo>
                    <a:cubicBezTo>
                      <a:pt x="2063" y="2320"/>
                      <a:pt x="2313" y="678"/>
                      <a:pt x="2338" y="126"/>
                    </a:cubicBezTo>
                    <a:cubicBezTo>
                      <a:pt x="2338" y="53"/>
                      <a:pt x="2286" y="0"/>
                      <a:pt x="2228" y="0"/>
                    </a:cubicBezTo>
                    <a:close/>
                    <a:moveTo>
                      <a:pt x="174" y="4951"/>
                    </a:moveTo>
                    <a:lnTo>
                      <a:pt x="174" y="4951"/>
                    </a:lnTo>
                    <a:cubicBezTo>
                      <a:pt x="171" y="4957"/>
                      <a:pt x="167" y="4962"/>
                      <a:pt x="163" y="4967"/>
                    </a:cubicBezTo>
                    <a:lnTo>
                      <a:pt x="175" y="4967"/>
                    </a:lnTo>
                    <a:cubicBezTo>
                      <a:pt x="175" y="4967"/>
                      <a:pt x="175" y="4962"/>
                      <a:pt x="174" y="495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841;p28"/>
              <p:cNvSpPr/>
              <p:nvPr/>
            </p:nvSpPr>
            <p:spPr>
              <a:xfrm>
                <a:off x="865600" y="4017825"/>
                <a:ext cx="39000" cy="97175"/>
              </a:xfrm>
              <a:custGeom>
                <a:avLst/>
                <a:gdLst/>
                <a:ahLst/>
                <a:cxnLst/>
                <a:rect l="l" t="t" r="r" b="b"/>
                <a:pathLst>
                  <a:path w="1560" h="3887" extrusionOk="0">
                    <a:moveTo>
                      <a:pt x="1560" y="0"/>
                    </a:moveTo>
                    <a:lnTo>
                      <a:pt x="1560" y="0"/>
                    </a:lnTo>
                    <a:cubicBezTo>
                      <a:pt x="1446" y="164"/>
                      <a:pt x="1346" y="353"/>
                      <a:pt x="1270" y="541"/>
                    </a:cubicBezTo>
                    <a:cubicBezTo>
                      <a:pt x="1107" y="881"/>
                      <a:pt x="893" y="1359"/>
                      <a:pt x="679" y="1899"/>
                    </a:cubicBezTo>
                    <a:cubicBezTo>
                      <a:pt x="453" y="2440"/>
                      <a:pt x="264" y="2930"/>
                      <a:pt x="151" y="3295"/>
                    </a:cubicBezTo>
                    <a:cubicBezTo>
                      <a:pt x="76" y="3484"/>
                      <a:pt x="25" y="3685"/>
                      <a:pt x="0" y="3886"/>
                    </a:cubicBezTo>
                    <a:cubicBezTo>
                      <a:pt x="88" y="3710"/>
                      <a:pt x="176" y="3521"/>
                      <a:pt x="239" y="3320"/>
                    </a:cubicBezTo>
                    <a:cubicBezTo>
                      <a:pt x="403" y="2930"/>
                      <a:pt x="591" y="2465"/>
                      <a:pt x="793" y="1950"/>
                    </a:cubicBezTo>
                    <a:lnTo>
                      <a:pt x="1358" y="579"/>
                    </a:lnTo>
                    <a:cubicBezTo>
                      <a:pt x="1446" y="390"/>
                      <a:pt x="1509" y="202"/>
                      <a:pt x="156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842;p28"/>
              <p:cNvSpPr/>
              <p:nvPr/>
            </p:nvSpPr>
            <p:spPr>
              <a:xfrm>
                <a:off x="688675" y="3306275"/>
                <a:ext cx="78850" cy="110500"/>
              </a:xfrm>
              <a:custGeom>
                <a:avLst/>
                <a:gdLst/>
                <a:ahLst/>
                <a:cxnLst/>
                <a:rect l="l" t="t" r="r" b="b"/>
                <a:pathLst>
                  <a:path w="3154" h="4420" extrusionOk="0">
                    <a:moveTo>
                      <a:pt x="126" y="0"/>
                    </a:moveTo>
                    <a:cubicBezTo>
                      <a:pt x="63" y="0"/>
                      <a:pt x="1" y="53"/>
                      <a:pt x="10" y="119"/>
                    </a:cubicBezTo>
                    <a:cubicBezTo>
                      <a:pt x="73" y="2810"/>
                      <a:pt x="3154" y="4420"/>
                      <a:pt x="3154" y="4420"/>
                    </a:cubicBezTo>
                    <a:cubicBezTo>
                      <a:pt x="1922" y="1427"/>
                      <a:pt x="652" y="333"/>
                      <a:pt x="186" y="18"/>
                    </a:cubicBezTo>
                    <a:cubicBezTo>
                      <a:pt x="168" y="6"/>
                      <a:pt x="147" y="0"/>
                      <a:pt x="1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843;p28"/>
              <p:cNvSpPr/>
              <p:nvPr/>
            </p:nvSpPr>
            <p:spPr>
              <a:xfrm>
                <a:off x="704950" y="3332500"/>
                <a:ext cx="61950" cy="84600"/>
              </a:xfrm>
              <a:custGeom>
                <a:avLst/>
                <a:gdLst/>
                <a:ahLst/>
                <a:cxnLst/>
                <a:rect l="l" t="t" r="r" b="b"/>
                <a:pathLst>
                  <a:path w="2478" h="3384" extrusionOk="0">
                    <a:moveTo>
                      <a:pt x="1" y="0"/>
                    </a:moveTo>
                    <a:lnTo>
                      <a:pt x="1" y="0"/>
                    </a:lnTo>
                    <a:cubicBezTo>
                      <a:pt x="76" y="189"/>
                      <a:pt x="189" y="365"/>
                      <a:pt x="302" y="541"/>
                    </a:cubicBezTo>
                    <a:cubicBezTo>
                      <a:pt x="516" y="856"/>
                      <a:pt x="805" y="1296"/>
                      <a:pt x="1145" y="1761"/>
                    </a:cubicBezTo>
                    <a:cubicBezTo>
                      <a:pt x="1484" y="2226"/>
                      <a:pt x="1811" y="2654"/>
                      <a:pt x="2050" y="2943"/>
                    </a:cubicBezTo>
                    <a:cubicBezTo>
                      <a:pt x="2176" y="3106"/>
                      <a:pt x="2314" y="3257"/>
                      <a:pt x="2478" y="3383"/>
                    </a:cubicBezTo>
                    <a:cubicBezTo>
                      <a:pt x="2377" y="3207"/>
                      <a:pt x="2251" y="3044"/>
                      <a:pt x="2126" y="2880"/>
                    </a:cubicBezTo>
                    <a:lnTo>
                      <a:pt x="1246" y="1685"/>
                    </a:lnTo>
                    <a:lnTo>
                      <a:pt x="378" y="478"/>
                    </a:lnTo>
                    <a:cubicBezTo>
                      <a:pt x="265" y="315"/>
                      <a:pt x="139" y="151"/>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844;p28"/>
              <p:cNvSpPr/>
              <p:nvPr/>
            </p:nvSpPr>
            <p:spPr>
              <a:xfrm>
                <a:off x="765075" y="3489250"/>
                <a:ext cx="85150" cy="105775"/>
              </a:xfrm>
              <a:custGeom>
                <a:avLst/>
                <a:gdLst/>
                <a:ahLst/>
                <a:cxnLst/>
                <a:rect l="l" t="t" r="r" b="b"/>
                <a:pathLst>
                  <a:path w="3406" h="4231" extrusionOk="0">
                    <a:moveTo>
                      <a:pt x="116" y="0"/>
                    </a:moveTo>
                    <a:cubicBezTo>
                      <a:pt x="56" y="0"/>
                      <a:pt x="0" y="55"/>
                      <a:pt x="10" y="131"/>
                    </a:cubicBezTo>
                    <a:cubicBezTo>
                      <a:pt x="236" y="2809"/>
                      <a:pt x="3405" y="4230"/>
                      <a:pt x="3405" y="4230"/>
                    </a:cubicBezTo>
                    <a:cubicBezTo>
                      <a:pt x="1997" y="1313"/>
                      <a:pt x="664" y="307"/>
                      <a:pt x="173" y="18"/>
                    </a:cubicBezTo>
                    <a:cubicBezTo>
                      <a:pt x="155" y="6"/>
                      <a:pt x="135" y="0"/>
                      <a:pt x="1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845;p28"/>
              <p:cNvSpPr/>
              <p:nvPr/>
            </p:nvSpPr>
            <p:spPr>
              <a:xfrm>
                <a:off x="782600" y="3514525"/>
                <a:ext cx="67000" cy="80800"/>
              </a:xfrm>
              <a:custGeom>
                <a:avLst/>
                <a:gdLst/>
                <a:ahLst/>
                <a:cxnLst/>
                <a:rect l="l" t="t" r="r" b="b"/>
                <a:pathLst>
                  <a:path w="2680" h="3232" extrusionOk="0">
                    <a:moveTo>
                      <a:pt x="1" y="0"/>
                    </a:moveTo>
                    <a:lnTo>
                      <a:pt x="1" y="0"/>
                    </a:lnTo>
                    <a:cubicBezTo>
                      <a:pt x="101" y="189"/>
                      <a:pt x="214" y="352"/>
                      <a:pt x="340" y="516"/>
                    </a:cubicBezTo>
                    <a:cubicBezTo>
                      <a:pt x="566" y="818"/>
                      <a:pt x="893" y="1233"/>
                      <a:pt x="1258" y="1685"/>
                    </a:cubicBezTo>
                    <a:cubicBezTo>
                      <a:pt x="1623" y="2138"/>
                      <a:pt x="1975" y="2528"/>
                      <a:pt x="2226" y="2804"/>
                    </a:cubicBezTo>
                    <a:cubicBezTo>
                      <a:pt x="2365" y="2968"/>
                      <a:pt x="2516" y="3106"/>
                      <a:pt x="2679" y="3232"/>
                    </a:cubicBezTo>
                    <a:cubicBezTo>
                      <a:pt x="2566" y="3056"/>
                      <a:pt x="2440" y="2892"/>
                      <a:pt x="2302" y="2742"/>
                    </a:cubicBezTo>
                    <a:lnTo>
                      <a:pt x="1359" y="1610"/>
                    </a:lnTo>
                    <a:lnTo>
                      <a:pt x="416" y="453"/>
                    </a:lnTo>
                    <a:cubicBezTo>
                      <a:pt x="290" y="289"/>
                      <a:pt x="151" y="139"/>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846;p28"/>
              <p:cNvSpPr/>
              <p:nvPr/>
            </p:nvSpPr>
            <p:spPr>
              <a:xfrm>
                <a:off x="749900" y="3661975"/>
                <a:ext cx="56300" cy="131725"/>
              </a:xfrm>
              <a:custGeom>
                <a:avLst/>
                <a:gdLst/>
                <a:ahLst/>
                <a:cxnLst/>
                <a:rect l="l" t="t" r="r" b="b"/>
                <a:pathLst>
                  <a:path w="2252" h="5269" extrusionOk="0">
                    <a:moveTo>
                      <a:pt x="1137" y="1"/>
                    </a:moveTo>
                    <a:cubicBezTo>
                      <a:pt x="1091" y="1"/>
                      <a:pt x="1046" y="26"/>
                      <a:pt x="1032" y="75"/>
                    </a:cubicBezTo>
                    <a:cubicBezTo>
                      <a:pt x="1" y="2565"/>
                      <a:pt x="2189" y="5269"/>
                      <a:pt x="2189" y="5269"/>
                    </a:cubicBezTo>
                    <a:cubicBezTo>
                      <a:pt x="2252" y="2037"/>
                      <a:pt x="1522" y="528"/>
                      <a:pt x="1233" y="50"/>
                    </a:cubicBezTo>
                    <a:cubicBezTo>
                      <a:pt x="1211" y="17"/>
                      <a:pt x="1174" y="1"/>
                      <a:pt x="113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847;p28"/>
              <p:cNvSpPr/>
              <p:nvPr/>
            </p:nvSpPr>
            <p:spPr>
              <a:xfrm>
                <a:off x="781025" y="3691200"/>
                <a:ext cx="22675" cy="102500"/>
              </a:xfrm>
              <a:custGeom>
                <a:avLst/>
                <a:gdLst/>
                <a:ahLst/>
                <a:cxnLst/>
                <a:rect l="l" t="t" r="r" b="b"/>
                <a:pathLst>
                  <a:path w="907" h="4100" extrusionOk="0">
                    <a:moveTo>
                      <a:pt x="1" y="0"/>
                    </a:moveTo>
                    <a:cubicBezTo>
                      <a:pt x="1" y="214"/>
                      <a:pt x="13" y="415"/>
                      <a:pt x="64" y="616"/>
                    </a:cubicBezTo>
                    <a:cubicBezTo>
                      <a:pt x="126" y="994"/>
                      <a:pt x="214" y="1509"/>
                      <a:pt x="340" y="2075"/>
                    </a:cubicBezTo>
                    <a:cubicBezTo>
                      <a:pt x="466" y="2641"/>
                      <a:pt x="592" y="3157"/>
                      <a:pt x="692" y="3521"/>
                    </a:cubicBezTo>
                    <a:cubicBezTo>
                      <a:pt x="743" y="3722"/>
                      <a:pt x="805" y="3911"/>
                      <a:pt x="906" y="4100"/>
                    </a:cubicBezTo>
                    <a:cubicBezTo>
                      <a:pt x="881" y="3898"/>
                      <a:pt x="843" y="3697"/>
                      <a:pt x="780" y="3496"/>
                    </a:cubicBezTo>
                    <a:cubicBezTo>
                      <a:pt x="692" y="3081"/>
                      <a:pt x="592" y="2591"/>
                      <a:pt x="466" y="2050"/>
                    </a:cubicBezTo>
                    <a:cubicBezTo>
                      <a:pt x="353" y="1509"/>
                      <a:pt x="252" y="1019"/>
                      <a:pt x="152" y="604"/>
                    </a:cubicBezTo>
                    <a:cubicBezTo>
                      <a:pt x="126" y="403"/>
                      <a:pt x="76" y="201"/>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848;p28"/>
              <p:cNvSpPr/>
              <p:nvPr/>
            </p:nvSpPr>
            <p:spPr>
              <a:xfrm>
                <a:off x="775125" y="3920550"/>
                <a:ext cx="83275" cy="107050"/>
              </a:xfrm>
              <a:custGeom>
                <a:avLst/>
                <a:gdLst/>
                <a:ahLst/>
                <a:cxnLst/>
                <a:rect l="l" t="t" r="r" b="b"/>
                <a:pathLst>
                  <a:path w="3331" h="4282" extrusionOk="0">
                    <a:moveTo>
                      <a:pt x="121" y="1"/>
                    </a:moveTo>
                    <a:cubicBezTo>
                      <a:pt x="56" y="1"/>
                      <a:pt x="1" y="53"/>
                      <a:pt x="10" y="119"/>
                    </a:cubicBezTo>
                    <a:cubicBezTo>
                      <a:pt x="186" y="2810"/>
                      <a:pt x="3330" y="4281"/>
                      <a:pt x="3330" y="4281"/>
                    </a:cubicBezTo>
                    <a:cubicBezTo>
                      <a:pt x="1972" y="1351"/>
                      <a:pt x="652" y="320"/>
                      <a:pt x="186" y="18"/>
                    </a:cubicBezTo>
                    <a:cubicBezTo>
                      <a:pt x="165" y="6"/>
                      <a:pt x="142" y="1"/>
                      <a:pt x="12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849;p28"/>
              <p:cNvSpPr/>
              <p:nvPr/>
            </p:nvSpPr>
            <p:spPr>
              <a:xfrm>
                <a:off x="792350" y="3946150"/>
                <a:ext cx="65400" cy="82075"/>
              </a:xfrm>
              <a:custGeom>
                <a:avLst/>
                <a:gdLst/>
                <a:ahLst/>
                <a:cxnLst/>
                <a:rect l="l" t="t" r="r" b="b"/>
                <a:pathLst>
                  <a:path w="2616" h="3283" extrusionOk="0">
                    <a:moveTo>
                      <a:pt x="0" y="0"/>
                    </a:moveTo>
                    <a:lnTo>
                      <a:pt x="0" y="0"/>
                    </a:lnTo>
                    <a:cubicBezTo>
                      <a:pt x="88" y="189"/>
                      <a:pt x="202" y="365"/>
                      <a:pt x="327" y="529"/>
                    </a:cubicBezTo>
                    <a:cubicBezTo>
                      <a:pt x="541" y="830"/>
                      <a:pt x="855" y="1258"/>
                      <a:pt x="1220" y="1711"/>
                    </a:cubicBezTo>
                    <a:cubicBezTo>
                      <a:pt x="1572" y="2163"/>
                      <a:pt x="1924" y="2566"/>
                      <a:pt x="2176" y="2855"/>
                    </a:cubicBezTo>
                    <a:cubicBezTo>
                      <a:pt x="2302" y="3006"/>
                      <a:pt x="2452" y="3157"/>
                      <a:pt x="2616" y="3282"/>
                    </a:cubicBezTo>
                    <a:cubicBezTo>
                      <a:pt x="2503" y="3106"/>
                      <a:pt x="2377" y="2943"/>
                      <a:pt x="2239" y="2792"/>
                    </a:cubicBezTo>
                    <a:lnTo>
                      <a:pt x="1321" y="1635"/>
                    </a:lnTo>
                    <a:lnTo>
                      <a:pt x="403" y="466"/>
                    </a:lnTo>
                    <a:cubicBezTo>
                      <a:pt x="277" y="302"/>
                      <a:pt x="151" y="139"/>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850;p28"/>
              <p:cNvSpPr/>
              <p:nvPr/>
            </p:nvSpPr>
            <p:spPr>
              <a:xfrm>
                <a:off x="864975" y="3685525"/>
                <a:ext cx="150600" cy="389225"/>
              </a:xfrm>
              <a:custGeom>
                <a:avLst/>
                <a:gdLst/>
                <a:ahLst/>
                <a:cxnLst/>
                <a:rect l="l" t="t" r="r" b="b"/>
                <a:pathLst>
                  <a:path w="6024" h="15569" extrusionOk="0">
                    <a:moveTo>
                      <a:pt x="6024" y="1"/>
                    </a:moveTo>
                    <a:lnTo>
                      <a:pt x="6011" y="13"/>
                    </a:lnTo>
                    <a:cubicBezTo>
                      <a:pt x="6012" y="16"/>
                      <a:pt x="6013" y="18"/>
                      <a:pt x="6014" y="20"/>
                    </a:cubicBezTo>
                    <a:lnTo>
                      <a:pt x="6014" y="20"/>
                    </a:lnTo>
                    <a:cubicBezTo>
                      <a:pt x="6017" y="14"/>
                      <a:pt x="6020" y="7"/>
                      <a:pt x="6024" y="1"/>
                    </a:cubicBezTo>
                    <a:close/>
                    <a:moveTo>
                      <a:pt x="6014" y="20"/>
                    </a:moveTo>
                    <a:lnTo>
                      <a:pt x="6014" y="20"/>
                    </a:lnTo>
                    <a:cubicBezTo>
                      <a:pt x="6005" y="39"/>
                      <a:pt x="5998" y="58"/>
                      <a:pt x="5998" y="76"/>
                    </a:cubicBezTo>
                    <a:cubicBezTo>
                      <a:pt x="5998" y="139"/>
                      <a:pt x="5986" y="215"/>
                      <a:pt x="5986" y="303"/>
                    </a:cubicBezTo>
                    <a:cubicBezTo>
                      <a:pt x="5961" y="516"/>
                      <a:pt x="5948" y="793"/>
                      <a:pt x="5910" y="1145"/>
                    </a:cubicBezTo>
                    <a:cubicBezTo>
                      <a:pt x="5860" y="1887"/>
                      <a:pt x="5785" y="2918"/>
                      <a:pt x="5697" y="4151"/>
                    </a:cubicBezTo>
                    <a:cubicBezTo>
                      <a:pt x="5470" y="5395"/>
                      <a:pt x="4829" y="6766"/>
                      <a:pt x="3974" y="8112"/>
                    </a:cubicBezTo>
                    <a:cubicBezTo>
                      <a:pt x="3345" y="9105"/>
                      <a:pt x="2691" y="10010"/>
                      <a:pt x="2125" y="10866"/>
                    </a:cubicBezTo>
                    <a:cubicBezTo>
                      <a:pt x="1610" y="11595"/>
                      <a:pt x="1144" y="12374"/>
                      <a:pt x="742" y="13179"/>
                    </a:cubicBezTo>
                    <a:cubicBezTo>
                      <a:pt x="478" y="13733"/>
                      <a:pt x="264" y="14311"/>
                      <a:pt x="126" y="14915"/>
                    </a:cubicBezTo>
                    <a:cubicBezTo>
                      <a:pt x="76" y="15128"/>
                      <a:pt x="38" y="15292"/>
                      <a:pt x="25" y="15405"/>
                    </a:cubicBezTo>
                    <a:cubicBezTo>
                      <a:pt x="13" y="15455"/>
                      <a:pt x="0" y="15518"/>
                      <a:pt x="0" y="15568"/>
                    </a:cubicBezTo>
                    <a:cubicBezTo>
                      <a:pt x="25" y="15518"/>
                      <a:pt x="38" y="15468"/>
                      <a:pt x="50" y="15405"/>
                    </a:cubicBezTo>
                    <a:cubicBezTo>
                      <a:pt x="76" y="15292"/>
                      <a:pt x="113" y="15128"/>
                      <a:pt x="164" y="14927"/>
                    </a:cubicBezTo>
                    <a:cubicBezTo>
                      <a:pt x="340" y="14336"/>
                      <a:pt x="553" y="13770"/>
                      <a:pt x="818" y="13230"/>
                    </a:cubicBezTo>
                    <a:cubicBezTo>
                      <a:pt x="1233" y="12425"/>
                      <a:pt x="1710" y="11658"/>
                      <a:pt x="2226" y="10916"/>
                    </a:cubicBezTo>
                    <a:cubicBezTo>
                      <a:pt x="2804" y="10073"/>
                      <a:pt x="3458" y="9168"/>
                      <a:pt x="4087" y="8175"/>
                    </a:cubicBezTo>
                    <a:cubicBezTo>
                      <a:pt x="4955" y="6816"/>
                      <a:pt x="5596" y="5421"/>
                      <a:pt x="5822" y="4163"/>
                    </a:cubicBezTo>
                    <a:cubicBezTo>
                      <a:pt x="5885" y="2931"/>
                      <a:pt x="5935" y="1900"/>
                      <a:pt x="5973" y="1158"/>
                    </a:cubicBezTo>
                    <a:cubicBezTo>
                      <a:pt x="5998" y="806"/>
                      <a:pt x="6011" y="516"/>
                      <a:pt x="6011" y="315"/>
                    </a:cubicBezTo>
                    <a:lnTo>
                      <a:pt x="6011" y="89"/>
                    </a:lnTo>
                    <a:cubicBezTo>
                      <a:pt x="6022" y="66"/>
                      <a:pt x="6023" y="43"/>
                      <a:pt x="6014" y="2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851;p28"/>
              <p:cNvSpPr/>
              <p:nvPr/>
            </p:nvSpPr>
            <p:spPr>
              <a:xfrm>
                <a:off x="944200" y="3749500"/>
                <a:ext cx="57550" cy="134125"/>
              </a:xfrm>
              <a:custGeom>
                <a:avLst/>
                <a:gdLst/>
                <a:ahLst/>
                <a:cxnLst/>
                <a:rect l="l" t="t" r="r" b="b"/>
                <a:pathLst>
                  <a:path w="2302" h="5365" extrusionOk="0">
                    <a:moveTo>
                      <a:pt x="537" y="0"/>
                    </a:moveTo>
                    <a:cubicBezTo>
                      <a:pt x="489" y="0"/>
                      <a:pt x="443" y="30"/>
                      <a:pt x="428" y="83"/>
                    </a:cubicBezTo>
                    <a:cubicBezTo>
                      <a:pt x="277" y="623"/>
                      <a:pt x="0" y="2271"/>
                      <a:pt x="968" y="5364"/>
                    </a:cubicBezTo>
                    <a:cubicBezTo>
                      <a:pt x="968" y="5364"/>
                      <a:pt x="2301" y="2145"/>
                      <a:pt x="629" y="45"/>
                    </a:cubicBezTo>
                    <a:cubicBezTo>
                      <a:pt x="603" y="14"/>
                      <a:pt x="569" y="0"/>
                      <a:pt x="53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852;p28"/>
              <p:cNvSpPr/>
              <p:nvPr/>
            </p:nvSpPr>
            <p:spPr>
              <a:xfrm>
                <a:off x="962100" y="3778600"/>
                <a:ext cx="8200" cy="104700"/>
              </a:xfrm>
              <a:custGeom>
                <a:avLst/>
                <a:gdLst/>
                <a:ahLst/>
                <a:cxnLst/>
                <a:rect l="l" t="t" r="r" b="b"/>
                <a:pathLst>
                  <a:path w="328" h="4188" extrusionOk="0">
                    <a:moveTo>
                      <a:pt x="13" y="0"/>
                    </a:moveTo>
                    <a:lnTo>
                      <a:pt x="13" y="0"/>
                    </a:lnTo>
                    <a:cubicBezTo>
                      <a:pt x="1" y="201"/>
                      <a:pt x="1" y="415"/>
                      <a:pt x="26" y="616"/>
                    </a:cubicBezTo>
                    <a:cubicBezTo>
                      <a:pt x="51" y="1044"/>
                      <a:pt x="89" y="1547"/>
                      <a:pt x="127" y="2100"/>
                    </a:cubicBezTo>
                    <a:cubicBezTo>
                      <a:pt x="164" y="2653"/>
                      <a:pt x="202" y="3144"/>
                      <a:pt x="227" y="3571"/>
                    </a:cubicBezTo>
                    <a:cubicBezTo>
                      <a:pt x="227" y="3785"/>
                      <a:pt x="240" y="3986"/>
                      <a:pt x="277" y="4187"/>
                    </a:cubicBezTo>
                    <a:cubicBezTo>
                      <a:pt x="315" y="3986"/>
                      <a:pt x="328" y="3785"/>
                      <a:pt x="315" y="3571"/>
                    </a:cubicBezTo>
                    <a:cubicBezTo>
                      <a:pt x="315" y="3181"/>
                      <a:pt x="303" y="2666"/>
                      <a:pt x="265" y="2087"/>
                    </a:cubicBezTo>
                    <a:cubicBezTo>
                      <a:pt x="215" y="1509"/>
                      <a:pt x="164" y="981"/>
                      <a:pt x="114" y="616"/>
                    </a:cubicBezTo>
                    <a:cubicBezTo>
                      <a:pt x="101" y="402"/>
                      <a:pt x="64" y="201"/>
                      <a:pt x="1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853;p28"/>
              <p:cNvSpPr/>
              <p:nvPr/>
            </p:nvSpPr>
            <p:spPr>
              <a:xfrm>
                <a:off x="950800" y="3749675"/>
                <a:ext cx="30200" cy="133950"/>
              </a:xfrm>
              <a:custGeom>
                <a:avLst/>
                <a:gdLst/>
                <a:ahLst/>
                <a:cxnLst/>
                <a:rect l="l" t="t" r="r" b="b"/>
                <a:pathLst>
                  <a:path w="1208" h="5358" extrusionOk="0">
                    <a:moveTo>
                      <a:pt x="264" y="0"/>
                    </a:moveTo>
                    <a:cubicBezTo>
                      <a:pt x="266" y="0"/>
                      <a:pt x="268" y="0"/>
                      <a:pt x="271" y="0"/>
                    </a:cubicBezTo>
                    <a:lnTo>
                      <a:pt x="271" y="0"/>
                    </a:lnTo>
                    <a:cubicBezTo>
                      <a:pt x="273" y="0"/>
                      <a:pt x="275" y="0"/>
                      <a:pt x="277" y="0"/>
                    </a:cubicBezTo>
                    <a:close/>
                    <a:moveTo>
                      <a:pt x="271" y="0"/>
                    </a:moveTo>
                    <a:cubicBezTo>
                      <a:pt x="222" y="2"/>
                      <a:pt x="176" y="27"/>
                      <a:pt x="164" y="76"/>
                    </a:cubicBezTo>
                    <a:cubicBezTo>
                      <a:pt x="50" y="516"/>
                      <a:pt x="0" y="981"/>
                      <a:pt x="0" y="1434"/>
                    </a:cubicBezTo>
                    <a:cubicBezTo>
                      <a:pt x="0" y="2314"/>
                      <a:pt x="164" y="3609"/>
                      <a:pt x="704" y="5357"/>
                    </a:cubicBezTo>
                    <a:cubicBezTo>
                      <a:pt x="704" y="5357"/>
                      <a:pt x="704" y="5344"/>
                      <a:pt x="717" y="5319"/>
                    </a:cubicBezTo>
                    <a:cubicBezTo>
                      <a:pt x="704" y="5244"/>
                      <a:pt x="692" y="5030"/>
                      <a:pt x="679" y="4741"/>
                    </a:cubicBezTo>
                    <a:cubicBezTo>
                      <a:pt x="654" y="4313"/>
                      <a:pt x="616" y="3810"/>
                      <a:pt x="579" y="3257"/>
                    </a:cubicBezTo>
                    <a:cubicBezTo>
                      <a:pt x="541" y="2704"/>
                      <a:pt x="503" y="2201"/>
                      <a:pt x="478" y="1786"/>
                    </a:cubicBezTo>
                    <a:cubicBezTo>
                      <a:pt x="453" y="1572"/>
                      <a:pt x="440" y="1371"/>
                      <a:pt x="465" y="1170"/>
                    </a:cubicBezTo>
                    <a:lnTo>
                      <a:pt x="465" y="1170"/>
                    </a:lnTo>
                    <a:cubicBezTo>
                      <a:pt x="516" y="1358"/>
                      <a:pt x="553" y="1572"/>
                      <a:pt x="566" y="1773"/>
                    </a:cubicBezTo>
                    <a:cubicBezTo>
                      <a:pt x="616" y="2150"/>
                      <a:pt x="667" y="2679"/>
                      <a:pt x="704" y="3257"/>
                    </a:cubicBezTo>
                    <a:cubicBezTo>
                      <a:pt x="755" y="3835"/>
                      <a:pt x="767" y="4351"/>
                      <a:pt x="767" y="4741"/>
                    </a:cubicBezTo>
                    <a:cubicBezTo>
                      <a:pt x="767" y="4955"/>
                      <a:pt x="767" y="5131"/>
                      <a:pt x="755" y="5231"/>
                    </a:cubicBezTo>
                    <a:cubicBezTo>
                      <a:pt x="1044" y="4426"/>
                      <a:pt x="1195" y="3584"/>
                      <a:pt x="1207" y="2729"/>
                    </a:cubicBezTo>
                    <a:cubicBezTo>
                      <a:pt x="1207" y="1836"/>
                      <a:pt x="1006" y="855"/>
                      <a:pt x="365" y="50"/>
                    </a:cubicBezTo>
                    <a:cubicBezTo>
                      <a:pt x="341" y="15"/>
                      <a:pt x="306" y="2"/>
                      <a:pt x="271" y="0"/>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854;p28"/>
              <p:cNvSpPr/>
              <p:nvPr/>
            </p:nvSpPr>
            <p:spPr>
              <a:xfrm>
                <a:off x="962100" y="3778600"/>
                <a:ext cx="7900" cy="103750"/>
              </a:xfrm>
              <a:custGeom>
                <a:avLst/>
                <a:gdLst/>
                <a:ahLst/>
                <a:cxnLst/>
                <a:rect l="l" t="t" r="r" b="b"/>
                <a:pathLst>
                  <a:path w="316" h="4150" extrusionOk="0">
                    <a:moveTo>
                      <a:pt x="13" y="0"/>
                    </a:moveTo>
                    <a:lnTo>
                      <a:pt x="13" y="0"/>
                    </a:lnTo>
                    <a:cubicBezTo>
                      <a:pt x="1" y="201"/>
                      <a:pt x="1" y="415"/>
                      <a:pt x="26" y="616"/>
                    </a:cubicBezTo>
                    <a:cubicBezTo>
                      <a:pt x="51" y="1044"/>
                      <a:pt x="89" y="1547"/>
                      <a:pt x="127" y="2100"/>
                    </a:cubicBezTo>
                    <a:cubicBezTo>
                      <a:pt x="164" y="2653"/>
                      <a:pt x="202" y="3144"/>
                      <a:pt x="227" y="3571"/>
                    </a:cubicBezTo>
                    <a:cubicBezTo>
                      <a:pt x="252" y="3873"/>
                      <a:pt x="252" y="4074"/>
                      <a:pt x="277" y="4150"/>
                    </a:cubicBezTo>
                    <a:lnTo>
                      <a:pt x="303" y="4074"/>
                    </a:lnTo>
                    <a:cubicBezTo>
                      <a:pt x="315" y="3961"/>
                      <a:pt x="315" y="3798"/>
                      <a:pt x="315" y="3571"/>
                    </a:cubicBezTo>
                    <a:cubicBezTo>
                      <a:pt x="315" y="3194"/>
                      <a:pt x="303" y="2666"/>
                      <a:pt x="265" y="2087"/>
                    </a:cubicBezTo>
                    <a:cubicBezTo>
                      <a:pt x="215" y="1509"/>
                      <a:pt x="164" y="981"/>
                      <a:pt x="114" y="616"/>
                    </a:cubicBezTo>
                    <a:cubicBezTo>
                      <a:pt x="101" y="402"/>
                      <a:pt x="76" y="201"/>
                      <a:pt x="13" y="0"/>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855;p28"/>
              <p:cNvSpPr/>
              <p:nvPr/>
            </p:nvSpPr>
            <p:spPr>
              <a:xfrm>
                <a:off x="834775" y="3944350"/>
                <a:ext cx="57250" cy="132600"/>
              </a:xfrm>
              <a:custGeom>
                <a:avLst/>
                <a:gdLst/>
                <a:ahLst/>
                <a:cxnLst/>
                <a:rect l="l" t="t" r="r" b="b"/>
                <a:pathLst>
                  <a:path w="2290" h="5304" extrusionOk="0">
                    <a:moveTo>
                      <a:pt x="358" y="0"/>
                    </a:moveTo>
                    <a:cubicBezTo>
                      <a:pt x="307" y="0"/>
                      <a:pt x="256" y="34"/>
                      <a:pt x="240" y="98"/>
                    </a:cubicBezTo>
                    <a:cubicBezTo>
                      <a:pt x="139" y="638"/>
                      <a:pt x="1" y="2311"/>
                      <a:pt x="1221" y="5304"/>
                    </a:cubicBezTo>
                    <a:cubicBezTo>
                      <a:pt x="1221" y="5304"/>
                      <a:pt x="2290" y="1996"/>
                      <a:pt x="441" y="35"/>
                    </a:cubicBezTo>
                    <a:cubicBezTo>
                      <a:pt x="418" y="12"/>
                      <a:pt x="388" y="0"/>
                      <a:pt x="35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856;p28"/>
              <p:cNvSpPr/>
              <p:nvPr/>
            </p:nvSpPr>
            <p:spPr>
              <a:xfrm>
                <a:off x="850500" y="3972875"/>
                <a:ext cx="16075" cy="104075"/>
              </a:xfrm>
              <a:custGeom>
                <a:avLst/>
                <a:gdLst/>
                <a:ahLst/>
                <a:cxnLst/>
                <a:rect l="l" t="t" r="r" b="b"/>
                <a:pathLst>
                  <a:path w="643" h="4163" extrusionOk="0">
                    <a:moveTo>
                      <a:pt x="13" y="0"/>
                    </a:moveTo>
                    <a:lnTo>
                      <a:pt x="1" y="13"/>
                    </a:lnTo>
                    <a:cubicBezTo>
                      <a:pt x="5" y="24"/>
                      <a:pt x="9" y="35"/>
                      <a:pt x="14" y="46"/>
                    </a:cubicBezTo>
                    <a:lnTo>
                      <a:pt x="14" y="46"/>
                    </a:lnTo>
                    <a:cubicBezTo>
                      <a:pt x="13" y="30"/>
                      <a:pt x="13" y="15"/>
                      <a:pt x="13" y="0"/>
                    </a:cubicBezTo>
                    <a:close/>
                    <a:moveTo>
                      <a:pt x="14" y="46"/>
                    </a:moveTo>
                    <a:cubicBezTo>
                      <a:pt x="15" y="243"/>
                      <a:pt x="29" y="429"/>
                      <a:pt x="76" y="616"/>
                    </a:cubicBezTo>
                    <a:lnTo>
                      <a:pt x="290" y="2088"/>
                    </a:lnTo>
                    <a:lnTo>
                      <a:pt x="516" y="3546"/>
                    </a:lnTo>
                    <a:cubicBezTo>
                      <a:pt x="529" y="3760"/>
                      <a:pt x="567" y="3961"/>
                      <a:pt x="617" y="4163"/>
                    </a:cubicBezTo>
                    <a:cubicBezTo>
                      <a:pt x="642" y="3949"/>
                      <a:pt x="629" y="3748"/>
                      <a:pt x="604" y="3546"/>
                    </a:cubicBezTo>
                    <a:cubicBezTo>
                      <a:pt x="579" y="3169"/>
                      <a:pt x="516" y="2641"/>
                      <a:pt x="428" y="2063"/>
                    </a:cubicBezTo>
                    <a:cubicBezTo>
                      <a:pt x="340" y="1497"/>
                      <a:pt x="240" y="981"/>
                      <a:pt x="164" y="604"/>
                    </a:cubicBezTo>
                    <a:cubicBezTo>
                      <a:pt x="129" y="414"/>
                      <a:pt x="82" y="225"/>
                      <a:pt x="14" y="46"/>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857;p28"/>
              <p:cNvSpPr/>
              <p:nvPr/>
            </p:nvSpPr>
            <p:spPr>
              <a:xfrm>
                <a:off x="839200" y="3944250"/>
                <a:ext cx="33650" cy="132700"/>
              </a:xfrm>
              <a:custGeom>
                <a:avLst/>
                <a:gdLst/>
                <a:ahLst/>
                <a:cxnLst/>
                <a:rect l="l" t="t" r="r" b="b"/>
                <a:pathLst>
                  <a:path w="1346" h="5308" extrusionOk="0">
                    <a:moveTo>
                      <a:pt x="176" y="1"/>
                    </a:moveTo>
                    <a:cubicBezTo>
                      <a:pt x="126" y="1"/>
                      <a:pt x="75" y="39"/>
                      <a:pt x="63" y="102"/>
                    </a:cubicBezTo>
                    <a:cubicBezTo>
                      <a:pt x="25" y="328"/>
                      <a:pt x="0" y="567"/>
                      <a:pt x="0" y="806"/>
                    </a:cubicBezTo>
                    <a:lnTo>
                      <a:pt x="0" y="894"/>
                    </a:lnTo>
                    <a:cubicBezTo>
                      <a:pt x="0" y="1761"/>
                      <a:pt x="189" y="3208"/>
                      <a:pt x="1044" y="5308"/>
                    </a:cubicBezTo>
                    <a:cubicBezTo>
                      <a:pt x="1044" y="5308"/>
                      <a:pt x="1044" y="5295"/>
                      <a:pt x="1056" y="5270"/>
                    </a:cubicBezTo>
                    <a:cubicBezTo>
                      <a:pt x="1031" y="5194"/>
                      <a:pt x="1006" y="4981"/>
                      <a:pt x="968" y="4691"/>
                    </a:cubicBezTo>
                    <a:lnTo>
                      <a:pt x="742" y="3233"/>
                    </a:lnTo>
                    <a:lnTo>
                      <a:pt x="516" y="1761"/>
                    </a:lnTo>
                    <a:cubicBezTo>
                      <a:pt x="478" y="1560"/>
                      <a:pt x="453" y="1359"/>
                      <a:pt x="453" y="1145"/>
                    </a:cubicBezTo>
                    <a:lnTo>
                      <a:pt x="453" y="1145"/>
                    </a:lnTo>
                    <a:cubicBezTo>
                      <a:pt x="528" y="1334"/>
                      <a:pt x="578" y="1535"/>
                      <a:pt x="616" y="1749"/>
                    </a:cubicBezTo>
                    <a:cubicBezTo>
                      <a:pt x="692" y="2114"/>
                      <a:pt x="792" y="2629"/>
                      <a:pt x="880" y="3208"/>
                    </a:cubicBezTo>
                    <a:cubicBezTo>
                      <a:pt x="968" y="3773"/>
                      <a:pt x="1031" y="4302"/>
                      <a:pt x="1056" y="4679"/>
                    </a:cubicBezTo>
                    <a:cubicBezTo>
                      <a:pt x="1069" y="4893"/>
                      <a:pt x="1081" y="5069"/>
                      <a:pt x="1081" y="5169"/>
                    </a:cubicBezTo>
                    <a:cubicBezTo>
                      <a:pt x="1258" y="4515"/>
                      <a:pt x="1346" y="3849"/>
                      <a:pt x="1346" y="3170"/>
                    </a:cubicBezTo>
                    <a:cubicBezTo>
                      <a:pt x="1346" y="2139"/>
                      <a:pt x="1119" y="944"/>
                      <a:pt x="264" y="39"/>
                    </a:cubicBezTo>
                    <a:cubicBezTo>
                      <a:pt x="252" y="14"/>
                      <a:pt x="214" y="1"/>
                      <a:pt x="189" y="1"/>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858;p28"/>
              <p:cNvSpPr/>
              <p:nvPr/>
            </p:nvSpPr>
            <p:spPr>
              <a:xfrm>
                <a:off x="850500" y="3973175"/>
                <a:ext cx="15750" cy="102825"/>
              </a:xfrm>
              <a:custGeom>
                <a:avLst/>
                <a:gdLst/>
                <a:ahLst/>
                <a:cxnLst/>
                <a:rect l="l" t="t" r="r" b="b"/>
                <a:pathLst>
                  <a:path w="630" h="4113" extrusionOk="0">
                    <a:moveTo>
                      <a:pt x="1" y="1"/>
                    </a:moveTo>
                    <a:cubicBezTo>
                      <a:pt x="1" y="202"/>
                      <a:pt x="26" y="403"/>
                      <a:pt x="64" y="604"/>
                    </a:cubicBezTo>
                    <a:lnTo>
                      <a:pt x="290" y="2076"/>
                    </a:lnTo>
                    <a:lnTo>
                      <a:pt x="504" y="3534"/>
                    </a:lnTo>
                    <a:cubicBezTo>
                      <a:pt x="554" y="3836"/>
                      <a:pt x="579" y="4037"/>
                      <a:pt x="604" y="4113"/>
                    </a:cubicBezTo>
                    <a:cubicBezTo>
                      <a:pt x="604" y="4088"/>
                      <a:pt x="617" y="4062"/>
                      <a:pt x="629" y="4025"/>
                    </a:cubicBezTo>
                    <a:cubicBezTo>
                      <a:pt x="629" y="3924"/>
                      <a:pt x="629" y="3748"/>
                      <a:pt x="604" y="3534"/>
                    </a:cubicBezTo>
                    <a:cubicBezTo>
                      <a:pt x="567" y="3145"/>
                      <a:pt x="504" y="2629"/>
                      <a:pt x="416" y="2051"/>
                    </a:cubicBezTo>
                    <a:cubicBezTo>
                      <a:pt x="328" y="1485"/>
                      <a:pt x="240" y="969"/>
                      <a:pt x="164" y="592"/>
                    </a:cubicBezTo>
                    <a:cubicBezTo>
                      <a:pt x="126" y="391"/>
                      <a:pt x="76" y="189"/>
                      <a:pt x="1" y="1"/>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859;p28"/>
              <p:cNvSpPr/>
              <p:nvPr/>
            </p:nvSpPr>
            <p:spPr>
              <a:xfrm>
                <a:off x="1010825" y="3665975"/>
                <a:ext cx="71400" cy="119550"/>
              </a:xfrm>
              <a:custGeom>
                <a:avLst/>
                <a:gdLst/>
                <a:ahLst/>
                <a:cxnLst/>
                <a:rect l="l" t="t" r="r" b="b"/>
                <a:pathLst>
                  <a:path w="2856" h="4782" extrusionOk="0">
                    <a:moveTo>
                      <a:pt x="2446" y="0"/>
                    </a:moveTo>
                    <a:cubicBezTo>
                      <a:pt x="2421" y="0"/>
                      <a:pt x="2397" y="9"/>
                      <a:pt x="2378" y="28"/>
                    </a:cubicBezTo>
                    <a:cubicBezTo>
                      <a:pt x="1963" y="406"/>
                      <a:pt x="843" y="1651"/>
                      <a:pt x="1" y="4782"/>
                    </a:cubicBezTo>
                    <a:cubicBezTo>
                      <a:pt x="1" y="4782"/>
                      <a:pt x="2855" y="2782"/>
                      <a:pt x="2566" y="104"/>
                    </a:cubicBezTo>
                    <a:cubicBezTo>
                      <a:pt x="2557" y="43"/>
                      <a:pt x="2501" y="0"/>
                      <a:pt x="24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860;p28"/>
              <p:cNvSpPr/>
              <p:nvPr/>
            </p:nvSpPr>
            <p:spPr>
              <a:xfrm>
                <a:off x="1010825" y="3666050"/>
                <a:ext cx="64800" cy="119475"/>
              </a:xfrm>
              <a:custGeom>
                <a:avLst/>
                <a:gdLst/>
                <a:ahLst/>
                <a:cxnLst/>
                <a:rect l="l" t="t" r="r" b="b"/>
                <a:pathLst>
                  <a:path w="2592" h="4779" extrusionOk="0">
                    <a:moveTo>
                      <a:pt x="2453" y="0"/>
                    </a:moveTo>
                    <a:cubicBezTo>
                      <a:pt x="2428" y="0"/>
                      <a:pt x="2390" y="13"/>
                      <a:pt x="2378" y="25"/>
                    </a:cubicBezTo>
                    <a:cubicBezTo>
                      <a:pt x="1963" y="403"/>
                      <a:pt x="843" y="1648"/>
                      <a:pt x="1" y="4779"/>
                    </a:cubicBezTo>
                    <a:cubicBezTo>
                      <a:pt x="1" y="4779"/>
                      <a:pt x="2579" y="2968"/>
                      <a:pt x="2591" y="491"/>
                    </a:cubicBezTo>
                    <a:cubicBezTo>
                      <a:pt x="2591" y="365"/>
                      <a:pt x="2579" y="239"/>
                      <a:pt x="2566" y="101"/>
                    </a:cubicBezTo>
                    <a:cubicBezTo>
                      <a:pt x="2566" y="51"/>
                      <a:pt x="2516" y="0"/>
                      <a:pt x="2453" y="0"/>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861;p28"/>
              <p:cNvSpPr/>
              <p:nvPr/>
            </p:nvSpPr>
            <p:spPr>
              <a:xfrm>
                <a:off x="1011775" y="3693700"/>
                <a:ext cx="50325" cy="91825"/>
              </a:xfrm>
              <a:custGeom>
                <a:avLst/>
                <a:gdLst/>
                <a:ahLst/>
                <a:cxnLst/>
                <a:rect l="l" t="t" r="r" b="b"/>
                <a:pathLst>
                  <a:path w="2013" h="3673" extrusionOk="0">
                    <a:moveTo>
                      <a:pt x="2013" y="1"/>
                    </a:moveTo>
                    <a:lnTo>
                      <a:pt x="2013" y="1"/>
                    </a:lnTo>
                    <a:cubicBezTo>
                      <a:pt x="1887" y="164"/>
                      <a:pt x="1786" y="340"/>
                      <a:pt x="1698" y="529"/>
                    </a:cubicBezTo>
                    <a:lnTo>
                      <a:pt x="994" y="1824"/>
                    </a:lnTo>
                    <a:lnTo>
                      <a:pt x="277" y="3132"/>
                    </a:lnTo>
                    <a:cubicBezTo>
                      <a:pt x="164" y="3308"/>
                      <a:pt x="76" y="3484"/>
                      <a:pt x="1" y="3673"/>
                    </a:cubicBezTo>
                    <a:cubicBezTo>
                      <a:pt x="139" y="3522"/>
                      <a:pt x="252" y="3358"/>
                      <a:pt x="353" y="3182"/>
                    </a:cubicBezTo>
                    <a:cubicBezTo>
                      <a:pt x="566" y="2855"/>
                      <a:pt x="831" y="2403"/>
                      <a:pt x="1107" y="1887"/>
                    </a:cubicBezTo>
                    <a:cubicBezTo>
                      <a:pt x="1384" y="1384"/>
                      <a:pt x="1623" y="906"/>
                      <a:pt x="1774" y="567"/>
                    </a:cubicBezTo>
                    <a:cubicBezTo>
                      <a:pt x="1874" y="391"/>
                      <a:pt x="1950" y="189"/>
                      <a:pt x="20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862;p28"/>
              <p:cNvSpPr/>
              <p:nvPr/>
            </p:nvSpPr>
            <p:spPr>
              <a:xfrm>
                <a:off x="893900" y="3914300"/>
                <a:ext cx="109625" cy="80600"/>
              </a:xfrm>
              <a:custGeom>
                <a:avLst/>
                <a:gdLst/>
                <a:ahLst/>
                <a:cxnLst/>
                <a:rect l="l" t="t" r="r" b="b"/>
                <a:pathLst>
                  <a:path w="4385" h="3224" extrusionOk="0">
                    <a:moveTo>
                      <a:pt x="4247" y="0"/>
                    </a:moveTo>
                    <a:cubicBezTo>
                      <a:pt x="4236" y="0"/>
                      <a:pt x="4224" y="1"/>
                      <a:pt x="4213" y="4"/>
                    </a:cubicBezTo>
                    <a:cubicBezTo>
                      <a:pt x="3684" y="168"/>
                      <a:pt x="2125" y="797"/>
                      <a:pt x="0" y="3223"/>
                    </a:cubicBezTo>
                    <a:cubicBezTo>
                      <a:pt x="0" y="3223"/>
                      <a:pt x="3433" y="2695"/>
                      <a:pt x="4351" y="168"/>
                    </a:cubicBezTo>
                    <a:cubicBezTo>
                      <a:pt x="4384" y="79"/>
                      <a:pt x="4329" y="0"/>
                      <a:pt x="42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863;p28"/>
              <p:cNvSpPr/>
              <p:nvPr/>
            </p:nvSpPr>
            <p:spPr>
              <a:xfrm>
                <a:off x="893900" y="3914400"/>
                <a:ext cx="109100" cy="80500"/>
              </a:xfrm>
              <a:custGeom>
                <a:avLst/>
                <a:gdLst/>
                <a:ahLst/>
                <a:cxnLst/>
                <a:rect l="l" t="t" r="r" b="b"/>
                <a:pathLst>
                  <a:path w="4364" h="3220" extrusionOk="0">
                    <a:moveTo>
                      <a:pt x="4213" y="0"/>
                    </a:moveTo>
                    <a:cubicBezTo>
                      <a:pt x="3722" y="151"/>
                      <a:pt x="2326" y="705"/>
                      <a:pt x="402" y="2767"/>
                    </a:cubicBezTo>
                    <a:cubicBezTo>
                      <a:pt x="289" y="2893"/>
                      <a:pt x="164" y="3031"/>
                      <a:pt x="38" y="3182"/>
                    </a:cubicBezTo>
                    <a:lnTo>
                      <a:pt x="0" y="3219"/>
                    </a:lnTo>
                    <a:cubicBezTo>
                      <a:pt x="0" y="3219"/>
                      <a:pt x="3433" y="2679"/>
                      <a:pt x="4351" y="151"/>
                    </a:cubicBezTo>
                    <a:cubicBezTo>
                      <a:pt x="4364" y="139"/>
                      <a:pt x="4364" y="126"/>
                      <a:pt x="4351" y="114"/>
                    </a:cubicBezTo>
                    <a:cubicBezTo>
                      <a:pt x="4351" y="51"/>
                      <a:pt x="4301" y="0"/>
                      <a:pt x="4238" y="0"/>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864;p28"/>
              <p:cNvSpPr/>
              <p:nvPr/>
            </p:nvSpPr>
            <p:spPr>
              <a:xfrm>
                <a:off x="894525" y="3935150"/>
                <a:ext cx="85850" cy="60375"/>
              </a:xfrm>
              <a:custGeom>
                <a:avLst/>
                <a:gdLst/>
                <a:ahLst/>
                <a:cxnLst/>
                <a:rect l="l" t="t" r="r" b="b"/>
                <a:pathLst>
                  <a:path w="3434" h="2415" extrusionOk="0">
                    <a:moveTo>
                      <a:pt x="3433" y="0"/>
                    </a:moveTo>
                    <a:lnTo>
                      <a:pt x="3433" y="0"/>
                    </a:lnTo>
                    <a:cubicBezTo>
                      <a:pt x="3245" y="88"/>
                      <a:pt x="3068" y="201"/>
                      <a:pt x="2905" y="327"/>
                    </a:cubicBezTo>
                    <a:lnTo>
                      <a:pt x="1698" y="1195"/>
                    </a:lnTo>
                    <a:lnTo>
                      <a:pt x="491" y="2050"/>
                    </a:lnTo>
                    <a:cubicBezTo>
                      <a:pt x="315" y="2151"/>
                      <a:pt x="151" y="2276"/>
                      <a:pt x="0" y="2415"/>
                    </a:cubicBezTo>
                    <a:cubicBezTo>
                      <a:pt x="189" y="2339"/>
                      <a:pt x="377" y="2239"/>
                      <a:pt x="541" y="2125"/>
                    </a:cubicBezTo>
                    <a:cubicBezTo>
                      <a:pt x="868" y="1924"/>
                      <a:pt x="1308" y="1635"/>
                      <a:pt x="1773" y="1295"/>
                    </a:cubicBezTo>
                    <a:cubicBezTo>
                      <a:pt x="2251" y="956"/>
                      <a:pt x="2666" y="642"/>
                      <a:pt x="2968" y="403"/>
                    </a:cubicBezTo>
                    <a:cubicBezTo>
                      <a:pt x="3131" y="290"/>
                      <a:pt x="3295" y="151"/>
                      <a:pt x="34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865;p28"/>
              <p:cNvSpPr/>
              <p:nvPr/>
            </p:nvSpPr>
            <p:spPr>
              <a:xfrm>
                <a:off x="787000" y="4153000"/>
                <a:ext cx="155950" cy="168850"/>
              </a:xfrm>
              <a:custGeom>
                <a:avLst/>
                <a:gdLst/>
                <a:ahLst/>
                <a:cxnLst/>
                <a:rect l="l" t="t" r="r" b="b"/>
                <a:pathLst>
                  <a:path w="6238" h="6754" extrusionOk="0">
                    <a:moveTo>
                      <a:pt x="994" y="1"/>
                    </a:moveTo>
                    <a:lnTo>
                      <a:pt x="1" y="6753"/>
                    </a:lnTo>
                    <a:lnTo>
                      <a:pt x="6238" y="6753"/>
                    </a:lnTo>
                    <a:lnTo>
                      <a:pt x="5433"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866;p28"/>
              <p:cNvSpPr/>
              <p:nvPr/>
            </p:nvSpPr>
            <p:spPr>
              <a:xfrm>
                <a:off x="803350" y="4203625"/>
                <a:ext cx="125775" cy="3475"/>
              </a:xfrm>
              <a:custGeom>
                <a:avLst/>
                <a:gdLst/>
                <a:ahLst/>
                <a:cxnLst/>
                <a:rect l="l" t="t" r="r" b="b"/>
                <a:pathLst>
                  <a:path w="5031" h="139" extrusionOk="0">
                    <a:moveTo>
                      <a:pt x="2515" y="0"/>
                    </a:moveTo>
                    <a:cubicBezTo>
                      <a:pt x="1120" y="0"/>
                      <a:pt x="1" y="25"/>
                      <a:pt x="1" y="63"/>
                    </a:cubicBezTo>
                    <a:cubicBezTo>
                      <a:pt x="1" y="101"/>
                      <a:pt x="1120" y="138"/>
                      <a:pt x="2515" y="138"/>
                    </a:cubicBezTo>
                    <a:cubicBezTo>
                      <a:pt x="3899" y="138"/>
                      <a:pt x="5030" y="101"/>
                      <a:pt x="5030" y="63"/>
                    </a:cubicBezTo>
                    <a:cubicBezTo>
                      <a:pt x="5030" y="25"/>
                      <a:pt x="3899" y="0"/>
                      <a:pt x="25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867;p28"/>
              <p:cNvSpPr/>
              <p:nvPr/>
            </p:nvSpPr>
            <p:spPr>
              <a:xfrm>
                <a:off x="802100" y="4217125"/>
                <a:ext cx="130175" cy="3175"/>
              </a:xfrm>
              <a:custGeom>
                <a:avLst/>
                <a:gdLst/>
                <a:ahLst/>
                <a:cxnLst/>
                <a:rect l="l" t="t" r="r" b="b"/>
                <a:pathLst>
                  <a:path w="5207" h="127" extrusionOk="0">
                    <a:moveTo>
                      <a:pt x="2603" y="1"/>
                    </a:moveTo>
                    <a:cubicBezTo>
                      <a:pt x="1157" y="1"/>
                      <a:pt x="0" y="26"/>
                      <a:pt x="0" y="64"/>
                    </a:cubicBezTo>
                    <a:cubicBezTo>
                      <a:pt x="0" y="101"/>
                      <a:pt x="1157" y="127"/>
                      <a:pt x="2603" y="127"/>
                    </a:cubicBezTo>
                    <a:cubicBezTo>
                      <a:pt x="4037" y="127"/>
                      <a:pt x="5206" y="101"/>
                      <a:pt x="5206" y="64"/>
                    </a:cubicBezTo>
                    <a:cubicBezTo>
                      <a:pt x="5206" y="26"/>
                      <a:pt x="4037" y="1"/>
                      <a:pt x="260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2790;p43"/>
            <p:cNvGrpSpPr/>
            <p:nvPr/>
          </p:nvGrpSpPr>
          <p:grpSpPr>
            <a:xfrm>
              <a:off x="6154394" y="1524133"/>
              <a:ext cx="3099385" cy="1916917"/>
              <a:chOff x="1462225" y="2643625"/>
              <a:chExt cx="3771000" cy="2332300"/>
            </a:xfrm>
          </p:grpSpPr>
          <p:sp>
            <p:nvSpPr>
              <p:cNvPr id="417" name="Google Shape;2791;p43"/>
              <p:cNvSpPr/>
              <p:nvPr/>
            </p:nvSpPr>
            <p:spPr>
              <a:xfrm>
                <a:off x="1462225" y="4774300"/>
                <a:ext cx="3771000" cy="201625"/>
              </a:xfrm>
              <a:custGeom>
                <a:avLst/>
                <a:gdLst/>
                <a:ahLst/>
                <a:cxnLst/>
                <a:rect l="l" t="t" r="r" b="b"/>
                <a:pathLst>
                  <a:path w="150840" h="8065" extrusionOk="0">
                    <a:moveTo>
                      <a:pt x="0" y="0"/>
                    </a:moveTo>
                    <a:lnTo>
                      <a:pt x="0" y="1671"/>
                    </a:lnTo>
                    <a:cubicBezTo>
                      <a:pt x="0" y="5214"/>
                      <a:pt x="2881" y="8065"/>
                      <a:pt x="6423" y="8065"/>
                    </a:cubicBezTo>
                    <a:lnTo>
                      <a:pt x="144416" y="8065"/>
                    </a:lnTo>
                    <a:cubicBezTo>
                      <a:pt x="147959" y="8065"/>
                      <a:pt x="150839" y="5185"/>
                      <a:pt x="150839" y="1671"/>
                    </a:cubicBezTo>
                    <a:lnTo>
                      <a:pt x="15083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792;p43"/>
              <p:cNvSpPr/>
              <p:nvPr/>
            </p:nvSpPr>
            <p:spPr>
              <a:xfrm>
                <a:off x="1607675" y="2643625"/>
                <a:ext cx="3480800" cy="2301350"/>
              </a:xfrm>
              <a:custGeom>
                <a:avLst/>
                <a:gdLst/>
                <a:ahLst/>
                <a:cxnLst/>
                <a:rect l="l" t="t" r="r" b="b"/>
                <a:pathLst>
                  <a:path w="139232" h="92054" extrusionOk="0">
                    <a:moveTo>
                      <a:pt x="135084" y="3659"/>
                    </a:moveTo>
                    <a:lnTo>
                      <a:pt x="135084" y="81397"/>
                    </a:lnTo>
                    <a:lnTo>
                      <a:pt x="3745" y="81397"/>
                    </a:lnTo>
                    <a:lnTo>
                      <a:pt x="3745" y="3659"/>
                    </a:lnTo>
                    <a:close/>
                    <a:moveTo>
                      <a:pt x="5271" y="1"/>
                    </a:moveTo>
                    <a:cubicBezTo>
                      <a:pt x="2362" y="1"/>
                      <a:pt x="29" y="2334"/>
                      <a:pt x="29" y="5243"/>
                    </a:cubicBezTo>
                    <a:lnTo>
                      <a:pt x="29" y="86811"/>
                    </a:lnTo>
                    <a:cubicBezTo>
                      <a:pt x="0" y="89692"/>
                      <a:pt x="2362" y="92053"/>
                      <a:pt x="5271" y="92053"/>
                    </a:cubicBezTo>
                    <a:lnTo>
                      <a:pt x="133990" y="92053"/>
                    </a:lnTo>
                    <a:cubicBezTo>
                      <a:pt x="136870" y="92053"/>
                      <a:pt x="139232" y="89692"/>
                      <a:pt x="139232" y="86811"/>
                    </a:cubicBezTo>
                    <a:lnTo>
                      <a:pt x="139232" y="5243"/>
                    </a:lnTo>
                    <a:cubicBezTo>
                      <a:pt x="139232" y="2334"/>
                      <a:pt x="136870" y="1"/>
                      <a:pt x="1339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793;p43"/>
              <p:cNvSpPr/>
              <p:nvPr/>
            </p:nvSpPr>
            <p:spPr>
              <a:xfrm>
                <a:off x="3005325" y="4774300"/>
                <a:ext cx="748150" cy="74900"/>
              </a:xfrm>
              <a:custGeom>
                <a:avLst/>
                <a:gdLst/>
                <a:ahLst/>
                <a:cxnLst/>
                <a:rect l="l" t="t" r="r" b="b"/>
                <a:pathLst>
                  <a:path w="29926" h="2996" extrusionOk="0">
                    <a:moveTo>
                      <a:pt x="0" y="0"/>
                    </a:moveTo>
                    <a:lnTo>
                      <a:pt x="1872" y="2996"/>
                    </a:lnTo>
                    <a:lnTo>
                      <a:pt x="28198" y="2996"/>
                    </a:lnTo>
                    <a:lnTo>
                      <a:pt x="29926"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794;p43"/>
              <p:cNvSpPr/>
              <p:nvPr/>
            </p:nvSpPr>
            <p:spPr>
              <a:xfrm>
                <a:off x="1607675" y="4776450"/>
                <a:ext cx="3480800" cy="10825"/>
              </a:xfrm>
              <a:custGeom>
                <a:avLst/>
                <a:gdLst/>
                <a:ahLst/>
                <a:cxnLst/>
                <a:rect l="l" t="t" r="r" b="b"/>
                <a:pathLst>
                  <a:path w="139232" h="433" extrusionOk="0">
                    <a:moveTo>
                      <a:pt x="0" y="1"/>
                    </a:moveTo>
                    <a:lnTo>
                      <a:pt x="0" y="433"/>
                    </a:lnTo>
                    <a:lnTo>
                      <a:pt x="139232" y="433"/>
                    </a:lnTo>
                    <a:lnTo>
                      <a:pt x="139232"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Rectangle 2"/>
          <p:cNvSpPr/>
          <p:nvPr/>
        </p:nvSpPr>
        <p:spPr>
          <a:xfrm>
            <a:off x="363949" y="1128392"/>
            <a:ext cx="5882640" cy="3170099"/>
          </a:xfrm>
          <a:prstGeom prst="rect">
            <a:avLst/>
          </a:prstGeom>
        </p:spPr>
        <p:txBody>
          <a:bodyPr wrap="square">
            <a:spAutoFit/>
          </a:bodyPr>
          <a:lstStyle/>
          <a:p>
            <a:pPr marL="342900" indent="-342900">
              <a:buFont typeface="Wingdings" panose="05000000000000000000" pitchFamily="2" charset="2"/>
              <a:buChar char="Ø"/>
            </a:pPr>
            <a:r>
              <a:rPr lang="en-IN" sz="2000" dirty="0">
                <a:solidFill>
                  <a:schemeClr val="tx1"/>
                </a:solidFill>
                <a:latin typeface="Cambria" panose="02040503050406030204" pitchFamily="18" charset="0"/>
                <a:ea typeface="Cambria" panose="02040503050406030204" pitchFamily="18" charset="0"/>
              </a:rPr>
              <a:t>Secure Private Files </a:t>
            </a:r>
            <a:r>
              <a:rPr lang="en-IN" sz="2000" dirty="0" smtClean="0">
                <a:solidFill>
                  <a:schemeClr val="tx1"/>
                </a:solidFill>
                <a:latin typeface="Cambria" panose="02040503050406030204" pitchFamily="18" charset="0"/>
                <a:ea typeface="Cambria" panose="02040503050406030204" pitchFamily="18" charset="0"/>
              </a:rPr>
              <a:t>and Documents.</a:t>
            </a:r>
          </a:p>
          <a:p>
            <a:endParaRPr lang="en-IN" sz="2000" dirty="0">
              <a:solidFill>
                <a:schemeClr val="tx1"/>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IN" sz="2000" dirty="0" smtClean="0">
                <a:solidFill>
                  <a:schemeClr val="tx1"/>
                </a:solidFill>
                <a:latin typeface="Cambria" panose="02040503050406030204" pitchFamily="18" charset="0"/>
                <a:ea typeface="Cambria" panose="02040503050406030204" pitchFamily="18" charset="0"/>
              </a:rPr>
              <a:t>Hide </a:t>
            </a:r>
            <a:r>
              <a:rPr lang="en-IN" sz="2000" dirty="0">
                <a:solidFill>
                  <a:schemeClr val="tx1"/>
                </a:solidFill>
                <a:latin typeface="Cambria" panose="02040503050406030204" pitchFamily="18" charset="0"/>
                <a:ea typeface="Cambria" panose="02040503050406030204" pitchFamily="18" charset="0"/>
              </a:rPr>
              <a:t>Passwords and </a:t>
            </a:r>
            <a:r>
              <a:rPr lang="en-IN" sz="2000" dirty="0" smtClean="0">
                <a:solidFill>
                  <a:schemeClr val="tx1"/>
                </a:solidFill>
                <a:latin typeface="Cambria" panose="02040503050406030204" pitchFamily="18" charset="0"/>
                <a:ea typeface="Cambria" panose="02040503050406030204" pitchFamily="18" charset="0"/>
              </a:rPr>
              <a:t>Encryption Keys.</a:t>
            </a:r>
          </a:p>
          <a:p>
            <a:pPr marL="342900" indent="-342900">
              <a:buFont typeface="Wingdings" panose="05000000000000000000" pitchFamily="2" charset="2"/>
              <a:buChar char="Ø"/>
            </a:pPr>
            <a:endParaRPr lang="en-IN" sz="2000" dirty="0">
              <a:solidFill>
                <a:schemeClr val="tx1"/>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IN" sz="2000" dirty="0" smtClean="0">
                <a:solidFill>
                  <a:schemeClr val="tx1"/>
                </a:solidFill>
                <a:latin typeface="Cambria" panose="02040503050406030204" pitchFamily="18" charset="0"/>
                <a:ea typeface="Cambria" panose="02040503050406030204" pitchFamily="18" charset="0"/>
              </a:rPr>
              <a:t>Transport </a:t>
            </a:r>
            <a:r>
              <a:rPr lang="en-IN" sz="2000" dirty="0">
                <a:solidFill>
                  <a:schemeClr val="tx1"/>
                </a:solidFill>
                <a:latin typeface="Cambria" panose="02040503050406030204" pitchFamily="18" charset="0"/>
                <a:ea typeface="Cambria" panose="02040503050406030204" pitchFamily="18" charset="0"/>
              </a:rPr>
              <a:t>Highly </a:t>
            </a:r>
            <a:r>
              <a:rPr lang="en-IN" sz="2000" dirty="0" smtClean="0">
                <a:solidFill>
                  <a:schemeClr val="tx1"/>
                </a:solidFill>
                <a:latin typeface="Cambria" panose="02040503050406030204" pitchFamily="18" charset="0"/>
                <a:ea typeface="Cambria" panose="02040503050406030204" pitchFamily="18" charset="0"/>
              </a:rPr>
              <a:t>Private Documents between International Governments.</a:t>
            </a:r>
          </a:p>
          <a:p>
            <a:pPr marL="342900" indent="-342900">
              <a:buFont typeface="Wingdings" panose="05000000000000000000" pitchFamily="2" charset="2"/>
              <a:buChar char="Ø"/>
            </a:pPr>
            <a:endParaRPr lang="en-IN" sz="2000" dirty="0">
              <a:solidFill>
                <a:schemeClr val="tx1"/>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IN" sz="2000" dirty="0" smtClean="0">
                <a:solidFill>
                  <a:schemeClr val="tx1"/>
                </a:solidFill>
                <a:latin typeface="Cambria" panose="02040503050406030204" pitchFamily="18" charset="0"/>
                <a:ea typeface="Cambria" panose="02040503050406030204" pitchFamily="18" charset="0"/>
              </a:rPr>
              <a:t>Transmit </a:t>
            </a:r>
            <a:r>
              <a:rPr lang="en-IN" sz="2000" dirty="0">
                <a:solidFill>
                  <a:schemeClr val="tx1"/>
                </a:solidFill>
                <a:latin typeface="Cambria" panose="02040503050406030204" pitchFamily="18" charset="0"/>
                <a:ea typeface="Cambria" panose="02040503050406030204" pitchFamily="18" charset="0"/>
              </a:rPr>
              <a:t>message/data </a:t>
            </a:r>
            <a:r>
              <a:rPr lang="en-IN" sz="2000" dirty="0" smtClean="0">
                <a:solidFill>
                  <a:schemeClr val="tx1"/>
                </a:solidFill>
                <a:latin typeface="Cambria" panose="02040503050406030204" pitchFamily="18" charset="0"/>
                <a:ea typeface="Cambria" panose="02040503050406030204" pitchFamily="18" charset="0"/>
              </a:rPr>
              <a:t>without revealing </a:t>
            </a:r>
            <a:r>
              <a:rPr lang="en-IN" sz="2000" dirty="0">
                <a:solidFill>
                  <a:schemeClr val="tx1"/>
                </a:solidFill>
                <a:latin typeface="Cambria" panose="02040503050406030204" pitchFamily="18" charset="0"/>
                <a:ea typeface="Cambria" panose="02040503050406030204" pitchFamily="18" charset="0"/>
              </a:rPr>
              <a:t>the existence of </a:t>
            </a:r>
            <a:r>
              <a:rPr lang="en-IN" sz="2000" dirty="0" smtClean="0">
                <a:solidFill>
                  <a:schemeClr val="tx1"/>
                </a:solidFill>
                <a:latin typeface="Cambria" panose="02040503050406030204" pitchFamily="18" charset="0"/>
                <a:ea typeface="Cambria" panose="02040503050406030204" pitchFamily="18" charset="0"/>
              </a:rPr>
              <a:t>available message</a:t>
            </a:r>
          </a:p>
          <a:p>
            <a:endParaRPr lang="en-IN" sz="20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2218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49"/>
                                        </p:tgtEl>
                                        <p:attrNameLst>
                                          <p:attrName>style.visibility</p:attrName>
                                        </p:attrNameLst>
                                      </p:cBhvr>
                                      <p:to>
                                        <p:strVal val="visible"/>
                                      </p:to>
                                    </p:set>
                                    <p:anim calcmode="lin" valueType="num">
                                      <p:cBhvr>
                                        <p:cTn id="12" dur="250" fill="hold"/>
                                        <p:tgtEl>
                                          <p:spTgt spid="449"/>
                                        </p:tgtEl>
                                        <p:attrNameLst>
                                          <p:attrName>ppt_w</p:attrName>
                                        </p:attrNameLst>
                                      </p:cBhvr>
                                      <p:tavLst>
                                        <p:tav tm="0">
                                          <p:val>
                                            <p:fltVal val="0"/>
                                          </p:val>
                                        </p:tav>
                                        <p:tav tm="100000">
                                          <p:val>
                                            <p:strVal val="#ppt_w"/>
                                          </p:val>
                                        </p:tav>
                                      </p:tavLst>
                                    </p:anim>
                                    <p:anim calcmode="lin" valueType="num">
                                      <p:cBhvr>
                                        <p:cTn id="13" dur="250" fill="hold"/>
                                        <p:tgtEl>
                                          <p:spTgt spid="449"/>
                                        </p:tgtEl>
                                        <p:attrNameLst>
                                          <p:attrName>ppt_h</p:attrName>
                                        </p:attrNameLst>
                                      </p:cBhvr>
                                      <p:tavLst>
                                        <p:tav tm="0">
                                          <p:val>
                                            <p:fltVal val="0"/>
                                          </p:val>
                                        </p:tav>
                                        <p:tav tm="100000">
                                          <p:val>
                                            <p:strVal val="#ppt_h"/>
                                          </p:val>
                                        </p:tav>
                                      </p:tavLst>
                                    </p:anim>
                                    <p:anim calcmode="lin" valueType="num">
                                      <p:cBhvr>
                                        <p:cTn id="14" dur="250" fill="hold"/>
                                        <p:tgtEl>
                                          <p:spTgt spid="449"/>
                                        </p:tgtEl>
                                        <p:attrNameLst>
                                          <p:attrName>style.rotation</p:attrName>
                                        </p:attrNameLst>
                                      </p:cBhvr>
                                      <p:tavLst>
                                        <p:tav tm="0">
                                          <p:val>
                                            <p:fltVal val="90"/>
                                          </p:val>
                                        </p:tav>
                                        <p:tav tm="100000">
                                          <p:val>
                                            <p:fltVal val="0"/>
                                          </p:val>
                                        </p:tav>
                                      </p:tavLst>
                                    </p:anim>
                                    <p:animEffect transition="in" filter="fade">
                                      <p:cBhvr>
                                        <p:cTn id="15" dur="250"/>
                                        <p:tgtEl>
                                          <p:spTgt spid="449"/>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circle(in)">
                                      <p:cBhvr>
                                        <p:cTn id="20" dur="25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5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5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circle(in)">
                                      <p:cBhvr>
                                        <p:cTn id="35"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smtClean="0">
                <a:latin typeface="Cambria" panose="02040503050406030204" pitchFamily="18" charset="0"/>
                <a:ea typeface="Cambria" panose="02040503050406030204" pitchFamily="18" charset="0"/>
                <a:cs typeface="Nirmala UI Semilight" panose="020B0402040204020203" pitchFamily="34" charset="0"/>
              </a:rPr>
              <a:t>Objective</a:t>
            </a:r>
            <a:endParaRPr lang="en-IN" dirty="0">
              <a:latin typeface="Cambria" panose="02040503050406030204" pitchFamily="18" charset="0"/>
              <a:ea typeface="Cambria" panose="02040503050406030204" pitchFamily="18" charset="0"/>
            </a:endParaRPr>
          </a:p>
        </p:txBody>
      </p:sp>
      <p:sp>
        <p:nvSpPr>
          <p:cNvPr id="3" name="Rectangle 2"/>
          <p:cNvSpPr/>
          <p:nvPr/>
        </p:nvSpPr>
        <p:spPr>
          <a:xfrm>
            <a:off x="95540" y="1099737"/>
            <a:ext cx="5882640" cy="400110"/>
          </a:xfrm>
          <a:prstGeom prst="rect">
            <a:avLst/>
          </a:prstGeom>
        </p:spPr>
        <p:txBody>
          <a:bodyPr wrap="square">
            <a:spAutoFit/>
          </a:bodyPr>
          <a:lstStyle/>
          <a:p>
            <a:endParaRPr lang="en-IN" sz="2000" dirty="0">
              <a:solidFill>
                <a:schemeClr val="tx1"/>
              </a:solidFill>
              <a:latin typeface="Cambria" panose="02040503050406030204" pitchFamily="18" charset="0"/>
              <a:ea typeface="Cambria" panose="02040503050406030204" pitchFamily="18" charset="0"/>
            </a:endParaRPr>
          </a:p>
        </p:txBody>
      </p:sp>
      <p:sp>
        <p:nvSpPr>
          <p:cNvPr id="2" name="Rectangle 1"/>
          <p:cNvSpPr/>
          <p:nvPr/>
        </p:nvSpPr>
        <p:spPr>
          <a:xfrm>
            <a:off x="261327" y="1175761"/>
            <a:ext cx="5870448" cy="1015663"/>
          </a:xfrm>
          <a:prstGeom prst="rect">
            <a:avLst/>
          </a:prstGeom>
        </p:spPr>
        <p:txBody>
          <a:bodyPr wrap="square">
            <a:spAutoFit/>
          </a:bodyPr>
          <a:lstStyle/>
          <a:p>
            <a:pPr marL="342900" indent="-342900">
              <a:buFont typeface="Wingdings" panose="05000000000000000000" pitchFamily="2" charset="2"/>
              <a:buChar char="Ø"/>
            </a:pPr>
            <a:r>
              <a:rPr lang="en-US" sz="2000" dirty="0">
                <a:solidFill>
                  <a:schemeClr val="tx1"/>
                </a:solidFill>
                <a:latin typeface="Cambria" panose="02040503050406030204" pitchFamily="18" charset="0"/>
                <a:ea typeface="Cambria" panose="02040503050406030204" pitchFamily="18" charset="0"/>
              </a:rPr>
              <a:t>To hide a secret message within an </a:t>
            </a:r>
            <a:r>
              <a:rPr lang="en-US" sz="2000" dirty="0" smtClean="0">
                <a:solidFill>
                  <a:schemeClr val="tx1"/>
                </a:solidFill>
                <a:latin typeface="Cambria" panose="02040503050406030204" pitchFamily="18" charset="0"/>
                <a:ea typeface="Cambria" panose="02040503050406030204" pitchFamily="18" charset="0"/>
              </a:rPr>
              <a:t>object. It will be done in such </a:t>
            </a:r>
            <a:r>
              <a:rPr lang="en-US" sz="2000" dirty="0">
                <a:solidFill>
                  <a:schemeClr val="tx1"/>
                </a:solidFill>
                <a:latin typeface="Cambria" panose="02040503050406030204" pitchFamily="18" charset="0"/>
                <a:ea typeface="Cambria" panose="02040503050406030204" pitchFamily="18" charset="0"/>
              </a:rPr>
              <a:t>a way that the presence of message is not visible. </a:t>
            </a:r>
            <a:endParaRPr lang="en-IN" sz="2000" dirty="0">
              <a:solidFill>
                <a:schemeClr val="tx1"/>
              </a:solidFill>
              <a:latin typeface="Cambria" panose="02040503050406030204" pitchFamily="18" charset="0"/>
              <a:ea typeface="Cambria" panose="02040503050406030204" pitchFamily="18" charset="0"/>
            </a:endParaRPr>
          </a:p>
        </p:txBody>
      </p:sp>
      <p:grpSp>
        <p:nvGrpSpPr>
          <p:cNvPr id="4" name="Group 3"/>
          <p:cNvGrpSpPr/>
          <p:nvPr/>
        </p:nvGrpSpPr>
        <p:grpSpPr>
          <a:xfrm>
            <a:off x="434765" y="2758731"/>
            <a:ext cx="8274470" cy="1796946"/>
            <a:chOff x="434765" y="2758731"/>
            <a:chExt cx="8274470" cy="1796946"/>
          </a:xfrm>
        </p:grpSpPr>
        <p:grpSp>
          <p:nvGrpSpPr>
            <p:cNvPr id="509" name="Google Shape;1794;p36"/>
            <p:cNvGrpSpPr/>
            <p:nvPr/>
          </p:nvGrpSpPr>
          <p:grpSpPr>
            <a:xfrm>
              <a:off x="6102564" y="2758731"/>
              <a:ext cx="738932" cy="1770122"/>
              <a:chOff x="1561000" y="723900"/>
              <a:chExt cx="1013207" cy="2427152"/>
            </a:xfrm>
          </p:grpSpPr>
          <p:sp>
            <p:nvSpPr>
              <p:cNvPr id="510" name="Google Shape;1795;p36"/>
              <p:cNvSpPr/>
              <p:nvPr/>
            </p:nvSpPr>
            <p:spPr>
              <a:xfrm>
                <a:off x="2201800" y="3042924"/>
                <a:ext cx="237306" cy="108127"/>
              </a:xfrm>
              <a:custGeom>
                <a:avLst/>
                <a:gdLst/>
                <a:ahLst/>
                <a:cxnLst/>
                <a:rect l="l" t="t" r="r" b="b"/>
                <a:pathLst>
                  <a:path w="3968" h="1808" extrusionOk="0">
                    <a:moveTo>
                      <a:pt x="40" y="0"/>
                    </a:moveTo>
                    <a:lnTo>
                      <a:pt x="1" y="1678"/>
                    </a:lnTo>
                    <a:lnTo>
                      <a:pt x="129" y="1688"/>
                    </a:lnTo>
                    <a:cubicBezTo>
                      <a:pt x="562" y="1724"/>
                      <a:pt x="1964" y="1807"/>
                      <a:pt x="2845" y="1807"/>
                    </a:cubicBezTo>
                    <a:cubicBezTo>
                      <a:pt x="3170" y="1807"/>
                      <a:pt x="3424" y="1796"/>
                      <a:pt x="3533" y="1767"/>
                    </a:cubicBezTo>
                    <a:cubicBezTo>
                      <a:pt x="3967" y="1638"/>
                      <a:pt x="2162" y="1184"/>
                      <a:pt x="2162" y="1184"/>
                    </a:cubicBezTo>
                    <a:lnTo>
                      <a:pt x="2182" y="40"/>
                    </a:lnTo>
                    <a:lnTo>
                      <a:pt x="4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796;p36"/>
              <p:cNvSpPr/>
              <p:nvPr/>
            </p:nvSpPr>
            <p:spPr>
              <a:xfrm>
                <a:off x="2202398" y="3105419"/>
                <a:ext cx="46110" cy="37259"/>
              </a:xfrm>
              <a:custGeom>
                <a:avLst/>
                <a:gdLst/>
                <a:ahLst/>
                <a:cxnLst/>
                <a:rect l="l" t="t" r="r" b="b"/>
                <a:pathLst>
                  <a:path w="771" h="623" extrusionOk="0">
                    <a:moveTo>
                      <a:pt x="49" y="0"/>
                    </a:moveTo>
                    <a:cubicBezTo>
                      <a:pt x="36" y="0"/>
                      <a:pt x="23" y="1"/>
                      <a:pt x="11" y="1"/>
                    </a:cubicBezTo>
                    <a:lnTo>
                      <a:pt x="1" y="593"/>
                    </a:lnTo>
                    <a:lnTo>
                      <a:pt x="770" y="623"/>
                    </a:lnTo>
                    <a:cubicBezTo>
                      <a:pt x="741" y="445"/>
                      <a:pt x="642" y="277"/>
                      <a:pt x="504" y="169"/>
                    </a:cubicBezTo>
                    <a:cubicBezTo>
                      <a:pt x="376" y="59"/>
                      <a:pt x="214" y="0"/>
                      <a:pt x="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797;p36"/>
              <p:cNvSpPr/>
              <p:nvPr/>
            </p:nvSpPr>
            <p:spPr>
              <a:xfrm>
                <a:off x="2201800" y="3129042"/>
                <a:ext cx="220202" cy="21171"/>
              </a:xfrm>
              <a:custGeom>
                <a:avLst/>
                <a:gdLst/>
                <a:ahLst/>
                <a:cxnLst/>
                <a:rect l="l" t="t" r="r" b="b"/>
                <a:pathLst>
                  <a:path w="3682" h="354" extrusionOk="0">
                    <a:moveTo>
                      <a:pt x="3050" y="1"/>
                    </a:moveTo>
                    <a:cubicBezTo>
                      <a:pt x="2922" y="1"/>
                      <a:pt x="2843" y="267"/>
                      <a:pt x="2843" y="267"/>
                    </a:cubicBezTo>
                    <a:lnTo>
                      <a:pt x="1" y="188"/>
                    </a:lnTo>
                    <a:lnTo>
                      <a:pt x="1" y="228"/>
                    </a:lnTo>
                    <a:cubicBezTo>
                      <a:pt x="682" y="303"/>
                      <a:pt x="1908" y="354"/>
                      <a:pt x="2736" y="354"/>
                    </a:cubicBezTo>
                    <a:cubicBezTo>
                      <a:pt x="3217" y="354"/>
                      <a:pt x="3564" y="337"/>
                      <a:pt x="3592" y="297"/>
                    </a:cubicBezTo>
                    <a:cubicBezTo>
                      <a:pt x="3681" y="198"/>
                      <a:pt x="3050" y="1"/>
                      <a:pt x="30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798;p36"/>
              <p:cNvSpPr/>
              <p:nvPr/>
            </p:nvSpPr>
            <p:spPr>
              <a:xfrm>
                <a:off x="2200066" y="3139687"/>
                <a:ext cx="217212" cy="5981"/>
              </a:xfrm>
              <a:custGeom>
                <a:avLst/>
                <a:gdLst/>
                <a:ahLst/>
                <a:cxnLst/>
                <a:rect l="l" t="t" r="r" b="b"/>
                <a:pathLst>
                  <a:path w="3632" h="100" extrusionOk="0">
                    <a:moveTo>
                      <a:pt x="0" y="0"/>
                    </a:moveTo>
                    <a:cubicBezTo>
                      <a:pt x="10" y="0"/>
                      <a:pt x="20" y="10"/>
                      <a:pt x="40" y="10"/>
                    </a:cubicBezTo>
                    <a:lnTo>
                      <a:pt x="138" y="10"/>
                    </a:lnTo>
                    <a:lnTo>
                      <a:pt x="40" y="0"/>
                    </a:lnTo>
                    <a:close/>
                    <a:moveTo>
                      <a:pt x="3608" y="82"/>
                    </a:moveTo>
                    <a:cubicBezTo>
                      <a:pt x="3602" y="82"/>
                      <a:pt x="3597" y="84"/>
                      <a:pt x="3592" y="89"/>
                    </a:cubicBezTo>
                    <a:lnTo>
                      <a:pt x="3631" y="89"/>
                    </a:lnTo>
                    <a:cubicBezTo>
                      <a:pt x="3621" y="84"/>
                      <a:pt x="3614" y="82"/>
                      <a:pt x="3608" y="82"/>
                    </a:cubicBezTo>
                    <a:close/>
                    <a:moveTo>
                      <a:pt x="138" y="10"/>
                    </a:moveTo>
                    <a:lnTo>
                      <a:pt x="533" y="40"/>
                    </a:lnTo>
                    <a:cubicBezTo>
                      <a:pt x="859" y="60"/>
                      <a:pt x="1313" y="79"/>
                      <a:pt x="1816" y="89"/>
                    </a:cubicBezTo>
                    <a:cubicBezTo>
                      <a:pt x="2309" y="99"/>
                      <a:pt x="2773" y="99"/>
                      <a:pt x="3099" y="99"/>
                    </a:cubicBezTo>
                    <a:lnTo>
                      <a:pt x="3483" y="89"/>
                    </a:lnTo>
                    <a:lnTo>
                      <a:pt x="3099" y="89"/>
                    </a:lnTo>
                    <a:cubicBezTo>
                      <a:pt x="2773" y="89"/>
                      <a:pt x="2319" y="89"/>
                      <a:pt x="1816" y="70"/>
                    </a:cubicBezTo>
                    <a:cubicBezTo>
                      <a:pt x="1313" y="60"/>
                      <a:pt x="859" y="40"/>
                      <a:pt x="533" y="30"/>
                    </a:cubicBezTo>
                    <a:lnTo>
                      <a:pt x="138" y="1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799;p36"/>
              <p:cNvSpPr/>
              <p:nvPr/>
            </p:nvSpPr>
            <p:spPr>
              <a:xfrm>
                <a:off x="2371763" y="3127308"/>
                <a:ext cx="13037" cy="20094"/>
              </a:xfrm>
              <a:custGeom>
                <a:avLst/>
                <a:gdLst/>
                <a:ahLst/>
                <a:cxnLst/>
                <a:rect l="l" t="t" r="r" b="b"/>
                <a:pathLst>
                  <a:path w="218" h="336" extrusionOk="0">
                    <a:moveTo>
                      <a:pt x="218" y="0"/>
                    </a:moveTo>
                    <a:cubicBezTo>
                      <a:pt x="89" y="59"/>
                      <a:pt x="1" y="188"/>
                      <a:pt x="10" y="336"/>
                    </a:cubicBezTo>
                    <a:cubicBezTo>
                      <a:pt x="30" y="267"/>
                      <a:pt x="50" y="207"/>
                      <a:pt x="89" y="148"/>
                    </a:cubicBezTo>
                    <a:cubicBezTo>
                      <a:pt x="119" y="89"/>
                      <a:pt x="168" y="40"/>
                      <a:pt x="21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800;p36"/>
              <p:cNvSpPr/>
              <p:nvPr/>
            </p:nvSpPr>
            <p:spPr>
              <a:xfrm>
                <a:off x="2334565" y="3116663"/>
                <a:ext cx="7775" cy="10705"/>
              </a:xfrm>
              <a:custGeom>
                <a:avLst/>
                <a:gdLst/>
                <a:ahLst/>
                <a:cxnLst/>
                <a:rect l="l" t="t" r="r" b="b"/>
                <a:pathLst>
                  <a:path w="130" h="179" extrusionOk="0">
                    <a:moveTo>
                      <a:pt x="119" y="1"/>
                    </a:moveTo>
                    <a:lnTo>
                      <a:pt x="119" y="1"/>
                    </a:lnTo>
                    <a:cubicBezTo>
                      <a:pt x="119" y="1"/>
                      <a:pt x="90" y="30"/>
                      <a:pt x="50" y="80"/>
                    </a:cubicBezTo>
                    <a:cubicBezTo>
                      <a:pt x="31" y="109"/>
                      <a:pt x="11" y="139"/>
                      <a:pt x="1" y="178"/>
                    </a:cubicBezTo>
                    <a:cubicBezTo>
                      <a:pt x="11" y="178"/>
                      <a:pt x="40" y="139"/>
                      <a:pt x="80" y="99"/>
                    </a:cubicBezTo>
                    <a:cubicBezTo>
                      <a:pt x="110" y="50"/>
                      <a:pt x="129" y="1"/>
                      <a:pt x="1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801;p36"/>
              <p:cNvSpPr/>
              <p:nvPr/>
            </p:nvSpPr>
            <p:spPr>
              <a:xfrm>
                <a:off x="2324578" y="3114151"/>
                <a:ext cx="8313" cy="7296"/>
              </a:xfrm>
              <a:custGeom>
                <a:avLst/>
                <a:gdLst/>
                <a:ahLst/>
                <a:cxnLst/>
                <a:rect l="l" t="t" r="r" b="b"/>
                <a:pathLst>
                  <a:path w="139" h="122" extrusionOk="0">
                    <a:moveTo>
                      <a:pt x="132" y="1"/>
                    </a:moveTo>
                    <a:cubicBezTo>
                      <a:pt x="118" y="1"/>
                      <a:pt x="92" y="20"/>
                      <a:pt x="59" y="53"/>
                    </a:cubicBezTo>
                    <a:cubicBezTo>
                      <a:pt x="20" y="82"/>
                      <a:pt x="0" y="122"/>
                      <a:pt x="0" y="122"/>
                    </a:cubicBezTo>
                    <a:cubicBezTo>
                      <a:pt x="0" y="122"/>
                      <a:pt x="40" y="102"/>
                      <a:pt x="79" y="72"/>
                    </a:cubicBezTo>
                    <a:cubicBezTo>
                      <a:pt x="119" y="33"/>
                      <a:pt x="138" y="3"/>
                      <a:pt x="138" y="3"/>
                    </a:cubicBezTo>
                    <a:cubicBezTo>
                      <a:pt x="137" y="2"/>
                      <a:pt x="134" y="1"/>
                      <a:pt x="1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802;p36"/>
              <p:cNvSpPr/>
              <p:nvPr/>
            </p:nvSpPr>
            <p:spPr>
              <a:xfrm>
                <a:off x="2318059" y="3108410"/>
                <a:ext cx="13636" cy="2093"/>
              </a:xfrm>
              <a:custGeom>
                <a:avLst/>
                <a:gdLst/>
                <a:ahLst/>
                <a:cxnLst/>
                <a:rect l="l" t="t" r="r" b="b"/>
                <a:pathLst>
                  <a:path w="228" h="35" extrusionOk="0">
                    <a:moveTo>
                      <a:pt x="119" y="1"/>
                    </a:moveTo>
                    <a:cubicBezTo>
                      <a:pt x="80" y="1"/>
                      <a:pt x="40" y="1"/>
                      <a:pt x="1" y="10"/>
                    </a:cubicBezTo>
                    <a:cubicBezTo>
                      <a:pt x="40" y="30"/>
                      <a:pt x="80" y="30"/>
                      <a:pt x="119" y="30"/>
                    </a:cubicBezTo>
                    <a:cubicBezTo>
                      <a:pt x="131" y="33"/>
                      <a:pt x="141" y="34"/>
                      <a:pt x="152" y="34"/>
                    </a:cubicBezTo>
                    <a:cubicBezTo>
                      <a:pt x="177" y="34"/>
                      <a:pt x="200" y="27"/>
                      <a:pt x="228" y="20"/>
                    </a:cubicBezTo>
                    <a:cubicBezTo>
                      <a:pt x="228" y="10"/>
                      <a:pt x="178" y="10"/>
                      <a:pt x="1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803;p36"/>
              <p:cNvSpPr/>
              <p:nvPr/>
            </p:nvSpPr>
            <p:spPr>
              <a:xfrm>
                <a:off x="2316325" y="3100755"/>
                <a:ext cx="14772" cy="2631"/>
              </a:xfrm>
              <a:custGeom>
                <a:avLst/>
                <a:gdLst/>
                <a:ahLst/>
                <a:cxnLst/>
                <a:rect l="l" t="t" r="r" b="b"/>
                <a:pathLst>
                  <a:path w="247" h="44" extrusionOk="0">
                    <a:moveTo>
                      <a:pt x="0" y="0"/>
                    </a:moveTo>
                    <a:cubicBezTo>
                      <a:pt x="30" y="20"/>
                      <a:pt x="79" y="40"/>
                      <a:pt x="118" y="40"/>
                    </a:cubicBezTo>
                    <a:cubicBezTo>
                      <a:pt x="132" y="42"/>
                      <a:pt x="144" y="44"/>
                      <a:pt x="156" y="44"/>
                    </a:cubicBezTo>
                    <a:cubicBezTo>
                      <a:pt x="189" y="44"/>
                      <a:pt x="218" y="34"/>
                      <a:pt x="247" y="20"/>
                    </a:cubicBezTo>
                    <a:cubicBezTo>
                      <a:pt x="207" y="20"/>
                      <a:pt x="168" y="10"/>
                      <a:pt x="118" y="10"/>
                    </a:cubicBezTo>
                    <a:cubicBezTo>
                      <a:pt x="79" y="0"/>
                      <a:pt x="40" y="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804;p36"/>
              <p:cNvSpPr/>
              <p:nvPr/>
            </p:nvSpPr>
            <p:spPr>
              <a:xfrm>
                <a:off x="2339290" y="3104762"/>
                <a:ext cx="24879" cy="13755"/>
              </a:xfrm>
              <a:custGeom>
                <a:avLst/>
                <a:gdLst/>
                <a:ahLst/>
                <a:cxnLst/>
                <a:rect l="l" t="t" r="r" b="b"/>
                <a:pathLst>
                  <a:path w="416" h="230" extrusionOk="0">
                    <a:moveTo>
                      <a:pt x="273" y="22"/>
                    </a:moveTo>
                    <a:cubicBezTo>
                      <a:pt x="308" y="22"/>
                      <a:pt x="344" y="33"/>
                      <a:pt x="376" y="52"/>
                    </a:cubicBezTo>
                    <a:cubicBezTo>
                      <a:pt x="396" y="71"/>
                      <a:pt x="396" y="91"/>
                      <a:pt x="366" y="111"/>
                    </a:cubicBezTo>
                    <a:cubicBezTo>
                      <a:pt x="336" y="121"/>
                      <a:pt x="317" y="131"/>
                      <a:pt x="287" y="140"/>
                    </a:cubicBezTo>
                    <a:cubicBezTo>
                      <a:pt x="238" y="150"/>
                      <a:pt x="198" y="160"/>
                      <a:pt x="149" y="170"/>
                    </a:cubicBezTo>
                    <a:cubicBezTo>
                      <a:pt x="106" y="180"/>
                      <a:pt x="69" y="182"/>
                      <a:pt x="44" y="184"/>
                    </a:cubicBezTo>
                    <a:lnTo>
                      <a:pt x="44" y="184"/>
                    </a:lnTo>
                    <a:cubicBezTo>
                      <a:pt x="55" y="155"/>
                      <a:pt x="70" y="131"/>
                      <a:pt x="90" y="111"/>
                    </a:cubicBezTo>
                    <a:cubicBezTo>
                      <a:pt x="119" y="71"/>
                      <a:pt x="169" y="42"/>
                      <a:pt x="218" y="32"/>
                    </a:cubicBezTo>
                    <a:cubicBezTo>
                      <a:pt x="235" y="25"/>
                      <a:pt x="254" y="22"/>
                      <a:pt x="273" y="22"/>
                    </a:cubicBezTo>
                    <a:close/>
                    <a:moveTo>
                      <a:pt x="270" y="1"/>
                    </a:moveTo>
                    <a:cubicBezTo>
                      <a:pt x="164" y="1"/>
                      <a:pt x="63" y="72"/>
                      <a:pt x="32" y="184"/>
                    </a:cubicBezTo>
                    <a:lnTo>
                      <a:pt x="32" y="184"/>
                    </a:lnTo>
                    <a:cubicBezTo>
                      <a:pt x="12" y="185"/>
                      <a:pt x="1" y="186"/>
                      <a:pt x="1" y="190"/>
                    </a:cubicBezTo>
                    <a:cubicBezTo>
                      <a:pt x="10" y="192"/>
                      <a:pt x="19" y="193"/>
                      <a:pt x="28" y="194"/>
                    </a:cubicBezTo>
                    <a:lnTo>
                      <a:pt x="28" y="194"/>
                    </a:lnTo>
                    <a:cubicBezTo>
                      <a:pt x="21" y="213"/>
                      <a:pt x="21" y="229"/>
                      <a:pt x="31" y="229"/>
                    </a:cubicBezTo>
                    <a:cubicBezTo>
                      <a:pt x="33" y="218"/>
                      <a:pt x="36" y="206"/>
                      <a:pt x="39" y="196"/>
                    </a:cubicBezTo>
                    <a:lnTo>
                      <a:pt x="39" y="196"/>
                    </a:lnTo>
                    <a:cubicBezTo>
                      <a:pt x="50" y="197"/>
                      <a:pt x="60" y="197"/>
                      <a:pt x="70" y="197"/>
                    </a:cubicBezTo>
                    <a:cubicBezTo>
                      <a:pt x="92" y="197"/>
                      <a:pt x="114" y="195"/>
                      <a:pt x="139" y="190"/>
                    </a:cubicBezTo>
                    <a:cubicBezTo>
                      <a:pt x="188" y="180"/>
                      <a:pt x="238" y="170"/>
                      <a:pt x="287" y="160"/>
                    </a:cubicBezTo>
                    <a:cubicBezTo>
                      <a:pt x="317" y="150"/>
                      <a:pt x="346" y="140"/>
                      <a:pt x="376" y="131"/>
                    </a:cubicBezTo>
                    <a:cubicBezTo>
                      <a:pt x="386" y="121"/>
                      <a:pt x="405" y="101"/>
                      <a:pt x="405" y="81"/>
                    </a:cubicBezTo>
                    <a:cubicBezTo>
                      <a:pt x="415" y="62"/>
                      <a:pt x="405" y="42"/>
                      <a:pt x="386" y="32"/>
                    </a:cubicBezTo>
                    <a:cubicBezTo>
                      <a:pt x="349" y="11"/>
                      <a:pt x="309" y="1"/>
                      <a:pt x="27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805;p36"/>
              <p:cNvSpPr/>
              <p:nvPr/>
            </p:nvSpPr>
            <p:spPr>
              <a:xfrm>
                <a:off x="2331037" y="3100755"/>
                <a:ext cx="11901" cy="15968"/>
              </a:xfrm>
              <a:custGeom>
                <a:avLst/>
                <a:gdLst/>
                <a:ahLst/>
                <a:cxnLst/>
                <a:rect l="l" t="t" r="r" b="b"/>
                <a:pathLst>
                  <a:path w="199" h="267" extrusionOk="0">
                    <a:moveTo>
                      <a:pt x="50" y="0"/>
                    </a:moveTo>
                    <a:cubicBezTo>
                      <a:pt x="21" y="0"/>
                      <a:pt x="1" y="30"/>
                      <a:pt x="1" y="59"/>
                    </a:cubicBezTo>
                    <a:cubicBezTo>
                      <a:pt x="1" y="79"/>
                      <a:pt x="11" y="99"/>
                      <a:pt x="21" y="119"/>
                    </a:cubicBezTo>
                    <a:cubicBezTo>
                      <a:pt x="40" y="148"/>
                      <a:pt x="60" y="178"/>
                      <a:pt x="90" y="207"/>
                    </a:cubicBezTo>
                    <a:cubicBezTo>
                      <a:pt x="109" y="227"/>
                      <a:pt x="139" y="247"/>
                      <a:pt x="169" y="267"/>
                    </a:cubicBezTo>
                    <a:cubicBezTo>
                      <a:pt x="169" y="267"/>
                      <a:pt x="139" y="237"/>
                      <a:pt x="99" y="188"/>
                    </a:cubicBezTo>
                    <a:cubicBezTo>
                      <a:pt x="80" y="168"/>
                      <a:pt x="60" y="138"/>
                      <a:pt x="50" y="109"/>
                    </a:cubicBezTo>
                    <a:cubicBezTo>
                      <a:pt x="30" y="79"/>
                      <a:pt x="21" y="30"/>
                      <a:pt x="50" y="20"/>
                    </a:cubicBezTo>
                    <a:cubicBezTo>
                      <a:pt x="53" y="19"/>
                      <a:pt x="57" y="18"/>
                      <a:pt x="60" y="18"/>
                    </a:cubicBezTo>
                    <a:cubicBezTo>
                      <a:pt x="88" y="18"/>
                      <a:pt x="121" y="53"/>
                      <a:pt x="139" y="79"/>
                    </a:cubicBezTo>
                    <a:cubicBezTo>
                      <a:pt x="149" y="109"/>
                      <a:pt x="169" y="138"/>
                      <a:pt x="169" y="168"/>
                    </a:cubicBezTo>
                    <a:cubicBezTo>
                      <a:pt x="178" y="198"/>
                      <a:pt x="178" y="237"/>
                      <a:pt x="178" y="267"/>
                    </a:cubicBezTo>
                    <a:cubicBezTo>
                      <a:pt x="198" y="237"/>
                      <a:pt x="198" y="198"/>
                      <a:pt x="198" y="168"/>
                    </a:cubicBezTo>
                    <a:cubicBezTo>
                      <a:pt x="188" y="129"/>
                      <a:pt x="178" y="99"/>
                      <a:pt x="159" y="69"/>
                    </a:cubicBezTo>
                    <a:cubicBezTo>
                      <a:pt x="139" y="30"/>
                      <a:pt x="90"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806;p36"/>
              <p:cNvSpPr/>
              <p:nvPr/>
            </p:nvSpPr>
            <p:spPr>
              <a:xfrm>
                <a:off x="2203594" y="3104283"/>
                <a:ext cx="44914" cy="37797"/>
              </a:xfrm>
              <a:custGeom>
                <a:avLst/>
                <a:gdLst/>
                <a:ahLst/>
                <a:cxnLst/>
                <a:rect l="l" t="t" r="r" b="b"/>
                <a:pathLst>
                  <a:path w="751" h="632" extrusionOk="0">
                    <a:moveTo>
                      <a:pt x="40" y="0"/>
                    </a:moveTo>
                    <a:cubicBezTo>
                      <a:pt x="20" y="0"/>
                      <a:pt x="10" y="0"/>
                      <a:pt x="0" y="10"/>
                    </a:cubicBezTo>
                    <a:cubicBezTo>
                      <a:pt x="0" y="10"/>
                      <a:pt x="60" y="10"/>
                      <a:pt x="158" y="20"/>
                    </a:cubicBezTo>
                    <a:cubicBezTo>
                      <a:pt x="415" y="50"/>
                      <a:pt x="622" y="227"/>
                      <a:pt x="701" y="484"/>
                    </a:cubicBezTo>
                    <a:cubicBezTo>
                      <a:pt x="731" y="573"/>
                      <a:pt x="741" y="632"/>
                      <a:pt x="741" y="632"/>
                    </a:cubicBezTo>
                    <a:cubicBezTo>
                      <a:pt x="750" y="632"/>
                      <a:pt x="741" y="622"/>
                      <a:pt x="741" y="592"/>
                    </a:cubicBezTo>
                    <a:cubicBezTo>
                      <a:pt x="741" y="553"/>
                      <a:pt x="731" y="514"/>
                      <a:pt x="721" y="474"/>
                    </a:cubicBezTo>
                    <a:cubicBezTo>
                      <a:pt x="642" y="218"/>
                      <a:pt x="425" y="30"/>
                      <a:pt x="15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807;p36"/>
              <p:cNvSpPr/>
              <p:nvPr/>
            </p:nvSpPr>
            <p:spPr>
              <a:xfrm>
                <a:off x="2215376" y="3051775"/>
                <a:ext cx="3050" cy="52569"/>
              </a:xfrm>
              <a:custGeom>
                <a:avLst/>
                <a:gdLst/>
                <a:ahLst/>
                <a:cxnLst/>
                <a:rect l="l" t="t" r="r" b="b"/>
                <a:pathLst>
                  <a:path w="51" h="879" extrusionOk="0">
                    <a:moveTo>
                      <a:pt x="40" y="0"/>
                    </a:moveTo>
                    <a:cubicBezTo>
                      <a:pt x="21" y="148"/>
                      <a:pt x="11" y="296"/>
                      <a:pt x="11" y="444"/>
                    </a:cubicBezTo>
                    <a:cubicBezTo>
                      <a:pt x="1" y="592"/>
                      <a:pt x="1" y="740"/>
                      <a:pt x="11" y="878"/>
                    </a:cubicBezTo>
                    <a:cubicBezTo>
                      <a:pt x="30" y="740"/>
                      <a:pt x="40" y="592"/>
                      <a:pt x="40" y="444"/>
                    </a:cubicBezTo>
                    <a:cubicBezTo>
                      <a:pt x="50" y="296"/>
                      <a:pt x="50" y="148"/>
                      <a:pt x="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808;p36"/>
              <p:cNvSpPr/>
              <p:nvPr/>
            </p:nvSpPr>
            <p:spPr>
              <a:xfrm>
                <a:off x="2264355" y="3130597"/>
                <a:ext cx="37259" cy="2631"/>
              </a:xfrm>
              <a:custGeom>
                <a:avLst/>
                <a:gdLst/>
                <a:ahLst/>
                <a:cxnLst/>
                <a:rect l="l" t="t" r="r" b="b"/>
                <a:pathLst>
                  <a:path w="623" h="44" extrusionOk="0">
                    <a:moveTo>
                      <a:pt x="34" y="0"/>
                    </a:moveTo>
                    <a:cubicBezTo>
                      <a:pt x="13" y="0"/>
                      <a:pt x="1" y="2"/>
                      <a:pt x="1" y="4"/>
                    </a:cubicBezTo>
                    <a:cubicBezTo>
                      <a:pt x="99" y="24"/>
                      <a:pt x="208" y="44"/>
                      <a:pt x="317" y="44"/>
                    </a:cubicBezTo>
                    <a:cubicBezTo>
                      <a:pt x="415" y="44"/>
                      <a:pt x="524" y="44"/>
                      <a:pt x="622" y="24"/>
                    </a:cubicBezTo>
                    <a:cubicBezTo>
                      <a:pt x="622" y="19"/>
                      <a:pt x="588" y="19"/>
                      <a:pt x="532" y="19"/>
                    </a:cubicBezTo>
                    <a:cubicBezTo>
                      <a:pt x="477" y="19"/>
                      <a:pt x="400" y="19"/>
                      <a:pt x="317" y="14"/>
                    </a:cubicBezTo>
                    <a:cubicBezTo>
                      <a:pt x="191" y="7"/>
                      <a:pt x="85" y="0"/>
                      <a:pt x="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809;p36"/>
              <p:cNvSpPr/>
              <p:nvPr/>
            </p:nvSpPr>
            <p:spPr>
              <a:xfrm>
                <a:off x="2239596" y="3130119"/>
                <a:ext cx="3588" cy="7296"/>
              </a:xfrm>
              <a:custGeom>
                <a:avLst/>
                <a:gdLst/>
                <a:ahLst/>
                <a:cxnLst/>
                <a:rect l="l" t="t" r="r" b="b"/>
                <a:pathLst>
                  <a:path w="60" h="122" extrusionOk="0">
                    <a:moveTo>
                      <a:pt x="4" y="0"/>
                    </a:moveTo>
                    <a:cubicBezTo>
                      <a:pt x="2" y="0"/>
                      <a:pt x="0" y="1"/>
                      <a:pt x="0" y="3"/>
                    </a:cubicBezTo>
                    <a:cubicBezTo>
                      <a:pt x="0" y="3"/>
                      <a:pt x="10" y="32"/>
                      <a:pt x="20" y="62"/>
                    </a:cubicBezTo>
                    <a:cubicBezTo>
                      <a:pt x="30" y="91"/>
                      <a:pt x="40" y="121"/>
                      <a:pt x="50" y="121"/>
                    </a:cubicBezTo>
                    <a:cubicBezTo>
                      <a:pt x="60" y="121"/>
                      <a:pt x="60" y="91"/>
                      <a:pt x="50" y="52"/>
                    </a:cubicBezTo>
                    <a:cubicBezTo>
                      <a:pt x="42" y="19"/>
                      <a:pt x="13" y="0"/>
                      <a:pt x="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810;p36"/>
              <p:cNvSpPr/>
              <p:nvPr/>
            </p:nvSpPr>
            <p:spPr>
              <a:xfrm>
                <a:off x="2230147" y="3118218"/>
                <a:ext cx="5382" cy="5024"/>
              </a:xfrm>
              <a:custGeom>
                <a:avLst/>
                <a:gdLst/>
                <a:ahLst/>
                <a:cxnLst/>
                <a:rect l="l" t="t" r="r" b="b"/>
                <a:pathLst>
                  <a:path w="90" h="84" extrusionOk="0">
                    <a:moveTo>
                      <a:pt x="10" y="1"/>
                    </a:moveTo>
                    <a:cubicBezTo>
                      <a:pt x="6" y="1"/>
                      <a:pt x="3" y="2"/>
                      <a:pt x="1" y="4"/>
                    </a:cubicBezTo>
                    <a:cubicBezTo>
                      <a:pt x="1" y="4"/>
                      <a:pt x="10" y="24"/>
                      <a:pt x="30" y="54"/>
                    </a:cubicBezTo>
                    <a:cubicBezTo>
                      <a:pt x="50" y="73"/>
                      <a:pt x="70" y="83"/>
                      <a:pt x="79" y="83"/>
                    </a:cubicBezTo>
                    <a:cubicBezTo>
                      <a:pt x="89" y="73"/>
                      <a:pt x="70" y="54"/>
                      <a:pt x="50" y="34"/>
                    </a:cubicBezTo>
                    <a:cubicBezTo>
                      <a:pt x="35" y="12"/>
                      <a:pt x="20" y="1"/>
                      <a:pt x="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811;p36"/>
              <p:cNvSpPr/>
              <p:nvPr/>
            </p:nvSpPr>
            <p:spPr>
              <a:xfrm>
                <a:off x="2216572" y="3111699"/>
                <a:ext cx="7715" cy="3409"/>
              </a:xfrm>
              <a:custGeom>
                <a:avLst/>
                <a:gdLst/>
                <a:ahLst/>
                <a:cxnLst/>
                <a:rect l="l" t="t" r="r" b="b"/>
                <a:pathLst>
                  <a:path w="129" h="57" extrusionOk="0">
                    <a:moveTo>
                      <a:pt x="42" y="1"/>
                    </a:moveTo>
                    <a:cubicBezTo>
                      <a:pt x="20" y="1"/>
                      <a:pt x="1" y="8"/>
                      <a:pt x="1" y="15"/>
                    </a:cubicBezTo>
                    <a:cubicBezTo>
                      <a:pt x="1" y="24"/>
                      <a:pt x="30" y="24"/>
                      <a:pt x="60" y="34"/>
                    </a:cubicBezTo>
                    <a:cubicBezTo>
                      <a:pt x="92" y="42"/>
                      <a:pt x="111" y="57"/>
                      <a:pt x="117" y="57"/>
                    </a:cubicBezTo>
                    <a:cubicBezTo>
                      <a:pt x="118" y="57"/>
                      <a:pt x="119" y="56"/>
                      <a:pt x="119" y="54"/>
                    </a:cubicBezTo>
                    <a:cubicBezTo>
                      <a:pt x="129" y="54"/>
                      <a:pt x="109" y="24"/>
                      <a:pt x="70" y="5"/>
                    </a:cubicBezTo>
                    <a:cubicBezTo>
                      <a:pt x="61" y="2"/>
                      <a:pt x="51"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812;p36"/>
              <p:cNvSpPr/>
              <p:nvPr/>
            </p:nvSpPr>
            <p:spPr>
              <a:xfrm>
                <a:off x="2207123" y="3109127"/>
                <a:ext cx="4186" cy="2273"/>
              </a:xfrm>
              <a:custGeom>
                <a:avLst/>
                <a:gdLst/>
                <a:ahLst/>
                <a:cxnLst/>
                <a:rect l="l" t="t" r="r" b="b"/>
                <a:pathLst>
                  <a:path w="70" h="38" extrusionOk="0">
                    <a:moveTo>
                      <a:pt x="13" y="1"/>
                    </a:moveTo>
                    <a:cubicBezTo>
                      <a:pt x="6" y="1"/>
                      <a:pt x="1" y="3"/>
                      <a:pt x="1" y="8"/>
                    </a:cubicBezTo>
                    <a:cubicBezTo>
                      <a:pt x="1" y="18"/>
                      <a:pt x="11" y="28"/>
                      <a:pt x="30" y="38"/>
                    </a:cubicBezTo>
                    <a:lnTo>
                      <a:pt x="70" y="38"/>
                    </a:lnTo>
                    <a:cubicBezTo>
                      <a:pt x="70" y="28"/>
                      <a:pt x="60" y="18"/>
                      <a:pt x="40" y="8"/>
                    </a:cubicBezTo>
                    <a:cubicBezTo>
                      <a:pt x="30" y="3"/>
                      <a:pt x="20"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813;p36"/>
              <p:cNvSpPr/>
              <p:nvPr/>
            </p:nvSpPr>
            <p:spPr>
              <a:xfrm>
                <a:off x="1728750" y="2995679"/>
                <a:ext cx="243586" cy="131093"/>
              </a:xfrm>
              <a:custGeom>
                <a:avLst/>
                <a:gdLst/>
                <a:ahLst/>
                <a:cxnLst/>
                <a:rect l="l" t="t" r="r" b="b"/>
                <a:pathLst>
                  <a:path w="4073" h="2192" extrusionOk="0">
                    <a:moveTo>
                      <a:pt x="2010" y="1"/>
                    </a:moveTo>
                    <a:lnTo>
                      <a:pt x="1705" y="1096"/>
                    </a:lnTo>
                    <a:cubicBezTo>
                      <a:pt x="1705" y="1096"/>
                      <a:pt x="1378" y="1081"/>
                      <a:pt x="1026" y="1081"/>
                    </a:cubicBezTo>
                    <a:cubicBezTo>
                      <a:pt x="537" y="1081"/>
                      <a:pt x="1" y="1111"/>
                      <a:pt x="224" y="1254"/>
                    </a:cubicBezTo>
                    <a:cubicBezTo>
                      <a:pt x="570" y="1471"/>
                      <a:pt x="2918" y="2034"/>
                      <a:pt x="3500" y="2162"/>
                    </a:cubicBezTo>
                    <a:lnTo>
                      <a:pt x="3629" y="2191"/>
                    </a:lnTo>
                    <a:lnTo>
                      <a:pt x="4073" y="573"/>
                    </a:lnTo>
                    <a:lnTo>
                      <a:pt x="201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814;p36"/>
              <p:cNvSpPr/>
              <p:nvPr/>
            </p:nvSpPr>
            <p:spPr>
              <a:xfrm>
                <a:off x="1901464" y="3087538"/>
                <a:ext cx="54363" cy="36840"/>
              </a:xfrm>
              <a:custGeom>
                <a:avLst/>
                <a:gdLst/>
                <a:ahLst/>
                <a:cxnLst/>
                <a:rect l="l" t="t" r="r" b="b"/>
                <a:pathLst>
                  <a:path w="909" h="616" extrusionOk="0">
                    <a:moveTo>
                      <a:pt x="657" y="0"/>
                    </a:moveTo>
                    <a:cubicBezTo>
                      <a:pt x="565" y="0"/>
                      <a:pt x="472" y="18"/>
                      <a:pt x="385" y="54"/>
                    </a:cubicBezTo>
                    <a:cubicBezTo>
                      <a:pt x="218" y="123"/>
                      <a:pt x="79" y="261"/>
                      <a:pt x="1" y="428"/>
                    </a:cubicBezTo>
                    <a:lnTo>
                      <a:pt x="750" y="616"/>
                    </a:lnTo>
                    <a:lnTo>
                      <a:pt x="908" y="44"/>
                    </a:lnTo>
                    <a:cubicBezTo>
                      <a:pt x="828" y="15"/>
                      <a:pt x="742"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815;p36"/>
              <p:cNvSpPr/>
              <p:nvPr/>
            </p:nvSpPr>
            <p:spPr>
              <a:xfrm>
                <a:off x="1735628" y="3060626"/>
                <a:ext cx="210753" cy="65546"/>
              </a:xfrm>
              <a:custGeom>
                <a:avLst/>
                <a:gdLst/>
                <a:ahLst/>
                <a:cxnLst/>
                <a:rect l="l" t="t" r="r" b="b"/>
                <a:pathLst>
                  <a:path w="3524" h="1096" extrusionOk="0">
                    <a:moveTo>
                      <a:pt x="672" y="0"/>
                    </a:moveTo>
                    <a:cubicBezTo>
                      <a:pt x="672" y="0"/>
                      <a:pt x="1" y="0"/>
                      <a:pt x="50" y="119"/>
                    </a:cubicBezTo>
                    <a:cubicBezTo>
                      <a:pt x="100" y="247"/>
                      <a:pt x="2448" y="898"/>
                      <a:pt x="3514" y="1096"/>
                    </a:cubicBezTo>
                    <a:lnTo>
                      <a:pt x="3523" y="1046"/>
                    </a:lnTo>
                    <a:lnTo>
                      <a:pt x="771" y="306"/>
                    </a:lnTo>
                    <a:cubicBezTo>
                      <a:pt x="771" y="306"/>
                      <a:pt x="790" y="40"/>
                      <a:pt x="6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816;p36"/>
              <p:cNvSpPr/>
              <p:nvPr/>
            </p:nvSpPr>
            <p:spPr>
              <a:xfrm>
                <a:off x="1739216" y="3065949"/>
                <a:ext cx="209497" cy="58310"/>
              </a:xfrm>
              <a:custGeom>
                <a:avLst/>
                <a:gdLst/>
                <a:ahLst/>
                <a:cxnLst/>
                <a:rect l="l" t="t" r="r" b="b"/>
                <a:pathLst>
                  <a:path w="3503" h="975" extrusionOk="0">
                    <a:moveTo>
                      <a:pt x="0" y="0"/>
                    </a:moveTo>
                    <a:lnTo>
                      <a:pt x="30" y="20"/>
                    </a:lnTo>
                    <a:lnTo>
                      <a:pt x="138" y="49"/>
                    </a:lnTo>
                    <a:lnTo>
                      <a:pt x="503" y="178"/>
                    </a:lnTo>
                    <a:cubicBezTo>
                      <a:pt x="819" y="276"/>
                      <a:pt x="1253" y="405"/>
                      <a:pt x="1737" y="533"/>
                    </a:cubicBezTo>
                    <a:cubicBezTo>
                      <a:pt x="2220" y="671"/>
                      <a:pt x="2664" y="780"/>
                      <a:pt x="2980" y="859"/>
                    </a:cubicBezTo>
                    <a:lnTo>
                      <a:pt x="3355" y="947"/>
                    </a:lnTo>
                    <a:lnTo>
                      <a:pt x="3438" y="963"/>
                    </a:lnTo>
                    <a:lnTo>
                      <a:pt x="3438" y="963"/>
                    </a:lnTo>
                    <a:lnTo>
                      <a:pt x="3355" y="937"/>
                    </a:lnTo>
                    <a:lnTo>
                      <a:pt x="2970" y="839"/>
                    </a:lnTo>
                    <a:cubicBezTo>
                      <a:pt x="2664" y="760"/>
                      <a:pt x="2220" y="641"/>
                      <a:pt x="1737" y="513"/>
                    </a:cubicBezTo>
                    <a:cubicBezTo>
                      <a:pt x="1253" y="375"/>
                      <a:pt x="819" y="247"/>
                      <a:pt x="503" y="148"/>
                    </a:cubicBezTo>
                    <a:lnTo>
                      <a:pt x="138" y="40"/>
                    </a:lnTo>
                    <a:lnTo>
                      <a:pt x="40" y="10"/>
                    </a:lnTo>
                    <a:cubicBezTo>
                      <a:pt x="20" y="10"/>
                      <a:pt x="10" y="0"/>
                      <a:pt x="0" y="0"/>
                    </a:cubicBezTo>
                    <a:close/>
                    <a:moveTo>
                      <a:pt x="3438" y="963"/>
                    </a:moveTo>
                    <a:lnTo>
                      <a:pt x="3454" y="967"/>
                    </a:lnTo>
                    <a:lnTo>
                      <a:pt x="3463" y="967"/>
                    </a:lnTo>
                    <a:lnTo>
                      <a:pt x="3438" y="963"/>
                    </a:lnTo>
                    <a:close/>
                    <a:moveTo>
                      <a:pt x="3463" y="967"/>
                    </a:moveTo>
                    <a:cubicBezTo>
                      <a:pt x="3468" y="972"/>
                      <a:pt x="3476" y="974"/>
                      <a:pt x="3483" y="974"/>
                    </a:cubicBezTo>
                    <a:cubicBezTo>
                      <a:pt x="3491" y="974"/>
                      <a:pt x="3498" y="972"/>
                      <a:pt x="3503" y="967"/>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817;p36"/>
              <p:cNvSpPr/>
              <p:nvPr/>
            </p:nvSpPr>
            <p:spPr>
              <a:xfrm>
                <a:off x="1775218" y="3058832"/>
                <a:ext cx="8313" cy="22487"/>
              </a:xfrm>
              <a:custGeom>
                <a:avLst/>
                <a:gdLst/>
                <a:ahLst/>
                <a:cxnLst/>
                <a:rect l="l" t="t" r="r" b="b"/>
                <a:pathLst>
                  <a:path w="139" h="376" extrusionOk="0">
                    <a:moveTo>
                      <a:pt x="0" y="1"/>
                    </a:moveTo>
                    <a:lnTo>
                      <a:pt x="0" y="1"/>
                    </a:lnTo>
                    <a:cubicBezTo>
                      <a:pt x="30" y="50"/>
                      <a:pt x="59" y="109"/>
                      <a:pt x="89" y="178"/>
                    </a:cubicBezTo>
                    <a:cubicBezTo>
                      <a:pt x="99" y="238"/>
                      <a:pt x="109" y="307"/>
                      <a:pt x="109" y="376"/>
                    </a:cubicBezTo>
                    <a:cubicBezTo>
                      <a:pt x="128" y="307"/>
                      <a:pt x="138" y="238"/>
                      <a:pt x="109" y="168"/>
                    </a:cubicBezTo>
                    <a:cubicBezTo>
                      <a:pt x="99" y="99"/>
                      <a:pt x="59" y="40"/>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818;p36"/>
              <p:cNvSpPr/>
              <p:nvPr/>
            </p:nvSpPr>
            <p:spPr>
              <a:xfrm>
                <a:off x="1818875" y="3060626"/>
                <a:ext cx="4784" cy="12439"/>
              </a:xfrm>
              <a:custGeom>
                <a:avLst/>
                <a:gdLst/>
                <a:ahLst/>
                <a:cxnLst/>
                <a:rect l="l" t="t" r="r" b="b"/>
                <a:pathLst>
                  <a:path w="80" h="208" extrusionOk="0">
                    <a:moveTo>
                      <a:pt x="10" y="0"/>
                    </a:moveTo>
                    <a:lnTo>
                      <a:pt x="10" y="0"/>
                    </a:lnTo>
                    <a:cubicBezTo>
                      <a:pt x="0" y="10"/>
                      <a:pt x="10" y="50"/>
                      <a:pt x="30" y="109"/>
                    </a:cubicBezTo>
                    <a:cubicBezTo>
                      <a:pt x="40" y="168"/>
                      <a:pt x="59" y="208"/>
                      <a:pt x="69" y="208"/>
                    </a:cubicBezTo>
                    <a:cubicBezTo>
                      <a:pt x="79" y="208"/>
                      <a:pt x="69" y="158"/>
                      <a:pt x="49" y="99"/>
                    </a:cubicBezTo>
                    <a:cubicBezTo>
                      <a:pt x="40" y="40"/>
                      <a:pt x="20" y="0"/>
                      <a:pt x="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819;p36"/>
              <p:cNvSpPr/>
              <p:nvPr/>
            </p:nvSpPr>
            <p:spPr>
              <a:xfrm>
                <a:off x="1828324" y="3061224"/>
                <a:ext cx="7117" cy="9509"/>
              </a:xfrm>
              <a:custGeom>
                <a:avLst/>
                <a:gdLst/>
                <a:ahLst/>
                <a:cxnLst/>
                <a:rect l="l" t="t" r="r" b="b"/>
                <a:pathLst>
                  <a:path w="119" h="159" extrusionOk="0">
                    <a:moveTo>
                      <a:pt x="10" y="0"/>
                    </a:moveTo>
                    <a:lnTo>
                      <a:pt x="10" y="0"/>
                    </a:lnTo>
                    <a:cubicBezTo>
                      <a:pt x="0" y="10"/>
                      <a:pt x="20" y="40"/>
                      <a:pt x="49" y="89"/>
                    </a:cubicBezTo>
                    <a:cubicBezTo>
                      <a:pt x="69" y="128"/>
                      <a:pt x="99" y="158"/>
                      <a:pt x="109" y="158"/>
                    </a:cubicBezTo>
                    <a:cubicBezTo>
                      <a:pt x="118" y="148"/>
                      <a:pt x="89" y="109"/>
                      <a:pt x="69" y="69"/>
                    </a:cubicBezTo>
                    <a:cubicBezTo>
                      <a:pt x="40" y="30"/>
                      <a:pt x="10" y="0"/>
                      <a:pt x="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820;p36"/>
              <p:cNvSpPr/>
              <p:nvPr/>
            </p:nvSpPr>
            <p:spPr>
              <a:xfrm>
                <a:off x="1831254" y="3057098"/>
                <a:ext cx="13037" cy="3588"/>
              </a:xfrm>
              <a:custGeom>
                <a:avLst/>
                <a:gdLst/>
                <a:ahLst/>
                <a:cxnLst/>
                <a:rect l="l" t="t" r="r" b="b"/>
                <a:pathLst>
                  <a:path w="218" h="60" extrusionOk="0">
                    <a:moveTo>
                      <a:pt x="0" y="0"/>
                    </a:moveTo>
                    <a:cubicBezTo>
                      <a:pt x="0" y="10"/>
                      <a:pt x="40" y="30"/>
                      <a:pt x="99" y="40"/>
                    </a:cubicBezTo>
                    <a:cubicBezTo>
                      <a:pt x="139" y="49"/>
                      <a:pt x="178" y="59"/>
                      <a:pt x="217" y="59"/>
                    </a:cubicBezTo>
                    <a:cubicBezTo>
                      <a:pt x="217" y="49"/>
                      <a:pt x="168" y="30"/>
                      <a:pt x="109" y="20"/>
                    </a:cubicBezTo>
                    <a:cubicBezTo>
                      <a:pt x="69" y="0"/>
                      <a:pt x="40" y="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821;p36"/>
              <p:cNvSpPr/>
              <p:nvPr/>
            </p:nvSpPr>
            <p:spPr>
              <a:xfrm>
                <a:off x="1833587" y="3049981"/>
                <a:ext cx="14832" cy="3469"/>
              </a:xfrm>
              <a:custGeom>
                <a:avLst/>
                <a:gdLst/>
                <a:ahLst/>
                <a:cxnLst/>
                <a:rect l="l" t="t" r="r" b="b"/>
                <a:pathLst>
                  <a:path w="248" h="58" extrusionOk="0">
                    <a:moveTo>
                      <a:pt x="1" y="1"/>
                    </a:moveTo>
                    <a:cubicBezTo>
                      <a:pt x="40" y="30"/>
                      <a:pt x="80" y="50"/>
                      <a:pt x="129" y="50"/>
                    </a:cubicBezTo>
                    <a:cubicBezTo>
                      <a:pt x="149" y="55"/>
                      <a:pt x="169" y="57"/>
                      <a:pt x="188" y="57"/>
                    </a:cubicBezTo>
                    <a:cubicBezTo>
                      <a:pt x="208" y="57"/>
                      <a:pt x="228" y="55"/>
                      <a:pt x="248" y="50"/>
                    </a:cubicBezTo>
                    <a:cubicBezTo>
                      <a:pt x="208" y="40"/>
                      <a:pt x="169" y="30"/>
                      <a:pt x="129" y="20"/>
                    </a:cubicBezTo>
                    <a:cubicBezTo>
                      <a:pt x="90" y="11"/>
                      <a:pt x="40" y="1"/>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822;p36"/>
              <p:cNvSpPr/>
              <p:nvPr/>
            </p:nvSpPr>
            <p:spPr>
              <a:xfrm>
                <a:off x="1800575" y="3045077"/>
                <a:ext cx="21291" cy="17942"/>
              </a:xfrm>
              <a:custGeom>
                <a:avLst/>
                <a:gdLst/>
                <a:ahLst/>
                <a:cxnLst/>
                <a:rect l="l" t="t" r="r" b="b"/>
                <a:pathLst>
                  <a:path w="356" h="300" extrusionOk="0">
                    <a:moveTo>
                      <a:pt x="82" y="30"/>
                    </a:moveTo>
                    <a:cubicBezTo>
                      <a:pt x="126" y="30"/>
                      <a:pt x="170" y="43"/>
                      <a:pt x="207" y="73"/>
                    </a:cubicBezTo>
                    <a:cubicBezTo>
                      <a:pt x="247" y="93"/>
                      <a:pt x="277" y="132"/>
                      <a:pt x="296" y="172"/>
                    </a:cubicBezTo>
                    <a:cubicBezTo>
                      <a:pt x="309" y="198"/>
                      <a:pt x="318" y="224"/>
                      <a:pt x="323" y="253"/>
                    </a:cubicBezTo>
                    <a:lnTo>
                      <a:pt x="323" y="253"/>
                    </a:lnTo>
                    <a:cubicBezTo>
                      <a:pt x="302" y="246"/>
                      <a:pt x="272" y="236"/>
                      <a:pt x="237" y="221"/>
                    </a:cubicBezTo>
                    <a:cubicBezTo>
                      <a:pt x="188" y="201"/>
                      <a:pt x="148" y="172"/>
                      <a:pt x="109" y="142"/>
                    </a:cubicBezTo>
                    <a:cubicBezTo>
                      <a:pt x="89" y="132"/>
                      <a:pt x="59" y="112"/>
                      <a:pt x="40" y="93"/>
                    </a:cubicBezTo>
                    <a:cubicBezTo>
                      <a:pt x="20" y="73"/>
                      <a:pt x="20" y="43"/>
                      <a:pt x="40" y="33"/>
                    </a:cubicBezTo>
                    <a:cubicBezTo>
                      <a:pt x="54" y="31"/>
                      <a:pt x="68" y="30"/>
                      <a:pt x="82" y="30"/>
                    </a:cubicBezTo>
                    <a:close/>
                    <a:moveTo>
                      <a:pt x="75" y="0"/>
                    </a:moveTo>
                    <a:cubicBezTo>
                      <a:pt x="60" y="0"/>
                      <a:pt x="45" y="1"/>
                      <a:pt x="30" y="4"/>
                    </a:cubicBezTo>
                    <a:cubicBezTo>
                      <a:pt x="10" y="14"/>
                      <a:pt x="0" y="33"/>
                      <a:pt x="0" y="53"/>
                    </a:cubicBezTo>
                    <a:cubicBezTo>
                      <a:pt x="0" y="73"/>
                      <a:pt x="10" y="93"/>
                      <a:pt x="20" y="102"/>
                    </a:cubicBezTo>
                    <a:cubicBezTo>
                      <a:pt x="40" y="122"/>
                      <a:pt x="69" y="142"/>
                      <a:pt x="89" y="162"/>
                    </a:cubicBezTo>
                    <a:cubicBezTo>
                      <a:pt x="129" y="181"/>
                      <a:pt x="178" y="211"/>
                      <a:pt x="227" y="231"/>
                    </a:cubicBezTo>
                    <a:cubicBezTo>
                      <a:pt x="258" y="246"/>
                      <a:pt x="289" y="255"/>
                      <a:pt x="324" y="263"/>
                    </a:cubicBezTo>
                    <a:lnTo>
                      <a:pt x="324" y="263"/>
                    </a:lnTo>
                    <a:cubicBezTo>
                      <a:pt x="325" y="275"/>
                      <a:pt x="326" y="287"/>
                      <a:pt x="326" y="300"/>
                    </a:cubicBezTo>
                    <a:cubicBezTo>
                      <a:pt x="335" y="300"/>
                      <a:pt x="336" y="284"/>
                      <a:pt x="336" y="266"/>
                    </a:cubicBezTo>
                    <a:lnTo>
                      <a:pt x="336" y="266"/>
                    </a:lnTo>
                    <a:cubicBezTo>
                      <a:pt x="342" y="267"/>
                      <a:pt x="349" y="269"/>
                      <a:pt x="355" y="270"/>
                    </a:cubicBezTo>
                    <a:cubicBezTo>
                      <a:pt x="355" y="266"/>
                      <a:pt x="348" y="263"/>
                      <a:pt x="336" y="258"/>
                    </a:cubicBezTo>
                    <a:lnTo>
                      <a:pt x="336" y="258"/>
                    </a:lnTo>
                    <a:cubicBezTo>
                      <a:pt x="335" y="220"/>
                      <a:pt x="326" y="191"/>
                      <a:pt x="316" y="162"/>
                    </a:cubicBezTo>
                    <a:cubicBezTo>
                      <a:pt x="273" y="58"/>
                      <a:pt x="177" y="0"/>
                      <a:pt x="7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823;p36"/>
              <p:cNvSpPr/>
              <p:nvPr/>
            </p:nvSpPr>
            <p:spPr>
              <a:xfrm>
                <a:off x="1818875" y="3047409"/>
                <a:ext cx="15370" cy="13277"/>
              </a:xfrm>
              <a:custGeom>
                <a:avLst/>
                <a:gdLst/>
                <a:ahLst/>
                <a:cxnLst/>
                <a:rect l="l" t="t" r="r" b="b"/>
                <a:pathLst>
                  <a:path w="257" h="222" extrusionOk="0">
                    <a:moveTo>
                      <a:pt x="183" y="1"/>
                    </a:moveTo>
                    <a:cubicBezTo>
                      <a:pt x="146" y="1"/>
                      <a:pt x="112" y="14"/>
                      <a:pt x="89" y="44"/>
                    </a:cubicBezTo>
                    <a:cubicBezTo>
                      <a:pt x="59" y="63"/>
                      <a:pt x="40" y="93"/>
                      <a:pt x="20" y="133"/>
                    </a:cubicBezTo>
                    <a:cubicBezTo>
                      <a:pt x="10" y="162"/>
                      <a:pt x="0" y="192"/>
                      <a:pt x="10" y="221"/>
                    </a:cubicBezTo>
                    <a:cubicBezTo>
                      <a:pt x="20" y="192"/>
                      <a:pt x="30" y="162"/>
                      <a:pt x="40" y="133"/>
                    </a:cubicBezTo>
                    <a:cubicBezTo>
                      <a:pt x="59" y="103"/>
                      <a:pt x="79" y="83"/>
                      <a:pt x="99" y="63"/>
                    </a:cubicBezTo>
                    <a:cubicBezTo>
                      <a:pt x="128" y="34"/>
                      <a:pt x="168" y="24"/>
                      <a:pt x="207" y="24"/>
                    </a:cubicBezTo>
                    <a:cubicBezTo>
                      <a:pt x="237" y="44"/>
                      <a:pt x="207" y="93"/>
                      <a:pt x="188" y="113"/>
                    </a:cubicBezTo>
                    <a:cubicBezTo>
                      <a:pt x="158" y="133"/>
                      <a:pt x="138" y="162"/>
                      <a:pt x="109" y="182"/>
                    </a:cubicBezTo>
                    <a:cubicBezTo>
                      <a:pt x="59" y="211"/>
                      <a:pt x="30" y="221"/>
                      <a:pt x="30" y="221"/>
                    </a:cubicBezTo>
                    <a:cubicBezTo>
                      <a:pt x="59" y="221"/>
                      <a:pt x="89" y="211"/>
                      <a:pt x="119" y="192"/>
                    </a:cubicBezTo>
                    <a:cubicBezTo>
                      <a:pt x="148" y="172"/>
                      <a:pt x="178" y="152"/>
                      <a:pt x="198" y="133"/>
                    </a:cubicBezTo>
                    <a:cubicBezTo>
                      <a:pt x="217" y="113"/>
                      <a:pt x="227" y="93"/>
                      <a:pt x="237" y="73"/>
                    </a:cubicBezTo>
                    <a:cubicBezTo>
                      <a:pt x="257" y="54"/>
                      <a:pt x="247" y="14"/>
                      <a:pt x="217" y="4"/>
                    </a:cubicBezTo>
                    <a:cubicBezTo>
                      <a:pt x="206" y="2"/>
                      <a:pt x="194" y="1"/>
                      <a:pt x="18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824;p36"/>
              <p:cNvSpPr/>
              <p:nvPr/>
            </p:nvSpPr>
            <p:spPr>
              <a:xfrm>
                <a:off x="1902062" y="3085744"/>
                <a:ext cx="53765" cy="26852"/>
              </a:xfrm>
              <a:custGeom>
                <a:avLst/>
                <a:gdLst/>
                <a:ahLst/>
                <a:cxnLst/>
                <a:rect l="l" t="t" r="r" b="b"/>
                <a:pathLst>
                  <a:path w="899" h="449" extrusionOk="0">
                    <a:moveTo>
                      <a:pt x="617" y="1"/>
                    </a:moveTo>
                    <a:cubicBezTo>
                      <a:pt x="530" y="1"/>
                      <a:pt x="443" y="20"/>
                      <a:pt x="356" y="54"/>
                    </a:cubicBezTo>
                    <a:cubicBezTo>
                      <a:pt x="237" y="103"/>
                      <a:pt x="139" y="192"/>
                      <a:pt x="60" y="301"/>
                    </a:cubicBezTo>
                    <a:cubicBezTo>
                      <a:pt x="40" y="330"/>
                      <a:pt x="20" y="370"/>
                      <a:pt x="10" y="399"/>
                    </a:cubicBezTo>
                    <a:cubicBezTo>
                      <a:pt x="0" y="429"/>
                      <a:pt x="0" y="439"/>
                      <a:pt x="0" y="449"/>
                    </a:cubicBezTo>
                    <a:cubicBezTo>
                      <a:pt x="0" y="449"/>
                      <a:pt x="20" y="389"/>
                      <a:pt x="79" y="310"/>
                    </a:cubicBezTo>
                    <a:cubicBezTo>
                      <a:pt x="148" y="202"/>
                      <a:pt x="247" y="123"/>
                      <a:pt x="366" y="74"/>
                    </a:cubicBezTo>
                    <a:cubicBezTo>
                      <a:pt x="446" y="40"/>
                      <a:pt x="531" y="20"/>
                      <a:pt x="617" y="20"/>
                    </a:cubicBezTo>
                    <a:cubicBezTo>
                      <a:pt x="658" y="20"/>
                      <a:pt x="699" y="25"/>
                      <a:pt x="740" y="34"/>
                    </a:cubicBezTo>
                    <a:cubicBezTo>
                      <a:pt x="839" y="44"/>
                      <a:pt x="888" y="64"/>
                      <a:pt x="888" y="64"/>
                    </a:cubicBezTo>
                    <a:cubicBezTo>
                      <a:pt x="898" y="64"/>
                      <a:pt x="879" y="54"/>
                      <a:pt x="859" y="44"/>
                    </a:cubicBezTo>
                    <a:cubicBezTo>
                      <a:pt x="819" y="34"/>
                      <a:pt x="780" y="24"/>
                      <a:pt x="740" y="14"/>
                    </a:cubicBezTo>
                    <a:cubicBezTo>
                      <a:pt x="699" y="5"/>
                      <a:pt x="658" y="1"/>
                      <a:pt x="6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825;p36"/>
              <p:cNvSpPr/>
              <p:nvPr/>
            </p:nvSpPr>
            <p:spPr>
              <a:xfrm>
                <a:off x="1943387" y="3034671"/>
                <a:ext cx="13636" cy="50774"/>
              </a:xfrm>
              <a:custGeom>
                <a:avLst/>
                <a:gdLst/>
                <a:ahLst/>
                <a:cxnLst/>
                <a:rect l="l" t="t" r="r" b="b"/>
                <a:pathLst>
                  <a:path w="228" h="849" extrusionOk="0">
                    <a:moveTo>
                      <a:pt x="227" y="0"/>
                    </a:moveTo>
                    <a:cubicBezTo>
                      <a:pt x="178" y="138"/>
                      <a:pt x="138" y="286"/>
                      <a:pt x="99" y="424"/>
                    </a:cubicBezTo>
                    <a:cubicBezTo>
                      <a:pt x="59" y="563"/>
                      <a:pt x="30" y="711"/>
                      <a:pt x="0" y="849"/>
                    </a:cubicBezTo>
                    <a:cubicBezTo>
                      <a:pt x="49" y="711"/>
                      <a:pt x="89" y="572"/>
                      <a:pt x="128" y="434"/>
                    </a:cubicBezTo>
                    <a:cubicBezTo>
                      <a:pt x="168" y="286"/>
                      <a:pt x="197" y="148"/>
                      <a:pt x="22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826;p36"/>
              <p:cNvSpPr/>
              <p:nvPr/>
            </p:nvSpPr>
            <p:spPr>
              <a:xfrm>
                <a:off x="1853083" y="3087119"/>
                <a:ext cx="36660" cy="9569"/>
              </a:xfrm>
              <a:custGeom>
                <a:avLst/>
                <a:gdLst/>
                <a:ahLst/>
                <a:cxnLst/>
                <a:rect l="l" t="t" r="r" b="b"/>
                <a:pathLst>
                  <a:path w="613" h="160" extrusionOk="0">
                    <a:moveTo>
                      <a:pt x="4" y="0"/>
                    </a:moveTo>
                    <a:cubicBezTo>
                      <a:pt x="2" y="0"/>
                      <a:pt x="0" y="0"/>
                      <a:pt x="0" y="1"/>
                    </a:cubicBezTo>
                    <a:cubicBezTo>
                      <a:pt x="99" y="51"/>
                      <a:pt x="198" y="80"/>
                      <a:pt x="296" y="110"/>
                    </a:cubicBezTo>
                    <a:cubicBezTo>
                      <a:pt x="395" y="139"/>
                      <a:pt x="504" y="159"/>
                      <a:pt x="612" y="159"/>
                    </a:cubicBezTo>
                    <a:cubicBezTo>
                      <a:pt x="612" y="149"/>
                      <a:pt x="474" y="130"/>
                      <a:pt x="306" y="80"/>
                    </a:cubicBezTo>
                    <a:cubicBezTo>
                      <a:pt x="153" y="44"/>
                      <a:pt x="25" y="0"/>
                      <a:pt x="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827;p36"/>
              <p:cNvSpPr/>
              <p:nvPr/>
            </p:nvSpPr>
            <p:spPr>
              <a:xfrm>
                <a:off x="1907983" y="3103087"/>
                <a:ext cx="5921" cy="6579"/>
              </a:xfrm>
              <a:custGeom>
                <a:avLst/>
                <a:gdLst/>
                <a:ahLst/>
                <a:cxnLst/>
                <a:rect l="l" t="t" r="r" b="b"/>
                <a:pathLst>
                  <a:path w="99" h="110" extrusionOk="0">
                    <a:moveTo>
                      <a:pt x="99" y="1"/>
                    </a:moveTo>
                    <a:cubicBezTo>
                      <a:pt x="89" y="1"/>
                      <a:pt x="59" y="11"/>
                      <a:pt x="30" y="40"/>
                    </a:cubicBezTo>
                    <a:cubicBezTo>
                      <a:pt x="10" y="70"/>
                      <a:pt x="0" y="99"/>
                      <a:pt x="10" y="109"/>
                    </a:cubicBezTo>
                    <a:cubicBezTo>
                      <a:pt x="20" y="109"/>
                      <a:pt x="30" y="90"/>
                      <a:pt x="49" y="60"/>
                    </a:cubicBezTo>
                    <a:cubicBezTo>
                      <a:pt x="79" y="30"/>
                      <a:pt x="99" y="11"/>
                      <a:pt x="9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828;p36"/>
              <p:cNvSpPr/>
              <p:nvPr/>
            </p:nvSpPr>
            <p:spPr>
              <a:xfrm>
                <a:off x="1919764" y="3094236"/>
                <a:ext cx="5981" cy="3828"/>
              </a:xfrm>
              <a:custGeom>
                <a:avLst/>
                <a:gdLst/>
                <a:ahLst/>
                <a:cxnLst/>
                <a:rect l="l" t="t" r="r" b="b"/>
                <a:pathLst>
                  <a:path w="100" h="64" extrusionOk="0">
                    <a:moveTo>
                      <a:pt x="99" y="1"/>
                    </a:moveTo>
                    <a:lnTo>
                      <a:pt x="99" y="1"/>
                    </a:lnTo>
                    <a:cubicBezTo>
                      <a:pt x="99" y="1"/>
                      <a:pt x="69" y="11"/>
                      <a:pt x="50" y="20"/>
                    </a:cubicBezTo>
                    <a:cubicBezTo>
                      <a:pt x="20" y="40"/>
                      <a:pt x="0" y="60"/>
                      <a:pt x="0" y="60"/>
                    </a:cubicBezTo>
                    <a:cubicBezTo>
                      <a:pt x="3" y="63"/>
                      <a:pt x="6" y="64"/>
                      <a:pt x="10" y="64"/>
                    </a:cubicBezTo>
                    <a:cubicBezTo>
                      <a:pt x="22" y="64"/>
                      <a:pt x="38" y="55"/>
                      <a:pt x="60" y="40"/>
                    </a:cubicBezTo>
                    <a:cubicBezTo>
                      <a:pt x="89" y="30"/>
                      <a:pt x="99" y="11"/>
                      <a:pt x="9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829;p36"/>
              <p:cNvSpPr/>
              <p:nvPr/>
            </p:nvSpPr>
            <p:spPr>
              <a:xfrm>
                <a:off x="1932144" y="3091306"/>
                <a:ext cx="8313" cy="2392"/>
              </a:xfrm>
              <a:custGeom>
                <a:avLst/>
                <a:gdLst/>
                <a:ahLst/>
                <a:cxnLst/>
                <a:rect l="l" t="t" r="r" b="b"/>
                <a:pathLst>
                  <a:path w="139" h="40" extrusionOk="0">
                    <a:moveTo>
                      <a:pt x="70" y="0"/>
                    </a:moveTo>
                    <a:cubicBezTo>
                      <a:pt x="30" y="0"/>
                      <a:pt x="1" y="30"/>
                      <a:pt x="11" y="40"/>
                    </a:cubicBezTo>
                    <a:cubicBezTo>
                      <a:pt x="11" y="40"/>
                      <a:pt x="40" y="30"/>
                      <a:pt x="70" y="30"/>
                    </a:cubicBezTo>
                    <a:cubicBezTo>
                      <a:pt x="96" y="30"/>
                      <a:pt x="118" y="34"/>
                      <a:pt x="130" y="34"/>
                    </a:cubicBezTo>
                    <a:cubicBezTo>
                      <a:pt x="135" y="34"/>
                      <a:pt x="139" y="33"/>
                      <a:pt x="139" y="30"/>
                    </a:cubicBezTo>
                    <a:cubicBezTo>
                      <a:pt x="139" y="20"/>
                      <a:pt x="109" y="0"/>
                      <a:pt x="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830;p36"/>
              <p:cNvSpPr/>
              <p:nvPr/>
            </p:nvSpPr>
            <p:spPr>
              <a:xfrm>
                <a:off x="1946317" y="3092502"/>
                <a:ext cx="4186" cy="1794"/>
              </a:xfrm>
              <a:custGeom>
                <a:avLst/>
                <a:gdLst/>
                <a:ahLst/>
                <a:cxnLst/>
                <a:rect l="l" t="t" r="r" b="b"/>
                <a:pathLst>
                  <a:path w="70" h="30" extrusionOk="0">
                    <a:moveTo>
                      <a:pt x="30" y="0"/>
                    </a:moveTo>
                    <a:cubicBezTo>
                      <a:pt x="10" y="0"/>
                      <a:pt x="0" y="10"/>
                      <a:pt x="0" y="20"/>
                    </a:cubicBezTo>
                    <a:cubicBezTo>
                      <a:pt x="0" y="30"/>
                      <a:pt x="10" y="30"/>
                      <a:pt x="30" y="30"/>
                    </a:cubicBezTo>
                    <a:cubicBezTo>
                      <a:pt x="50" y="30"/>
                      <a:pt x="70" y="20"/>
                      <a:pt x="70" y="10"/>
                    </a:cubicBezTo>
                    <a:cubicBezTo>
                      <a:pt x="70" y="0"/>
                      <a:pt x="50" y="0"/>
                      <a:pt x="3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831;p36"/>
              <p:cNvSpPr/>
              <p:nvPr/>
            </p:nvSpPr>
            <p:spPr>
              <a:xfrm>
                <a:off x="1791126" y="1811378"/>
                <a:ext cx="602535" cy="1285329"/>
              </a:xfrm>
              <a:custGeom>
                <a:avLst/>
                <a:gdLst/>
                <a:ahLst/>
                <a:cxnLst/>
                <a:rect l="l" t="t" r="r" b="b"/>
                <a:pathLst>
                  <a:path w="10075" h="21492" extrusionOk="0">
                    <a:moveTo>
                      <a:pt x="3543" y="1"/>
                    </a:moveTo>
                    <a:cubicBezTo>
                      <a:pt x="3385" y="218"/>
                      <a:pt x="0" y="20297"/>
                      <a:pt x="0" y="20297"/>
                    </a:cubicBezTo>
                    <a:lnTo>
                      <a:pt x="3543" y="21491"/>
                    </a:lnTo>
                    <a:lnTo>
                      <a:pt x="6523" y="2339"/>
                    </a:lnTo>
                    <a:lnTo>
                      <a:pt x="6157" y="21363"/>
                    </a:lnTo>
                    <a:lnTo>
                      <a:pt x="10075" y="21422"/>
                    </a:lnTo>
                    <a:lnTo>
                      <a:pt x="951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832;p36"/>
              <p:cNvSpPr/>
              <p:nvPr/>
            </p:nvSpPr>
            <p:spPr>
              <a:xfrm>
                <a:off x="1586357" y="861150"/>
                <a:ext cx="298666" cy="539381"/>
              </a:xfrm>
              <a:custGeom>
                <a:avLst/>
                <a:gdLst/>
                <a:ahLst/>
                <a:cxnLst/>
                <a:rect l="l" t="t" r="r" b="b"/>
                <a:pathLst>
                  <a:path w="4994" h="9019" extrusionOk="0">
                    <a:moveTo>
                      <a:pt x="3434" y="1"/>
                    </a:moveTo>
                    <a:cubicBezTo>
                      <a:pt x="3395" y="1"/>
                      <a:pt x="3344" y="43"/>
                      <a:pt x="3296" y="162"/>
                    </a:cubicBezTo>
                    <a:cubicBezTo>
                      <a:pt x="3286" y="191"/>
                      <a:pt x="2971" y="991"/>
                      <a:pt x="2971" y="991"/>
                    </a:cubicBezTo>
                    <a:cubicBezTo>
                      <a:pt x="2971" y="991"/>
                      <a:pt x="3049" y="418"/>
                      <a:pt x="3059" y="369"/>
                    </a:cubicBezTo>
                    <a:cubicBezTo>
                      <a:pt x="3065" y="307"/>
                      <a:pt x="3034" y="269"/>
                      <a:pt x="2995" y="269"/>
                    </a:cubicBezTo>
                    <a:cubicBezTo>
                      <a:pt x="2961" y="269"/>
                      <a:pt x="2920" y="299"/>
                      <a:pt x="2892" y="369"/>
                    </a:cubicBezTo>
                    <a:cubicBezTo>
                      <a:pt x="2852" y="478"/>
                      <a:pt x="2655" y="951"/>
                      <a:pt x="2655" y="951"/>
                    </a:cubicBezTo>
                    <a:lnTo>
                      <a:pt x="2102" y="2431"/>
                    </a:lnTo>
                    <a:lnTo>
                      <a:pt x="2092" y="2431"/>
                    </a:lnTo>
                    <a:lnTo>
                      <a:pt x="523" y="6161"/>
                    </a:lnTo>
                    <a:cubicBezTo>
                      <a:pt x="40" y="7059"/>
                      <a:pt x="1" y="8440"/>
                      <a:pt x="1431" y="8934"/>
                    </a:cubicBezTo>
                    <a:cubicBezTo>
                      <a:pt x="1606" y="8993"/>
                      <a:pt x="1810" y="9019"/>
                      <a:pt x="2030" y="9019"/>
                    </a:cubicBezTo>
                    <a:cubicBezTo>
                      <a:pt x="3260" y="9019"/>
                      <a:pt x="4993" y="8223"/>
                      <a:pt x="4993" y="8223"/>
                    </a:cubicBezTo>
                    <a:lnTo>
                      <a:pt x="4697" y="6122"/>
                    </a:lnTo>
                    <a:lnTo>
                      <a:pt x="2359" y="6812"/>
                    </a:lnTo>
                    <a:lnTo>
                      <a:pt x="3267" y="2954"/>
                    </a:lnTo>
                    <a:cubicBezTo>
                      <a:pt x="3267" y="2954"/>
                      <a:pt x="3345" y="2816"/>
                      <a:pt x="3533" y="2412"/>
                    </a:cubicBezTo>
                    <a:lnTo>
                      <a:pt x="4293" y="1642"/>
                    </a:lnTo>
                    <a:cubicBezTo>
                      <a:pt x="4293" y="1642"/>
                      <a:pt x="4280" y="1571"/>
                      <a:pt x="4199" y="1571"/>
                    </a:cubicBezTo>
                    <a:cubicBezTo>
                      <a:pt x="4138" y="1571"/>
                      <a:pt x="4039" y="1611"/>
                      <a:pt x="3878" y="1750"/>
                    </a:cubicBezTo>
                    <a:cubicBezTo>
                      <a:pt x="3834" y="1780"/>
                      <a:pt x="3788" y="1793"/>
                      <a:pt x="3744" y="1793"/>
                    </a:cubicBezTo>
                    <a:cubicBezTo>
                      <a:pt x="3579" y="1793"/>
                      <a:pt x="3438" y="1614"/>
                      <a:pt x="3523" y="1435"/>
                    </a:cubicBezTo>
                    <a:cubicBezTo>
                      <a:pt x="3598" y="1302"/>
                      <a:pt x="3729" y="1239"/>
                      <a:pt x="3860" y="1239"/>
                    </a:cubicBezTo>
                    <a:cubicBezTo>
                      <a:pt x="4020" y="1239"/>
                      <a:pt x="4179" y="1334"/>
                      <a:pt x="4234" y="1514"/>
                    </a:cubicBezTo>
                    <a:cubicBezTo>
                      <a:pt x="4234" y="1514"/>
                      <a:pt x="4274" y="1530"/>
                      <a:pt x="4319" y="1530"/>
                    </a:cubicBezTo>
                    <a:cubicBezTo>
                      <a:pt x="4361" y="1530"/>
                      <a:pt x="4407" y="1516"/>
                      <a:pt x="4431" y="1464"/>
                    </a:cubicBezTo>
                    <a:cubicBezTo>
                      <a:pt x="4490" y="1356"/>
                      <a:pt x="4243" y="961"/>
                      <a:pt x="3928" y="951"/>
                    </a:cubicBezTo>
                    <a:cubicBezTo>
                      <a:pt x="3799" y="951"/>
                      <a:pt x="3681" y="981"/>
                      <a:pt x="3563" y="1030"/>
                    </a:cubicBezTo>
                    <a:cubicBezTo>
                      <a:pt x="3563" y="1030"/>
                      <a:pt x="3928" y="93"/>
                      <a:pt x="3859" y="53"/>
                    </a:cubicBezTo>
                    <a:cubicBezTo>
                      <a:pt x="3848" y="49"/>
                      <a:pt x="3837" y="46"/>
                      <a:pt x="3824" y="46"/>
                    </a:cubicBezTo>
                    <a:cubicBezTo>
                      <a:pt x="3741" y="46"/>
                      <a:pt x="3600" y="179"/>
                      <a:pt x="3257" y="1080"/>
                    </a:cubicBezTo>
                    <a:cubicBezTo>
                      <a:pt x="3257" y="1080"/>
                      <a:pt x="3493" y="241"/>
                      <a:pt x="3503" y="132"/>
                    </a:cubicBezTo>
                    <a:cubicBezTo>
                      <a:pt x="3514" y="67"/>
                      <a:pt x="3483" y="1"/>
                      <a:pt x="343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833;p36"/>
              <p:cNvSpPr/>
              <p:nvPr/>
            </p:nvSpPr>
            <p:spPr>
              <a:xfrm>
                <a:off x="1561000" y="1016581"/>
                <a:ext cx="920578" cy="1521918"/>
              </a:xfrm>
              <a:custGeom>
                <a:avLst/>
                <a:gdLst/>
                <a:ahLst/>
                <a:cxnLst/>
                <a:rect l="l" t="t" r="r" b="b"/>
                <a:pathLst>
                  <a:path w="15393" h="25448" extrusionOk="0">
                    <a:moveTo>
                      <a:pt x="2181" y="0"/>
                    </a:moveTo>
                    <a:cubicBezTo>
                      <a:pt x="2181" y="0"/>
                      <a:pt x="0" y="3917"/>
                      <a:pt x="464" y="5427"/>
                    </a:cubicBezTo>
                    <a:cubicBezTo>
                      <a:pt x="789" y="6482"/>
                      <a:pt x="1925" y="6638"/>
                      <a:pt x="2578" y="6638"/>
                    </a:cubicBezTo>
                    <a:cubicBezTo>
                      <a:pt x="2737" y="6638"/>
                      <a:pt x="2867" y="6629"/>
                      <a:pt x="2951" y="6621"/>
                    </a:cubicBezTo>
                    <a:lnTo>
                      <a:pt x="3029" y="6611"/>
                    </a:lnTo>
                    <a:lnTo>
                      <a:pt x="3049" y="6611"/>
                    </a:lnTo>
                    <a:lnTo>
                      <a:pt x="7302" y="6049"/>
                    </a:lnTo>
                    <a:lnTo>
                      <a:pt x="7302" y="8604"/>
                    </a:lnTo>
                    <a:lnTo>
                      <a:pt x="4707" y="25003"/>
                    </a:lnTo>
                    <a:lnTo>
                      <a:pt x="14347" y="25447"/>
                    </a:lnTo>
                    <a:lnTo>
                      <a:pt x="13380" y="8180"/>
                    </a:lnTo>
                    <a:lnTo>
                      <a:pt x="13281" y="5970"/>
                    </a:lnTo>
                    <a:lnTo>
                      <a:pt x="13814" y="7203"/>
                    </a:lnTo>
                    <a:lnTo>
                      <a:pt x="15393" y="4904"/>
                    </a:lnTo>
                    <a:lnTo>
                      <a:pt x="14041" y="2289"/>
                    </a:lnTo>
                    <a:cubicBezTo>
                      <a:pt x="13429" y="1677"/>
                      <a:pt x="11604" y="1638"/>
                      <a:pt x="11308" y="1598"/>
                    </a:cubicBezTo>
                    <a:cubicBezTo>
                      <a:pt x="10948" y="1712"/>
                      <a:pt x="10578" y="1769"/>
                      <a:pt x="10208" y="1769"/>
                    </a:cubicBezTo>
                    <a:cubicBezTo>
                      <a:pt x="9838" y="1769"/>
                      <a:pt x="9468" y="1712"/>
                      <a:pt x="9108" y="1598"/>
                    </a:cubicBezTo>
                    <a:cubicBezTo>
                      <a:pt x="8802" y="1608"/>
                      <a:pt x="8496" y="1668"/>
                      <a:pt x="8200" y="1776"/>
                    </a:cubicBezTo>
                    <a:cubicBezTo>
                      <a:pt x="7682" y="1967"/>
                      <a:pt x="6681" y="2358"/>
                      <a:pt x="6647" y="2358"/>
                    </a:cubicBezTo>
                    <a:cubicBezTo>
                      <a:pt x="6644" y="2358"/>
                      <a:pt x="6648" y="2355"/>
                      <a:pt x="6661" y="2348"/>
                    </a:cubicBezTo>
                    <a:lnTo>
                      <a:pt x="6661" y="2348"/>
                    </a:lnTo>
                    <a:lnTo>
                      <a:pt x="2783" y="4213"/>
                    </a:lnTo>
                    <a:lnTo>
                      <a:pt x="2783" y="4213"/>
                    </a:lnTo>
                    <a:lnTo>
                      <a:pt x="3750" y="681"/>
                    </a:lnTo>
                    <a:lnTo>
                      <a:pt x="2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834;p36"/>
              <p:cNvSpPr/>
              <p:nvPr/>
            </p:nvSpPr>
            <p:spPr>
              <a:xfrm>
                <a:off x="2158143" y="1462062"/>
                <a:ext cx="21889" cy="1049877"/>
              </a:xfrm>
              <a:custGeom>
                <a:avLst/>
                <a:gdLst/>
                <a:ahLst/>
                <a:cxnLst/>
                <a:rect l="l" t="t" r="r" b="b"/>
                <a:pathLst>
                  <a:path w="366" h="17555" extrusionOk="0">
                    <a:moveTo>
                      <a:pt x="356" y="1"/>
                    </a:moveTo>
                    <a:cubicBezTo>
                      <a:pt x="356" y="20"/>
                      <a:pt x="356" y="40"/>
                      <a:pt x="356" y="50"/>
                    </a:cubicBezTo>
                    <a:cubicBezTo>
                      <a:pt x="366" y="40"/>
                      <a:pt x="366" y="20"/>
                      <a:pt x="356" y="1"/>
                    </a:cubicBezTo>
                    <a:close/>
                    <a:moveTo>
                      <a:pt x="356" y="188"/>
                    </a:moveTo>
                    <a:cubicBezTo>
                      <a:pt x="356" y="306"/>
                      <a:pt x="346" y="484"/>
                      <a:pt x="346" y="691"/>
                    </a:cubicBezTo>
                    <a:cubicBezTo>
                      <a:pt x="336" y="1145"/>
                      <a:pt x="326" y="1787"/>
                      <a:pt x="307" y="2576"/>
                    </a:cubicBezTo>
                    <a:cubicBezTo>
                      <a:pt x="267" y="4164"/>
                      <a:pt x="218" y="6355"/>
                      <a:pt x="159" y="8772"/>
                    </a:cubicBezTo>
                    <a:cubicBezTo>
                      <a:pt x="99" y="11200"/>
                      <a:pt x="50" y="13390"/>
                      <a:pt x="30" y="14979"/>
                    </a:cubicBezTo>
                    <a:cubicBezTo>
                      <a:pt x="20" y="15778"/>
                      <a:pt x="20" y="16419"/>
                      <a:pt x="20" y="16863"/>
                    </a:cubicBezTo>
                    <a:lnTo>
                      <a:pt x="20" y="17376"/>
                    </a:lnTo>
                    <a:cubicBezTo>
                      <a:pt x="20" y="17248"/>
                      <a:pt x="30" y="17080"/>
                      <a:pt x="30" y="16863"/>
                    </a:cubicBezTo>
                    <a:cubicBezTo>
                      <a:pt x="40" y="16409"/>
                      <a:pt x="50" y="15768"/>
                      <a:pt x="70" y="14979"/>
                    </a:cubicBezTo>
                    <a:cubicBezTo>
                      <a:pt x="109" y="13390"/>
                      <a:pt x="168" y="11200"/>
                      <a:pt x="218" y="8782"/>
                    </a:cubicBezTo>
                    <a:cubicBezTo>
                      <a:pt x="277" y="6355"/>
                      <a:pt x="326" y="4164"/>
                      <a:pt x="346" y="2576"/>
                    </a:cubicBezTo>
                    <a:cubicBezTo>
                      <a:pt x="356" y="1787"/>
                      <a:pt x="356" y="1135"/>
                      <a:pt x="356" y="691"/>
                    </a:cubicBezTo>
                    <a:lnTo>
                      <a:pt x="356" y="188"/>
                    </a:lnTo>
                    <a:close/>
                    <a:moveTo>
                      <a:pt x="20" y="17376"/>
                    </a:moveTo>
                    <a:cubicBezTo>
                      <a:pt x="20" y="17426"/>
                      <a:pt x="20" y="17475"/>
                      <a:pt x="11" y="17505"/>
                    </a:cubicBezTo>
                    <a:cubicBezTo>
                      <a:pt x="1" y="17544"/>
                      <a:pt x="20" y="17554"/>
                      <a:pt x="20" y="17554"/>
                    </a:cubicBezTo>
                    <a:cubicBezTo>
                      <a:pt x="11" y="17534"/>
                      <a:pt x="11" y="17524"/>
                      <a:pt x="20" y="17505"/>
                    </a:cubicBezTo>
                    <a:lnTo>
                      <a:pt x="20" y="17376"/>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835;p36"/>
              <p:cNvSpPr/>
              <p:nvPr/>
            </p:nvSpPr>
            <p:spPr>
              <a:xfrm>
                <a:off x="2256700" y="906781"/>
                <a:ext cx="199509" cy="338616"/>
              </a:xfrm>
              <a:custGeom>
                <a:avLst/>
                <a:gdLst/>
                <a:ahLst/>
                <a:cxnLst/>
                <a:rect l="l" t="t" r="r" b="b"/>
                <a:pathLst>
                  <a:path w="3336" h="5662" extrusionOk="0">
                    <a:moveTo>
                      <a:pt x="1164" y="1"/>
                    </a:moveTo>
                    <a:cubicBezTo>
                      <a:pt x="993" y="1"/>
                      <a:pt x="832" y="31"/>
                      <a:pt x="711" y="139"/>
                    </a:cubicBezTo>
                    <a:lnTo>
                      <a:pt x="583" y="425"/>
                    </a:lnTo>
                    <a:cubicBezTo>
                      <a:pt x="928" y="425"/>
                      <a:pt x="1155" y="780"/>
                      <a:pt x="1007" y="1086"/>
                    </a:cubicBezTo>
                    <a:cubicBezTo>
                      <a:pt x="928" y="1224"/>
                      <a:pt x="839" y="1343"/>
                      <a:pt x="721" y="1451"/>
                    </a:cubicBezTo>
                    <a:cubicBezTo>
                      <a:pt x="612" y="1560"/>
                      <a:pt x="563" y="1718"/>
                      <a:pt x="602" y="1866"/>
                    </a:cubicBezTo>
                    <a:cubicBezTo>
                      <a:pt x="642" y="1974"/>
                      <a:pt x="741" y="2043"/>
                      <a:pt x="780" y="2142"/>
                    </a:cubicBezTo>
                    <a:cubicBezTo>
                      <a:pt x="829" y="2270"/>
                      <a:pt x="800" y="2408"/>
                      <a:pt x="721" y="2507"/>
                    </a:cubicBezTo>
                    <a:cubicBezTo>
                      <a:pt x="642" y="2616"/>
                      <a:pt x="553" y="2704"/>
                      <a:pt x="464" y="2803"/>
                    </a:cubicBezTo>
                    <a:cubicBezTo>
                      <a:pt x="178" y="3119"/>
                      <a:pt x="79" y="3563"/>
                      <a:pt x="50" y="3977"/>
                    </a:cubicBezTo>
                    <a:cubicBezTo>
                      <a:pt x="1" y="4293"/>
                      <a:pt x="50" y="4619"/>
                      <a:pt x="188" y="4905"/>
                    </a:cubicBezTo>
                    <a:cubicBezTo>
                      <a:pt x="366" y="5250"/>
                      <a:pt x="731" y="5457"/>
                      <a:pt x="1106" y="5566"/>
                    </a:cubicBezTo>
                    <a:cubicBezTo>
                      <a:pt x="1310" y="5627"/>
                      <a:pt x="1527" y="5661"/>
                      <a:pt x="1741" y="5661"/>
                    </a:cubicBezTo>
                    <a:cubicBezTo>
                      <a:pt x="2044" y="5661"/>
                      <a:pt x="2342" y="5593"/>
                      <a:pt x="2596" y="5437"/>
                    </a:cubicBezTo>
                    <a:cubicBezTo>
                      <a:pt x="3000" y="5171"/>
                      <a:pt x="3267" y="4737"/>
                      <a:pt x="3306" y="4263"/>
                    </a:cubicBezTo>
                    <a:cubicBezTo>
                      <a:pt x="3336" y="3780"/>
                      <a:pt x="3188" y="3306"/>
                      <a:pt x="2872" y="2941"/>
                    </a:cubicBezTo>
                    <a:cubicBezTo>
                      <a:pt x="3296" y="2596"/>
                      <a:pt x="3267" y="1935"/>
                      <a:pt x="2813" y="1639"/>
                    </a:cubicBezTo>
                    <a:cubicBezTo>
                      <a:pt x="2546" y="1461"/>
                      <a:pt x="2161" y="1412"/>
                      <a:pt x="2043" y="1135"/>
                    </a:cubicBezTo>
                    <a:cubicBezTo>
                      <a:pt x="1925" y="849"/>
                      <a:pt x="2132" y="484"/>
                      <a:pt x="1964" y="238"/>
                    </a:cubicBezTo>
                    <a:cubicBezTo>
                      <a:pt x="1856" y="80"/>
                      <a:pt x="1638" y="50"/>
                      <a:pt x="1451" y="21"/>
                    </a:cubicBezTo>
                    <a:cubicBezTo>
                      <a:pt x="1356" y="10"/>
                      <a:pt x="1259" y="1"/>
                      <a:pt x="11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836;p36"/>
              <p:cNvSpPr/>
              <p:nvPr/>
            </p:nvSpPr>
            <p:spPr>
              <a:xfrm>
                <a:off x="2227217" y="872573"/>
                <a:ext cx="87973" cy="125172"/>
              </a:xfrm>
              <a:custGeom>
                <a:avLst/>
                <a:gdLst/>
                <a:ahLst/>
                <a:cxnLst/>
                <a:rect l="l" t="t" r="r" b="b"/>
                <a:pathLst>
                  <a:path w="1471" h="2093" extrusionOk="0">
                    <a:moveTo>
                      <a:pt x="0" y="0"/>
                    </a:moveTo>
                    <a:lnTo>
                      <a:pt x="365" y="2092"/>
                    </a:lnTo>
                    <a:cubicBezTo>
                      <a:pt x="1155" y="1727"/>
                      <a:pt x="1470" y="760"/>
                      <a:pt x="104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837;p36"/>
              <p:cNvSpPr/>
              <p:nvPr/>
            </p:nvSpPr>
            <p:spPr>
              <a:xfrm>
                <a:off x="2090326" y="1109876"/>
                <a:ext cx="181807" cy="355182"/>
              </a:xfrm>
              <a:custGeom>
                <a:avLst/>
                <a:gdLst/>
                <a:ahLst/>
                <a:cxnLst/>
                <a:rect l="l" t="t" r="r" b="b"/>
                <a:pathLst>
                  <a:path w="3040" h="5939" extrusionOk="0">
                    <a:moveTo>
                      <a:pt x="709" y="0"/>
                    </a:moveTo>
                    <a:cubicBezTo>
                      <a:pt x="394" y="0"/>
                      <a:pt x="138" y="11"/>
                      <a:pt x="20" y="38"/>
                    </a:cubicBezTo>
                    <a:cubicBezTo>
                      <a:pt x="0" y="38"/>
                      <a:pt x="1500" y="5939"/>
                      <a:pt x="1500" y="5939"/>
                    </a:cubicBezTo>
                    <a:lnTo>
                      <a:pt x="3039" y="88"/>
                    </a:lnTo>
                    <a:cubicBezTo>
                      <a:pt x="3039" y="88"/>
                      <a:pt x="1624" y="0"/>
                      <a:pt x="70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838;p36"/>
              <p:cNvSpPr/>
              <p:nvPr/>
            </p:nvSpPr>
            <p:spPr>
              <a:xfrm>
                <a:off x="2061380" y="818091"/>
                <a:ext cx="195383" cy="364930"/>
              </a:xfrm>
              <a:custGeom>
                <a:avLst/>
                <a:gdLst/>
                <a:ahLst/>
                <a:cxnLst/>
                <a:rect l="l" t="t" r="r" b="b"/>
                <a:pathLst>
                  <a:path w="3267" h="6102" extrusionOk="0">
                    <a:moveTo>
                      <a:pt x="1322" y="1"/>
                    </a:moveTo>
                    <a:cubicBezTo>
                      <a:pt x="926" y="1"/>
                      <a:pt x="527" y="80"/>
                      <a:pt x="149" y="241"/>
                    </a:cubicBezTo>
                    <a:cubicBezTo>
                      <a:pt x="149" y="241"/>
                      <a:pt x="1" y="2214"/>
                      <a:pt x="10" y="3062"/>
                    </a:cubicBezTo>
                    <a:cubicBezTo>
                      <a:pt x="20" y="3921"/>
                      <a:pt x="879" y="4049"/>
                      <a:pt x="879" y="4049"/>
                    </a:cubicBezTo>
                    <a:lnTo>
                      <a:pt x="879" y="4977"/>
                    </a:lnTo>
                    <a:cubicBezTo>
                      <a:pt x="879" y="5598"/>
                      <a:pt x="1382" y="6102"/>
                      <a:pt x="2004" y="6102"/>
                    </a:cubicBezTo>
                    <a:cubicBezTo>
                      <a:pt x="2605" y="6102"/>
                      <a:pt x="3109" y="5618"/>
                      <a:pt x="3128" y="5016"/>
                    </a:cubicBezTo>
                    <a:lnTo>
                      <a:pt x="3267" y="714"/>
                    </a:lnTo>
                    <a:lnTo>
                      <a:pt x="3138" y="615"/>
                    </a:lnTo>
                    <a:cubicBezTo>
                      <a:pt x="2612" y="211"/>
                      <a:pt x="1971" y="1"/>
                      <a:pt x="132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839;p36"/>
              <p:cNvSpPr/>
              <p:nvPr/>
            </p:nvSpPr>
            <p:spPr>
              <a:xfrm>
                <a:off x="2076750" y="910250"/>
                <a:ext cx="15968" cy="14891"/>
              </a:xfrm>
              <a:custGeom>
                <a:avLst/>
                <a:gdLst/>
                <a:ahLst/>
                <a:cxnLst/>
                <a:rect l="l" t="t" r="r" b="b"/>
                <a:pathLst>
                  <a:path w="267" h="249" extrusionOk="0">
                    <a:moveTo>
                      <a:pt x="127" y="0"/>
                    </a:moveTo>
                    <a:cubicBezTo>
                      <a:pt x="66" y="0"/>
                      <a:pt x="6" y="44"/>
                      <a:pt x="0" y="120"/>
                    </a:cubicBezTo>
                    <a:cubicBezTo>
                      <a:pt x="0" y="197"/>
                      <a:pt x="64" y="249"/>
                      <a:pt x="129" y="249"/>
                    </a:cubicBezTo>
                    <a:cubicBezTo>
                      <a:pt x="156" y="249"/>
                      <a:pt x="184" y="240"/>
                      <a:pt x="207" y="219"/>
                    </a:cubicBezTo>
                    <a:cubicBezTo>
                      <a:pt x="266" y="170"/>
                      <a:pt x="266" y="91"/>
                      <a:pt x="217" y="41"/>
                    </a:cubicBezTo>
                    <a:cubicBezTo>
                      <a:pt x="193" y="13"/>
                      <a:pt x="160" y="0"/>
                      <a:pt x="12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840;p36"/>
              <p:cNvSpPr/>
              <p:nvPr/>
            </p:nvSpPr>
            <p:spPr>
              <a:xfrm>
                <a:off x="2069035" y="901458"/>
                <a:ext cx="27211" cy="7356"/>
              </a:xfrm>
              <a:custGeom>
                <a:avLst/>
                <a:gdLst/>
                <a:ahLst/>
                <a:cxnLst/>
                <a:rect l="l" t="t" r="r" b="b"/>
                <a:pathLst>
                  <a:path w="455" h="123" extrusionOk="0">
                    <a:moveTo>
                      <a:pt x="218" y="1"/>
                    </a:moveTo>
                    <a:cubicBezTo>
                      <a:pt x="159" y="1"/>
                      <a:pt x="99" y="21"/>
                      <a:pt x="50" y="60"/>
                    </a:cubicBezTo>
                    <a:cubicBezTo>
                      <a:pt x="11" y="90"/>
                      <a:pt x="1" y="119"/>
                      <a:pt x="11" y="119"/>
                    </a:cubicBezTo>
                    <a:cubicBezTo>
                      <a:pt x="12" y="122"/>
                      <a:pt x="14" y="123"/>
                      <a:pt x="18" y="123"/>
                    </a:cubicBezTo>
                    <a:cubicBezTo>
                      <a:pt x="43" y="123"/>
                      <a:pt x="124" y="70"/>
                      <a:pt x="228" y="70"/>
                    </a:cubicBezTo>
                    <a:cubicBezTo>
                      <a:pt x="337" y="70"/>
                      <a:pt x="413" y="120"/>
                      <a:pt x="431" y="120"/>
                    </a:cubicBezTo>
                    <a:cubicBezTo>
                      <a:pt x="433" y="120"/>
                      <a:pt x="434" y="120"/>
                      <a:pt x="435" y="119"/>
                    </a:cubicBezTo>
                    <a:cubicBezTo>
                      <a:pt x="455" y="100"/>
                      <a:pt x="435" y="80"/>
                      <a:pt x="395" y="50"/>
                    </a:cubicBezTo>
                    <a:cubicBezTo>
                      <a:pt x="346" y="21"/>
                      <a:pt x="287" y="1"/>
                      <a:pt x="21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841;p36"/>
              <p:cNvSpPr/>
              <p:nvPr/>
            </p:nvSpPr>
            <p:spPr>
              <a:xfrm>
                <a:off x="2149292" y="915034"/>
                <a:ext cx="19138" cy="14533"/>
              </a:xfrm>
              <a:custGeom>
                <a:avLst/>
                <a:gdLst/>
                <a:ahLst/>
                <a:cxnLst/>
                <a:rect l="l" t="t" r="r" b="b"/>
                <a:pathLst>
                  <a:path w="320" h="243" extrusionOk="0">
                    <a:moveTo>
                      <a:pt x="164" y="0"/>
                    </a:moveTo>
                    <a:cubicBezTo>
                      <a:pt x="143" y="0"/>
                      <a:pt x="120" y="7"/>
                      <a:pt x="99" y="21"/>
                    </a:cubicBezTo>
                    <a:cubicBezTo>
                      <a:pt x="1" y="80"/>
                      <a:pt x="30" y="218"/>
                      <a:pt x="129" y="238"/>
                    </a:cubicBezTo>
                    <a:cubicBezTo>
                      <a:pt x="141" y="241"/>
                      <a:pt x="152" y="242"/>
                      <a:pt x="163" y="242"/>
                    </a:cubicBezTo>
                    <a:cubicBezTo>
                      <a:pt x="255" y="242"/>
                      <a:pt x="320" y="139"/>
                      <a:pt x="267" y="60"/>
                    </a:cubicBezTo>
                    <a:cubicBezTo>
                      <a:pt x="242" y="22"/>
                      <a:pt x="204" y="0"/>
                      <a:pt x="16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842;p36"/>
              <p:cNvSpPr/>
              <p:nvPr/>
            </p:nvSpPr>
            <p:spPr>
              <a:xfrm>
                <a:off x="2145764" y="907379"/>
                <a:ext cx="26613" cy="7834"/>
              </a:xfrm>
              <a:custGeom>
                <a:avLst/>
                <a:gdLst/>
                <a:ahLst/>
                <a:cxnLst/>
                <a:rect l="l" t="t" r="r" b="b"/>
                <a:pathLst>
                  <a:path w="445" h="131" extrusionOk="0">
                    <a:moveTo>
                      <a:pt x="219" y="1"/>
                    </a:moveTo>
                    <a:cubicBezTo>
                      <a:pt x="158" y="1"/>
                      <a:pt x="99" y="20"/>
                      <a:pt x="50" y="60"/>
                    </a:cubicBezTo>
                    <a:cubicBezTo>
                      <a:pt x="10" y="89"/>
                      <a:pt x="1" y="119"/>
                      <a:pt x="1" y="129"/>
                    </a:cubicBezTo>
                    <a:cubicBezTo>
                      <a:pt x="2" y="130"/>
                      <a:pt x="4" y="130"/>
                      <a:pt x="6" y="130"/>
                    </a:cubicBezTo>
                    <a:cubicBezTo>
                      <a:pt x="33" y="130"/>
                      <a:pt x="108" y="80"/>
                      <a:pt x="218" y="80"/>
                    </a:cubicBezTo>
                    <a:cubicBezTo>
                      <a:pt x="226" y="79"/>
                      <a:pt x="233" y="79"/>
                      <a:pt x="241" y="79"/>
                    </a:cubicBezTo>
                    <a:cubicBezTo>
                      <a:pt x="333" y="79"/>
                      <a:pt x="404" y="123"/>
                      <a:pt x="427" y="123"/>
                    </a:cubicBezTo>
                    <a:cubicBezTo>
                      <a:pt x="431" y="123"/>
                      <a:pt x="433" y="122"/>
                      <a:pt x="435" y="119"/>
                    </a:cubicBezTo>
                    <a:cubicBezTo>
                      <a:pt x="445" y="109"/>
                      <a:pt x="425" y="89"/>
                      <a:pt x="395" y="60"/>
                    </a:cubicBezTo>
                    <a:cubicBezTo>
                      <a:pt x="341" y="20"/>
                      <a:pt x="279" y="1"/>
                      <a:pt x="2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843;p36"/>
              <p:cNvSpPr/>
              <p:nvPr/>
            </p:nvSpPr>
            <p:spPr>
              <a:xfrm>
                <a:off x="2099177" y="911506"/>
                <a:ext cx="22427" cy="61898"/>
              </a:xfrm>
              <a:custGeom>
                <a:avLst/>
                <a:gdLst/>
                <a:ahLst/>
                <a:cxnLst/>
                <a:rect l="l" t="t" r="r" b="b"/>
                <a:pathLst>
                  <a:path w="375" h="1035" extrusionOk="0">
                    <a:moveTo>
                      <a:pt x="375" y="1"/>
                    </a:moveTo>
                    <a:cubicBezTo>
                      <a:pt x="276" y="198"/>
                      <a:pt x="187" y="395"/>
                      <a:pt x="118" y="612"/>
                    </a:cubicBezTo>
                    <a:cubicBezTo>
                      <a:pt x="89" y="691"/>
                      <a:pt x="59" y="770"/>
                      <a:pt x="30" y="859"/>
                    </a:cubicBezTo>
                    <a:cubicBezTo>
                      <a:pt x="10" y="899"/>
                      <a:pt x="0" y="938"/>
                      <a:pt x="10" y="978"/>
                    </a:cubicBezTo>
                    <a:cubicBezTo>
                      <a:pt x="20" y="1007"/>
                      <a:pt x="39" y="1017"/>
                      <a:pt x="59" y="1027"/>
                    </a:cubicBezTo>
                    <a:cubicBezTo>
                      <a:pt x="69" y="1032"/>
                      <a:pt x="79" y="1034"/>
                      <a:pt x="89" y="1034"/>
                    </a:cubicBezTo>
                    <a:cubicBezTo>
                      <a:pt x="99" y="1034"/>
                      <a:pt x="109" y="1032"/>
                      <a:pt x="118" y="1027"/>
                    </a:cubicBezTo>
                    <a:cubicBezTo>
                      <a:pt x="148" y="1032"/>
                      <a:pt x="180" y="1034"/>
                      <a:pt x="213" y="1034"/>
                    </a:cubicBezTo>
                    <a:cubicBezTo>
                      <a:pt x="247" y="1034"/>
                      <a:pt x="281" y="1032"/>
                      <a:pt x="316" y="1027"/>
                    </a:cubicBezTo>
                    <a:cubicBezTo>
                      <a:pt x="247" y="1007"/>
                      <a:pt x="187" y="987"/>
                      <a:pt x="118" y="987"/>
                    </a:cubicBezTo>
                    <a:cubicBezTo>
                      <a:pt x="89" y="987"/>
                      <a:pt x="69" y="978"/>
                      <a:pt x="59" y="958"/>
                    </a:cubicBezTo>
                    <a:cubicBezTo>
                      <a:pt x="59" y="928"/>
                      <a:pt x="69" y="899"/>
                      <a:pt x="89" y="869"/>
                    </a:cubicBezTo>
                    <a:lnTo>
                      <a:pt x="178" y="632"/>
                    </a:lnTo>
                    <a:cubicBezTo>
                      <a:pt x="266" y="435"/>
                      <a:pt x="335" y="218"/>
                      <a:pt x="37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844;p36"/>
              <p:cNvSpPr/>
              <p:nvPr/>
            </p:nvSpPr>
            <p:spPr>
              <a:xfrm>
                <a:off x="2113290" y="1040742"/>
                <a:ext cx="67340" cy="32355"/>
              </a:xfrm>
              <a:custGeom>
                <a:avLst/>
                <a:gdLst/>
                <a:ahLst/>
                <a:cxnLst/>
                <a:rect l="l" t="t" r="r" b="b"/>
                <a:pathLst>
                  <a:path w="1126" h="541" extrusionOk="0">
                    <a:moveTo>
                      <a:pt x="1126" y="1"/>
                    </a:moveTo>
                    <a:lnTo>
                      <a:pt x="1126" y="1"/>
                    </a:lnTo>
                    <a:cubicBezTo>
                      <a:pt x="790" y="208"/>
                      <a:pt x="396" y="316"/>
                      <a:pt x="1" y="316"/>
                    </a:cubicBezTo>
                    <a:lnTo>
                      <a:pt x="1" y="533"/>
                    </a:lnTo>
                    <a:cubicBezTo>
                      <a:pt x="53" y="538"/>
                      <a:pt x="103" y="540"/>
                      <a:pt x="150" y="540"/>
                    </a:cubicBezTo>
                    <a:cubicBezTo>
                      <a:pt x="890" y="540"/>
                      <a:pt x="1126" y="1"/>
                      <a:pt x="1126" y="1"/>
                    </a:cubicBezTo>
                    <a:close/>
                  </a:path>
                </a:pathLst>
              </a:custGeom>
              <a:solidFill>
                <a:srgbClr val="936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845;p36"/>
              <p:cNvSpPr/>
              <p:nvPr/>
            </p:nvSpPr>
            <p:spPr>
              <a:xfrm>
                <a:off x="2245517" y="920596"/>
                <a:ext cx="34866" cy="53047"/>
              </a:xfrm>
              <a:custGeom>
                <a:avLst/>
                <a:gdLst/>
                <a:ahLst/>
                <a:cxnLst/>
                <a:rect l="l" t="t" r="r" b="b"/>
                <a:pathLst>
                  <a:path w="583" h="887" extrusionOk="0">
                    <a:moveTo>
                      <a:pt x="174" y="0"/>
                    </a:moveTo>
                    <a:cubicBezTo>
                      <a:pt x="125" y="0"/>
                      <a:pt x="91" y="7"/>
                      <a:pt x="89" y="7"/>
                    </a:cubicBezTo>
                    <a:cubicBezTo>
                      <a:pt x="89" y="7"/>
                      <a:pt x="0" y="835"/>
                      <a:pt x="0" y="845"/>
                    </a:cubicBezTo>
                    <a:cubicBezTo>
                      <a:pt x="0" y="849"/>
                      <a:pt x="101" y="886"/>
                      <a:pt x="219" y="886"/>
                    </a:cubicBezTo>
                    <a:cubicBezTo>
                      <a:pt x="384" y="886"/>
                      <a:pt x="582" y="814"/>
                      <a:pt x="582" y="480"/>
                    </a:cubicBezTo>
                    <a:cubicBezTo>
                      <a:pt x="582" y="55"/>
                      <a:pt x="315" y="0"/>
                      <a:pt x="174"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846;p36"/>
              <p:cNvSpPr/>
              <p:nvPr/>
            </p:nvSpPr>
            <p:spPr>
              <a:xfrm>
                <a:off x="2255504" y="931600"/>
                <a:ext cx="16028" cy="30381"/>
              </a:xfrm>
              <a:custGeom>
                <a:avLst/>
                <a:gdLst/>
                <a:ahLst/>
                <a:cxnLst/>
                <a:rect l="l" t="t" r="r" b="b"/>
                <a:pathLst>
                  <a:path w="268" h="508" extrusionOk="0">
                    <a:moveTo>
                      <a:pt x="119" y="0"/>
                    </a:moveTo>
                    <a:cubicBezTo>
                      <a:pt x="99" y="0"/>
                      <a:pt x="80" y="10"/>
                      <a:pt x="70" y="20"/>
                    </a:cubicBezTo>
                    <a:cubicBezTo>
                      <a:pt x="50" y="30"/>
                      <a:pt x="50" y="40"/>
                      <a:pt x="40" y="59"/>
                    </a:cubicBezTo>
                    <a:cubicBezTo>
                      <a:pt x="40" y="79"/>
                      <a:pt x="40" y="89"/>
                      <a:pt x="50" y="89"/>
                    </a:cubicBezTo>
                    <a:cubicBezTo>
                      <a:pt x="60" y="89"/>
                      <a:pt x="50" y="79"/>
                      <a:pt x="60" y="59"/>
                    </a:cubicBezTo>
                    <a:cubicBezTo>
                      <a:pt x="70" y="40"/>
                      <a:pt x="90" y="30"/>
                      <a:pt x="119" y="30"/>
                    </a:cubicBezTo>
                    <a:cubicBezTo>
                      <a:pt x="149" y="40"/>
                      <a:pt x="178" y="69"/>
                      <a:pt x="188" y="109"/>
                    </a:cubicBezTo>
                    <a:cubicBezTo>
                      <a:pt x="208" y="158"/>
                      <a:pt x="218" y="207"/>
                      <a:pt x="218" y="257"/>
                    </a:cubicBezTo>
                    <a:cubicBezTo>
                      <a:pt x="218" y="346"/>
                      <a:pt x="178" y="424"/>
                      <a:pt x="99" y="474"/>
                    </a:cubicBezTo>
                    <a:cubicBezTo>
                      <a:pt x="90" y="479"/>
                      <a:pt x="77" y="481"/>
                      <a:pt x="65" y="481"/>
                    </a:cubicBezTo>
                    <a:cubicBezTo>
                      <a:pt x="53" y="481"/>
                      <a:pt x="40" y="479"/>
                      <a:pt x="30" y="474"/>
                    </a:cubicBezTo>
                    <a:cubicBezTo>
                      <a:pt x="11" y="464"/>
                      <a:pt x="1" y="454"/>
                      <a:pt x="1" y="454"/>
                    </a:cubicBezTo>
                    <a:lnTo>
                      <a:pt x="1" y="454"/>
                    </a:lnTo>
                    <a:cubicBezTo>
                      <a:pt x="1" y="464"/>
                      <a:pt x="1" y="474"/>
                      <a:pt x="21" y="484"/>
                    </a:cubicBezTo>
                    <a:cubicBezTo>
                      <a:pt x="42" y="498"/>
                      <a:pt x="64" y="507"/>
                      <a:pt x="86" y="507"/>
                    </a:cubicBezTo>
                    <a:cubicBezTo>
                      <a:pt x="93" y="507"/>
                      <a:pt x="101" y="506"/>
                      <a:pt x="109" y="503"/>
                    </a:cubicBezTo>
                    <a:cubicBezTo>
                      <a:pt x="208" y="454"/>
                      <a:pt x="267" y="355"/>
                      <a:pt x="257" y="257"/>
                    </a:cubicBezTo>
                    <a:cubicBezTo>
                      <a:pt x="257" y="198"/>
                      <a:pt x="247" y="148"/>
                      <a:pt x="228" y="99"/>
                    </a:cubicBezTo>
                    <a:cubicBezTo>
                      <a:pt x="208" y="50"/>
                      <a:pt x="169" y="10"/>
                      <a:pt x="119" y="0"/>
                    </a:cubicBezTo>
                    <a:close/>
                  </a:path>
                </a:pathLst>
              </a:custGeom>
              <a:solidFill>
                <a:srgbClr val="936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847;p36"/>
              <p:cNvSpPr/>
              <p:nvPr/>
            </p:nvSpPr>
            <p:spPr>
              <a:xfrm>
                <a:off x="2061380" y="802243"/>
                <a:ext cx="201304" cy="137671"/>
              </a:xfrm>
              <a:custGeom>
                <a:avLst/>
                <a:gdLst/>
                <a:ahLst/>
                <a:cxnLst/>
                <a:rect l="l" t="t" r="r" b="b"/>
                <a:pathLst>
                  <a:path w="3366" h="2302" extrusionOk="0">
                    <a:moveTo>
                      <a:pt x="1230" y="1"/>
                    </a:moveTo>
                    <a:cubicBezTo>
                      <a:pt x="773" y="1"/>
                      <a:pt x="338" y="177"/>
                      <a:pt x="1" y="496"/>
                    </a:cubicBezTo>
                    <a:lnTo>
                      <a:pt x="149" y="466"/>
                    </a:lnTo>
                    <a:cubicBezTo>
                      <a:pt x="316" y="762"/>
                      <a:pt x="671" y="920"/>
                      <a:pt x="1017" y="930"/>
                    </a:cubicBezTo>
                    <a:cubicBezTo>
                      <a:pt x="1362" y="930"/>
                      <a:pt x="1698" y="871"/>
                      <a:pt x="2023" y="752"/>
                    </a:cubicBezTo>
                    <a:cubicBezTo>
                      <a:pt x="2115" y="728"/>
                      <a:pt x="2213" y="707"/>
                      <a:pt x="2304" y="707"/>
                    </a:cubicBezTo>
                    <a:cubicBezTo>
                      <a:pt x="2401" y="707"/>
                      <a:pt x="2490" y="731"/>
                      <a:pt x="2556" y="802"/>
                    </a:cubicBezTo>
                    <a:cubicBezTo>
                      <a:pt x="2625" y="880"/>
                      <a:pt x="2665" y="989"/>
                      <a:pt x="2674" y="1098"/>
                    </a:cubicBezTo>
                    <a:cubicBezTo>
                      <a:pt x="2704" y="1334"/>
                      <a:pt x="2704" y="1581"/>
                      <a:pt x="2684" y="1818"/>
                    </a:cubicBezTo>
                    <a:cubicBezTo>
                      <a:pt x="2665" y="1917"/>
                      <a:pt x="2665" y="2015"/>
                      <a:pt x="2684" y="2114"/>
                    </a:cubicBezTo>
                    <a:cubicBezTo>
                      <a:pt x="2704" y="2203"/>
                      <a:pt x="2773" y="2282"/>
                      <a:pt x="2872" y="2301"/>
                    </a:cubicBezTo>
                    <a:cubicBezTo>
                      <a:pt x="2875" y="2302"/>
                      <a:pt x="2878" y="2302"/>
                      <a:pt x="2881" y="2302"/>
                    </a:cubicBezTo>
                    <a:cubicBezTo>
                      <a:pt x="3037" y="2302"/>
                      <a:pt x="3208" y="2071"/>
                      <a:pt x="3257" y="1926"/>
                    </a:cubicBezTo>
                    <a:cubicBezTo>
                      <a:pt x="3306" y="1759"/>
                      <a:pt x="3336" y="1581"/>
                      <a:pt x="3336" y="1394"/>
                    </a:cubicBezTo>
                    <a:cubicBezTo>
                      <a:pt x="3365" y="1186"/>
                      <a:pt x="3326" y="969"/>
                      <a:pt x="3227" y="792"/>
                    </a:cubicBezTo>
                    <a:cubicBezTo>
                      <a:pt x="3089" y="594"/>
                      <a:pt x="2892" y="446"/>
                      <a:pt x="2674" y="358"/>
                    </a:cubicBezTo>
                    <a:cubicBezTo>
                      <a:pt x="2250" y="140"/>
                      <a:pt x="1777" y="22"/>
                      <a:pt x="1303" y="2"/>
                    </a:cubicBezTo>
                    <a:cubicBezTo>
                      <a:pt x="1279" y="1"/>
                      <a:pt x="1254" y="1"/>
                      <a:pt x="123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848;p36"/>
              <p:cNvSpPr/>
              <p:nvPr/>
            </p:nvSpPr>
            <p:spPr>
              <a:xfrm>
                <a:off x="2120527" y="978307"/>
                <a:ext cx="25896" cy="19197"/>
              </a:xfrm>
              <a:custGeom>
                <a:avLst/>
                <a:gdLst/>
                <a:ahLst/>
                <a:cxnLst/>
                <a:rect l="l" t="t" r="r" b="b"/>
                <a:pathLst>
                  <a:path w="433" h="321" extrusionOk="0">
                    <a:moveTo>
                      <a:pt x="235" y="0"/>
                    </a:moveTo>
                    <a:cubicBezTo>
                      <a:pt x="211" y="0"/>
                      <a:pt x="188" y="6"/>
                      <a:pt x="166" y="18"/>
                    </a:cubicBezTo>
                    <a:cubicBezTo>
                      <a:pt x="97" y="58"/>
                      <a:pt x="48" y="127"/>
                      <a:pt x="28" y="206"/>
                    </a:cubicBezTo>
                    <a:cubicBezTo>
                      <a:pt x="0" y="252"/>
                      <a:pt x="33" y="315"/>
                      <a:pt x="86" y="315"/>
                    </a:cubicBezTo>
                    <a:cubicBezTo>
                      <a:pt x="89" y="315"/>
                      <a:pt x="93" y="315"/>
                      <a:pt x="97" y="314"/>
                    </a:cubicBezTo>
                    <a:cubicBezTo>
                      <a:pt x="121" y="319"/>
                      <a:pt x="146" y="321"/>
                      <a:pt x="170" y="321"/>
                    </a:cubicBezTo>
                    <a:cubicBezTo>
                      <a:pt x="203" y="321"/>
                      <a:pt x="236" y="316"/>
                      <a:pt x="265" y="305"/>
                    </a:cubicBezTo>
                    <a:cubicBezTo>
                      <a:pt x="324" y="295"/>
                      <a:pt x="373" y="255"/>
                      <a:pt x="403" y="206"/>
                    </a:cubicBezTo>
                    <a:cubicBezTo>
                      <a:pt x="432" y="157"/>
                      <a:pt x="423" y="87"/>
                      <a:pt x="383" y="48"/>
                    </a:cubicBezTo>
                    <a:lnTo>
                      <a:pt x="373" y="68"/>
                    </a:lnTo>
                    <a:cubicBezTo>
                      <a:pt x="339" y="27"/>
                      <a:pt x="287" y="0"/>
                      <a:pt x="235" y="0"/>
                    </a:cubicBezTo>
                    <a:close/>
                  </a:path>
                </a:pathLst>
              </a:custGeom>
              <a:solidFill>
                <a:srgbClr val="936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849;p36"/>
              <p:cNvSpPr/>
              <p:nvPr/>
            </p:nvSpPr>
            <p:spPr>
              <a:xfrm>
                <a:off x="2032495" y="853675"/>
                <a:ext cx="272651" cy="26015"/>
              </a:xfrm>
              <a:custGeom>
                <a:avLst/>
                <a:gdLst/>
                <a:ahLst/>
                <a:cxnLst/>
                <a:rect l="l" t="t" r="r" b="b"/>
                <a:pathLst>
                  <a:path w="4559" h="435" extrusionOk="0">
                    <a:moveTo>
                      <a:pt x="217" y="1"/>
                    </a:moveTo>
                    <a:cubicBezTo>
                      <a:pt x="99" y="1"/>
                      <a:pt x="0" y="99"/>
                      <a:pt x="0" y="218"/>
                    </a:cubicBezTo>
                    <a:cubicBezTo>
                      <a:pt x="0" y="336"/>
                      <a:pt x="99" y="435"/>
                      <a:pt x="217" y="435"/>
                    </a:cubicBezTo>
                    <a:lnTo>
                      <a:pt x="4342" y="435"/>
                    </a:lnTo>
                    <a:cubicBezTo>
                      <a:pt x="4460" y="435"/>
                      <a:pt x="4559" y="336"/>
                      <a:pt x="4559" y="218"/>
                    </a:cubicBezTo>
                    <a:cubicBezTo>
                      <a:pt x="4559" y="99"/>
                      <a:pt x="4460" y="1"/>
                      <a:pt x="434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850;p36"/>
              <p:cNvSpPr/>
              <p:nvPr/>
            </p:nvSpPr>
            <p:spPr>
              <a:xfrm>
                <a:off x="2054324" y="724438"/>
                <a:ext cx="228993" cy="132827"/>
              </a:xfrm>
              <a:custGeom>
                <a:avLst/>
                <a:gdLst/>
                <a:ahLst/>
                <a:cxnLst/>
                <a:rect l="l" t="t" r="r" b="b"/>
                <a:pathLst>
                  <a:path w="3829" h="2221" extrusionOk="0">
                    <a:moveTo>
                      <a:pt x="1914" y="1"/>
                    </a:moveTo>
                    <a:cubicBezTo>
                      <a:pt x="859" y="1"/>
                      <a:pt x="0" y="859"/>
                      <a:pt x="0" y="1915"/>
                    </a:cubicBezTo>
                    <a:lnTo>
                      <a:pt x="0" y="2221"/>
                    </a:lnTo>
                    <a:lnTo>
                      <a:pt x="3829" y="2221"/>
                    </a:lnTo>
                    <a:lnTo>
                      <a:pt x="3829" y="1915"/>
                    </a:lnTo>
                    <a:cubicBezTo>
                      <a:pt x="3829" y="859"/>
                      <a:pt x="2970" y="1"/>
                      <a:pt x="191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851;p36"/>
              <p:cNvSpPr/>
              <p:nvPr/>
            </p:nvSpPr>
            <p:spPr>
              <a:xfrm>
                <a:off x="2148096" y="724438"/>
                <a:ext cx="35464" cy="137552"/>
              </a:xfrm>
              <a:custGeom>
                <a:avLst/>
                <a:gdLst/>
                <a:ahLst/>
                <a:cxnLst/>
                <a:rect l="l" t="t" r="r" b="b"/>
                <a:pathLst>
                  <a:path w="593" h="2300" extrusionOk="0">
                    <a:moveTo>
                      <a:pt x="1" y="1"/>
                    </a:moveTo>
                    <a:lnTo>
                      <a:pt x="1" y="2300"/>
                    </a:lnTo>
                    <a:lnTo>
                      <a:pt x="593" y="2300"/>
                    </a:lnTo>
                    <a:lnTo>
                      <a:pt x="59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852;p36"/>
              <p:cNvSpPr/>
              <p:nvPr/>
            </p:nvSpPr>
            <p:spPr>
              <a:xfrm>
                <a:off x="2144568" y="724438"/>
                <a:ext cx="5382" cy="130495"/>
              </a:xfrm>
              <a:custGeom>
                <a:avLst/>
                <a:gdLst/>
                <a:ahLst/>
                <a:cxnLst/>
                <a:rect l="l" t="t" r="r" b="b"/>
                <a:pathLst>
                  <a:path w="90" h="2182" extrusionOk="0">
                    <a:moveTo>
                      <a:pt x="50" y="1"/>
                    </a:moveTo>
                    <a:cubicBezTo>
                      <a:pt x="21" y="1"/>
                      <a:pt x="1" y="484"/>
                      <a:pt x="1" y="1096"/>
                    </a:cubicBezTo>
                    <a:cubicBezTo>
                      <a:pt x="1" y="1698"/>
                      <a:pt x="21" y="2181"/>
                      <a:pt x="50" y="2181"/>
                    </a:cubicBezTo>
                    <a:cubicBezTo>
                      <a:pt x="70" y="2181"/>
                      <a:pt x="90" y="1688"/>
                      <a:pt x="90" y="1096"/>
                    </a:cubicBezTo>
                    <a:cubicBezTo>
                      <a:pt x="90" y="494"/>
                      <a:pt x="70" y="1"/>
                      <a:pt x="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853;p36"/>
              <p:cNvSpPr/>
              <p:nvPr/>
            </p:nvSpPr>
            <p:spPr>
              <a:xfrm>
                <a:off x="2179972" y="724438"/>
                <a:ext cx="5382" cy="130495"/>
              </a:xfrm>
              <a:custGeom>
                <a:avLst/>
                <a:gdLst/>
                <a:ahLst/>
                <a:cxnLst/>
                <a:rect l="l" t="t" r="r" b="b"/>
                <a:pathLst>
                  <a:path w="90" h="2182" extrusionOk="0">
                    <a:moveTo>
                      <a:pt x="50" y="1"/>
                    </a:moveTo>
                    <a:cubicBezTo>
                      <a:pt x="21" y="1"/>
                      <a:pt x="1" y="484"/>
                      <a:pt x="1" y="1096"/>
                    </a:cubicBezTo>
                    <a:cubicBezTo>
                      <a:pt x="1" y="1698"/>
                      <a:pt x="21" y="2181"/>
                      <a:pt x="50" y="2181"/>
                    </a:cubicBezTo>
                    <a:cubicBezTo>
                      <a:pt x="70" y="2181"/>
                      <a:pt x="90" y="1688"/>
                      <a:pt x="90" y="1096"/>
                    </a:cubicBezTo>
                    <a:cubicBezTo>
                      <a:pt x="90" y="494"/>
                      <a:pt x="70" y="1"/>
                      <a:pt x="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854;p36"/>
              <p:cNvSpPr/>
              <p:nvPr/>
            </p:nvSpPr>
            <p:spPr>
              <a:xfrm>
                <a:off x="2052529" y="850745"/>
                <a:ext cx="234914" cy="5382"/>
              </a:xfrm>
              <a:custGeom>
                <a:avLst/>
                <a:gdLst/>
                <a:ahLst/>
                <a:cxnLst/>
                <a:rect l="l" t="t" r="r" b="b"/>
                <a:pathLst>
                  <a:path w="3928" h="90" extrusionOk="0">
                    <a:moveTo>
                      <a:pt x="1964" y="0"/>
                    </a:moveTo>
                    <a:cubicBezTo>
                      <a:pt x="879" y="0"/>
                      <a:pt x="1" y="20"/>
                      <a:pt x="1" y="40"/>
                    </a:cubicBezTo>
                    <a:cubicBezTo>
                      <a:pt x="1" y="69"/>
                      <a:pt x="879" y="89"/>
                      <a:pt x="1964" y="89"/>
                    </a:cubicBezTo>
                    <a:cubicBezTo>
                      <a:pt x="3049" y="89"/>
                      <a:pt x="3928" y="69"/>
                      <a:pt x="3928" y="40"/>
                    </a:cubicBezTo>
                    <a:cubicBezTo>
                      <a:pt x="3928" y="20"/>
                      <a:pt x="3049" y="0"/>
                      <a:pt x="196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855;p36"/>
              <p:cNvSpPr/>
              <p:nvPr/>
            </p:nvSpPr>
            <p:spPr>
              <a:xfrm>
                <a:off x="2183560" y="723900"/>
                <a:ext cx="17702" cy="130435"/>
              </a:xfrm>
              <a:custGeom>
                <a:avLst/>
                <a:gdLst/>
                <a:ahLst/>
                <a:cxnLst/>
                <a:rect l="l" t="t" r="r" b="b"/>
                <a:pathLst>
                  <a:path w="296" h="2181" extrusionOk="0">
                    <a:moveTo>
                      <a:pt x="0" y="0"/>
                    </a:moveTo>
                    <a:lnTo>
                      <a:pt x="0" y="2181"/>
                    </a:lnTo>
                    <a:lnTo>
                      <a:pt x="296" y="79"/>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856;p36"/>
              <p:cNvSpPr/>
              <p:nvPr/>
            </p:nvSpPr>
            <p:spPr>
              <a:xfrm>
                <a:off x="2117417" y="977529"/>
                <a:ext cx="32534" cy="19676"/>
              </a:xfrm>
              <a:custGeom>
                <a:avLst/>
                <a:gdLst/>
                <a:ahLst/>
                <a:cxnLst/>
                <a:rect l="l" t="t" r="r" b="b"/>
                <a:pathLst>
                  <a:path w="544" h="329" extrusionOk="0">
                    <a:moveTo>
                      <a:pt x="521" y="1"/>
                    </a:moveTo>
                    <a:cubicBezTo>
                      <a:pt x="498" y="1"/>
                      <a:pt x="377" y="67"/>
                      <a:pt x="248" y="150"/>
                    </a:cubicBezTo>
                    <a:cubicBezTo>
                      <a:pt x="119" y="229"/>
                      <a:pt x="1" y="298"/>
                      <a:pt x="1" y="318"/>
                    </a:cubicBezTo>
                    <a:cubicBezTo>
                      <a:pt x="3" y="325"/>
                      <a:pt x="13" y="329"/>
                      <a:pt x="30" y="329"/>
                    </a:cubicBezTo>
                    <a:cubicBezTo>
                      <a:pt x="80" y="329"/>
                      <a:pt x="188" y="293"/>
                      <a:pt x="307" y="219"/>
                    </a:cubicBezTo>
                    <a:cubicBezTo>
                      <a:pt x="455" y="130"/>
                      <a:pt x="544" y="22"/>
                      <a:pt x="524" y="2"/>
                    </a:cubicBezTo>
                    <a:cubicBezTo>
                      <a:pt x="523" y="1"/>
                      <a:pt x="522" y="1"/>
                      <a:pt x="52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857;p36"/>
              <p:cNvSpPr/>
              <p:nvPr/>
            </p:nvSpPr>
            <p:spPr>
              <a:xfrm>
                <a:off x="1908789" y="1953600"/>
                <a:ext cx="431708" cy="5382"/>
              </a:xfrm>
              <a:custGeom>
                <a:avLst/>
                <a:gdLst/>
                <a:ahLst/>
                <a:cxnLst/>
                <a:rect l="l" t="t" r="r" b="b"/>
                <a:pathLst>
                  <a:path w="10134" h="90" extrusionOk="0">
                    <a:moveTo>
                      <a:pt x="5072" y="1"/>
                    </a:moveTo>
                    <a:cubicBezTo>
                      <a:pt x="2270" y="1"/>
                      <a:pt x="1" y="21"/>
                      <a:pt x="1" y="50"/>
                    </a:cubicBezTo>
                    <a:cubicBezTo>
                      <a:pt x="1" y="70"/>
                      <a:pt x="2270" y="90"/>
                      <a:pt x="5072" y="90"/>
                    </a:cubicBezTo>
                    <a:cubicBezTo>
                      <a:pt x="7865" y="90"/>
                      <a:pt x="10134" y="70"/>
                      <a:pt x="10134" y="50"/>
                    </a:cubicBezTo>
                    <a:cubicBezTo>
                      <a:pt x="10134" y="21"/>
                      <a:pt x="7865" y="1"/>
                      <a:pt x="507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858;p36"/>
              <p:cNvSpPr/>
              <p:nvPr/>
            </p:nvSpPr>
            <p:spPr>
              <a:xfrm>
                <a:off x="1904998" y="2274618"/>
                <a:ext cx="431751" cy="5382"/>
              </a:xfrm>
              <a:custGeom>
                <a:avLst/>
                <a:gdLst/>
                <a:ahLst/>
                <a:cxnLst/>
                <a:rect l="l" t="t" r="r" b="b"/>
                <a:pathLst>
                  <a:path w="10135" h="90" extrusionOk="0">
                    <a:moveTo>
                      <a:pt x="5072" y="0"/>
                    </a:moveTo>
                    <a:cubicBezTo>
                      <a:pt x="2270" y="0"/>
                      <a:pt x="1" y="20"/>
                      <a:pt x="1" y="40"/>
                    </a:cubicBezTo>
                    <a:cubicBezTo>
                      <a:pt x="1" y="70"/>
                      <a:pt x="2270" y="89"/>
                      <a:pt x="5072" y="89"/>
                    </a:cubicBezTo>
                    <a:cubicBezTo>
                      <a:pt x="7865" y="89"/>
                      <a:pt x="10134" y="70"/>
                      <a:pt x="10134" y="40"/>
                    </a:cubicBezTo>
                    <a:cubicBezTo>
                      <a:pt x="10134" y="20"/>
                      <a:pt x="7865" y="0"/>
                      <a:pt x="507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859;p36"/>
              <p:cNvSpPr/>
              <p:nvPr/>
            </p:nvSpPr>
            <p:spPr>
              <a:xfrm>
                <a:off x="2297427" y="908575"/>
                <a:ext cx="8911" cy="27809"/>
              </a:xfrm>
              <a:custGeom>
                <a:avLst/>
                <a:gdLst/>
                <a:ahLst/>
                <a:cxnLst/>
                <a:rect l="l" t="t" r="r" b="b"/>
                <a:pathLst>
                  <a:path w="149" h="465" extrusionOk="0">
                    <a:moveTo>
                      <a:pt x="89" y="0"/>
                    </a:moveTo>
                    <a:cubicBezTo>
                      <a:pt x="69" y="0"/>
                      <a:pt x="50" y="99"/>
                      <a:pt x="40" y="227"/>
                    </a:cubicBezTo>
                    <a:cubicBezTo>
                      <a:pt x="20" y="356"/>
                      <a:pt x="0" y="464"/>
                      <a:pt x="20" y="464"/>
                    </a:cubicBezTo>
                    <a:cubicBezTo>
                      <a:pt x="21" y="465"/>
                      <a:pt x="22" y="465"/>
                      <a:pt x="23" y="465"/>
                    </a:cubicBezTo>
                    <a:cubicBezTo>
                      <a:pt x="46" y="465"/>
                      <a:pt x="100" y="378"/>
                      <a:pt x="119" y="247"/>
                    </a:cubicBezTo>
                    <a:cubicBezTo>
                      <a:pt x="148" y="109"/>
                      <a:pt x="119" y="0"/>
                      <a:pt x="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860;p36"/>
              <p:cNvSpPr/>
              <p:nvPr/>
            </p:nvSpPr>
            <p:spPr>
              <a:xfrm>
                <a:off x="1760446" y="1436107"/>
                <a:ext cx="352909" cy="214281"/>
              </a:xfrm>
              <a:custGeom>
                <a:avLst/>
                <a:gdLst/>
                <a:ahLst/>
                <a:cxnLst/>
                <a:rect l="l" t="t" r="r" b="b"/>
                <a:pathLst>
                  <a:path w="5901" h="3583" extrusionOk="0">
                    <a:moveTo>
                      <a:pt x="5151" y="0"/>
                    </a:moveTo>
                    <a:lnTo>
                      <a:pt x="0" y="99"/>
                    </a:lnTo>
                    <a:lnTo>
                      <a:pt x="819" y="3582"/>
                    </a:lnTo>
                    <a:lnTo>
                      <a:pt x="5901" y="3464"/>
                    </a:lnTo>
                    <a:lnTo>
                      <a:pt x="5151"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861;p36"/>
              <p:cNvSpPr/>
              <p:nvPr/>
            </p:nvSpPr>
            <p:spPr>
              <a:xfrm>
                <a:off x="1996493" y="1492144"/>
                <a:ext cx="164105" cy="119849"/>
              </a:xfrm>
              <a:custGeom>
                <a:avLst/>
                <a:gdLst/>
                <a:ahLst/>
                <a:cxnLst/>
                <a:rect l="l" t="t" r="r" b="b"/>
                <a:pathLst>
                  <a:path w="2744" h="2004" extrusionOk="0">
                    <a:moveTo>
                      <a:pt x="1500" y="1"/>
                    </a:moveTo>
                    <a:lnTo>
                      <a:pt x="1500" y="494"/>
                    </a:lnTo>
                    <a:lnTo>
                      <a:pt x="119" y="494"/>
                    </a:lnTo>
                    <a:cubicBezTo>
                      <a:pt x="0" y="918"/>
                      <a:pt x="701" y="1007"/>
                      <a:pt x="701" y="1007"/>
                    </a:cubicBezTo>
                    <a:cubicBezTo>
                      <a:pt x="750" y="1570"/>
                      <a:pt x="1224" y="2004"/>
                      <a:pt x="1786" y="2004"/>
                    </a:cubicBezTo>
                    <a:lnTo>
                      <a:pt x="2743" y="2004"/>
                    </a:lnTo>
                    <a:lnTo>
                      <a:pt x="2743" y="790"/>
                    </a:lnTo>
                    <a:cubicBezTo>
                      <a:pt x="2497" y="1"/>
                      <a:pt x="1500" y="1"/>
                      <a:pt x="150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862;p36"/>
              <p:cNvSpPr/>
              <p:nvPr/>
            </p:nvSpPr>
            <p:spPr>
              <a:xfrm>
                <a:off x="2138707" y="1302744"/>
                <a:ext cx="435500" cy="317923"/>
              </a:xfrm>
              <a:custGeom>
                <a:avLst/>
                <a:gdLst/>
                <a:ahLst/>
                <a:cxnLst/>
                <a:rect l="l" t="t" r="r" b="b"/>
                <a:pathLst>
                  <a:path w="7282" h="5316" extrusionOk="0">
                    <a:moveTo>
                      <a:pt x="5664" y="1"/>
                    </a:moveTo>
                    <a:lnTo>
                      <a:pt x="3710" y="1382"/>
                    </a:lnTo>
                    <a:lnTo>
                      <a:pt x="4371" y="2892"/>
                    </a:lnTo>
                    <a:lnTo>
                      <a:pt x="0" y="3306"/>
                    </a:lnTo>
                    <a:lnTo>
                      <a:pt x="0" y="5299"/>
                    </a:lnTo>
                    <a:cubicBezTo>
                      <a:pt x="46" y="5311"/>
                      <a:pt x="1166" y="5315"/>
                      <a:pt x="2514" y="5315"/>
                    </a:cubicBezTo>
                    <a:cubicBezTo>
                      <a:pt x="3467" y="5315"/>
                      <a:pt x="4534" y="5313"/>
                      <a:pt x="5417" y="5309"/>
                    </a:cubicBezTo>
                    <a:cubicBezTo>
                      <a:pt x="6443" y="5309"/>
                      <a:pt x="7282" y="4470"/>
                      <a:pt x="7282" y="3444"/>
                    </a:cubicBezTo>
                    <a:cubicBezTo>
                      <a:pt x="7282" y="3355"/>
                      <a:pt x="7262" y="3257"/>
                      <a:pt x="7223" y="3178"/>
                    </a:cubicBezTo>
                    <a:lnTo>
                      <a:pt x="56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863;p36"/>
              <p:cNvSpPr/>
              <p:nvPr/>
            </p:nvSpPr>
            <p:spPr>
              <a:xfrm>
                <a:off x="2138707" y="1616656"/>
                <a:ext cx="287423" cy="5382"/>
              </a:xfrm>
              <a:custGeom>
                <a:avLst/>
                <a:gdLst/>
                <a:ahLst/>
                <a:cxnLst/>
                <a:rect l="l" t="t" r="r" b="b"/>
                <a:pathLst>
                  <a:path w="4806" h="90" extrusionOk="0">
                    <a:moveTo>
                      <a:pt x="2408" y="1"/>
                    </a:moveTo>
                    <a:cubicBezTo>
                      <a:pt x="1076" y="1"/>
                      <a:pt x="0" y="21"/>
                      <a:pt x="0" y="40"/>
                    </a:cubicBezTo>
                    <a:cubicBezTo>
                      <a:pt x="0" y="70"/>
                      <a:pt x="1076" y="90"/>
                      <a:pt x="2408" y="90"/>
                    </a:cubicBezTo>
                    <a:cubicBezTo>
                      <a:pt x="3730" y="90"/>
                      <a:pt x="4805" y="70"/>
                      <a:pt x="4805" y="40"/>
                    </a:cubicBezTo>
                    <a:cubicBezTo>
                      <a:pt x="4805" y="21"/>
                      <a:pt x="3730" y="1"/>
                      <a:pt x="240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864;p36"/>
              <p:cNvSpPr/>
              <p:nvPr/>
            </p:nvSpPr>
            <p:spPr>
              <a:xfrm>
                <a:off x="2140441" y="1475219"/>
                <a:ext cx="259733" cy="27450"/>
              </a:xfrm>
              <a:custGeom>
                <a:avLst/>
                <a:gdLst/>
                <a:ahLst/>
                <a:cxnLst/>
                <a:rect l="l" t="t" r="r" b="b"/>
                <a:pathLst>
                  <a:path w="4343" h="459" extrusionOk="0">
                    <a:moveTo>
                      <a:pt x="4253" y="0"/>
                    </a:moveTo>
                    <a:cubicBezTo>
                      <a:pt x="4224" y="0"/>
                      <a:pt x="4194" y="3"/>
                      <a:pt x="4165" y="8"/>
                    </a:cubicBezTo>
                    <a:cubicBezTo>
                      <a:pt x="4056" y="8"/>
                      <a:pt x="3898" y="17"/>
                      <a:pt x="3701" y="37"/>
                    </a:cubicBezTo>
                    <a:cubicBezTo>
                      <a:pt x="3306" y="67"/>
                      <a:pt x="2763" y="126"/>
                      <a:pt x="2171" y="185"/>
                    </a:cubicBezTo>
                    <a:cubicBezTo>
                      <a:pt x="1570" y="244"/>
                      <a:pt x="1027" y="304"/>
                      <a:pt x="632" y="353"/>
                    </a:cubicBezTo>
                    <a:cubicBezTo>
                      <a:pt x="435" y="383"/>
                      <a:pt x="277" y="402"/>
                      <a:pt x="168" y="412"/>
                    </a:cubicBezTo>
                    <a:cubicBezTo>
                      <a:pt x="109" y="422"/>
                      <a:pt x="60" y="432"/>
                      <a:pt x="1" y="452"/>
                    </a:cubicBezTo>
                    <a:cubicBezTo>
                      <a:pt x="30" y="457"/>
                      <a:pt x="60" y="459"/>
                      <a:pt x="90" y="459"/>
                    </a:cubicBezTo>
                    <a:cubicBezTo>
                      <a:pt x="119" y="459"/>
                      <a:pt x="149" y="457"/>
                      <a:pt x="178" y="452"/>
                    </a:cubicBezTo>
                    <a:cubicBezTo>
                      <a:pt x="287" y="442"/>
                      <a:pt x="445" y="432"/>
                      <a:pt x="642" y="412"/>
                    </a:cubicBezTo>
                    <a:cubicBezTo>
                      <a:pt x="1037" y="383"/>
                      <a:pt x="1579" y="333"/>
                      <a:pt x="2181" y="274"/>
                    </a:cubicBezTo>
                    <a:cubicBezTo>
                      <a:pt x="2773" y="205"/>
                      <a:pt x="3316" y="146"/>
                      <a:pt x="3711" y="96"/>
                    </a:cubicBezTo>
                    <a:cubicBezTo>
                      <a:pt x="3908" y="77"/>
                      <a:pt x="4066" y="57"/>
                      <a:pt x="4174" y="37"/>
                    </a:cubicBezTo>
                    <a:cubicBezTo>
                      <a:pt x="4234" y="37"/>
                      <a:pt x="4283" y="17"/>
                      <a:pt x="4342" y="8"/>
                    </a:cubicBezTo>
                    <a:cubicBezTo>
                      <a:pt x="4313" y="3"/>
                      <a:pt x="4283" y="0"/>
                      <a:pt x="425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865;p36"/>
              <p:cNvSpPr/>
              <p:nvPr/>
            </p:nvSpPr>
            <p:spPr>
              <a:xfrm>
                <a:off x="2397718" y="1473186"/>
                <a:ext cx="42581" cy="52090"/>
              </a:xfrm>
              <a:custGeom>
                <a:avLst/>
                <a:gdLst/>
                <a:ahLst/>
                <a:cxnLst/>
                <a:rect l="l" t="t" r="r" b="b"/>
                <a:pathLst>
                  <a:path w="712" h="871" extrusionOk="0">
                    <a:moveTo>
                      <a:pt x="25" y="0"/>
                    </a:moveTo>
                    <a:cubicBezTo>
                      <a:pt x="23" y="0"/>
                      <a:pt x="22" y="1"/>
                      <a:pt x="20" y="2"/>
                    </a:cubicBezTo>
                    <a:cubicBezTo>
                      <a:pt x="1" y="22"/>
                      <a:pt x="168" y="199"/>
                      <a:pt x="356" y="436"/>
                    </a:cubicBezTo>
                    <a:cubicBezTo>
                      <a:pt x="529" y="677"/>
                      <a:pt x="665" y="871"/>
                      <a:pt x="690" y="871"/>
                    </a:cubicBezTo>
                    <a:cubicBezTo>
                      <a:pt x="690" y="871"/>
                      <a:pt x="691" y="871"/>
                      <a:pt x="691" y="870"/>
                    </a:cubicBezTo>
                    <a:cubicBezTo>
                      <a:pt x="711" y="861"/>
                      <a:pt x="603" y="634"/>
                      <a:pt x="415" y="387"/>
                    </a:cubicBezTo>
                    <a:cubicBezTo>
                      <a:pt x="248" y="154"/>
                      <a:pt x="62" y="0"/>
                      <a:pt x="2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866;p36"/>
              <p:cNvSpPr/>
              <p:nvPr/>
            </p:nvSpPr>
            <p:spPr>
              <a:xfrm>
                <a:off x="2400708" y="1472109"/>
                <a:ext cx="56695" cy="24341"/>
              </a:xfrm>
              <a:custGeom>
                <a:avLst/>
                <a:gdLst/>
                <a:ahLst/>
                <a:cxnLst/>
                <a:rect l="l" t="t" r="r" b="b"/>
                <a:pathLst>
                  <a:path w="948" h="407" extrusionOk="0">
                    <a:moveTo>
                      <a:pt x="90" y="1"/>
                    </a:moveTo>
                    <a:cubicBezTo>
                      <a:pt x="34" y="1"/>
                      <a:pt x="0" y="9"/>
                      <a:pt x="0" y="20"/>
                    </a:cubicBezTo>
                    <a:cubicBezTo>
                      <a:pt x="0" y="40"/>
                      <a:pt x="227" y="69"/>
                      <a:pt x="484" y="178"/>
                    </a:cubicBezTo>
                    <a:cubicBezTo>
                      <a:pt x="723" y="279"/>
                      <a:pt x="894" y="407"/>
                      <a:pt x="924" y="407"/>
                    </a:cubicBezTo>
                    <a:cubicBezTo>
                      <a:pt x="926" y="407"/>
                      <a:pt x="927" y="406"/>
                      <a:pt x="928" y="405"/>
                    </a:cubicBezTo>
                    <a:cubicBezTo>
                      <a:pt x="947" y="395"/>
                      <a:pt x="780" y="208"/>
                      <a:pt x="513" y="99"/>
                    </a:cubicBezTo>
                    <a:cubicBezTo>
                      <a:pt x="346" y="25"/>
                      <a:pt x="186" y="1"/>
                      <a:pt x="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867;p36"/>
              <p:cNvSpPr/>
              <p:nvPr/>
            </p:nvSpPr>
            <p:spPr>
              <a:xfrm>
                <a:off x="1909119" y="1496270"/>
                <a:ext cx="18360" cy="18958"/>
              </a:xfrm>
              <a:custGeom>
                <a:avLst/>
                <a:gdLst/>
                <a:ahLst/>
                <a:cxnLst/>
                <a:rect l="l" t="t" r="r" b="b"/>
                <a:pathLst>
                  <a:path w="307" h="317" extrusionOk="0">
                    <a:moveTo>
                      <a:pt x="149" y="1"/>
                    </a:moveTo>
                    <a:cubicBezTo>
                      <a:pt x="70" y="1"/>
                      <a:pt x="1" y="70"/>
                      <a:pt x="1" y="159"/>
                    </a:cubicBezTo>
                    <a:cubicBezTo>
                      <a:pt x="1" y="248"/>
                      <a:pt x="70" y="317"/>
                      <a:pt x="149" y="317"/>
                    </a:cubicBezTo>
                    <a:cubicBezTo>
                      <a:pt x="238" y="317"/>
                      <a:pt x="307" y="248"/>
                      <a:pt x="307" y="159"/>
                    </a:cubicBezTo>
                    <a:cubicBezTo>
                      <a:pt x="307" y="70"/>
                      <a:pt x="238" y="1"/>
                      <a:pt x="149"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868;p36"/>
              <p:cNvSpPr/>
              <p:nvPr/>
            </p:nvSpPr>
            <p:spPr>
              <a:xfrm>
                <a:off x="2244919" y="1350528"/>
                <a:ext cx="87375" cy="23085"/>
              </a:xfrm>
              <a:custGeom>
                <a:avLst/>
                <a:gdLst/>
                <a:ahLst/>
                <a:cxnLst/>
                <a:rect l="l" t="t" r="r" b="b"/>
                <a:pathLst>
                  <a:path w="1461" h="386" extrusionOk="0">
                    <a:moveTo>
                      <a:pt x="0" y="1"/>
                    </a:moveTo>
                    <a:lnTo>
                      <a:pt x="0" y="386"/>
                    </a:lnTo>
                    <a:lnTo>
                      <a:pt x="1461" y="386"/>
                    </a:lnTo>
                    <a:lnTo>
                      <a:pt x="146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869;p36"/>
              <p:cNvSpPr/>
              <p:nvPr/>
            </p:nvSpPr>
            <p:spPr>
              <a:xfrm>
                <a:off x="1671936" y="1269074"/>
                <a:ext cx="54363" cy="67998"/>
              </a:xfrm>
              <a:custGeom>
                <a:avLst/>
                <a:gdLst/>
                <a:ahLst/>
                <a:cxnLst/>
                <a:rect l="l" t="t" r="r" b="b"/>
                <a:pathLst>
                  <a:path w="909" h="1137" extrusionOk="0">
                    <a:moveTo>
                      <a:pt x="885" y="0"/>
                    </a:moveTo>
                    <a:cubicBezTo>
                      <a:pt x="853" y="0"/>
                      <a:pt x="652" y="240"/>
                      <a:pt x="415" y="534"/>
                    </a:cubicBezTo>
                    <a:cubicBezTo>
                      <a:pt x="178" y="850"/>
                      <a:pt x="0" y="1116"/>
                      <a:pt x="20" y="1136"/>
                    </a:cubicBezTo>
                    <a:cubicBezTo>
                      <a:pt x="20" y="1136"/>
                      <a:pt x="20" y="1136"/>
                      <a:pt x="21" y="1136"/>
                    </a:cubicBezTo>
                    <a:cubicBezTo>
                      <a:pt x="39" y="1136"/>
                      <a:pt x="252" y="903"/>
                      <a:pt x="484" y="593"/>
                    </a:cubicBezTo>
                    <a:cubicBezTo>
                      <a:pt x="730" y="277"/>
                      <a:pt x="908" y="11"/>
                      <a:pt x="888" y="1"/>
                    </a:cubicBezTo>
                    <a:cubicBezTo>
                      <a:pt x="888" y="0"/>
                      <a:pt x="887" y="0"/>
                      <a:pt x="8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870;p36"/>
              <p:cNvSpPr/>
              <p:nvPr/>
            </p:nvSpPr>
            <p:spPr>
              <a:xfrm>
                <a:off x="1667212" y="1264828"/>
                <a:ext cx="60822" cy="36302"/>
              </a:xfrm>
              <a:custGeom>
                <a:avLst/>
                <a:gdLst/>
                <a:ahLst/>
                <a:cxnLst/>
                <a:rect l="l" t="t" r="r" b="b"/>
                <a:pathLst>
                  <a:path w="1017" h="607" extrusionOk="0">
                    <a:moveTo>
                      <a:pt x="999" y="0"/>
                    </a:moveTo>
                    <a:cubicBezTo>
                      <a:pt x="955" y="0"/>
                      <a:pt x="721" y="79"/>
                      <a:pt x="464" y="230"/>
                    </a:cubicBezTo>
                    <a:cubicBezTo>
                      <a:pt x="188" y="398"/>
                      <a:pt x="0" y="595"/>
                      <a:pt x="20" y="605"/>
                    </a:cubicBezTo>
                    <a:cubicBezTo>
                      <a:pt x="21" y="606"/>
                      <a:pt x="23" y="607"/>
                      <a:pt x="26" y="607"/>
                    </a:cubicBezTo>
                    <a:cubicBezTo>
                      <a:pt x="65" y="607"/>
                      <a:pt x="263" y="467"/>
                      <a:pt x="513" y="309"/>
                    </a:cubicBezTo>
                    <a:cubicBezTo>
                      <a:pt x="790" y="141"/>
                      <a:pt x="1017" y="33"/>
                      <a:pt x="1007" y="3"/>
                    </a:cubicBezTo>
                    <a:cubicBezTo>
                      <a:pt x="1007" y="1"/>
                      <a:pt x="1004" y="0"/>
                      <a:pt x="9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1871;p36"/>
            <p:cNvGrpSpPr/>
            <p:nvPr/>
          </p:nvGrpSpPr>
          <p:grpSpPr>
            <a:xfrm>
              <a:off x="1642107" y="2897217"/>
              <a:ext cx="959698" cy="1658460"/>
              <a:chOff x="5806575" y="2035075"/>
              <a:chExt cx="582200" cy="1006225"/>
            </a:xfrm>
          </p:grpSpPr>
          <p:sp>
            <p:nvSpPr>
              <p:cNvPr id="587" name="Google Shape;1872;p36"/>
              <p:cNvSpPr/>
              <p:nvPr/>
            </p:nvSpPr>
            <p:spPr>
              <a:xfrm>
                <a:off x="5806575" y="2280025"/>
                <a:ext cx="272625" cy="104775"/>
              </a:xfrm>
              <a:custGeom>
                <a:avLst/>
                <a:gdLst/>
                <a:ahLst/>
                <a:cxnLst/>
                <a:rect l="l" t="t" r="r" b="b"/>
                <a:pathLst>
                  <a:path w="10905" h="4191" extrusionOk="0">
                    <a:moveTo>
                      <a:pt x="9513" y="0"/>
                    </a:moveTo>
                    <a:cubicBezTo>
                      <a:pt x="9513" y="0"/>
                      <a:pt x="7786" y="2063"/>
                      <a:pt x="7155" y="2151"/>
                    </a:cubicBezTo>
                    <a:cubicBezTo>
                      <a:pt x="7037" y="2168"/>
                      <a:pt x="6813" y="2174"/>
                      <a:pt x="6526" y="2174"/>
                    </a:cubicBezTo>
                    <a:cubicBezTo>
                      <a:pt x="5249" y="2174"/>
                      <a:pt x="2724" y="2043"/>
                      <a:pt x="2724" y="2043"/>
                    </a:cubicBezTo>
                    <a:cubicBezTo>
                      <a:pt x="2586" y="1964"/>
                      <a:pt x="2458" y="1875"/>
                      <a:pt x="2330" y="1776"/>
                    </a:cubicBezTo>
                    <a:cubicBezTo>
                      <a:pt x="2241" y="1717"/>
                      <a:pt x="2172" y="1638"/>
                      <a:pt x="2113" y="1549"/>
                    </a:cubicBezTo>
                    <a:cubicBezTo>
                      <a:pt x="2034" y="1441"/>
                      <a:pt x="1974" y="1332"/>
                      <a:pt x="1925" y="1204"/>
                    </a:cubicBezTo>
                    <a:cubicBezTo>
                      <a:pt x="1908" y="1148"/>
                      <a:pt x="1857" y="1118"/>
                      <a:pt x="1806" y="1118"/>
                    </a:cubicBezTo>
                    <a:cubicBezTo>
                      <a:pt x="1768" y="1118"/>
                      <a:pt x="1729" y="1136"/>
                      <a:pt x="1708" y="1175"/>
                    </a:cubicBezTo>
                    <a:cubicBezTo>
                      <a:pt x="1669" y="1273"/>
                      <a:pt x="1738" y="1599"/>
                      <a:pt x="1984" y="1905"/>
                    </a:cubicBezTo>
                    <a:cubicBezTo>
                      <a:pt x="2109" y="2055"/>
                      <a:pt x="2016" y="2098"/>
                      <a:pt x="1866" y="2098"/>
                    </a:cubicBezTo>
                    <a:cubicBezTo>
                      <a:pt x="1719" y="2098"/>
                      <a:pt x="1519" y="2057"/>
                      <a:pt x="1412" y="2033"/>
                    </a:cubicBezTo>
                    <a:cubicBezTo>
                      <a:pt x="1243" y="2002"/>
                      <a:pt x="786" y="1936"/>
                      <a:pt x="565" y="1936"/>
                    </a:cubicBezTo>
                    <a:cubicBezTo>
                      <a:pt x="502" y="1936"/>
                      <a:pt x="458" y="1941"/>
                      <a:pt x="445" y="1954"/>
                    </a:cubicBezTo>
                    <a:cubicBezTo>
                      <a:pt x="346" y="2033"/>
                      <a:pt x="406" y="2161"/>
                      <a:pt x="632" y="2191"/>
                    </a:cubicBezTo>
                    <a:cubicBezTo>
                      <a:pt x="859" y="2230"/>
                      <a:pt x="1511" y="2388"/>
                      <a:pt x="1481" y="2497"/>
                    </a:cubicBezTo>
                    <a:cubicBezTo>
                      <a:pt x="1475" y="2521"/>
                      <a:pt x="1422" y="2531"/>
                      <a:pt x="1343" y="2531"/>
                    </a:cubicBezTo>
                    <a:cubicBezTo>
                      <a:pt x="1038" y="2531"/>
                      <a:pt x="336" y="2388"/>
                      <a:pt x="336" y="2388"/>
                    </a:cubicBezTo>
                    <a:cubicBezTo>
                      <a:pt x="336" y="2388"/>
                      <a:pt x="265" y="2360"/>
                      <a:pt x="195" y="2360"/>
                    </a:cubicBezTo>
                    <a:cubicBezTo>
                      <a:pt x="140" y="2360"/>
                      <a:pt x="87" y="2377"/>
                      <a:pt x="70" y="2438"/>
                    </a:cubicBezTo>
                    <a:cubicBezTo>
                      <a:pt x="1" y="2674"/>
                      <a:pt x="1205" y="2822"/>
                      <a:pt x="1323" y="2832"/>
                    </a:cubicBezTo>
                    <a:cubicBezTo>
                      <a:pt x="1399" y="2842"/>
                      <a:pt x="1384" y="2961"/>
                      <a:pt x="1303" y="2961"/>
                    </a:cubicBezTo>
                    <a:cubicBezTo>
                      <a:pt x="1300" y="2961"/>
                      <a:pt x="1297" y="2961"/>
                      <a:pt x="1294" y="2960"/>
                    </a:cubicBezTo>
                    <a:cubicBezTo>
                      <a:pt x="1234" y="2954"/>
                      <a:pt x="760" y="2841"/>
                      <a:pt x="432" y="2841"/>
                    </a:cubicBezTo>
                    <a:cubicBezTo>
                      <a:pt x="269" y="2841"/>
                      <a:pt x="142" y="2869"/>
                      <a:pt x="119" y="2951"/>
                    </a:cubicBezTo>
                    <a:cubicBezTo>
                      <a:pt x="60" y="3128"/>
                      <a:pt x="1106" y="3089"/>
                      <a:pt x="1294" y="3247"/>
                    </a:cubicBezTo>
                    <a:cubicBezTo>
                      <a:pt x="1354" y="3304"/>
                      <a:pt x="1280" y="3318"/>
                      <a:pt x="1154" y="3318"/>
                    </a:cubicBezTo>
                    <a:cubicBezTo>
                      <a:pt x="1043" y="3318"/>
                      <a:pt x="892" y="3307"/>
                      <a:pt x="758" y="3307"/>
                    </a:cubicBezTo>
                    <a:cubicBezTo>
                      <a:pt x="601" y="3307"/>
                      <a:pt x="469" y="3322"/>
                      <a:pt x="455" y="3385"/>
                    </a:cubicBezTo>
                    <a:cubicBezTo>
                      <a:pt x="435" y="3454"/>
                      <a:pt x="435" y="3503"/>
                      <a:pt x="1017" y="3543"/>
                    </a:cubicBezTo>
                    <a:cubicBezTo>
                      <a:pt x="1118" y="3545"/>
                      <a:pt x="1220" y="3546"/>
                      <a:pt x="1322" y="3546"/>
                    </a:cubicBezTo>
                    <a:cubicBezTo>
                      <a:pt x="1629" y="3546"/>
                      <a:pt x="1940" y="3535"/>
                      <a:pt x="2251" y="3513"/>
                    </a:cubicBezTo>
                    <a:cubicBezTo>
                      <a:pt x="2251" y="3513"/>
                      <a:pt x="5138" y="4191"/>
                      <a:pt x="6906" y="4191"/>
                    </a:cubicBezTo>
                    <a:cubicBezTo>
                      <a:pt x="7396" y="4191"/>
                      <a:pt x="7800" y="4139"/>
                      <a:pt x="8033" y="4006"/>
                    </a:cubicBezTo>
                    <a:cubicBezTo>
                      <a:pt x="9118" y="3355"/>
                      <a:pt x="10085" y="2536"/>
                      <a:pt x="10904" y="1579"/>
                    </a:cubicBezTo>
                    <a:lnTo>
                      <a:pt x="9513"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873;p36"/>
              <p:cNvSpPr/>
              <p:nvPr/>
            </p:nvSpPr>
            <p:spPr>
              <a:xfrm>
                <a:off x="6107275" y="2060425"/>
                <a:ext cx="112625" cy="106275"/>
              </a:xfrm>
              <a:custGeom>
                <a:avLst/>
                <a:gdLst/>
                <a:ahLst/>
                <a:cxnLst/>
                <a:rect l="l" t="t" r="r" b="b"/>
                <a:pathLst>
                  <a:path w="4505" h="4251" extrusionOk="0">
                    <a:moveTo>
                      <a:pt x="1874" y="0"/>
                    </a:moveTo>
                    <a:cubicBezTo>
                      <a:pt x="1852" y="0"/>
                      <a:pt x="1829" y="1"/>
                      <a:pt x="1807" y="3"/>
                    </a:cubicBezTo>
                    <a:cubicBezTo>
                      <a:pt x="1491" y="32"/>
                      <a:pt x="1215" y="230"/>
                      <a:pt x="909" y="269"/>
                    </a:cubicBezTo>
                    <a:cubicBezTo>
                      <a:pt x="751" y="299"/>
                      <a:pt x="593" y="279"/>
                      <a:pt x="435" y="309"/>
                    </a:cubicBezTo>
                    <a:cubicBezTo>
                      <a:pt x="277" y="318"/>
                      <a:pt x="129" y="407"/>
                      <a:pt x="50" y="545"/>
                    </a:cubicBezTo>
                    <a:cubicBezTo>
                      <a:pt x="11" y="654"/>
                      <a:pt x="1" y="782"/>
                      <a:pt x="31" y="901"/>
                    </a:cubicBezTo>
                    <a:cubicBezTo>
                      <a:pt x="50" y="1098"/>
                      <a:pt x="11" y="1749"/>
                      <a:pt x="248" y="1799"/>
                    </a:cubicBezTo>
                    <a:lnTo>
                      <a:pt x="2823" y="3851"/>
                    </a:lnTo>
                    <a:cubicBezTo>
                      <a:pt x="2812" y="4104"/>
                      <a:pt x="3011" y="4251"/>
                      <a:pt x="3209" y="4251"/>
                    </a:cubicBezTo>
                    <a:cubicBezTo>
                      <a:pt x="3359" y="4251"/>
                      <a:pt x="3508" y="4166"/>
                      <a:pt x="3563" y="3979"/>
                    </a:cubicBezTo>
                    <a:cubicBezTo>
                      <a:pt x="3583" y="3930"/>
                      <a:pt x="3573" y="3880"/>
                      <a:pt x="3622" y="3841"/>
                    </a:cubicBezTo>
                    <a:cubicBezTo>
                      <a:pt x="3644" y="3823"/>
                      <a:pt x="3669" y="3817"/>
                      <a:pt x="3694" y="3817"/>
                    </a:cubicBezTo>
                    <a:cubicBezTo>
                      <a:pt x="3725" y="3817"/>
                      <a:pt x="3757" y="3826"/>
                      <a:pt x="3790" y="3831"/>
                    </a:cubicBezTo>
                    <a:cubicBezTo>
                      <a:pt x="3819" y="3836"/>
                      <a:pt x="3848" y="3838"/>
                      <a:pt x="3875" y="3838"/>
                    </a:cubicBezTo>
                    <a:cubicBezTo>
                      <a:pt x="4246" y="3838"/>
                      <a:pt x="4505" y="3431"/>
                      <a:pt x="4303" y="3091"/>
                    </a:cubicBezTo>
                    <a:cubicBezTo>
                      <a:pt x="4194" y="2904"/>
                      <a:pt x="3997" y="2805"/>
                      <a:pt x="3889" y="2627"/>
                    </a:cubicBezTo>
                    <a:cubicBezTo>
                      <a:pt x="3790" y="2450"/>
                      <a:pt x="3760" y="2243"/>
                      <a:pt x="3800" y="2045"/>
                    </a:cubicBezTo>
                    <a:cubicBezTo>
                      <a:pt x="3839" y="1848"/>
                      <a:pt x="3849" y="1641"/>
                      <a:pt x="3849" y="1443"/>
                    </a:cubicBezTo>
                    <a:cubicBezTo>
                      <a:pt x="3800" y="1098"/>
                      <a:pt x="3553" y="822"/>
                      <a:pt x="3227" y="713"/>
                    </a:cubicBezTo>
                    <a:cubicBezTo>
                      <a:pt x="3089" y="684"/>
                      <a:pt x="2961" y="644"/>
                      <a:pt x="2843" y="585"/>
                    </a:cubicBezTo>
                    <a:cubicBezTo>
                      <a:pt x="2714" y="496"/>
                      <a:pt x="2606" y="388"/>
                      <a:pt x="2517" y="259"/>
                    </a:cubicBezTo>
                    <a:cubicBezTo>
                      <a:pt x="2345" y="97"/>
                      <a:pt x="2116" y="0"/>
                      <a:pt x="18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874;p36"/>
              <p:cNvSpPr/>
              <p:nvPr/>
            </p:nvSpPr>
            <p:spPr>
              <a:xfrm>
                <a:off x="6108275" y="2074275"/>
                <a:ext cx="81675" cy="134725"/>
              </a:xfrm>
              <a:custGeom>
                <a:avLst/>
                <a:gdLst/>
                <a:ahLst/>
                <a:cxnLst/>
                <a:rect l="l" t="t" r="r" b="b"/>
                <a:pathLst>
                  <a:path w="3267" h="5389" extrusionOk="0">
                    <a:moveTo>
                      <a:pt x="1335" y="1"/>
                    </a:moveTo>
                    <a:cubicBezTo>
                      <a:pt x="937" y="1"/>
                      <a:pt x="536" y="82"/>
                      <a:pt x="158" y="248"/>
                    </a:cubicBezTo>
                    <a:cubicBezTo>
                      <a:pt x="158" y="248"/>
                      <a:pt x="0" y="2211"/>
                      <a:pt x="10" y="3070"/>
                    </a:cubicBezTo>
                    <a:cubicBezTo>
                      <a:pt x="20" y="3918"/>
                      <a:pt x="869" y="4057"/>
                      <a:pt x="869" y="4057"/>
                    </a:cubicBezTo>
                    <a:cubicBezTo>
                      <a:pt x="869" y="4057"/>
                      <a:pt x="859" y="4984"/>
                      <a:pt x="869" y="5221"/>
                    </a:cubicBezTo>
                    <a:lnTo>
                      <a:pt x="2931" y="5389"/>
                    </a:lnTo>
                    <a:lnTo>
                      <a:pt x="3266" y="712"/>
                    </a:lnTo>
                    <a:lnTo>
                      <a:pt x="3138" y="613"/>
                    </a:lnTo>
                    <a:cubicBezTo>
                      <a:pt x="2614" y="211"/>
                      <a:pt x="1978" y="1"/>
                      <a:pt x="133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875;p36"/>
              <p:cNvSpPr/>
              <p:nvPr/>
            </p:nvSpPr>
            <p:spPr>
              <a:xfrm>
                <a:off x="6111675" y="2111725"/>
                <a:ext cx="7975" cy="6350"/>
              </a:xfrm>
              <a:custGeom>
                <a:avLst/>
                <a:gdLst/>
                <a:ahLst/>
                <a:cxnLst/>
                <a:rect l="l" t="t" r="r" b="b"/>
                <a:pathLst>
                  <a:path w="319" h="254" extrusionOk="0">
                    <a:moveTo>
                      <a:pt x="180" y="0"/>
                    </a:moveTo>
                    <a:cubicBezTo>
                      <a:pt x="152" y="0"/>
                      <a:pt x="123" y="10"/>
                      <a:pt x="101" y="33"/>
                    </a:cubicBezTo>
                    <a:cubicBezTo>
                      <a:pt x="1" y="125"/>
                      <a:pt x="82" y="254"/>
                      <a:pt x="183" y="254"/>
                    </a:cubicBezTo>
                    <a:cubicBezTo>
                      <a:pt x="211" y="254"/>
                      <a:pt x="241" y="244"/>
                      <a:pt x="269" y="220"/>
                    </a:cubicBezTo>
                    <a:cubicBezTo>
                      <a:pt x="318" y="171"/>
                      <a:pt x="318" y="92"/>
                      <a:pt x="269" y="43"/>
                    </a:cubicBezTo>
                    <a:cubicBezTo>
                      <a:pt x="247" y="15"/>
                      <a:pt x="214" y="0"/>
                      <a:pt x="18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876;p36"/>
              <p:cNvSpPr/>
              <p:nvPr/>
            </p:nvSpPr>
            <p:spPr>
              <a:xfrm>
                <a:off x="6111475" y="2109075"/>
                <a:ext cx="11375" cy="3250"/>
              </a:xfrm>
              <a:custGeom>
                <a:avLst/>
                <a:gdLst/>
                <a:ahLst/>
                <a:cxnLst/>
                <a:rect l="l" t="t" r="r" b="b"/>
                <a:pathLst>
                  <a:path w="455" h="130" extrusionOk="0">
                    <a:moveTo>
                      <a:pt x="223" y="1"/>
                    </a:moveTo>
                    <a:cubicBezTo>
                      <a:pt x="161" y="1"/>
                      <a:pt x="99" y="20"/>
                      <a:pt x="50" y="60"/>
                    </a:cubicBezTo>
                    <a:cubicBezTo>
                      <a:pt x="11" y="89"/>
                      <a:pt x="1" y="119"/>
                      <a:pt x="11" y="129"/>
                    </a:cubicBezTo>
                    <a:cubicBezTo>
                      <a:pt x="11" y="130"/>
                      <a:pt x="13" y="130"/>
                      <a:pt x="14" y="130"/>
                    </a:cubicBezTo>
                    <a:cubicBezTo>
                      <a:pt x="34" y="130"/>
                      <a:pt x="118" y="79"/>
                      <a:pt x="228" y="79"/>
                    </a:cubicBezTo>
                    <a:cubicBezTo>
                      <a:pt x="329" y="79"/>
                      <a:pt x="402" y="123"/>
                      <a:pt x="433" y="123"/>
                    </a:cubicBezTo>
                    <a:cubicBezTo>
                      <a:pt x="438" y="123"/>
                      <a:pt x="442" y="122"/>
                      <a:pt x="445" y="119"/>
                    </a:cubicBezTo>
                    <a:cubicBezTo>
                      <a:pt x="455" y="109"/>
                      <a:pt x="435" y="89"/>
                      <a:pt x="395" y="60"/>
                    </a:cubicBezTo>
                    <a:cubicBezTo>
                      <a:pt x="346" y="20"/>
                      <a:pt x="284" y="1"/>
                      <a:pt x="2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877;p36"/>
              <p:cNvSpPr/>
              <p:nvPr/>
            </p:nvSpPr>
            <p:spPr>
              <a:xfrm>
                <a:off x="6143300" y="2114975"/>
                <a:ext cx="7750" cy="6075"/>
              </a:xfrm>
              <a:custGeom>
                <a:avLst/>
                <a:gdLst/>
                <a:ahLst/>
                <a:cxnLst/>
                <a:rect l="l" t="t" r="r" b="b"/>
                <a:pathLst>
                  <a:path w="310" h="243" extrusionOk="0">
                    <a:moveTo>
                      <a:pt x="157" y="1"/>
                    </a:moveTo>
                    <a:cubicBezTo>
                      <a:pt x="134" y="1"/>
                      <a:pt x="110" y="7"/>
                      <a:pt x="89" y="21"/>
                    </a:cubicBezTo>
                    <a:cubicBezTo>
                      <a:pt x="1" y="70"/>
                      <a:pt x="20" y="218"/>
                      <a:pt x="129" y="238"/>
                    </a:cubicBezTo>
                    <a:cubicBezTo>
                      <a:pt x="139" y="241"/>
                      <a:pt x="150" y="243"/>
                      <a:pt x="160" y="243"/>
                    </a:cubicBezTo>
                    <a:cubicBezTo>
                      <a:pt x="245" y="243"/>
                      <a:pt x="310" y="140"/>
                      <a:pt x="257" y="61"/>
                    </a:cubicBezTo>
                    <a:cubicBezTo>
                      <a:pt x="238" y="22"/>
                      <a:pt x="198" y="1"/>
                      <a:pt x="1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878;p36"/>
              <p:cNvSpPr/>
              <p:nvPr/>
            </p:nvSpPr>
            <p:spPr>
              <a:xfrm>
                <a:off x="6143550" y="2111800"/>
                <a:ext cx="11375" cy="3075"/>
              </a:xfrm>
              <a:custGeom>
                <a:avLst/>
                <a:gdLst/>
                <a:ahLst/>
                <a:cxnLst/>
                <a:rect l="l" t="t" r="r" b="b"/>
                <a:pathLst>
                  <a:path w="455" h="123" extrusionOk="0">
                    <a:moveTo>
                      <a:pt x="217" y="0"/>
                    </a:moveTo>
                    <a:cubicBezTo>
                      <a:pt x="158" y="0"/>
                      <a:pt x="99" y="20"/>
                      <a:pt x="50" y="59"/>
                    </a:cubicBezTo>
                    <a:cubicBezTo>
                      <a:pt x="10" y="89"/>
                      <a:pt x="0" y="118"/>
                      <a:pt x="10" y="118"/>
                    </a:cubicBezTo>
                    <a:cubicBezTo>
                      <a:pt x="11" y="121"/>
                      <a:pt x="14" y="122"/>
                      <a:pt x="17" y="122"/>
                    </a:cubicBezTo>
                    <a:cubicBezTo>
                      <a:pt x="40" y="122"/>
                      <a:pt x="114" y="69"/>
                      <a:pt x="217" y="69"/>
                    </a:cubicBezTo>
                    <a:cubicBezTo>
                      <a:pt x="327" y="69"/>
                      <a:pt x="411" y="120"/>
                      <a:pt x="431" y="120"/>
                    </a:cubicBezTo>
                    <a:cubicBezTo>
                      <a:pt x="433" y="120"/>
                      <a:pt x="434" y="119"/>
                      <a:pt x="435" y="118"/>
                    </a:cubicBezTo>
                    <a:cubicBezTo>
                      <a:pt x="454" y="99"/>
                      <a:pt x="435" y="79"/>
                      <a:pt x="395" y="59"/>
                    </a:cubicBezTo>
                    <a:cubicBezTo>
                      <a:pt x="346" y="20"/>
                      <a:pt x="287" y="0"/>
                      <a:pt x="2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879;p36"/>
              <p:cNvSpPr/>
              <p:nvPr/>
            </p:nvSpPr>
            <p:spPr>
              <a:xfrm>
                <a:off x="6124050" y="2113525"/>
                <a:ext cx="9650" cy="26025"/>
              </a:xfrm>
              <a:custGeom>
                <a:avLst/>
                <a:gdLst/>
                <a:ahLst/>
                <a:cxnLst/>
                <a:rect l="l" t="t" r="r" b="b"/>
                <a:pathLst>
                  <a:path w="386" h="1041" extrusionOk="0">
                    <a:moveTo>
                      <a:pt x="386" y="0"/>
                    </a:moveTo>
                    <a:cubicBezTo>
                      <a:pt x="277" y="197"/>
                      <a:pt x="188" y="395"/>
                      <a:pt x="119" y="612"/>
                    </a:cubicBezTo>
                    <a:cubicBezTo>
                      <a:pt x="90" y="691"/>
                      <a:pt x="60" y="770"/>
                      <a:pt x="30" y="859"/>
                    </a:cubicBezTo>
                    <a:cubicBezTo>
                      <a:pt x="11" y="888"/>
                      <a:pt x="1" y="938"/>
                      <a:pt x="11" y="977"/>
                    </a:cubicBezTo>
                    <a:cubicBezTo>
                      <a:pt x="21" y="997"/>
                      <a:pt x="40" y="1016"/>
                      <a:pt x="70" y="1026"/>
                    </a:cubicBezTo>
                    <a:cubicBezTo>
                      <a:pt x="80" y="1026"/>
                      <a:pt x="100" y="1036"/>
                      <a:pt x="119" y="1036"/>
                    </a:cubicBezTo>
                    <a:cubicBezTo>
                      <a:pt x="137" y="1039"/>
                      <a:pt x="155" y="1040"/>
                      <a:pt x="174" y="1040"/>
                    </a:cubicBezTo>
                    <a:cubicBezTo>
                      <a:pt x="219" y="1040"/>
                      <a:pt x="268" y="1033"/>
                      <a:pt x="317" y="1026"/>
                    </a:cubicBezTo>
                    <a:cubicBezTo>
                      <a:pt x="248" y="1007"/>
                      <a:pt x="188" y="987"/>
                      <a:pt x="119" y="987"/>
                    </a:cubicBezTo>
                    <a:cubicBezTo>
                      <a:pt x="90" y="987"/>
                      <a:pt x="70" y="977"/>
                      <a:pt x="70" y="957"/>
                    </a:cubicBezTo>
                    <a:cubicBezTo>
                      <a:pt x="60" y="928"/>
                      <a:pt x="70" y="898"/>
                      <a:pt x="90" y="868"/>
                    </a:cubicBezTo>
                    <a:lnTo>
                      <a:pt x="178" y="632"/>
                    </a:lnTo>
                    <a:cubicBezTo>
                      <a:pt x="267" y="424"/>
                      <a:pt x="336" y="217"/>
                      <a:pt x="38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880;p36"/>
              <p:cNvSpPr/>
              <p:nvPr/>
            </p:nvSpPr>
            <p:spPr>
              <a:xfrm>
                <a:off x="6129975" y="2167550"/>
                <a:ext cx="28150" cy="13725"/>
              </a:xfrm>
              <a:custGeom>
                <a:avLst/>
                <a:gdLst/>
                <a:ahLst/>
                <a:cxnLst/>
                <a:rect l="l" t="t" r="r" b="b"/>
                <a:pathLst>
                  <a:path w="1126" h="549" extrusionOk="0">
                    <a:moveTo>
                      <a:pt x="1126" y="0"/>
                    </a:moveTo>
                    <a:lnTo>
                      <a:pt x="1126" y="0"/>
                    </a:lnTo>
                    <a:cubicBezTo>
                      <a:pt x="804" y="208"/>
                      <a:pt x="437" y="316"/>
                      <a:pt x="60" y="316"/>
                    </a:cubicBezTo>
                    <a:cubicBezTo>
                      <a:pt x="43" y="316"/>
                      <a:pt x="27" y="316"/>
                      <a:pt x="11" y="316"/>
                    </a:cubicBezTo>
                    <a:lnTo>
                      <a:pt x="1" y="543"/>
                    </a:lnTo>
                    <a:cubicBezTo>
                      <a:pt x="47" y="546"/>
                      <a:pt x="91" y="548"/>
                      <a:pt x="133" y="548"/>
                    </a:cubicBezTo>
                    <a:cubicBezTo>
                      <a:pt x="887" y="548"/>
                      <a:pt x="1125" y="0"/>
                      <a:pt x="112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881;p36"/>
              <p:cNvSpPr/>
              <p:nvPr/>
            </p:nvSpPr>
            <p:spPr>
              <a:xfrm>
                <a:off x="6185225" y="2117275"/>
                <a:ext cx="14600" cy="22200"/>
              </a:xfrm>
              <a:custGeom>
                <a:avLst/>
                <a:gdLst/>
                <a:ahLst/>
                <a:cxnLst/>
                <a:rect l="l" t="t" r="r" b="b"/>
                <a:pathLst>
                  <a:path w="584" h="888" extrusionOk="0">
                    <a:moveTo>
                      <a:pt x="183" y="0"/>
                    </a:moveTo>
                    <a:cubicBezTo>
                      <a:pt x="130" y="0"/>
                      <a:pt x="92" y="8"/>
                      <a:pt x="90" y="8"/>
                    </a:cubicBezTo>
                    <a:cubicBezTo>
                      <a:pt x="90" y="8"/>
                      <a:pt x="1" y="837"/>
                      <a:pt x="1" y="847"/>
                    </a:cubicBezTo>
                    <a:cubicBezTo>
                      <a:pt x="1" y="851"/>
                      <a:pt x="102" y="887"/>
                      <a:pt x="220" y="887"/>
                    </a:cubicBezTo>
                    <a:cubicBezTo>
                      <a:pt x="385" y="887"/>
                      <a:pt x="583" y="816"/>
                      <a:pt x="583" y="482"/>
                    </a:cubicBezTo>
                    <a:cubicBezTo>
                      <a:pt x="583" y="58"/>
                      <a:pt x="327" y="0"/>
                      <a:pt x="18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882;p36"/>
              <p:cNvSpPr/>
              <p:nvPr/>
            </p:nvSpPr>
            <p:spPr>
              <a:xfrm>
                <a:off x="6189425" y="2121900"/>
                <a:ext cx="6700" cy="12525"/>
              </a:xfrm>
              <a:custGeom>
                <a:avLst/>
                <a:gdLst/>
                <a:ahLst/>
                <a:cxnLst/>
                <a:rect l="l" t="t" r="r" b="b"/>
                <a:pathLst>
                  <a:path w="268" h="501" extrusionOk="0">
                    <a:moveTo>
                      <a:pt x="119" y="1"/>
                    </a:moveTo>
                    <a:cubicBezTo>
                      <a:pt x="99" y="1"/>
                      <a:pt x="80" y="1"/>
                      <a:pt x="70" y="10"/>
                    </a:cubicBezTo>
                    <a:cubicBezTo>
                      <a:pt x="60" y="20"/>
                      <a:pt x="50" y="40"/>
                      <a:pt x="50" y="50"/>
                    </a:cubicBezTo>
                    <a:cubicBezTo>
                      <a:pt x="40" y="70"/>
                      <a:pt x="50" y="80"/>
                      <a:pt x="50" y="80"/>
                    </a:cubicBezTo>
                    <a:cubicBezTo>
                      <a:pt x="60" y="80"/>
                      <a:pt x="50" y="70"/>
                      <a:pt x="60" y="60"/>
                    </a:cubicBezTo>
                    <a:cubicBezTo>
                      <a:pt x="67" y="38"/>
                      <a:pt x="86" y="27"/>
                      <a:pt x="103" y="27"/>
                    </a:cubicBezTo>
                    <a:cubicBezTo>
                      <a:pt x="109" y="27"/>
                      <a:pt x="114" y="28"/>
                      <a:pt x="119" y="30"/>
                    </a:cubicBezTo>
                    <a:cubicBezTo>
                      <a:pt x="159" y="40"/>
                      <a:pt x="178" y="70"/>
                      <a:pt x="198" y="109"/>
                    </a:cubicBezTo>
                    <a:cubicBezTo>
                      <a:pt x="218" y="149"/>
                      <a:pt x="218" y="198"/>
                      <a:pt x="218" y="247"/>
                    </a:cubicBezTo>
                    <a:cubicBezTo>
                      <a:pt x="228" y="336"/>
                      <a:pt x="178" y="425"/>
                      <a:pt x="99" y="474"/>
                    </a:cubicBezTo>
                    <a:cubicBezTo>
                      <a:pt x="89" y="479"/>
                      <a:pt x="77" y="482"/>
                      <a:pt x="65" y="482"/>
                    </a:cubicBezTo>
                    <a:cubicBezTo>
                      <a:pt x="52" y="482"/>
                      <a:pt x="40" y="479"/>
                      <a:pt x="30" y="474"/>
                    </a:cubicBezTo>
                    <a:cubicBezTo>
                      <a:pt x="11" y="464"/>
                      <a:pt x="1" y="455"/>
                      <a:pt x="1" y="454"/>
                    </a:cubicBezTo>
                    <a:lnTo>
                      <a:pt x="1" y="454"/>
                    </a:lnTo>
                    <a:cubicBezTo>
                      <a:pt x="1" y="455"/>
                      <a:pt x="1" y="474"/>
                      <a:pt x="20" y="484"/>
                    </a:cubicBezTo>
                    <a:cubicBezTo>
                      <a:pt x="38" y="496"/>
                      <a:pt x="55" y="500"/>
                      <a:pt x="72" y="500"/>
                    </a:cubicBezTo>
                    <a:cubicBezTo>
                      <a:pt x="85" y="500"/>
                      <a:pt x="97" y="498"/>
                      <a:pt x="109" y="494"/>
                    </a:cubicBezTo>
                    <a:cubicBezTo>
                      <a:pt x="208" y="454"/>
                      <a:pt x="267" y="356"/>
                      <a:pt x="257" y="247"/>
                    </a:cubicBezTo>
                    <a:cubicBezTo>
                      <a:pt x="267" y="198"/>
                      <a:pt x="247" y="139"/>
                      <a:pt x="228" y="89"/>
                    </a:cubicBezTo>
                    <a:cubicBezTo>
                      <a:pt x="208" y="40"/>
                      <a:pt x="168" y="10"/>
                      <a:pt x="11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883;p36"/>
              <p:cNvSpPr/>
              <p:nvPr/>
            </p:nvSpPr>
            <p:spPr>
              <a:xfrm>
                <a:off x="6108525" y="2067850"/>
                <a:ext cx="84125" cy="57550"/>
              </a:xfrm>
              <a:custGeom>
                <a:avLst/>
                <a:gdLst/>
                <a:ahLst/>
                <a:cxnLst/>
                <a:rect l="l" t="t" r="r" b="b"/>
                <a:pathLst>
                  <a:path w="3365" h="2302" extrusionOk="0">
                    <a:moveTo>
                      <a:pt x="1220" y="0"/>
                    </a:moveTo>
                    <a:cubicBezTo>
                      <a:pt x="763" y="0"/>
                      <a:pt x="328" y="176"/>
                      <a:pt x="0" y="495"/>
                    </a:cubicBezTo>
                    <a:lnTo>
                      <a:pt x="148" y="456"/>
                    </a:lnTo>
                    <a:cubicBezTo>
                      <a:pt x="306" y="761"/>
                      <a:pt x="671" y="919"/>
                      <a:pt x="1007" y="929"/>
                    </a:cubicBezTo>
                    <a:cubicBezTo>
                      <a:pt x="1352" y="919"/>
                      <a:pt x="1697" y="860"/>
                      <a:pt x="2023" y="752"/>
                    </a:cubicBezTo>
                    <a:cubicBezTo>
                      <a:pt x="2112" y="727"/>
                      <a:pt x="2210" y="705"/>
                      <a:pt x="2304" y="705"/>
                    </a:cubicBezTo>
                    <a:cubicBezTo>
                      <a:pt x="2398" y="705"/>
                      <a:pt x="2487" y="727"/>
                      <a:pt x="2556" y="791"/>
                    </a:cubicBezTo>
                    <a:cubicBezTo>
                      <a:pt x="2625" y="880"/>
                      <a:pt x="2664" y="988"/>
                      <a:pt x="2664" y="1097"/>
                    </a:cubicBezTo>
                    <a:cubicBezTo>
                      <a:pt x="2694" y="1334"/>
                      <a:pt x="2694" y="1580"/>
                      <a:pt x="2674" y="1817"/>
                    </a:cubicBezTo>
                    <a:cubicBezTo>
                      <a:pt x="2654" y="1916"/>
                      <a:pt x="2654" y="2015"/>
                      <a:pt x="2674" y="2103"/>
                    </a:cubicBezTo>
                    <a:cubicBezTo>
                      <a:pt x="2694" y="2202"/>
                      <a:pt x="2773" y="2281"/>
                      <a:pt x="2872" y="2301"/>
                    </a:cubicBezTo>
                    <a:cubicBezTo>
                      <a:pt x="2874" y="2301"/>
                      <a:pt x="2877" y="2301"/>
                      <a:pt x="2880" y="2301"/>
                    </a:cubicBezTo>
                    <a:cubicBezTo>
                      <a:pt x="3026" y="2301"/>
                      <a:pt x="3198" y="2061"/>
                      <a:pt x="3247" y="1926"/>
                    </a:cubicBezTo>
                    <a:cubicBezTo>
                      <a:pt x="3296" y="1758"/>
                      <a:pt x="3325" y="1571"/>
                      <a:pt x="3325" y="1393"/>
                    </a:cubicBezTo>
                    <a:cubicBezTo>
                      <a:pt x="3365" y="1186"/>
                      <a:pt x="3325" y="969"/>
                      <a:pt x="3217" y="781"/>
                    </a:cubicBezTo>
                    <a:cubicBezTo>
                      <a:pt x="3079" y="594"/>
                      <a:pt x="2891" y="446"/>
                      <a:pt x="2664" y="357"/>
                    </a:cubicBezTo>
                    <a:cubicBezTo>
                      <a:pt x="2240" y="140"/>
                      <a:pt x="1776" y="12"/>
                      <a:pt x="1293" y="2"/>
                    </a:cubicBezTo>
                    <a:cubicBezTo>
                      <a:pt x="1269" y="1"/>
                      <a:pt x="1244" y="0"/>
                      <a:pt x="122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884;p36"/>
              <p:cNvSpPr/>
              <p:nvPr/>
            </p:nvSpPr>
            <p:spPr>
              <a:xfrm>
                <a:off x="6291050" y="2979350"/>
                <a:ext cx="97225" cy="61950"/>
              </a:xfrm>
              <a:custGeom>
                <a:avLst/>
                <a:gdLst/>
                <a:ahLst/>
                <a:cxnLst/>
                <a:rect l="l" t="t" r="r" b="b"/>
                <a:pathLst>
                  <a:path w="3889" h="2478" extrusionOk="0">
                    <a:moveTo>
                      <a:pt x="3494" y="0"/>
                    </a:moveTo>
                    <a:lnTo>
                      <a:pt x="1412" y="513"/>
                    </a:lnTo>
                    <a:lnTo>
                      <a:pt x="1668" y="1618"/>
                    </a:lnTo>
                    <a:cubicBezTo>
                      <a:pt x="1668" y="1618"/>
                      <a:pt x="1" y="2447"/>
                      <a:pt x="465" y="2477"/>
                    </a:cubicBezTo>
                    <a:cubicBezTo>
                      <a:pt x="471" y="2477"/>
                      <a:pt x="477" y="2477"/>
                      <a:pt x="484" y="2477"/>
                    </a:cubicBezTo>
                    <a:cubicBezTo>
                      <a:pt x="947" y="2477"/>
                      <a:pt x="3206" y="1833"/>
                      <a:pt x="3770" y="1668"/>
                    </a:cubicBezTo>
                    <a:lnTo>
                      <a:pt x="3888" y="1628"/>
                    </a:lnTo>
                    <a:lnTo>
                      <a:pt x="349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885;p36"/>
              <p:cNvSpPr/>
              <p:nvPr/>
            </p:nvSpPr>
            <p:spPr>
              <a:xfrm>
                <a:off x="6369000" y="3004750"/>
                <a:ext cx="19025" cy="19525"/>
              </a:xfrm>
              <a:custGeom>
                <a:avLst/>
                <a:gdLst/>
                <a:ahLst/>
                <a:cxnLst/>
                <a:rect l="l" t="t" r="r" b="b"/>
                <a:pathLst>
                  <a:path w="761" h="781" extrusionOk="0">
                    <a:moveTo>
                      <a:pt x="622" y="1"/>
                    </a:moveTo>
                    <a:cubicBezTo>
                      <a:pt x="445" y="30"/>
                      <a:pt x="277" y="129"/>
                      <a:pt x="169" y="267"/>
                    </a:cubicBezTo>
                    <a:cubicBezTo>
                      <a:pt x="60" y="415"/>
                      <a:pt x="1" y="593"/>
                      <a:pt x="11" y="780"/>
                    </a:cubicBezTo>
                    <a:lnTo>
                      <a:pt x="761" y="583"/>
                    </a:lnTo>
                    <a:lnTo>
                      <a:pt x="6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886;p36"/>
              <p:cNvSpPr/>
              <p:nvPr/>
            </p:nvSpPr>
            <p:spPr>
              <a:xfrm>
                <a:off x="6298225" y="3018825"/>
                <a:ext cx="90050" cy="22400"/>
              </a:xfrm>
              <a:custGeom>
                <a:avLst/>
                <a:gdLst/>
                <a:ahLst/>
                <a:cxnLst/>
                <a:rect l="l" t="t" r="r" b="b"/>
                <a:pathLst>
                  <a:path w="3602" h="896" extrusionOk="0">
                    <a:moveTo>
                      <a:pt x="3582" y="0"/>
                    </a:moveTo>
                    <a:lnTo>
                      <a:pt x="819" y="701"/>
                    </a:lnTo>
                    <a:cubicBezTo>
                      <a:pt x="819" y="701"/>
                      <a:pt x="710" y="473"/>
                      <a:pt x="587" y="473"/>
                    </a:cubicBezTo>
                    <a:cubicBezTo>
                      <a:pt x="582" y="473"/>
                      <a:pt x="577" y="473"/>
                      <a:pt x="572" y="474"/>
                    </a:cubicBezTo>
                    <a:cubicBezTo>
                      <a:pt x="572" y="474"/>
                      <a:pt x="0" y="799"/>
                      <a:pt x="99" y="888"/>
                    </a:cubicBezTo>
                    <a:cubicBezTo>
                      <a:pt x="105" y="893"/>
                      <a:pt x="120" y="895"/>
                      <a:pt x="144" y="895"/>
                    </a:cubicBezTo>
                    <a:cubicBezTo>
                      <a:pt x="493" y="895"/>
                      <a:pt x="2640" y="373"/>
                      <a:pt x="3601" y="49"/>
                    </a:cubicBezTo>
                    <a:lnTo>
                      <a:pt x="35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887;p36"/>
              <p:cNvSpPr/>
              <p:nvPr/>
            </p:nvSpPr>
            <p:spPr>
              <a:xfrm>
                <a:off x="6300675" y="3018575"/>
                <a:ext cx="88100" cy="21475"/>
              </a:xfrm>
              <a:custGeom>
                <a:avLst/>
                <a:gdLst/>
                <a:ahLst/>
                <a:cxnLst/>
                <a:rect l="l" t="t" r="r" b="b"/>
                <a:pathLst>
                  <a:path w="3524" h="859" extrusionOk="0">
                    <a:moveTo>
                      <a:pt x="3484" y="0"/>
                    </a:moveTo>
                    <a:lnTo>
                      <a:pt x="3385" y="30"/>
                    </a:lnTo>
                    <a:lnTo>
                      <a:pt x="3010" y="128"/>
                    </a:lnTo>
                    <a:cubicBezTo>
                      <a:pt x="2694" y="217"/>
                      <a:pt x="2250" y="326"/>
                      <a:pt x="1767" y="444"/>
                    </a:cubicBezTo>
                    <a:cubicBezTo>
                      <a:pt x="1283" y="563"/>
                      <a:pt x="839" y="671"/>
                      <a:pt x="514" y="740"/>
                    </a:cubicBezTo>
                    <a:lnTo>
                      <a:pt x="139" y="819"/>
                    </a:lnTo>
                    <a:lnTo>
                      <a:pt x="30" y="849"/>
                    </a:lnTo>
                    <a:lnTo>
                      <a:pt x="1" y="859"/>
                    </a:lnTo>
                    <a:lnTo>
                      <a:pt x="40" y="859"/>
                    </a:lnTo>
                    <a:lnTo>
                      <a:pt x="139" y="839"/>
                    </a:lnTo>
                    <a:lnTo>
                      <a:pt x="524" y="760"/>
                    </a:lnTo>
                    <a:cubicBezTo>
                      <a:pt x="839" y="691"/>
                      <a:pt x="1283" y="592"/>
                      <a:pt x="1777" y="474"/>
                    </a:cubicBezTo>
                    <a:cubicBezTo>
                      <a:pt x="2260" y="355"/>
                      <a:pt x="2704" y="247"/>
                      <a:pt x="3020" y="158"/>
                    </a:cubicBezTo>
                    <a:lnTo>
                      <a:pt x="3385" y="49"/>
                    </a:lnTo>
                    <a:lnTo>
                      <a:pt x="3484" y="10"/>
                    </a:lnTo>
                    <a:cubicBezTo>
                      <a:pt x="3503" y="10"/>
                      <a:pt x="3513" y="10"/>
                      <a:pt x="35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888;p36"/>
              <p:cNvSpPr/>
              <p:nvPr/>
            </p:nvSpPr>
            <p:spPr>
              <a:xfrm>
                <a:off x="6312025" y="3030150"/>
                <a:ext cx="6925" cy="6950"/>
              </a:xfrm>
              <a:custGeom>
                <a:avLst/>
                <a:gdLst/>
                <a:ahLst/>
                <a:cxnLst/>
                <a:rect l="l" t="t" r="r" b="b"/>
                <a:pathLst>
                  <a:path w="277" h="278" extrusionOk="0">
                    <a:moveTo>
                      <a:pt x="1" y="1"/>
                    </a:moveTo>
                    <a:lnTo>
                      <a:pt x="1" y="1"/>
                    </a:lnTo>
                    <a:cubicBezTo>
                      <a:pt x="60" y="31"/>
                      <a:pt x="119" y="70"/>
                      <a:pt x="168" y="109"/>
                    </a:cubicBezTo>
                    <a:cubicBezTo>
                      <a:pt x="208" y="159"/>
                      <a:pt x="247" y="218"/>
                      <a:pt x="277" y="277"/>
                    </a:cubicBezTo>
                    <a:cubicBezTo>
                      <a:pt x="277" y="208"/>
                      <a:pt x="237" y="139"/>
                      <a:pt x="188" y="100"/>
                    </a:cubicBezTo>
                    <a:cubicBezTo>
                      <a:pt x="139" y="40"/>
                      <a:pt x="70" y="11"/>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889;p36"/>
              <p:cNvSpPr/>
              <p:nvPr/>
            </p:nvSpPr>
            <p:spPr>
              <a:xfrm>
                <a:off x="6328550" y="3021775"/>
                <a:ext cx="3975" cy="3725"/>
              </a:xfrm>
              <a:custGeom>
                <a:avLst/>
                <a:gdLst/>
                <a:ahLst/>
                <a:cxnLst/>
                <a:rect l="l" t="t" r="r" b="b"/>
                <a:pathLst>
                  <a:path w="159" h="149" extrusionOk="0">
                    <a:moveTo>
                      <a:pt x="11" y="0"/>
                    </a:moveTo>
                    <a:lnTo>
                      <a:pt x="11" y="0"/>
                    </a:lnTo>
                    <a:cubicBezTo>
                      <a:pt x="1" y="10"/>
                      <a:pt x="30" y="50"/>
                      <a:pt x="70" y="89"/>
                    </a:cubicBezTo>
                    <a:cubicBezTo>
                      <a:pt x="119" y="129"/>
                      <a:pt x="159" y="148"/>
                      <a:pt x="159" y="148"/>
                    </a:cubicBezTo>
                    <a:cubicBezTo>
                      <a:pt x="159" y="148"/>
                      <a:pt x="129" y="109"/>
                      <a:pt x="89" y="69"/>
                    </a:cubicBezTo>
                    <a:cubicBezTo>
                      <a:pt x="50" y="30"/>
                      <a:pt x="11" y="0"/>
                      <a:pt x="1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890;p36"/>
              <p:cNvSpPr/>
              <p:nvPr/>
            </p:nvSpPr>
            <p:spPr>
              <a:xfrm>
                <a:off x="6332000" y="3020200"/>
                <a:ext cx="4225" cy="2150"/>
              </a:xfrm>
              <a:custGeom>
                <a:avLst/>
                <a:gdLst/>
                <a:ahLst/>
                <a:cxnLst/>
                <a:rect l="l" t="t" r="r" b="b"/>
                <a:pathLst>
                  <a:path w="169" h="86" extrusionOk="0">
                    <a:moveTo>
                      <a:pt x="17" y="1"/>
                    </a:moveTo>
                    <a:cubicBezTo>
                      <a:pt x="13" y="1"/>
                      <a:pt x="11" y="2"/>
                      <a:pt x="11" y="4"/>
                    </a:cubicBezTo>
                    <a:cubicBezTo>
                      <a:pt x="1" y="4"/>
                      <a:pt x="40" y="34"/>
                      <a:pt x="80" y="54"/>
                    </a:cubicBezTo>
                    <a:cubicBezTo>
                      <a:pt x="120" y="70"/>
                      <a:pt x="154" y="86"/>
                      <a:pt x="165" y="86"/>
                    </a:cubicBezTo>
                    <a:cubicBezTo>
                      <a:pt x="167" y="86"/>
                      <a:pt x="169" y="85"/>
                      <a:pt x="169" y="83"/>
                    </a:cubicBezTo>
                    <a:cubicBezTo>
                      <a:pt x="169" y="73"/>
                      <a:pt x="139" y="54"/>
                      <a:pt x="90" y="34"/>
                    </a:cubicBezTo>
                    <a:cubicBezTo>
                      <a:pt x="60" y="12"/>
                      <a:pt x="30"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891;p36"/>
              <p:cNvSpPr/>
              <p:nvPr/>
            </p:nvSpPr>
            <p:spPr>
              <a:xfrm>
                <a:off x="6332250" y="3016725"/>
                <a:ext cx="5450" cy="1375"/>
              </a:xfrm>
              <a:custGeom>
                <a:avLst/>
                <a:gdLst/>
                <a:ahLst/>
                <a:cxnLst/>
                <a:rect l="l" t="t" r="r" b="b"/>
                <a:pathLst>
                  <a:path w="218" h="55" extrusionOk="0">
                    <a:moveTo>
                      <a:pt x="183" y="1"/>
                    </a:moveTo>
                    <a:cubicBezTo>
                      <a:pt x="155" y="1"/>
                      <a:pt x="127" y="8"/>
                      <a:pt x="99" y="15"/>
                    </a:cubicBezTo>
                    <a:cubicBezTo>
                      <a:pt x="70" y="25"/>
                      <a:pt x="30" y="35"/>
                      <a:pt x="1" y="54"/>
                    </a:cubicBezTo>
                    <a:cubicBezTo>
                      <a:pt x="40" y="54"/>
                      <a:pt x="70" y="54"/>
                      <a:pt x="109" y="45"/>
                    </a:cubicBezTo>
                    <a:cubicBezTo>
                      <a:pt x="149" y="35"/>
                      <a:pt x="188" y="25"/>
                      <a:pt x="218" y="5"/>
                    </a:cubicBezTo>
                    <a:cubicBezTo>
                      <a:pt x="206" y="2"/>
                      <a:pt x="195" y="1"/>
                      <a:pt x="18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892;p36"/>
              <p:cNvSpPr/>
              <p:nvPr/>
            </p:nvSpPr>
            <p:spPr>
              <a:xfrm>
                <a:off x="6331750" y="3013150"/>
                <a:ext cx="5950" cy="2000"/>
              </a:xfrm>
              <a:custGeom>
                <a:avLst/>
                <a:gdLst/>
                <a:ahLst/>
                <a:cxnLst/>
                <a:rect l="l" t="t" r="r" b="b"/>
                <a:pathLst>
                  <a:path w="238" h="80" extrusionOk="0">
                    <a:moveTo>
                      <a:pt x="238" y="0"/>
                    </a:moveTo>
                    <a:cubicBezTo>
                      <a:pt x="198" y="10"/>
                      <a:pt x="159" y="20"/>
                      <a:pt x="129" y="40"/>
                    </a:cubicBezTo>
                    <a:cubicBezTo>
                      <a:pt x="80" y="49"/>
                      <a:pt x="40" y="59"/>
                      <a:pt x="1" y="79"/>
                    </a:cubicBezTo>
                    <a:cubicBezTo>
                      <a:pt x="40" y="79"/>
                      <a:pt x="90" y="79"/>
                      <a:pt x="129" y="59"/>
                    </a:cubicBezTo>
                    <a:cubicBezTo>
                      <a:pt x="169" y="49"/>
                      <a:pt x="208" y="30"/>
                      <a:pt x="23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893;p36"/>
              <p:cNvSpPr/>
              <p:nvPr/>
            </p:nvSpPr>
            <p:spPr>
              <a:xfrm>
                <a:off x="6318925" y="3018075"/>
                <a:ext cx="10650" cy="4475"/>
              </a:xfrm>
              <a:custGeom>
                <a:avLst/>
                <a:gdLst/>
                <a:ahLst/>
                <a:cxnLst/>
                <a:rect l="l" t="t" r="r" b="b"/>
                <a:pathLst>
                  <a:path w="426" h="179" extrusionOk="0">
                    <a:moveTo>
                      <a:pt x="159" y="28"/>
                    </a:moveTo>
                    <a:cubicBezTo>
                      <a:pt x="168" y="28"/>
                      <a:pt x="178" y="28"/>
                      <a:pt x="188" y="30"/>
                    </a:cubicBezTo>
                    <a:cubicBezTo>
                      <a:pt x="238" y="30"/>
                      <a:pt x="287" y="50"/>
                      <a:pt x="317" y="79"/>
                    </a:cubicBezTo>
                    <a:cubicBezTo>
                      <a:pt x="342" y="92"/>
                      <a:pt x="363" y="113"/>
                      <a:pt x="383" y="137"/>
                    </a:cubicBezTo>
                    <a:lnTo>
                      <a:pt x="383" y="137"/>
                    </a:lnTo>
                    <a:cubicBezTo>
                      <a:pt x="360" y="139"/>
                      <a:pt x="328" y="144"/>
                      <a:pt x="287" y="148"/>
                    </a:cubicBezTo>
                    <a:lnTo>
                      <a:pt x="139" y="148"/>
                    </a:lnTo>
                    <a:cubicBezTo>
                      <a:pt x="109" y="139"/>
                      <a:pt x="80" y="139"/>
                      <a:pt x="60" y="129"/>
                    </a:cubicBezTo>
                    <a:cubicBezTo>
                      <a:pt x="30" y="119"/>
                      <a:pt x="11" y="99"/>
                      <a:pt x="30" y="79"/>
                    </a:cubicBezTo>
                    <a:cubicBezTo>
                      <a:pt x="71" y="47"/>
                      <a:pt x="112" y="28"/>
                      <a:pt x="159" y="28"/>
                    </a:cubicBezTo>
                    <a:close/>
                    <a:moveTo>
                      <a:pt x="174" y="0"/>
                    </a:moveTo>
                    <a:cubicBezTo>
                      <a:pt x="117" y="0"/>
                      <a:pt x="60" y="20"/>
                      <a:pt x="11" y="60"/>
                    </a:cubicBezTo>
                    <a:cubicBezTo>
                      <a:pt x="1" y="79"/>
                      <a:pt x="1" y="99"/>
                      <a:pt x="11" y="119"/>
                    </a:cubicBezTo>
                    <a:cubicBezTo>
                      <a:pt x="21" y="139"/>
                      <a:pt x="40" y="148"/>
                      <a:pt x="60" y="148"/>
                    </a:cubicBezTo>
                    <a:cubicBezTo>
                      <a:pt x="80" y="158"/>
                      <a:pt x="109" y="168"/>
                      <a:pt x="149" y="168"/>
                    </a:cubicBezTo>
                    <a:lnTo>
                      <a:pt x="297" y="168"/>
                    </a:lnTo>
                    <a:cubicBezTo>
                      <a:pt x="326" y="161"/>
                      <a:pt x="360" y="154"/>
                      <a:pt x="391" y="147"/>
                    </a:cubicBezTo>
                    <a:lnTo>
                      <a:pt x="391" y="147"/>
                    </a:lnTo>
                    <a:cubicBezTo>
                      <a:pt x="399" y="157"/>
                      <a:pt x="407" y="167"/>
                      <a:pt x="415" y="178"/>
                    </a:cubicBezTo>
                    <a:cubicBezTo>
                      <a:pt x="407" y="162"/>
                      <a:pt x="406" y="153"/>
                      <a:pt x="400" y="144"/>
                    </a:cubicBezTo>
                    <a:lnTo>
                      <a:pt x="400" y="144"/>
                    </a:lnTo>
                    <a:cubicBezTo>
                      <a:pt x="409" y="143"/>
                      <a:pt x="417" y="141"/>
                      <a:pt x="425" y="139"/>
                    </a:cubicBezTo>
                    <a:cubicBezTo>
                      <a:pt x="425" y="136"/>
                      <a:pt x="421" y="134"/>
                      <a:pt x="413" y="134"/>
                    </a:cubicBezTo>
                    <a:cubicBezTo>
                      <a:pt x="408" y="134"/>
                      <a:pt x="402" y="135"/>
                      <a:pt x="394" y="136"/>
                    </a:cubicBezTo>
                    <a:lnTo>
                      <a:pt x="394" y="136"/>
                    </a:lnTo>
                    <a:cubicBezTo>
                      <a:pt x="384" y="107"/>
                      <a:pt x="355" y="79"/>
                      <a:pt x="336" y="60"/>
                    </a:cubicBezTo>
                    <a:cubicBezTo>
                      <a:pt x="287" y="20"/>
                      <a:pt x="230" y="0"/>
                      <a:pt x="1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894;p36"/>
              <p:cNvSpPr/>
              <p:nvPr/>
            </p:nvSpPr>
            <p:spPr>
              <a:xfrm>
                <a:off x="6327825" y="3014625"/>
                <a:ext cx="4200" cy="7175"/>
              </a:xfrm>
              <a:custGeom>
                <a:avLst/>
                <a:gdLst/>
                <a:ahLst/>
                <a:cxnLst/>
                <a:rect l="l" t="t" r="r" b="b"/>
                <a:pathLst>
                  <a:path w="168" h="287" extrusionOk="0">
                    <a:moveTo>
                      <a:pt x="109" y="0"/>
                    </a:moveTo>
                    <a:cubicBezTo>
                      <a:pt x="59" y="10"/>
                      <a:pt x="30" y="50"/>
                      <a:pt x="10" y="89"/>
                    </a:cubicBezTo>
                    <a:cubicBezTo>
                      <a:pt x="0" y="129"/>
                      <a:pt x="0" y="158"/>
                      <a:pt x="0" y="198"/>
                    </a:cubicBezTo>
                    <a:cubicBezTo>
                      <a:pt x="0" y="227"/>
                      <a:pt x="20" y="267"/>
                      <a:pt x="40" y="286"/>
                    </a:cubicBezTo>
                    <a:cubicBezTo>
                      <a:pt x="30" y="257"/>
                      <a:pt x="20" y="227"/>
                      <a:pt x="20" y="198"/>
                    </a:cubicBezTo>
                    <a:cubicBezTo>
                      <a:pt x="20" y="168"/>
                      <a:pt x="20" y="129"/>
                      <a:pt x="40" y="99"/>
                    </a:cubicBezTo>
                    <a:cubicBezTo>
                      <a:pt x="49" y="69"/>
                      <a:pt x="79" y="20"/>
                      <a:pt x="109" y="20"/>
                    </a:cubicBezTo>
                    <a:cubicBezTo>
                      <a:pt x="148" y="20"/>
                      <a:pt x="148" y="69"/>
                      <a:pt x="138" y="109"/>
                    </a:cubicBezTo>
                    <a:cubicBezTo>
                      <a:pt x="128" y="138"/>
                      <a:pt x="109" y="168"/>
                      <a:pt x="99" y="198"/>
                    </a:cubicBezTo>
                    <a:cubicBezTo>
                      <a:pt x="69" y="247"/>
                      <a:pt x="49" y="277"/>
                      <a:pt x="49" y="286"/>
                    </a:cubicBezTo>
                    <a:cubicBezTo>
                      <a:pt x="49" y="286"/>
                      <a:pt x="79" y="257"/>
                      <a:pt x="109" y="207"/>
                    </a:cubicBezTo>
                    <a:cubicBezTo>
                      <a:pt x="128" y="178"/>
                      <a:pt x="148" y="148"/>
                      <a:pt x="158" y="119"/>
                    </a:cubicBezTo>
                    <a:cubicBezTo>
                      <a:pt x="168" y="89"/>
                      <a:pt x="168" y="69"/>
                      <a:pt x="168" y="50"/>
                    </a:cubicBezTo>
                    <a:cubicBezTo>
                      <a:pt x="158" y="20"/>
                      <a:pt x="138" y="0"/>
                      <a:pt x="10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895;p36"/>
              <p:cNvSpPr/>
              <p:nvPr/>
            </p:nvSpPr>
            <p:spPr>
              <a:xfrm>
                <a:off x="6369000" y="3004500"/>
                <a:ext cx="15325" cy="19275"/>
              </a:xfrm>
              <a:custGeom>
                <a:avLst/>
                <a:gdLst/>
                <a:ahLst/>
                <a:cxnLst/>
                <a:rect l="l" t="t" r="r" b="b"/>
                <a:pathLst>
                  <a:path w="613" h="771" extrusionOk="0">
                    <a:moveTo>
                      <a:pt x="573" y="1"/>
                    </a:moveTo>
                    <a:cubicBezTo>
                      <a:pt x="534" y="1"/>
                      <a:pt x="494" y="11"/>
                      <a:pt x="455" y="20"/>
                    </a:cubicBezTo>
                    <a:cubicBezTo>
                      <a:pt x="198" y="109"/>
                      <a:pt x="21" y="336"/>
                      <a:pt x="11" y="603"/>
                    </a:cubicBezTo>
                    <a:cubicBezTo>
                      <a:pt x="1" y="652"/>
                      <a:pt x="1" y="691"/>
                      <a:pt x="11" y="731"/>
                    </a:cubicBezTo>
                    <a:cubicBezTo>
                      <a:pt x="11" y="741"/>
                      <a:pt x="11" y="760"/>
                      <a:pt x="21" y="770"/>
                    </a:cubicBezTo>
                    <a:cubicBezTo>
                      <a:pt x="21" y="770"/>
                      <a:pt x="11" y="711"/>
                      <a:pt x="21" y="612"/>
                    </a:cubicBezTo>
                    <a:cubicBezTo>
                      <a:pt x="30" y="484"/>
                      <a:pt x="80" y="366"/>
                      <a:pt x="159" y="267"/>
                    </a:cubicBezTo>
                    <a:cubicBezTo>
                      <a:pt x="228" y="168"/>
                      <a:pt x="336" y="90"/>
                      <a:pt x="455" y="50"/>
                    </a:cubicBezTo>
                    <a:cubicBezTo>
                      <a:pt x="544" y="11"/>
                      <a:pt x="613" y="11"/>
                      <a:pt x="613" y="11"/>
                    </a:cubicBezTo>
                    <a:cubicBezTo>
                      <a:pt x="613" y="1"/>
                      <a:pt x="593" y="1"/>
                      <a:pt x="5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896;p36"/>
              <p:cNvSpPr/>
              <p:nvPr/>
            </p:nvSpPr>
            <p:spPr>
              <a:xfrm>
                <a:off x="6373450" y="2984275"/>
                <a:ext cx="5700" cy="21250"/>
              </a:xfrm>
              <a:custGeom>
                <a:avLst/>
                <a:gdLst/>
                <a:ahLst/>
                <a:cxnLst/>
                <a:rect l="l" t="t" r="r" b="b"/>
                <a:pathLst>
                  <a:path w="228" h="850" extrusionOk="0">
                    <a:moveTo>
                      <a:pt x="0" y="1"/>
                    </a:moveTo>
                    <a:lnTo>
                      <a:pt x="0" y="1"/>
                    </a:lnTo>
                    <a:cubicBezTo>
                      <a:pt x="30" y="149"/>
                      <a:pt x="60" y="287"/>
                      <a:pt x="99" y="435"/>
                    </a:cubicBezTo>
                    <a:cubicBezTo>
                      <a:pt x="129" y="573"/>
                      <a:pt x="178" y="711"/>
                      <a:pt x="227" y="849"/>
                    </a:cubicBezTo>
                    <a:cubicBezTo>
                      <a:pt x="168" y="563"/>
                      <a:pt x="99" y="277"/>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897;p36"/>
              <p:cNvSpPr/>
              <p:nvPr/>
            </p:nvSpPr>
            <p:spPr>
              <a:xfrm>
                <a:off x="6346325" y="3020550"/>
                <a:ext cx="15300" cy="3950"/>
              </a:xfrm>
              <a:custGeom>
                <a:avLst/>
                <a:gdLst/>
                <a:ahLst/>
                <a:cxnLst/>
                <a:rect l="l" t="t" r="r" b="b"/>
                <a:pathLst>
                  <a:path w="612" h="158" extrusionOk="0">
                    <a:moveTo>
                      <a:pt x="612" y="0"/>
                    </a:moveTo>
                    <a:cubicBezTo>
                      <a:pt x="612" y="0"/>
                      <a:pt x="474" y="40"/>
                      <a:pt x="306" y="79"/>
                    </a:cubicBezTo>
                    <a:cubicBezTo>
                      <a:pt x="138" y="128"/>
                      <a:pt x="0" y="148"/>
                      <a:pt x="0" y="158"/>
                    </a:cubicBezTo>
                    <a:cubicBezTo>
                      <a:pt x="109" y="158"/>
                      <a:pt x="207" y="138"/>
                      <a:pt x="316" y="109"/>
                    </a:cubicBezTo>
                    <a:cubicBezTo>
                      <a:pt x="415" y="89"/>
                      <a:pt x="513" y="49"/>
                      <a:pt x="61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898;p36"/>
              <p:cNvSpPr/>
              <p:nvPr/>
            </p:nvSpPr>
            <p:spPr>
              <a:xfrm>
                <a:off x="6370725" y="3018075"/>
                <a:ext cx="1025" cy="3475"/>
              </a:xfrm>
              <a:custGeom>
                <a:avLst/>
                <a:gdLst/>
                <a:ahLst/>
                <a:cxnLst/>
                <a:rect l="l" t="t" r="r" b="b"/>
                <a:pathLst>
                  <a:path w="41" h="139" extrusionOk="0">
                    <a:moveTo>
                      <a:pt x="40" y="0"/>
                    </a:moveTo>
                    <a:cubicBezTo>
                      <a:pt x="40" y="0"/>
                      <a:pt x="11" y="30"/>
                      <a:pt x="1" y="69"/>
                    </a:cubicBezTo>
                    <a:cubicBezTo>
                      <a:pt x="1" y="109"/>
                      <a:pt x="11" y="139"/>
                      <a:pt x="21" y="139"/>
                    </a:cubicBezTo>
                    <a:cubicBezTo>
                      <a:pt x="21" y="139"/>
                      <a:pt x="21" y="109"/>
                      <a:pt x="31" y="69"/>
                    </a:cubicBezTo>
                    <a:cubicBezTo>
                      <a:pt x="40" y="40"/>
                      <a:pt x="40" y="0"/>
                      <a:pt x="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899;p36"/>
              <p:cNvSpPr/>
              <p:nvPr/>
            </p:nvSpPr>
            <p:spPr>
              <a:xfrm>
                <a:off x="6372700" y="3012400"/>
                <a:ext cx="1750" cy="2550"/>
              </a:xfrm>
              <a:custGeom>
                <a:avLst/>
                <a:gdLst/>
                <a:ahLst/>
                <a:cxnLst/>
                <a:rect l="l" t="t" r="r" b="b"/>
                <a:pathLst>
                  <a:path w="70" h="102" extrusionOk="0">
                    <a:moveTo>
                      <a:pt x="70" y="0"/>
                    </a:moveTo>
                    <a:lnTo>
                      <a:pt x="70" y="0"/>
                    </a:lnTo>
                    <a:cubicBezTo>
                      <a:pt x="60" y="0"/>
                      <a:pt x="50" y="20"/>
                      <a:pt x="30" y="40"/>
                    </a:cubicBezTo>
                    <a:cubicBezTo>
                      <a:pt x="11" y="70"/>
                      <a:pt x="1" y="99"/>
                      <a:pt x="11" y="99"/>
                    </a:cubicBezTo>
                    <a:cubicBezTo>
                      <a:pt x="12" y="100"/>
                      <a:pt x="13" y="101"/>
                      <a:pt x="15" y="101"/>
                    </a:cubicBezTo>
                    <a:cubicBezTo>
                      <a:pt x="23" y="101"/>
                      <a:pt x="33" y="77"/>
                      <a:pt x="50" y="60"/>
                    </a:cubicBezTo>
                    <a:cubicBezTo>
                      <a:pt x="70" y="30"/>
                      <a:pt x="70" y="0"/>
                      <a:pt x="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900;p36"/>
              <p:cNvSpPr/>
              <p:nvPr/>
            </p:nvSpPr>
            <p:spPr>
              <a:xfrm>
                <a:off x="6376400" y="3008775"/>
                <a:ext cx="3000" cy="1925"/>
              </a:xfrm>
              <a:custGeom>
                <a:avLst/>
                <a:gdLst/>
                <a:ahLst/>
                <a:cxnLst/>
                <a:rect l="l" t="t" r="r" b="b"/>
                <a:pathLst>
                  <a:path w="120" h="77" extrusionOk="0">
                    <a:moveTo>
                      <a:pt x="105" y="1"/>
                    </a:moveTo>
                    <a:cubicBezTo>
                      <a:pt x="93" y="1"/>
                      <a:pt x="73" y="6"/>
                      <a:pt x="50" y="17"/>
                    </a:cubicBezTo>
                    <a:cubicBezTo>
                      <a:pt x="11" y="37"/>
                      <a:pt x="1" y="76"/>
                      <a:pt x="11" y="76"/>
                    </a:cubicBezTo>
                    <a:cubicBezTo>
                      <a:pt x="21" y="76"/>
                      <a:pt x="40" y="57"/>
                      <a:pt x="60" y="37"/>
                    </a:cubicBezTo>
                    <a:cubicBezTo>
                      <a:pt x="90" y="17"/>
                      <a:pt x="119" y="17"/>
                      <a:pt x="119" y="7"/>
                    </a:cubicBezTo>
                    <a:cubicBezTo>
                      <a:pt x="119" y="3"/>
                      <a:pt x="114" y="1"/>
                      <a:pt x="1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901;p36"/>
              <p:cNvSpPr/>
              <p:nvPr/>
            </p:nvSpPr>
            <p:spPr>
              <a:xfrm>
                <a:off x="6381600" y="3006875"/>
                <a:ext cx="1500" cy="1100"/>
              </a:xfrm>
              <a:custGeom>
                <a:avLst/>
                <a:gdLst/>
                <a:ahLst/>
                <a:cxnLst/>
                <a:rect l="l" t="t" r="r" b="b"/>
                <a:pathLst>
                  <a:path w="60" h="44" extrusionOk="0">
                    <a:moveTo>
                      <a:pt x="50" y="0"/>
                    </a:moveTo>
                    <a:cubicBezTo>
                      <a:pt x="43" y="0"/>
                      <a:pt x="34" y="7"/>
                      <a:pt x="20" y="14"/>
                    </a:cubicBezTo>
                    <a:cubicBezTo>
                      <a:pt x="0" y="24"/>
                      <a:pt x="0" y="34"/>
                      <a:pt x="0" y="44"/>
                    </a:cubicBezTo>
                    <a:cubicBezTo>
                      <a:pt x="0" y="44"/>
                      <a:pt x="20" y="44"/>
                      <a:pt x="40" y="34"/>
                    </a:cubicBezTo>
                    <a:cubicBezTo>
                      <a:pt x="59" y="24"/>
                      <a:pt x="59" y="14"/>
                      <a:pt x="59" y="4"/>
                    </a:cubicBezTo>
                    <a:cubicBezTo>
                      <a:pt x="56" y="2"/>
                      <a:pt x="54"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902;p36"/>
              <p:cNvSpPr/>
              <p:nvPr/>
            </p:nvSpPr>
            <p:spPr>
              <a:xfrm>
                <a:off x="6064850" y="2994400"/>
                <a:ext cx="99450" cy="44400"/>
              </a:xfrm>
              <a:custGeom>
                <a:avLst/>
                <a:gdLst/>
                <a:ahLst/>
                <a:cxnLst/>
                <a:rect l="l" t="t" r="r" b="b"/>
                <a:pathLst>
                  <a:path w="3978" h="1776" extrusionOk="0">
                    <a:moveTo>
                      <a:pt x="3948" y="0"/>
                    </a:moveTo>
                    <a:lnTo>
                      <a:pt x="1806" y="30"/>
                    </a:lnTo>
                    <a:lnTo>
                      <a:pt x="1816" y="1164"/>
                    </a:lnTo>
                    <a:cubicBezTo>
                      <a:pt x="1816" y="1164"/>
                      <a:pt x="1" y="1599"/>
                      <a:pt x="445" y="1727"/>
                    </a:cubicBezTo>
                    <a:cubicBezTo>
                      <a:pt x="564" y="1763"/>
                      <a:pt x="868" y="1776"/>
                      <a:pt x="1250" y="1776"/>
                    </a:cubicBezTo>
                    <a:cubicBezTo>
                      <a:pt x="2133" y="1776"/>
                      <a:pt x="3436" y="1705"/>
                      <a:pt x="3849" y="1678"/>
                    </a:cubicBezTo>
                    <a:lnTo>
                      <a:pt x="3977" y="1668"/>
                    </a:lnTo>
                    <a:lnTo>
                      <a:pt x="394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903;p36"/>
              <p:cNvSpPr/>
              <p:nvPr/>
            </p:nvSpPr>
            <p:spPr>
              <a:xfrm>
                <a:off x="6144775" y="3020500"/>
                <a:ext cx="19275" cy="15600"/>
              </a:xfrm>
              <a:custGeom>
                <a:avLst/>
                <a:gdLst/>
                <a:ahLst/>
                <a:cxnLst/>
                <a:rect l="l" t="t" r="r" b="b"/>
                <a:pathLst>
                  <a:path w="771" h="624" extrusionOk="0">
                    <a:moveTo>
                      <a:pt x="716" y="1"/>
                    </a:moveTo>
                    <a:cubicBezTo>
                      <a:pt x="554" y="1"/>
                      <a:pt x="394" y="51"/>
                      <a:pt x="267" y="160"/>
                    </a:cubicBezTo>
                    <a:cubicBezTo>
                      <a:pt x="129" y="278"/>
                      <a:pt x="30" y="436"/>
                      <a:pt x="1" y="624"/>
                    </a:cubicBezTo>
                    <a:lnTo>
                      <a:pt x="770" y="594"/>
                    </a:lnTo>
                    <a:lnTo>
                      <a:pt x="760" y="2"/>
                    </a:lnTo>
                    <a:cubicBezTo>
                      <a:pt x="746" y="1"/>
                      <a:pt x="731" y="1"/>
                      <a:pt x="7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904;p36"/>
              <p:cNvSpPr/>
              <p:nvPr/>
            </p:nvSpPr>
            <p:spPr>
              <a:xfrm>
                <a:off x="6072250" y="3029675"/>
                <a:ext cx="92050" cy="8875"/>
              </a:xfrm>
              <a:custGeom>
                <a:avLst/>
                <a:gdLst/>
                <a:ahLst/>
                <a:cxnLst/>
                <a:rect l="l" t="t" r="r" b="b"/>
                <a:pathLst>
                  <a:path w="3682" h="355" extrusionOk="0">
                    <a:moveTo>
                      <a:pt x="632" y="0"/>
                    </a:moveTo>
                    <a:cubicBezTo>
                      <a:pt x="632" y="0"/>
                      <a:pt x="1" y="188"/>
                      <a:pt x="80" y="286"/>
                    </a:cubicBezTo>
                    <a:cubicBezTo>
                      <a:pt x="114" y="333"/>
                      <a:pt x="592" y="354"/>
                      <a:pt x="1211" y="354"/>
                    </a:cubicBezTo>
                    <a:cubicBezTo>
                      <a:pt x="2021" y="354"/>
                      <a:pt x="3071" y="318"/>
                      <a:pt x="3681" y="257"/>
                    </a:cubicBezTo>
                    <a:lnTo>
                      <a:pt x="3681" y="207"/>
                    </a:lnTo>
                    <a:lnTo>
                      <a:pt x="830" y="267"/>
                    </a:lnTo>
                    <a:cubicBezTo>
                      <a:pt x="830" y="267"/>
                      <a:pt x="761" y="0"/>
                      <a:pt x="6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905;p36"/>
              <p:cNvSpPr/>
              <p:nvPr/>
            </p:nvSpPr>
            <p:spPr>
              <a:xfrm>
                <a:off x="6077675" y="3034850"/>
                <a:ext cx="87350" cy="1850"/>
              </a:xfrm>
              <a:custGeom>
                <a:avLst/>
                <a:gdLst/>
                <a:ahLst/>
                <a:cxnLst/>
                <a:rect l="l" t="t" r="r" b="b"/>
                <a:pathLst>
                  <a:path w="3494" h="74" extrusionOk="0">
                    <a:moveTo>
                      <a:pt x="3454" y="0"/>
                    </a:moveTo>
                    <a:lnTo>
                      <a:pt x="3356" y="10"/>
                    </a:lnTo>
                    <a:lnTo>
                      <a:pt x="2961" y="30"/>
                    </a:lnTo>
                    <a:lnTo>
                      <a:pt x="2961" y="30"/>
                    </a:lnTo>
                    <a:lnTo>
                      <a:pt x="3346" y="20"/>
                    </a:lnTo>
                    <a:lnTo>
                      <a:pt x="3454" y="20"/>
                    </a:lnTo>
                    <a:lnTo>
                      <a:pt x="3494" y="0"/>
                    </a:lnTo>
                    <a:close/>
                    <a:moveTo>
                      <a:pt x="2961" y="30"/>
                    </a:moveTo>
                    <a:lnTo>
                      <a:pt x="2961" y="30"/>
                    </a:lnTo>
                    <a:cubicBezTo>
                      <a:pt x="2635" y="40"/>
                      <a:pt x="2181" y="60"/>
                      <a:pt x="1678" y="60"/>
                    </a:cubicBezTo>
                    <a:lnTo>
                      <a:pt x="1" y="60"/>
                    </a:lnTo>
                    <a:lnTo>
                      <a:pt x="396" y="69"/>
                    </a:lnTo>
                    <a:cubicBezTo>
                      <a:pt x="613" y="69"/>
                      <a:pt x="887" y="74"/>
                      <a:pt x="1194" y="74"/>
                    </a:cubicBezTo>
                    <a:cubicBezTo>
                      <a:pt x="1348" y="74"/>
                      <a:pt x="1511" y="73"/>
                      <a:pt x="1678" y="69"/>
                    </a:cubicBezTo>
                    <a:cubicBezTo>
                      <a:pt x="2181" y="69"/>
                      <a:pt x="2635" y="50"/>
                      <a:pt x="2961" y="3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906;p36"/>
              <p:cNvSpPr/>
              <p:nvPr/>
            </p:nvSpPr>
            <p:spPr>
              <a:xfrm>
                <a:off x="6087800" y="3028925"/>
                <a:ext cx="5450" cy="8425"/>
              </a:xfrm>
              <a:custGeom>
                <a:avLst/>
                <a:gdLst/>
                <a:ahLst/>
                <a:cxnLst/>
                <a:rect l="l" t="t" r="r" b="b"/>
                <a:pathLst>
                  <a:path w="218" h="337" extrusionOk="0">
                    <a:moveTo>
                      <a:pt x="0" y="1"/>
                    </a:moveTo>
                    <a:cubicBezTo>
                      <a:pt x="50" y="50"/>
                      <a:pt x="89" y="99"/>
                      <a:pt x="129" y="149"/>
                    </a:cubicBezTo>
                    <a:cubicBezTo>
                      <a:pt x="158" y="208"/>
                      <a:pt x="188" y="267"/>
                      <a:pt x="208" y="336"/>
                    </a:cubicBezTo>
                    <a:cubicBezTo>
                      <a:pt x="217" y="267"/>
                      <a:pt x="198" y="198"/>
                      <a:pt x="158" y="139"/>
                    </a:cubicBezTo>
                    <a:cubicBezTo>
                      <a:pt x="119" y="70"/>
                      <a:pt x="60" y="30"/>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907;p36"/>
              <p:cNvSpPr/>
              <p:nvPr/>
            </p:nvSpPr>
            <p:spPr>
              <a:xfrm>
                <a:off x="6105550" y="3024700"/>
                <a:ext cx="3250" cy="4500"/>
              </a:xfrm>
              <a:custGeom>
                <a:avLst/>
                <a:gdLst/>
                <a:ahLst/>
                <a:cxnLst/>
                <a:rect l="l" t="t" r="r" b="b"/>
                <a:pathLst>
                  <a:path w="130" h="180" extrusionOk="0">
                    <a:moveTo>
                      <a:pt x="12" y="0"/>
                    </a:moveTo>
                    <a:cubicBezTo>
                      <a:pt x="11" y="0"/>
                      <a:pt x="11" y="1"/>
                      <a:pt x="11" y="2"/>
                    </a:cubicBezTo>
                    <a:cubicBezTo>
                      <a:pt x="1" y="2"/>
                      <a:pt x="21" y="41"/>
                      <a:pt x="60" y="91"/>
                    </a:cubicBezTo>
                    <a:cubicBezTo>
                      <a:pt x="90" y="140"/>
                      <a:pt x="119" y="179"/>
                      <a:pt x="119" y="179"/>
                    </a:cubicBezTo>
                    <a:cubicBezTo>
                      <a:pt x="129" y="170"/>
                      <a:pt x="109" y="130"/>
                      <a:pt x="80" y="81"/>
                    </a:cubicBezTo>
                    <a:cubicBezTo>
                      <a:pt x="44" y="37"/>
                      <a:pt x="17" y="0"/>
                      <a:pt x="1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908;p36"/>
              <p:cNvSpPr/>
              <p:nvPr/>
            </p:nvSpPr>
            <p:spPr>
              <a:xfrm>
                <a:off x="6109500" y="3023750"/>
                <a:ext cx="3475" cy="2975"/>
              </a:xfrm>
              <a:custGeom>
                <a:avLst/>
                <a:gdLst/>
                <a:ahLst/>
                <a:cxnLst/>
                <a:rect l="l" t="t" r="r" b="b"/>
                <a:pathLst>
                  <a:path w="139" h="119" extrusionOk="0">
                    <a:moveTo>
                      <a:pt x="1" y="0"/>
                    </a:moveTo>
                    <a:cubicBezTo>
                      <a:pt x="1" y="10"/>
                      <a:pt x="20" y="40"/>
                      <a:pt x="60" y="69"/>
                    </a:cubicBezTo>
                    <a:cubicBezTo>
                      <a:pt x="99" y="99"/>
                      <a:pt x="139" y="119"/>
                      <a:pt x="139" y="119"/>
                    </a:cubicBezTo>
                    <a:cubicBezTo>
                      <a:pt x="139" y="109"/>
                      <a:pt x="119" y="79"/>
                      <a:pt x="80" y="50"/>
                    </a:cubicBezTo>
                    <a:cubicBezTo>
                      <a:pt x="40" y="20"/>
                      <a:pt x="11" y="0"/>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909;p36"/>
              <p:cNvSpPr/>
              <p:nvPr/>
            </p:nvSpPr>
            <p:spPr>
              <a:xfrm>
                <a:off x="6110000" y="3021375"/>
                <a:ext cx="5700" cy="775"/>
              </a:xfrm>
              <a:custGeom>
                <a:avLst/>
                <a:gdLst/>
                <a:ahLst/>
                <a:cxnLst/>
                <a:rect l="l" t="t" r="r" b="b"/>
                <a:pathLst>
                  <a:path w="228" h="31" extrusionOk="0">
                    <a:moveTo>
                      <a:pt x="158" y="0"/>
                    </a:moveTo>
                    <a:cubicBezTo>
                      <a:pt x="142" y="0"/>
                      <a:pt x="125" y="2"/>
                      <a:pt x="109" y="7"/>
                    </a:cubicBezTo>
                    <a:cubicBezTo>
                      <a:pt x="97" y="4"/>
                      <a:pt x="87" y="2"/>
                      <a:pt x="76" y="2"/>
                    </a:cubicBezTo>
                    <a:cubicBezTo>
                      <a:pt x="51" y="2"/>
                      <a:pt x="28" y="9"/>
                      <a:pt x="0" y="16"/>
                    </a:cubicBezTo>
                    <a:cubicBezTo>
                      <a:pt x="28" y="23"/>
                      <a:pt x="56" y="30"/>
                      <a:pt x="81" y="30"/>
                    </a:cubicBezTo>
                    <a:cubicBezTo>
                      <a:pt x="91" y="30"/>
                      <a:pt x="100" y="29"/>
                      <a:pt x="109" y="26"/>
                    </a:cubicBezTo>
                    <a:cubicBezTo>
                      <a:pt x="148" y="26"/>
                      <a:pt x="188" y="26"/>
                      <a:pt x="227" y="16"/>
                    </a:cubicBezTo>
                    <a:cubicBezTo>
                      <a:pt x="204" y="5"/>
                      <a:pt x="181" y="0"/>
                      <a:pt x="15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910;p36"/>
              <p:cNvSpPr/>
              <p:nvPr/>
            </p:nvSpPr>
            <p:spPr>
              <a:xfrm>
                <a:off x="6110250" y="3018075"/>
                <a:ext cx="6175" cy="950"/>
              </a:xfrm>
              <a:custGeom>
                <a:avLst/>
                <a:gdLst/>
                <a:ahLst/>
                <a:cxnLst/>
                <a:rect l="l" t="t" r="r" b="b"/>
                <a:pathLst>
                  <a:path w="247" h="38" extrusionOk="0">
                    <a:moveTo>
                      <a:pt x="247" y="0"/>
                    </a:moveTo>
                    <a:cubicBezTo>
                      <a:pt x="208" y="0"/>
                      <a:pt x="158" y="0"/>
                      <a:pt x="119" y="10"/>
                    </a:cubicBezTo>
                    <a:cubicBezTo>
                      <a:pt x="79" y="10"/>
                      <a:pt x="40" y="20"/>
                      <a:pt x="0" y="20"/>
                    </a:cubicBezTo>
                    <a:cubicBezTo>
                      <a:pt x="31" y="32"/>
                      <a:pt x="64" y="37"/>
                      <a:pt x="97" y="37"/>
                    </a:cubicBezTo>
                    <a:cubicBezTo>
                      <a:pt x="148" y="37"/>
                      <a:pt x="199" y="24"/>
                      <a:pt x="24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911;p36"/>
              <p:cNvSpPr/>
              <p:nvPr/>
            </p:nvSpPr>
            <p:spPr>
              <a:xfrm>
                <a:off x="6096425" y="3019700"/>
                <a:ext cx="10400" cy="5800"/>
              </a:xfrm>
              <a:custGeom>
                <a:avLst/>
                <a:gdLst/>
                <a:ahLst/>
                <a:cxnLst/>
                <a:rect l="l" t="t" r="r" b="b"/>
                <a:pathLst>
                  <a:path w="416" h="232" extrusionOk="0">
                    <a:moveTo>
                      <a:pt x="138" y="23"/>
                    </a:moveTo>
                    <a:cubicBezTo>
                      <a:pt x="159" y="23"/>
                      <a:pt x="179" y="27"/>
                      <a:pt x="198" y="34"/>
                    </a:cubicBezTo>
                    <a:cubicBezTo>
                      <a:pt x="247" y="44"/>
                      <a:pt x="297" y="74"/>
                      <a:pt x="326" y="113"/>
                    </a:cubicBezTo>
                    <a:cubicBezTo>
                      <a:pt x="345" y="132"/>
                      <a:pt x="360" y="155"/>
                      <a:pt x="371" y="181"/>
                    </a:cubicBezTo>
                    <a:lnTo>
                      <a:pt x="371" y="181"/>
                    </a:lnTo>
                    <a:cubicBezTo>
                      <a:pt x="346" y="179"/>
                      <a:pt x="312" y="177"/>
                      <a:pt x="267" y="172"/>
                    </a:cubicBezTo>
                    <a:cubicBezTo>
                      <a:pt x="218" y="162"/>
                      <a:pt x="178" y="152"/>
                      <a:pt x="129" y="133"/>
                    </a:cubicBezTo>
                    <a:cubicBezTo>
                      <a:pt x="99" y="133"/>
                      <a:pt x="80" y="113"/>
                      <a:pt x="50" y="103"/>
                    </a:cubicBezTo>
                    <a:cubicBezTo>
                      <a:pt x="30" y="93"/>
                      <a:pt x="21" y="64"/>
                      <a:pt x="40" y="44"/>
                    </a:cubicBezTo>
                    <a:cubicBezTo>
                      <a:pt x="71" y="32"/>
                      <a:pt x="105" y="23"/>
                      <a:pt x="138" y="23"/>
                    </a:cubicBezTo>
                    <a:close/>
                    <a:moveTo>
                      <a:pt x="138" y="1"/>
                    </a:moveTo>
                    <a:cubicBezTo>
                      <a:pt x="102" y="1"/>
                      <a:pt x="65" y="8"/>
                      <a:pt x="30" y="24"/>
                    </a:cubicBezTo>
                    <a:cubicBezTo>
                      <a:pt x="11" y="44"/>
                      <a:pt x="1" y="64"/>
                      <a:pt x="11" y="83"/>
                    </a:cubicBezTo>
                    <a:cubicBezTo>
                      <a:pt x="11" y="103"/>
                      <a:pt x="30" y="113"/>
                      <a:pt x="50" y="123"/>
                    </a:cubicBezTo>
                    <a:cubicBezTo>
                      <a:pt x="70" y="143"/>
                      <a:pt x="99" y="152"/>
                      <a:pt x="129" y="162"/>
                    </a:cubicBezTo>
                    <a:cubicBezTo>
                      <a:pt x="178" y="172"/>
                      <a:pt x="228" y="182"/>
                      <a:pt x="277" y="192"/>
                    </a:cubicBezTo>
                    <a:cubicBezTo>
                      <a:pt x="297" y="197"/>
                      <a:pt x="319" y="199"/>
                      <a:pt x="342" y="199"/>
                    </a:cubicBezTo>
                    <a:cubicBezTo>
                      <a:pt x="354" y="199"/>
                      <a:pt x="365" y="199"/>
                      <a:pt x="377" y="198"/>
                    </a:cubicBezTo>
                    <a:lnTo>
                      <a:pt x="377" y="198"/>
                    </a:lnTo>
                    <a:cubicBezTo>
                      <a:pt x="380" y="208"/>
                      <a:pt x="383" y="220"/>
                      <a:pt x="386" y="231"/>
                    </a:cubicBezTo>
                    <a:cubicBezTo>
                      <a:pt x="394" y="215"/>
                      <a:pt x="395" y="205"/>
                      <a:pt x="389" y="196"/>
                    </a:cubicBezTo>
                    <a:lnTo>
                      <a:pt x="389" y="196"/>
                    </a:lnTo>
                    <a:cubicBezTo>
                      <a:pt x="398" y="195"/>
                      <a:pt x="407" y="194"/>
                      <a:pt x="415" y="192"/>
                    </a:cubicBezTo>
                    <a:cubicBezTo>
                      <a:pt x="415" y="187"/>
                      <a:pt x="405" y="185"/>
                      <a:pt x="383" y="183"/>
                    </a:cubicBezTo>
                    <a:lnTo>
                      <a:pt x="383" y="183"/>
                    </a:lnTo>
                    <a:cubicBezTo>
                      <a:pt x="374" y="148"/>
                      <a:pt x="364" y="121"/>
                      <a:pt x="346" y="103"/>
                    </a:cubicBezTo>
                    <a:cubicBezTo>
                      <a:pt x="292" y="36"/>
                      <a:pt x="216" y="1"/>
                      <a:pt x="1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912;p36"/>
              <p:cNvSpPr/>
              <p:nvPr/>
            </p:nvSpPr>
            <p:spPr>
              <a:xfrm>
                <a:off x="6105300" y="3017825"/>
                <a:ext cx="5225" cy="6925"/>
              </a:xfrm>
              <a:custGeom>
                <a:avLst/>
                <a:gdLst/>
                <a:ahLst/>
                <a:cxnLst/>
                <a:rect l="l" t="t" r="r" b="b"/>
                <a:pathLst>
                  <a:path w="209" h="277" extrusionOk="0">
                    <a:moveTo>
                      <a:pt x="159" y="1"/>
                    </a:moveTo>
                    <a:cubicBezTo>
                      <a:pt x="110" y="10"/>
                      <a:pt x="70" y="30"/>
                      <a:pt x="40" y="79"/>
                    </a:cubicBezTo>
                    <a:cubicBezTo>
                      <a:pt x="21" y="109"/>
                      <a:pt x="11" y="139"/>
                      <a:pt x="11" y="178"/>
                    </a:cubicBezTo>
                    <a:cubicBezTo>
                      <a:pt x="1" y="208"/>
                      <a:pt x="11" y="247"/>
                      <a:pt x="31" y="277"/>
                    </a:cubicBezTo>
                    <a:cubicBezTo>
                      <a:pt x="21" y="237"/>
                      <a:pt x="21" y="208"/>
                      <a:pt x="31" y="178"/>
                    </a:cubicBezTo>
                    <a:cubicBezTo>
                      <a:pt x="40" y="149"/>
                      <a:pt x="50" y="119"/>
                      <a:pt x="70" y="89"/>
                    </a:cubicBezTo>
                    <a:cubicBezTo>
                      <a:pt x="88" y="63"/>
                      <a:pt x="121" y="29"/>
                      <a:pt x="149" y="29"/>
                    </a:cubicBezTo>
                    <a:cubicBezTo>
                      <a:pt x="152" y="29"/>
                      <a:pt x="156" y="29"/>
                      <a:pt x="159" y="30"/>
                    </a:cubicBezTo>
                    <a:cubicBezTo>
                      <a:pt x="188" y="40"/>
                      <a:pt x="179" y="89"/>
                      <a:pt x="159" y="119"/>
                    </a:cubicBezTo>
                    <a:cubicBezTo>
                      <a:pt x="139" y="149"/>
                      <a:pt x="119" y="178"/>
                      <a:pt x="100" y="198"/>
                    </a:cubicBezTo>
                    <a:cubicBezTo>
                      <a:pt x="60" y="247"/>
                      <a:pt x="40" y="267"/>
                      <a:pt x="40" y="267"/>
                    </a:cubicBezTo>
                    <a:cubicBezTo>
                      <a:pt x="70" y="257"/>
                      <a:pt x="90" y="237"/>
                      <a:pt x="110" y="218"/>
                    </a:cubicBezTo>
                    <a:cubicBezTo>
                      <a:pt x="139" y="188"/>
                      <a:pt x="159" y="158"/>
                      <a:pt x="179" y="129"/>
                    </a:cubicBezTo>
                    <a:cubicBezTo>
                      <a:pt x="188" y="109"/>
                      <a:pt x="198" y="89"/>
                      <a:pt x="198" y="70"/>
                    </a:cubicBezTo>
                    <a:cubicBezTo>
                      <a:pt x="208" y="40"/>
                      <a:pt x="188" y="10"/>
                      <a:pt x="15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913;p36"/>
              <p:cNvSpPr/>
              <p:nvPr/>
            </p:nvSpPr>
            <p:spPr>
              <a:xfrm>
                <a:off x="6144775" y="3019850"/>
                <a:ext cx="19025" cy="15750"/>
              </a:xfrm>
              <a:custGeom>
                <a:avLst/>
                <a:gdLst/>
                <a:ahLst/>
                <a:cxnLst/>
                <a:rect l="l" t="t" r="r" b="b"/>
                <a:pathLst>
                  <a:path w="761" h="630" extrusionOk="0">
                    <a:moveTo>
                      <a:pt x="662" y="1"/>
                    </a:moveTo>
                    <a:cubicBezTo>
                      <a:pt x="642" y="1"/>
                      <a:pt x="622" y="3"/>
                      <a:pt x="603" y="8"/>
                    </a:cubicBezTo>
                    <a:cubicBezTo>
                      <a:pt x="464" y="18"/>
                      <a:pt x="346" y="68"/>
                      <a:pt x="238" y="156"/>
                    </a:cubicBezTo>
                    <a:cubicBezTo>
                      <a:pt x="139" y="235"/>
                      <a:pt x="60" y="344"/>
                      <a:pt x="30" y="472"/>
                    </a:cubicBezTo>
                    <a:cubicBezTo>
                      <a:pt x="20" y="512"/>
                      <a:pt x="11" y="551"/>
                      <a:pt x="11" y="591"/>
                    </a:cubicBezTo>
                    <a:cubicBezTo>
                      <a:pt x="1" y="600"/>
                      <a:pt x="1" y="620"/>
                      <a:pt x="11" y="630"/>
                    </a:cubicBezTo>
                    <a:cubicBezTo>
                      <a:pt x="11" y="630"/>
                      <a:pt x="11" y="571"/>
                      <a:pt x="50" y="482"/>
                    </a:cubicBezTo>
                    <a:cubicBezTo>
                      <a:pt x="129" y="235"/>
                      <a:pt x="346" y="58"/>
                      <a:pt x="603" y="28"/>
                    </a:cubicBezTo>
                    <a:cubicBezTo>
                      <a:pt x="701" y="18"/>
                      <a:pt x="760" y="18"/>
                      <a:pt x="760" y="18"/>
                    </a:cubicBezTo>
                    <a:cubicBezTo>
                      <a:pt x="751" y="18"/>
                      <a:pt x="731" y="8"/>
                      <a:pt x="721" y="8"/>
                    </a:cubicBezTo>
                    <a:cubicBezTo>
                      <a:pt x="701" y="3"/>
                      <a:pt x="682" y="1"/>
                      <a:pt x="6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914;p36"/>
              <p:cNvSpPr/>
              <p:nvPr/>
            </p:nvSpPr>
            <p:spPr>
              <a:xfrm>
                <a:off x="6157600" y="2998100"/>
                <a:ext cx="1025" cy="21975"/>
              </a:xfrm>
              <a:custGeom>
                <a:avLst/>
                <a:gdLst/>
                <a:ahLst/>
                <a:cxnLst/>
                <a:rect l="l" t="t" r="r" b="b"/>
                <a:pathLst>
                  <a:path w="41" h="879" extrusionOk="0">
                    <a:moveTo>
                      <a:pt x="11" y="0"/>
                    </a:moveTo>
                    <a:cubicBezTo>
                      <a:pt x="1" y="148"/>
                      <a:pt x="1" y="296"/>
                      <a:pt x="11" y="444"/>
                    </a:cubicBezTo>
                    <a:cubicBezTo>
                      <a:pt x="11" y="582"/>
                      <a:pt x="21" y="730"/>
                      <a:pt x="30" y="878"/>
                    </a:cubicBezTo>
                    <a:cubicBezTo>
                      <a:pt x="40" y="582"/>
                      <a:pt x="40" y="296"/>
                      <a:pt x="1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915;p36"/>
              <p:cNvSpPr/>
              <p:nvPr/>
            </p:nvSpPr>
            <p:spPr>
              <a:xfrm>
                <a:off x="6122325" y="3030825"/>
                <a:ext cx="15825" cy="925"/>
              </a:xfrm>
              <a:custGeom>
                <a:avLst/>
                <a:gdLst/>
                <a:ahLst/>
                <a:cxnLst/>
                <a:rect l="l" t="t" r="r" b="b"/>
                <a:pathLst>
                  <a:path w="633" h="37" extrusionOk="0">
                    <a:moveTo>
                      <a:pt x="617" y="1"/>
                    </a:moveTo>
                    <a:cubicBezTo>
                      <a:pt x="575" y="1"/>
                      <a:pt x="459" y="13"/>
                      <a:pt x="317" y="13"/>
                    </a:cubicBezTo>
                    <a:cubicBezTo>
                      <a:pt x="205" y="13"/>
                      <a:pt x="102" y="9"/>
                      <a:pt x="45" y="9"/>
                    </a:cubicBezTo>
                    <a:cubicBezTo>
                      <a:pt x="17" y="9"/>
                      <a:pt x="1" y="10"/>
                      <a:pt x="1" y="13"/>
                    </a:cubicBezTo>
                    <a:cubicBezTo>
                      <a:pt x="80" y="28"/>
                      <a:pt x="154" y="37"/>
                      <a:pt x="231" y="37"/>
                    </a:cubicBezTo>
                    <a:cubicBezTo>
                      <a:pt x="259" y="37"/>
                      <a:pt x="287" y="36"/>
                      <a:pt x="317" y="33"/>
                    </a:cubicBezTo>
                    <a:cubicBezTo>
                      <a:pt x="425" y="33"/>
                      <a:pt x="524" y="23"/>
                      <a:pt x="632" y="4"/>
                    </a:cubicBezTo>
                    <a:cubicBezTo>
                      <a:pt x="632" y="2"/>
                      <a:pt x="627" y="1"/>
                      <a:pt x="6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916;p36"/>
              <p:cNvSpPr/>
              <p:nvPr/>
            </p:nvSpPr>
            <p:spPr>
              <a:xfrm>
                <a:off x="6147000" y="3030650"/>
                <a:ext cx="1500" cy="3225"/>
              </a:xfrm>
              <a:custGeom>
                <a:avLst/>
                <a:gdLst/>
                <a:ahLst/>
                <a:cxnLst/>
                <a:rect l="l" t="t" r="r" b="b"/>
                <a:pathLst>
                  <a:path w="60" h="129" extrusionOk="0">
                    <a:moveTo>
                      <a:pt x="60" y="1"/>
                    </a:moveTo>
                    <a:lnTo>
                      <a:pt x="60" y="1"/>
                    </a:lnTo>
                    <a:cubicBezTo>
                      <a:pt x="60" y="1"/>
                      <a:pt x="20" y="20"/>
                      <a:pt x="10" y="50"/>
                    </a:cubicBezTo>
                    <a:cubicBezTo>
                      <a:pt x="1" y="89"/>
                      <a:pt x="1" y="129"/>
                      <a:pt x="10" y="129"/>
                    </a:cubicBezTo>
                    <a:cubicBezTo>
                      <a:pt x="10" y="129"/>
                      <a:pt x="20" y="99"/>
                      <a:pt x="40" y="60"/>
                    </a:cubicBezTo>
                    <a:cubicBezTo>
                      <a:pt x="50" y="30"/>
                      <a:pt x="60" y="1"/>
                      <a:pt x="6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917;p36"/>
              <p:cNvSpPr/>
              <p:nvPr/>
            </p:nvSpPr>
            <p:spPr>
              <a:xfrm>
                <a:off x="6150200" y="3025650"/>
                <a:ext cx="2250" cy="2125"/>
              </a:xfrm>
              <a:custGeom>
                <a:avLst/>
                <a:gdLst/>
                <a:ahLst/>
                <a:cxnLst/>
                <a:rect l="l" t="t" r="r" b="b"/>
                <a:pathLst>
                  <a:path w="90" h="85" extrusionOk="0">
                    <a:moveTo>
                      <a:pt x="83" y="1"/>
                    </a:moveTo>
                    <a:cubicBezTo>
                      <a:pt x="72" y="1"/>
                      <a:pt x="56" y="17"/>
                      <a:pt x="40" y="33"/>
                    </a:cubicBezTo>
                    <a:cubicBezTo>
                      <a:pt x="21" y="62"/>
                      <a:pt x="1" y="82"/>
                      <a:pt x="11" y="82"/>
                    </a:cubicBezTo>
                    <a:cubicBezTo>
                      <a:pt x="12" y="84"/>
                      <a:pt x="15" y="85"/>
                      <a:pt x="17" y="85"/>
                    </a:cubicBezTo>
                    <a:cubicBezTo>
                      <a:pt x="28" y="85"/>
                      <a:pt x="44" y="69"/>
                      <a:pt x="60" y="53"/>
                    </a:cubicBezTo>
                    <a:cubicBezTo>
                      <a:pt x="80" y="33"/>
                      <a:pt x="90" y="3"/>
                      <a:pt x="90" y="3"/>
                    </a:cubicBezTo>
                    <a:cubicBezTo>
                      <a:pt x="88" y="1"/>
                      <a:pt x="86" y="1"/>
                      <a:pt x="8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918;p36"/>
              <p:cNvSpPr/>
              <p:nvPr/>
            </p:nvSpPr>
            <p:spPr>
              <a:xfrm>
                <a:off x="6154900" y="3023175"/>
                <a:ext cx="3225" cy="1325"/>
              </a:xfrm>
              <a:custGeom>
                <a:avLst/>
                <a:gdLst/>
                <a:ahLst/>
                <a:cxnLst/>
                <a:rect l="l" t="t" r="r" b="b"/>
                <a:pathLst>
                  <a:path w="129" h="53" extrusionOk="0">
                    <a:moveTo>
                      <a:pt x="82" y="1"/>
                    </a:moveTo>
                    <a:cubicBezTo>
                      <a:pt x="75" y="1"/>
                      <a:pt x="67" y="2"/>
                      <a:pt x="59" y="4"/>
                    </a:cubicBezTo>
                    <a:cubicBezTo>
                      <a:pt x="20" y="13"/>
                      <a:pt x="0" y="43"/>
                      <a:pt x="10" y="53"/>
                    </a:cubicBezTo>
                    <a:cubicBezTo>
                      <a:pt x="10" y="53"/>
                      <a:pt x="30" y="43"/>
                      <a:pt x="69" y="33"/>
                    </a:cubicBezTo>
                    <a:cubicBezTo>
                      <a:pt x="99" y="13"/>
                      <a:pt x="129" y="13"/>
                      <a:pt x="129" y="13"/>
                    </a:cubicBezTo>
                    <a:cubicBezTo>
                      <a:pt x="129" y="13"/>
                      <a:pt x="110" y="1"/>
                      <a:pt x="8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919;p36"/>
              <p:cNvSpPr/>
              <p:nvPr/>
            </p:nvSpPr>
            <p:spPr>
              <a:xfrm>
                <a:off x="6160325" y="3022075"/>
                <a:ext cx="1750" cy="950"/>
              </a:xfrm>
              <a:custGeom>
                <a:avLst/>
                <a:gdLst/>
                <a:ahLst/>
                <a:cxnLst/>
                <a:rect l="l" t="t" r="r" b="b"/>
                <a:pathLst>
                  <a:path w="70" h="38" extrusionOk="0">
                    <a:moveTo>
                      <a:pt x="57" y="1"/>
                    </a:moveTo>
                    <a:cubicBezTo>
                      <a:pt x="50" y="1"/>
                      <a:pt x="40" y="3"/>
                      <a:pt x="30" y="8"/>
                    </a:cubicBezTo>
                    <a:cubicBezTo>
                      <a:pt x="20" y="18"/>
                      <a:pt x="0" y="28"/>
                      <a:pt x="10" y="38"/>
                    </a:cubicBezTo>
                    <a:lnTo>
                      <a:pt x="40" y="38"/>
                    </a:lnTo>
                    <a:cubicBezTo>
                      <a:pt x="60" y="28"/>
                      <a:pt x="69" y="18"/>
                      <a:pt x="69" y="8"/>
                    </a:cubicBezTo>
                    <a:cubicBezTo>
                      <a:pt x="69" y="3"/>
                      <a:pt x="64" y="1"/>
                      <a:pt x="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920;p36"/>
              <p:cNvSpPr/>
              <p:nvPr/>
            </p:nvSpPr>
            <p:spPr>
              <a:xfrm>
                <a:off x="6073725" y="2456400"/>
                <a:ext cx="313575" cy="562200"/>
              </a:xfrm>
              <a:custGeom>
                <a:avLst/>
                <a:gdLst/>
                <a:ahLst/>
                <a:cxnLst/>
                <a:rect l="l" t="t" r="r" b="b"/>
                <a:pathLst>
                  <a:path w="12543" h="22488" extrusionOk="0">
                    <a:moveTo>
                      <a:pt x="1" y="0"/>
                    </a:moveTo>
                    <a:lnTo>
                      <a:pt x="998" y="22191"/>
                    </a:lnTo>
                    <a:lnTo>
                      <a:pt x="4333" y="22270"/>
                    </a:lnTo>
                    <a:lnTo>
                      <a:pt x="4333" y="22270"/>
                    </a:lnTo>
                    <a:lnTo>
                      <a:pt x="3780" y="3681"/>
                    </a:lnTo>
                    <a:lnTo>
                      <a:pt x="9819" y="22487"/>
                    </a:lnTo>
                    <a:lnTo>
                      <a:pt x="12542" y="21737"/>
                    </a:lnTo>
                    <a:lnTo>
                      <a:pt x="646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921;p36"/>
              <p:cNvSpPr/>
              <p:nvPr/>
            </p:nvSpPr>
            <p:spPr>
              <a:xfrm>
                <a:off x="6378375" y="2986950"/>
                <a:ext cx="2250" cy="4500"/>
              </a:xfrm>
              <a:custGeom>
                <a:avLst/>
                <a:gdLst/>
                <a:ahLst/>
                <a:cxnLst/>
                <a:rect l="l" t="t" r="r" b="b"/>
                <a:pathLst>
                  <a:path w="90" h="180" extrusionOk="0">
                    <a:moveTo>
                      <a:pt x="27" y="1"/>
                    </a:moveTo>
                    <a:cubicBezTo>
                      <a:pt x="25" y="1"/>
                      <a:pt x="23" y="1"/>
                      <a:pt x="21" y="2"/>
                    </a:cubicBezTo>
                    <a:cubicBezTo>
                      <a:pt x="1" y="2"/>
                      <a:pt x="11" y="52"/>
                      <a:pt x="21" y="101"/>
                    </a:cubicBezTo>
                    <a:cubicBezTo>
                      <a:pt x="40" y="150"/>
                      <a:pt x="70" y="180"/>
                      <a:pt x="80" y="180"/>
                    </a:cubicBezTo>
                    <a:cubicBezTo>
                      <a:pt x="90" y="170"/>
                      <a:pt x="90" y="130"/>
                      <a:pt x="80" y="81"/>
                    </a:cubicBezTo>
                    <a:cubicBezTo>
                      <a:pt x="62" y="37"/>
                      <a:pt x="44" y="1"/>
                      <a:pt x="27"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922;p36"/>
              <p:cNvSpPr/>
              <p:nvPr/>
            </p:nvSpPr>
            <p:spPr>
              <a:xfrm>
                <a:off x="6372950" y="2968975"/>
                <a:ext cx="3725" cy="8925"/>
              </a:xfrm>
              <a:custGeom>
                <a:avLst/>
                <a:gdLst/>
                <a:ahLst/>
                <a:cxnLst/>
                <a:rect l="l" t="t" r="r" b="b"/>
                <a:pathLst>
                  <a:path w="149" h="357" extrusionOk="0">
                    <a:moveTo>
                      <a:pt x="20" y="1"/>
                    </a:moveTo>
                    <a:cubicBezTo>
                      <a:pt x="1" y="1"/>
                      <a:pt x="20" y="90"/>
                      <a:pt x="50" y="188"/>
                    </a:cubicBezTo>
                    <a:cubicBezTo>
                      <a:pt x="78" y="281"/>
                      <a:pt x="106" y="357"/>
                      <a:pt x="126" y="357"/>
                    </a:cubicBezTo>
                    <a:cubicBezTo>
                      <a:pt x="127" y="357"/>
                      <a:pt x="128" y="357"/>
                      <a:pt x="129" y="356"/>
                    </a:cubicBezTo>
                    <a:cubicBezTo>
                      <a:pt x="149" y="356"/>
                      <a:pt x="139" y="267"/>
                      <a:pt x="109" y="169"/>
                    </a:cubicBezTo>
                    <a:cubicBezTo>
                      <a:pt x="80" y="70"/>
                      <a:pt x="4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923;p36"/>
              <p:cNvSpPr/>
              <p:nvPr/>
            </p:nvSpPr>
            <p:spPr>
              <a:xfrm>
                <a:off x="6367775" y="2950975"/>
                <a:ext cx="3475" cy="8925"/>
              </a:xfrm>
              <a:custGeom>
                <a:avLst/>
                <a:gdLst/>
                <a:ahLst/>
                <a:cxnLst/>
                <a:rect l="l" t="t" r="r" b="b"/>
                <a:pathLst>
                  <a:path w="139" h="357" extrusionOk="0">
                    <a:moveTo>
                      <a:pt x="10" y="1"/>
                    </a:moveTo>
                    <a:cubicBezTo>
                      <a:pt x="1" y="1"/>
                      <a:pt x="1" y="89"/>
                      <a:pt x="30" y="188"/>
                    </a:cubicBezTo>
                    <a:cubicBezTo>
                      <a:pt x="58" y="281"/>
                      <a:pt x="95" y="357"/>
                      <a:pt x="115" y="357"/>
                    </a:cubicBezTo>
                    <a:cubicBezTo>
                      <a:pt x="117" y="357"/>
                      <a:pt x="118" y="356"/>
                      <a:pt x="119" y="356"/>
                    </a:cubicBezTo>
                    <a:cubicBezTo>
                      <a:pt x="139" y="356"/>
                      <a:pt x="129" y="267"/>
                      <a:pt x="99" y="168"/>
                    </a:cubicBezTo>
                    <a:cubicBezTo>
                      <a:pt x="70" y="70"/>
                      <a:pt x="30" y="1"/>
                      <a:pt x="1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924;p36"/>
              <p:cNvSpPr/>
              <p:nvPr/>
            </p:nvSpPr>
            <p:spPr>
              <a:xfrm>
                <a:off x="6362350" y="2932975"/>
                <a:ext cx="3475" cy="8925"/>
              </a:xfrm>
              <a:custGeom>
                <a:avLst/>
                <a:gdLst/>
                <a:ahLst/>
                <a:cxnLst/>
                <a:rect l="l" t="t" r="r" b="b"/>
                <a:pathLst>
                  <a:path w="139" h="357" extrusionOk="0">
                    <a:moveTo>
                      <a:pt x="10" y="0"/>
                    </a:moveTo>
                    <a:cubicBezTo>
                      <a:pt x="0" y="0"/>
                      <a:pt x="10" y="89"/>
                      <a:pt x="40" y="188"/>
                    </a:cubicBezTo>
                    <a:cubicBezTo>
                      <a:pt x="68" y="281"/>
                      <a:pt x="105" y="356"/>
                      <a:pt x="117" y="356"/>
                    </a:cubicBezTo>
                    <a:cubicBezTo>
                      <a:pt x="118" y="356"/>
                      <a:pt x="118" y="356"/>
                      <a:pt x="119" y="356"/>
                    </a:cubicBezTo>
                    <a:cubicBezTo>
                      <a:pt x="139" y="356"/>
                      <a:pt x="129" y="267"/>
                      <a:pt x="99" y="168"/>
                    </a:cubicBezTo>
                    <a:cubicBezTo>
                      <a:pt x="70" y="69"/>
                      <a:pt x="30" y="0"/>
                      <a:pt x="1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925;p36"/>
              <p:cNvSpPr/>
              <p:nvPr/>
            </p:nvSpPr>
            <p:spPr>
              <a:xfrm>
                <a:off x="6356925" y="2914975"/>
                <a:ext cx="3475" cy="8925"/>
              </a:xfrm>
              <a:custGeom>
                <a:avLst/>
                <a:gdLst/>
                <a:ahLst/>
                <a:cxnLst/>
                <a:rect l="l" t="t" r="r" b="b"/>
                <a:pathLst>
                  <a:path w="139" h="357" extrusionOk="0">
                    <a:moveTo>
                      <a:pt x="20" y="0"/>
                    </a:moveTo>
                    <a:lnTo>
                      <a:pt x="20" y="0"/>
                    </a:lnTo>
                    <a:cubicBezTo>
                      <a:pt x="0" y="0"/>
                      <a:pt x="10" y="89"/>
                      <a:pt x="40" y="187"/>
                    </a:cubicBezTo>
                    <a:cubicBezTo>
                      <a:pt x="68" y="281"/>
                      <a:pt x="104" y="356"/>
                      <a:pt x="117" y="356"/>
                    </a:cubicBezTo>
                    <a:cubicBezTo>
                      <a:pt x="118" y="356"/>
                      <a:pt x="118" y="356"/>
                      <a:pt x="119" y="355"/>
                    </a:cubicBezTo>
                    <a:cubicBezTo>
                      <a:pt x="139" y="355"/>
                      <a:pt x="129" y="266"/>
                      <a:pt x="99" y="168"/>
                    </a:cubicBezTo>
                    <a:cubicBezTo>
                      <a:pt x="69" y="69"/>
                      <a:pt x="3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926;p36"/>
              <p:cNvSpPr/>
              <p:nvPr/>
            </p:nvSpPr>
            <p:spPr>
              <a:xfrm>
                <a:off x="6351500" y="2896950"/>
                <a:ext cx="3475" cy="8925"/>
              </a:xfrm>
              <a:custGeom>
                <a:avLst/>
                <a:gdLst/>
                <a:ahLst/>
                <a:cxnLst/>
                <a:rect l="l" t="t" r="r" b="b"/>
                <a:pathLst>
                  <a:path w="139" h="357" extrusionOk="0">
                    <a:moveTo>
                      <a:pt x="20" y="1"/>
                    </a:moveTo>
                    <a:cubicBezTo>
                      <a:pt x="0" y="1"/>
                      <a:pt x="10" y="90"/>
                      <a:pt x="40" y="188"/>
                    </a:cubicBezTo>
                    <a:cubicBezTo>
                      <a:pt x="68" y="281"/>
                      <a:pt x="104" y="357"/>
                      <a:pt x="125" y="357"/>
                    </a:cubicBezTo>
                    <a:cubicBezTo>
                      <a:pt x="126" y="357"/>
                      <a:pt x="127" y="356"/>
                      <a:pt x="129" y="356"/>
                    </a:cubicBezTo>
                    <a:cubicBezTo>
                      <a:pt x="138" y="356"/>
                      <a:pt x="129" y="277"/>
                      <a:pt x="99" y="168"/>
                    </a:cubicBezTo>
                    <a:cubicBezTo>
                      <a:pt x="69" y="70"/>
                      <a:pt x="3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927;p36"/>
              <p:cNvSpPr/>
              <p:nvPr/>
            </p:nvSpPr>
            <p:spPr>
              <a:xfrm>
                <a:off x="6346075" y="2878950"/>
                <a:ext cx="3475" cy="8925"/>
              </a:xfrm>
              <a:custGeom>
                <a:avLst/>
                <a:gdLst/>
                <a:ahLst/>
                <a:cxnLst/>
                <a:rect l="l" t="t" r="r" b="b"/>
                <a:pathLst>
                  <a:path w="139" h="357" extrusionOk="0">
                    <a:moveTo>
                      <a:pt x="20" y="0"/>
                    </a:moveTo>
                    <a:lnTo>
                      <a:pt x="20" y="0"/>
                    </a:lnTo>
                    <a:cubicBezTo>
                      <a:pt x="0" y="0"/>
                      <a:pt x="10" y="89"/>
                      <a:pt x="40" y="188"/>
                    </a:cubicBezTo>
                    <a:cubicBezTo>
                      <a:pt x="68" y="281"/>
                      <a:pt x="104" y="356"/>
                      <a:pt x="125" y="356"/>
                    </a:cubicBezTo>
                    <a:cubicBezTo>
                      <a:pt x="126" y="356"/>
                      <a:pt x="127" y="356"/>
                      <a:pt x="129" y="356"/>
                    </a:cubicBezTo>
                    <a:cubicBezTo>
                      <a:pt x="138" y="356"/>
                      <a:pt x="129" y="267"/>
                      <a:pt x="99" y="168"/>
                    </a:cubicBezTo>
                    <a:cubicBezTo>
                      <a:pt x="69" y="70"/>
                      <a:pt x="3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928;p36"/>
              <p:cNvSpPr/>
              <p:nvPr/>
            </p:nvSpPr>
            <p:spPr>
              <a:xfrm>
                <a:off x="6340650" y="2860925"/>
                <a:ext cx="3725" cy="8950"/>
              </a:xfrm>
              <a:custGeom>
                <a:avLst/>
                <a:gdLst/>
                <a:ahLst/>
                <a:cxnLst/>
                <a:rect l="l" t="t" r="r" b="b"/>
                <a:pathLst>
                  <a:path w="149" h="358" extrusionOk="0">
                    <a:moveTo>
                      <a:pt x="23" y="0"/>
                    </a:moveTo>
                    <a:cubicBezTo>
                      <a:pt x="22" y="0"/>
                      <a:pt x="21" y="1"/>
                      <a:pt x="20" y="1"/>
                    </a:cubicBezTo>
                    <a:cubicBezTo>
                      <a:pt x="0" y="1"/>
                      <a:pt x="10" y="90"/>
                      <a:pt x="40" y="189"/>
                    </a:cubicBezTo>
                    <a:cubicBezTo>
                      <a:pt x="68" y="282"/>
                      <a:pt x="104" y="357"/>
                      <a:pt x="125" y="357"/>
                    </a:cubicBezTo>
                    <a:cubicBezTo>
                      <a:pt x="126" y="357"/>
                      <a:pt x="127" y="357"/>
                      <a:pt x="128" y="356"/>
                    </a:cubicBezTo>
                    <a:cubicBezTo>
                      <a:pt x="148" y="356"/>
                      <a:pt x="128" y="268"/>
                      <a:pt x="99" y="169"/>
                    </a:cubicBezTo>
                    <a:cubicBezTo>
                      <a:pt x="71" y="76"/>
                      <a:pt x="43" y="0"/>
                      <a:pt x="2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929;p36"/>
              <p:cNvSpPr/>
              <p:nvPr/>
            </p:nvSpPr>
            <p:spPr>
              <a:xfrm>
                <a:off x="6335225" y="2842925"/>
                <a:ext cx="3725" cy="8925"/>
              </a:xfrm>
              <a:custGeom>
                <a:avLst/>
                <a:gdLst/>
                <a:ahLst/>
                <a:cxnLst/>
                <a:rect l="l" t="t" r="r" b="b"/>
                <a:pathLst>
                  <a:path w="149" h="357" extrusionOk="0">
                    <a:moveTo>
                      <a:pt x="20" y="1"/>
                    </a:moveTo>
                    <a:cubicBezTo>
                      <a:pt x="0" y="1"/>
                      <a:pt x="10" y="90"/>
                      <a:pt x="40" y="188"/>
                    </a:cubicBezTo>
                    <a:cubicBezTo>
                      <a:pt x="69" y="287"/>
                      <a:pt x="109" y="356"/>
                      <a:pt x="128" y="356"/>
                    </a:cubicBezTo>
                    <a:cubicBezTo>
                      <a:pt x="148" y="356"/>
                      <a:pt x="138" y="267"/>
                      <a:pt x="109" y="169"/>
                    </a:cubicBezTo>
                    <a:cubicBezTo>
                      <a:pt x="79" y="70"/>
                      <a:pt x="4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930;p36"/>
              <p:cNvSpPr/>
              <p:nvPr/>
            </p:nvSpPr>
            <p:spPr>
              <a:xfrm>
                <a:off x="6329800" y="2824925"/>
                <a:ext cx="3700" cy="8900"/>
              </a:xfrm>
              <a:custGeom>
                <a:avLst/>
                <a:gdLst/>
                <a:ahLst/>
                <a:cxnLst/>
                <a:rect l="l" t="t" r="r" b="b"/>
                <a:pathLst>
                  <a:path w="148" h="356" extrusionOk="0">
                    <a:moveTo>
                      <a:pt x="20" y="1"/>
                    </a:moveTo>
                    <a:cubicBezTo>
                      <a:pt x="0" y="1"/>
                      <a:pt x="10" y="89"/>
                      <a:pt x="39" y="188"/>
                    </a:cubicBezTo>
                    <a:cubicBezTo>
                      <a:pt x="69" y="287"/>
                      <a:pt x="109" y="356"/>
                      <a:pt x="128" y="356"/>
                    </a:cubicBezTo>
                    <a:cubicBezTo>
                      <a:pt x="148" y="356"/>
                      <a:pt x="138" y="267"/>
                      <a:pt x="109" y="168"/>
                    </a:cubicBezTo>
                    <a:cubicBezTo>
                      <a:pt x="79" y="70"/>
                      <a:pt x="39"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931;p36"/>
              <p:cNvSpPr/>
              <p:nvPr/>
            </p:nvSpPr>
            <p:spPr>
              <a:xfrm>
                <a:off x="6324350" y="2806925"/>
                <a:ext cx="3725" cy="8925"/>
              </a:xfrm>
              <a:custGeom>
                <a:avLst/>
                <a:gdLst/>
                <a:ahLst/>
                <a:cxnLst/>
                <a:rect l="l" t="t" r="r" b="b"/>
                <a:pathLst>
                  <a:path w="149" h="357" extrusionOk="0">
                    <a:moveTo>
                      <a:pt x="21" y="0"/>
                    </a:moveTo>
                    <a:cubicBezTo>
                      <a:pt x="1" y="0"/>
                      <a:pt x="11" y="89"/>
                      <a:pt x="40" y="188"/>
                    </a:cubicBezTo>
                    <a:cubicBezTo>
                      <a:pt x="68" y="281"/>
                      <a:pt x="105" y="356"/>
                      <a:pt x="126" y="356"/>
                    </a:cubicBezTo>
                    <a:cubicBezTo>
                      <a:pt x="127" y="356"/>
                      <a:pt x="128" y="356"/>
                      <a:pt x="129" y="355"/>
                    </a:cubicBezTo>
                    <a:cubicBezTo>
                      <a:pt x="149" y="355"/>
                      <a:pt x="139" y="267"/>
                      <a:pt x="109" y="168"/>
                    </a:cubicBezTo>
                    <a:cubicBezTo>
                      <a:pt x="80" y="69"/>
                      <a:pt x="40" y="0"/>
                      <a:pt x="2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932;p36"/>
              <p:cNvSpPr/>
              <p:nvPr/>
            </p:nvSpPr>
            <p:spPr>
              <a:xfrm>
                <a:off x="6318925" y="2788675"/>
                <a:ext cx="3725" cy="9175"/>
              </a:xfrm>
              <a:custGeom>
                <a:avLst/>
                <a:gdLst/>
                <a:ahLst/>
                <a:cxnLst/>
                <a:rect l="l" t="t" r="r" b="b"/>
                <a:pathLst>
                  <a:path w="149" h="367" extrusionOk="0">
                    <a:moveTo>
                      <a:pt x="21" y="0"/>
                    </a:moveTo>
                    <a:lnTo>
                      <a:pt x="21" y="0"/>
                    </a:lnTo>
                    <a:cubicBezTo>
                      <a:pt x="1" y="20"/>
                      <a:pt x="21" y="99"/>
                      <a:pt x="50" y="197"/>
                    </a:cubicBezTo>
                    <a:cubicBezTo>
                      <a:pt x="78" y="291"/>
                      <a:pt x="106" y="366"/>
                      <a:pt x="126" y="366"/>
                    </a:cubicBezTo>
                    <a:cubicBezTo>
                      <a:pt x="127" y="366"/>
                      <a:pt x="128" y="366"/>
                      <a:pt x="129" y="365"/>
                    </a:cubicBezTo>
                    <a:cubicBezTo>
                      <a:pt x="149" y="355"/>
                      <a:pt x="139" y="276"/>
                      <a:pt x="109" y="178"/>
                    </a:cubicBezTo>
                    <a:cubicBezTo>
                      <a:pt x="80" y="79"/>
                      <a:pt x="40" y="0"/>
                      <a:pt x="2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933;p36"/>
              <p:cNvSpPr/>
              <p:nvPr/>
            </p:nvSpPr>
            <p:spPr>
              <a:xfrm>
                <a:off x="6313750" y="2770650"/>
                <a:ext cx="3475" cy="9150"/>
              </a:xfrm>
              <a:custGeom>
                <a:avLst/>
                <a:gdLst/>
                <a:ahLst/>
                <a:cxnLst/>
                <a:rect l="l" t="t" r="r" b="b"/>
                <a:pathLst>
                  <a:path w="139" h="366" extrusionOk="0">
                    <a:moveTo>
                      <a:pt x="11" y="1"/>
                    </a:moveTo>
                    <a:lnTo>
                      <a:pt x="11" y="1"/>
                    </a:lnTo>
                    <a:cubicBezTo>
                      <a:pt x="1" y="11"/>
                      <a:pt x="11" y="99"/>
                      <a:pt x="40" y="198"/>
                    </a:cubicBezTo>
                    <a:cubicBezTo>
                      <a:pt x="70" y="297"/>
                      <a:pt x="109" y="366"/>
                      <a:pt x="119" y="366"/>
                    </a:cubicBezTo>
                    <a:cubicBezTo>
                      <a:pt x="139" y="356"/>
                      <a:pt x="129" y="277"/>
                      <a:pt x="99" y="178"/>
                    </a:cubicBezTo>
                    <a:cubicBezTo>
                      <a:pt x="70" y="80"/>
                      <a:pt x="30" y="1"/>
                      <a:pt x="1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934;p36"/>
              <p:cNvSpPr/>
              <p:nvPr/>
            </p:nvSpPr>
            <p:spPr>
              <a:xfrm>
                <a:off x="6308325" y="2752650"/>
                <a:ext cx="3475" cy="9150"/>
              </a:xfrm>
              <a:custGeom>
                <a:avLst/>
                <a:gdLst/>
                <a:ahLst/>
                <a:cxnLst/>
                <a:rect l="l" t="t" r="r" b="b"/>
                <a:pathLst>
                  <a:path w="139" h="366" extrusionOk="0">
                    <a:moveTo>
                      <a:pt x="10" y="1"/>
                    </a:moveTo>
                    <a:lnTo>
                      <a:pt x="10" y="1"/>
                    </a:lnTo>
                    <a:cubicBezTo>
                      <a:pt x="1" y="10"/>
                      <a:pt x="10" y="89"/>
                      <a:pt x="40" y="198"/>
                    </a:cubicBezTo>
                    <a:cubicBezTo>
                      <a:pt x="70" y="297"/>
                      <a:pt x="109" y="366"/>
                      <a:pt x="119" y="366"/>
                    </a:cubicBezTo>
                    <a:cubicBezTo>
                      <a:pt x="139" y="356"/>
                      <a:pt x="129" y="277"/>
                      <a:pt x="99" y="178"/>
                    </a:cubicBezTo>
                    <a:cubicBezTo>
                      <a:pt x="70" y="79"/>
                      <a:pt x="30" y="1"/>
                      <a:pt x="1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935;p36"/>
              <p:cNvSpPr/>
              <p:nvPr/>
            </p:nvSpPr>
            <p:spPr>
              <a:xfrm>
                <a:off x="6302900" y="2734650"/>
                <a:ext cx="3475" cy="9150"/>
              </a:xfrm>
              <a:custGeom>
                <a:avLst/>
                <a:gdLst/>
                <a:ahLst/>
                <a:cxnLst/>
                <a:rect l="l" t="t" r="r" b="b"/>
                <a:pathLst>
                  <a:path w="139" h="366" extrusionOk="0">
                    <a:moveTo>
                      <a:pt x="20" y="0"/>
                    </a:moveTo>
                    <a:lnTo>
                      <a:pt x="20" y="0"/>
                    </a:lnTo>
                    <a:cubicBezTo>
                      <a:pt x="0" y="10"/>
                      <a:pt x="10" y="89"/>
                      <a:pt x="40" y="198"/>
                    </a:cubicBezTo>
                    <a:cubicBezTo>
                      <a:pt x="70" y="296"/>
                      <a:pt x="109" y="365"/>
                      <a:pt x="119" y="365"/>
                    </a:cubicBezTo>
                    <a:cubicBezTo>
                      <a:pt x="139" y="355"/>
                      <a:pt x="129" y="277"/>
                      <a:pt x="99" y="178"/>
                    </a:cubicBezTo>
                    <a:cubicBezTo>
                      <a:pt x="70" y="79"/>
                      <a:pt x="3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936;p36"/>
              <p:cNvSpPr/>
              <p:nvPr/>
            </p:nvSpPr>
            <p:spPr>
              <a:xfrm>
                <a:off x="6297475" y="2716625"/>
                <a:ext cx="3475" cy="9175"/>
              </a:xfrm>
              <a:custGeom>
                <a:avLst/>
                <a:gdLst/>
                <a:ahLst/>
                <a:cxnLst/>
                <a:rect l="l" t="t" r="r" b="b"/>
                <a:pathLst>
                  <a:path w="139" h="367" extrusionOk="0">
                    <a:moveTo>
                      <a:pt x="20" y="1"/>
                    </a:moveTo>
                    <a:lnTo>
                      <a:pt x="20" y="1"/>
                    </a:lnTo>
                    <a:cubicBezTo>
                      <a:pt x="0" y="11"/>
                      <a:pt x="10" y="90"/>
                      <a:pt x="40" y="198"/>
                    </a:cubicBezTo>
                    <a:cubicBezTo>
                      <a:pt x="69" y="297"/>
                      <a:pt x="109" y="366"/>
                      <a:pt x="129" y="366"/>
                    </a:cubicBezTo>
                    <a:cubicBezTo>
                      <a:pt x="139" y="356"/>
                      <a:pt x="129" y="277"/>
                      <a:pt x="99" y="179"/>
                    </a:cubicBezTo>
                    <a:cubicBezTo>
                      <a:pt x="69" y="80"/>
                      <a:pt x="3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937;p36"/>
              <p:cNvSpPr/>
              <p:nvPr/>
            </p:nvSpPr>
            <p:spPr>
              <a:xfrm>
                <a:off x="6292050" y="2698625"/>
                <a:ext cx="3475" cy="9150"/>
              </a:xfrm>
              <a:custGeom>
                <a:avLst/>
                <a:gdLst/>
                <a:ahLst/>
                <a:cxnLst/>
                <a:rect l="l" t="t" r="r" b="b"/>
                <a:pathLst>
                  <a:path w="139" h="366" extrusionOk="0">
                    <a:moveTo>
                      <a:pt x="20" y="1"/>
                    </a:moveTo>
                    <a:lnTo>
                      <a:pt x="20" y="1"/>
                    </a:lnTo>
                    <a:cubicBezTo>
                      <a:pt x="0" y="11"/>
                      <a:pt x="10" y="89"/>
                      <a:pt x="40" y="188"/>
                    </a:cubicBezTo>
                    <a:cubicBezTo>
                      <a:pt x="69" y="287"/>
                      <a:pt x="109" y="366"/>
                      <a:pt x="129" y="366"/>
                    </a:cubicBezTo>
                    <a:cubicBezTo>
                      <a:pt x="138" y="356"/>
                      <a:pt x="129" y="277"/>
                      <a:pt x="99" y="178"/>
                    </a:cubicBezTo>
                    <a:cubicBezTo>
                      <a:pt x="69" y="70"/>
                      <a:pt x="3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938;p36"/>
              <p:cNvSpPr/>
              <p:nvPr/>
            </p:nvSpPr>
            <p:spPr>
              <a:xfrm>
                <a:off x="6286625" y="2680625"/>
                <a:ext cx="3475" cy="9150"/>
              </a:xfrm>
              <a:custGeom>
                <a:avLst/>
                <a:gdLst/>
                <a:ahLst/>
                <a:cxnLst/>
                <a:rect l="l" t="t" r="r" b="b"/>
                <a:pathLst>
                  <a:path w="139" h="366" extrusionOk="0">
                    <a:moveTo>
                      <a:pt x="20" y="0"/>
                    </a:moveTo>
                    <a:lnTo>
                      <a:pt x="20" y="0"/>
                    </a:lnTo>
                    <a:cubicBezTo>
                      <a:pt x="0" y="10"/>
                      <a:pt x="10" y="89"/>
                      <a:pt x="40" y="188"/>
                    </a:cubicBezTo>
                    <a:cubicBezTo>
                      <a:pt x="69" y="296"/>
                      <a:pt x="109" y="365"/>
                      <a:pt x="129" y="365"/>
                    </a:cubicBezTo>
                    <a:cubicBezTo>
                      <a:pt x="138" y="356"/>
                      <a:pt x="129" y="277"/>
                      <a:pt x="99" y="178"/>
                    </a:cubicBezTo>
                    <a:cubicBezTo>
                      <a:pt x="69" y="79"/>
                      <a:pt x="4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939;p36"/>
              <p:cNvSpPr/>
              <p:nvPr/>
            </p:nvSpPr>
            <p:spPr>
              <a:xfrm>
                <a:off x="6281200" y="2662625"/>
                <a:ext cx="3725" cy="9150"/>
              </a:xfrm>
              <a:custGeom>
                <a:avLst/>
                <a:gdLst/>
                <a:ahLst/>
                <a:cxnLst/>
                <a:rect l="l" t="t" r="r" b="b"/>
                <a:pathLst>
                  <a:path w="149" h="366" extrusionOk="0">
                    <a:moveTo>
                      <a:pt x="20" y="0"/>
                    </a:moveTo>
                    <a:lnTo>
                      <a:pt x="20" y="0"/>
                    </a:lnTo>
                    <a:cubicBezTo>
                      <a:pt x="0" y="10"/>
                      <a:pt x="10" y="89"/>
                      <a:pt x="40" y="188"/>
                    </a:cubicBezTo>
                    <a:cubicBezTo>
                      <a:pt x="69" y="286"/>
                      <a:pt x="109" y="365"/>
                      <a:pt x="128" y="365"/>
                    </a:cubicBezTo>
                    <a:cubicBezTo>
                      <a:pt x="148" y="355"/>
                      <a:pt x="138" y="276"/>
                      <a:pt x="109" y="168"/>
                    </a:cubicBezTo>
                    <a:cubicBezTo>
                      <a:pt x="79" y="69"/>
                      <a:pt x="4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940;p36"/>
              <p:cNvSpPr/>
              <p:nvPr/>
            </p:nvSpPr>
            <p:spPr>
              <a:xfrm>
                <a:off x="6275775" y="2644600"/>
                <a:ext cx="3725" cy="9150"/>
              </a:xfrm>
              <a:custGeom>
                <a:avLst/>
                <a:gdLst/>
                <a:ahLst/>
                <a:cxnLst/>
                <a:rect l="l" t="t" r="r" b="b"/>
                <a:pathLst>
                  <a:path w="149" h="366" extrusionOk="0">
                    <a:moveTo>
                      <a:pt x="20" y="1"/>
                    </a:moveTo>
                    <a:lnTo>
                      <a:pt x="20" y="1"/>
                    </a:lnTo>
                    <a:cubicBezTo>
                      <a:pt x="0" y="11"/>
                      <a:pt x="10" y="90"/>
                      <a:pt x="40" y="188"/>
                    </a:cubicBezTo>
                    <a:cubicBezTo>
                      <a:pt x="69" y="297"/>
                      <a:pt x="109" y="366"/>
                      <a:pt x="128" y="366"/>
                    </a:cubicBezTo>
                    <a:cubicBezTo>
                      <a:pt x="148" y="356"/>
                      <a:pt x="138" y="277"/>
                      <a:pt x="109" y="169"/>
                    </a:cubicBezTo>
                    <a:cubicBezTo>
                      <a:pt x="79" y="70"/>
                      <a:pt x="4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941;p36"/>
              <p:cNvSpPr/>
              <p:nvPr/>
            </p:nvSpPr>
            <p:spPr>
              <a:xfrm>
                <a:off x="6270350" y="2626600"/>
                <a:ext cx="3725" cy="9150"/>
              </a:xfrm>
              <a:custGeom>
                <a:avLst/>
                <a:gdLst/>
                <a:ahLst/>
                <a:cxnLst/>
                <a:rect l="l" t="t" r="r" b="b"/>
                <a:pathLst>
                  <a:path w="149" h="366" extrusionOk="0">
                    <a:moveTo>
                      <a:pt x="20" y="0"/>
                    </a:moveTo>
                    <a:lnTo>
                      <a:pt x="20" y="0"/>
                    </a:lnTo>
                    <a:cubicBezTo>
                      <a:pt x="0" y="10"/>
                      <a:pt x="10" y="89"/>
                      <a:pt x="40" y="188"/>
                    </a:cubicBezTo>
                    <a:cubicBezTo>
                      <a:pt x="69" y="287"/>
                      <a:pt x="109" y="366"/>
                      <a:pt x="128" y="366"/>
                    </a:cubicBezTo>
                    <a:cubicBezTo>
                      <a:pt x="148" y="356"/>
                      <a:pt x="138" y="267"/>
                      <a:pt x="109" y="168"/>
                    </a:cubicBezTo>
                    <a:cubicBezTo>
                      <a:pt x="79" y="70"/>
                      <a:pt x="4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942;p36"/>
              <p:cNvSpPr/>
              <p:nvPr/>
            </p:nvSpPr>
            <p:spPr>
              <a:xfrm>
                <a:off x="6264900" y="2608600"/>
                <a:ext cx="3725" cy="9150"/>
              </a:xfrm>
              <a:custGeom>
                <a:avLst/>
                <a:gdLst/>
                <a:ahLst/>
                <a:cxnLst/>
                <a:rect l="l" t="t" r="r" b="b"/>
                <a:pathLst>
                  <a:path w="149" h="366" extrusionOk="0">
                    <a:moveTo>
                      <a:pt x="21" y="0"/>
                    </a:moveTo>
                    <a:lnTo>
                      <a:pt x="21" y="0"/>
                    </a:lnTo>
                    <a:cubicBezTo>
                      <a:pt x="1" y="10"/>
                      <a:pt x="21" y="89"/>
                      <a:pt x="50" y="188"/>
                    </a:cubicBezTo>
                    <a:cubicBezTo>
                      <a:pt x="80" y="286"/>
                      <a:pt x="119" y="365"/>
                      <a:pt x="129" y="365"/>
                    </a:cubicBezTo>
                    <a:cubicBezTo>
                      <a:pt x="149" y="355"/>
                      <a:pt x="139" y="267"/>
                      <a:pt x="110" y="168"/>
                    </a:cubicBezTo>
                    <a:cubicBezTo>
                      <a:pt x="80" y="69"/>
                      <a:pt x="40" y="0"/>
                      <a:pt x="2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943;p36"/>
              <p:cNvSpPr/>
              <p:nvPr/>
            </p:nvSpPr>
            <p:spPr>
              <a:xfrm>
                <a:off x="6259725" y="2590575"/>
                <a:ext cx="3475" cy="9150"/>
              </a:xfrm>
              <a:custGeom>
                <a:avLst/>
                <a:gdLst/>
                <a:ahLst/>
                <a:cxnLst/>
                <a:rect l="l" t="t" r="r" b="b"/>
                <a:pathLst>
                  <a:path w="139" h="366" extrusionOk="0">
                    <a:moveTo>
                      <a:pt x="20" y="1"/>
                    </a:moveTo>
                    <a:lnTo>
                      <a:pt x="20" y="1"/>
                    </a:lnTo>
                    <a:cubicBezTo>
                      <a:pt x="1" y="11"/>
                      <a:pt x="11" y="90"/>
                      <a:pt x="40" y="188"/>
                    </a:cubicBezTo>
                    <a:cubicBezTo>
                      <a:pt x="70" y="287"/>
                      <a:pt x="109" y="366"/>
                      <a:pt x="119" y="366"/>
                    </a:cubicBezTo>
                    <a:cubicBezTo>
                      <a:pt x="139" y="356"/>
                      <a:pt x="129" y="267"/>
                      <a:pt x="99" y="169"/>
                    </a:cubicBezTo>
                    <a:cubicBezTo>
                      <a:pt x="70" y="70"/>
                      <a:pt x="3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944;p36"/>
              <p:cNvSpPr/>
              <p:nvPr/>
            </p:nvSpPr>
            <p:spPr>
              <a:xfrm>
                <a:off x="6254300" y="2572575"/>
                <a:ext cx="3475" cy="9150"/>
              </a:xfrm>
              <a:custGeom>
                <a:avLst/>
                <a:gdLst/>
                <a:ahLst/>
                <a:cxnLst/>
                <a:rect l="l" t="t" r="r" b="b"/>
                <a:pathLst>
                  <a:path w="139" h="366" extrusionOk="0">
                    <a:moveTo>
                      <a:pt x="11" y="1"/>
                    </a:moveTo>
                    <a:lnTo>
                      <a:pt x="11" y="1"/>
                    </a:lnTo>
                    <a:cubicBezTo>
                      <a:pt x="1" y="10"/>
                      <a:pt x="11" y="89"/>
                      <a:pt x="40" y="188"/>
                    </a:cubicBezTo>
                    <a:cubicBezTo>
                      <a:pt x="70" y="287"/>
                      <a:pt x="109" y="366"/>
                      <a:pt x="119" y="366"/>
                    </a:cubicBezTo>
                    <a:cubicBezTo>
                      <a:pt x="139" y="356"/>
                      <a:pt x="129" y="267"/>
                      <a:pt x="99" y="168"/>
                    </a:cubicBezTo>
                    <a:cubicBezTo>
                      <a:pt x="70" y="70"/>
                      <a:pt x="30" y="1"/>
                      <a:pt x="1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945;p36"/>
              <p:cNvSpPr/>
              <p:nvPr/>
            </p:nvSpPr>
            <p:spPr>
              <a:xfrm>
                <a:off x="6248875" y="2554825"/>
                <a:ext cx="3475" cy="8900"/>
              </a:xfrm>
              <a:custGeom>
                <a:avLst/>
                <a:gdLst/>
                <a:ahLst/>
                <a:cxnLst/>
                <a:rect l="l" t="t" r="r" b="b"/>
                <a:pathLst>
                  <a:path w="139" h="356" extrusionOk="0">
                    <a:moveTo>
                      <a:pt x="10" y="0"/>
                    </a:moveTo>
                    <a:cubicBezTo>
                      <a:pt x="1" y="0"/>
                      <a:pt x="10" y="89"/>
                      <a:pt x="40" y="188"/>
                    </a:cubicBezTo>
                    <a:cubicBezTo>
                      <a:pt x="70" y="286"/>
                      <a:pt x="109" y="355"/>
                      <a:pt x="119" y="355"/>
                    </a:cubicBezTo>
                    <a:cubicBezTo>
                      <a:pt x="139" y="355"/>
                      <a:pt x="129" y="267"/>
                      <a:pt x="99" y="168"/>
                    </a:cubicBezTo>
                    <a:cubicBezTo>
                      <a:pt x="70" y="69"/>
                      <a:pt x="30" y="0"/>
                      <a:pt x="1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946;p36"/>
              <p:cNvSpPr/>
              <p:nvPr/>
            </p:nvSpPr>
            <p:spPr>
              <a:xfrm>
                <a:off x="6243450" y="2536550"/>
                <a:ext cx="3475" cy="9175"/>
              </a:xfrm>
              <a:custGeom>
                <a:avLst/>
                <a:gdLst/>
                <a:ahLst/>
                <a:cxnLst/>
                <a:rect l="l" t="t" r="r" b="b"/>
                <a:pathLst>
                  <a:path w="139" h="367" extrusionOk="0">
                    <a:moveTo>
                      <a:pt x="22" y="0"/>
                    </a:moveTo>
                    <a:cubicBezTo>
                      <a:pt x="21" y="0"/>
                      <a:pt x="21" y="0"/>
                      <a:pt x="20" y="1"/>
                    </a:cubicBezTo>
                    <a:cubicBezTo>
                      <a:pt x="1" y="11"/>
                      <a:pt x="10" y="90"/>
                      <a:pt x="40" y="189"/>
                    </a:cubicBezTo>
                    <a:cubicBezTo>
                      <a:pt x="70" y="287"/>
                      <a:pt x="109" y="366"/>
                      <a:pt x="129" y="366"/>
                    </a:cubicBezTo>
                    <a:cubicBezTo>
                      <a:pt x="139" y="356"/>
                      <a:pt x="129" y="267"/>
                      <a:pt x="99" y="169"/>
                    </a:cubicBezTo>
                    <a:cubicBezTo>
                      <a:pt x="71" y="76"/>
                      <a:pt x="35" y="0"/>
                      <a:pt x="2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947;p36"/>
              <p:cNvSpPr/>
              <p:nvPr/>
            </p:nvSpPr>
            <p:spPr>
              <a:xfrm>
                <a:off x="6238025" y="2518550"/>
                <a:ext cx="3725" cy="8925"/>
              </a:xfrm>
              <a:custGeom>
                <a:avLst/>
                <a:gdLst/>
                <a:ahLst/>
                <a:cxnLst/>
                <a:rect l="l" t="t" r="r" b="b"/>
                <a:pathLst>
                  <a:path w="149" h="357" extrusionOk="0">
                    <a:moveTo>
                      <a:pt x="20" y="1"/>
                    </a:moveTo>
                    <a:cubicBezTo>
                      <a:pt x="0" y="1"/>
                      <a:pt x="10" y="90"/>
                      <a:pt x="40" y="188"/>
                    </a:cubicBezTo>
                    <a:cubicBezTo>
                      <a:pt x="68" y="281"/>
                      <a:pt x="105" y="357"/>
                      <a:pt x="125" y="357"/>
                    </a:cubicBezTo>
                    <a:cubicBezTo>
                      <a:pt x="126" y="357"/>
                      <a:pt x="128" y="357"/>
                      <a:pt x="129" y="356"/>
                    </a:cubicBezTo>
                    <a:cubicBezTo>
                      <a:pt x="148" y="356"/>
                      <a:pt x="139" y="267"/>
                      <a:pt x="109" y="168"/>
                    </a:cubicBezTo>
                    <a:cubicBezTo>
                      <a:pt x="79" y="70"/>
                      <a:pt x="40" y="1"/>
                      <a:pt x="2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948;p36"/>
              <p:cNvSpPr/>
              <p:nvPr/>
            </p:nvSpPr>
            <p:spPr>
              <a:xfrm>
                <a:off x="6232600" y="2500550"/>
                <a:ext cx="3475" cy="8925"/>
              </a:xfrm>
              <a:custGeom>
                <a:avLst/>
                <a:gdLst/>
                <a:ahLst/>
                <a:cxnLst/>
                <a:rect l="l" t="t" r="r" b="b"/>
                <a:pathLst>
                  <a:path w="139" h="357" extrusionOk="0">
                    <a:moveTo>
                      <a:pt x="20" y="0"/>
                    </a:moveTo>
                    <a:cubicBezTo>
                      <a:pt x="0" y="0"/>
                      <a:pt x="10" y="89"/>
                      <a:pt x="40" y="188"/>
                    </a:cubicBezTo>
                    <a:cubicBezTo>
                      <a:pt x="68" y="281"/>
                      <a:pt x="104" y="357"/>
                      <a:pt x="125" y="357"/>
                    </a:cubicBezTo>
                    <a:cubicBezTo>
                      <a:pt x="126" y="357"/>
                      <a:pt x="128" y="356"/>
                      <a:pt x="129" y="356"/>
                    </a:cubicBezTo>
                    <a:cubicBezTo>
                      <a:pt x="139" y="356"/>
                      <a:pt x="139" y="267"/>
                      <a:pt x="99" y="168"/>
                    </a:cubicBezTo>
                    <a:cubicBezTo>
                      <a:pt x="69" y="70"/>
                      <a:pt x="4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949;p36"/>
              <p:cNvSpPr/>
              <p:nvPr/>
            </p:nvSpPr>
            <p:spPr>
              <a:xfrm>
                <a:off x="6227175" y="2482550"/>
                <a:ext cx="3725" cy="8925"/>
              </a:xfrm>
              <a:custGeom>
                <a:avLst/>
                <a:gdLst/>
                <a:ahLst/>
                <a:cxnLst/>
                <a:rect l="l" t="t" r="r" b="b"/>
                <a:pathLst>
                  <a:path w="149" h="357" extrusionOk="0">
                    <a:moveTo>
                      <a:pt x="20" y="0"/>
                    </a:moveTo>
                    <a:cubicBezTo>
                      <a:pt x="0" y="0"/>
                      <a:pt x="10" y="89"/>
                      <a:pt x="40" y="188"/>
                    </a:cubicBezTo>
                    <a:cubicBezTo>
                      <a:pt x="68" y="281"/>
                      <a:pt x="104" y="356"/>
                      <a:pt x="125" y="356"/>
                    </a:cubicBezTo>
                    <a:cubicBezTo>
                      <a:pt x="126" y="356"/>
                      <a:pt x="127" y="356"/>
                      <a:pt x="129" y="355"/>
                    </a:cubicBezTo>
                    <a:cubicBezTo>
                      <a:pt x="148" y="355"/>
                      <a:pt x="129" y="267"/>
                      <a:pt x="99" y="168"/>
                    </a:cubicBezTo>
                    <a:cubicBezTo>
                      <a:pt x="69" y="69"/>
                      <a:pt x="40" y="0"/>
                      <a:pt x="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950;p36"/>
              <p:cNvSpPr/>
              <p:nvPr/>
            </p:nvSpPr>
            <p:spPr>
              <a:xfrm>
                <a:off x="6223225" y="2468975"/>
                <a:ext cx="2250" cy="4500"/>
              </a:xfrm>
              <a:custGeom>
                <a:avLst/>
                <a:gdLst/>
                <a:ahLst/>
                <a:cxnLst/>
                <a:rect l="l" t="t" r="r" b="b"/>
                <a:pathLst>
                  <a:path w="90" h="180" extrusionOk="0">
                    <a:moveTo>
                      <a:pt x="10" y="0"/>
                    </a:moveTo>
                    <a:cubicBezTo>
                      <a:pt x="0" y="10"/>
                      <a:pt x="0" y="50"/>
                      <a:pt x="10" y="99"/>
                    </a:cubicBezTo>
                    <a:cubicBezTo>
                      <a:pt x="28" y="143"/>
                      <a:pt x="54" y="180"/>
                      <a:pt x="66" y="180"/>
                    </a:cubicBezTo>
                    <a:cubicBezTo>
                      <a:pt x="67" y="180"/>
                      <a:pt x="68" y="179"/>
                      <a:pt x="70" y="178"/>
                    </a:cubicBezTo>
                    <a:cubicBezTo>
                      <a:pt x="89" y="178"/>
                      <a:pt x="89" y="129"/>
                      <a:pt x="70" y="79"/>
                    </a:cubicBezTo>
                    <a:cubicBezTo>
                      <a:pt x="60" y="30"/>
                      <a:pt x="30" y="0"/>
                      <a:pt x="1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951;p36"/>
              <p:cNvSpPr/>
              <p:nvPr/>
            </p:nvSpPr>
            <p:spPr>
              <a:xfrm>
                <a:off x="6166975" y="3008450"/>
                <a:ext cx="1750" cy="4725"/>
              </a:xfrm>
              <a:custGeom>
                <a:avLst/>
                <a:gdLst/>
                <a:ahLst/>
                <a:cxnLst/>
                <a:rect l="l" t="t" r="r" b="b"/>
                <a:pathLst>
                  <a:path w="70" h="189" extrusionOk="0">
                    <a:moveTo>
                      <a:pt x="30" y="1"/>
                    </a:moveTo>
                    <a:cubicBezTo>
                      <a:pt x="11" y="1"/>
                      <a:pt x="1" y="40"/>
                      <a:pt x="1" y="99"/>
                    </a:cubicBezTo>
                    <a:cubicBezTo>
                      <a:pt x="1" y="149"/>
                      <a:pt x="20" y="188"/>
                      <a:pt x="40" y="188"/>
                    </a:cubicBezTo>
                    <a:cubicBezTo>
                      <a:pt x="50" y="188"/>
                      <a:pt x="70" y="149"/>
                      <a:pt x="60" y="89"/>
                    </a:cubicBezTo>
                    <a:cubicBezTo>
                      <a:pt x="60" y="40"/>
                      <a:pt x="40" y="1"/>
                      <a:pt x="3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952;p36"/>
              <p:cNvSpPr/>
              <p:nvPr/>
            </p:nvSpPr>
            <p:spPr>
              <a:xfrm>
                <a:off x="6166250" y="2989950"/>
                <a:ext cx="1750" cy="9400"/>
              </a:xfrm>
              <a:custGeom>
                <a:avLst/>
                <a:gdLst/>
                <a:ahLst/>
                <a:cxnLst/>
                <a:rect l="l" t="t" r="r" b="b"/>
                <a:pathLst>
                  <a:path w="70" h="376" extrusionOk="0">
                    <a:moveTo>
                      <a:pt x="30" y="1"/>
                    </a:moveTo>
                    <a:cubicBezTo>
                      <a:pt x="10" y="1"/>
                      <a:pt x="0" y="89"/>
                      <a:pt x="0" y="188"/>
                    </a:cubicBezTo>
                    <a:cubicBezTo>
                      <a:pt x="10" y="287"/>
                      <a:pt x="20" y="376"/>
                      <a:pt x="40" y="376"/>
                    </a:cubicBezTo>
                    <a:cubicBezTo>
                      <a:pt x="59" y="376"/>
                      <a:pt x="69" y="287"/>
                      <a:pt x="69" y="188"/>
                    </a:cubicBezTo>
                    <a:cubicBezTo>
                      <a:pt x="59" y="80"/>
                      <a:pt x="49" y="1"/>
                      <a:pt x="3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953;p36"/>
              <p:cNvSpPr/>
              <p:nvPr/>
            </p:nvSpPr>
            <p:spPr>
              <a:xfrm>
                <a:off x="6165500" y="2971450"/>
                <a:ext cx="1750" cy="9400"/>
              </a:xfrm>
              <a:custGeom>
                <a:avLst/>
                <a:gdLst/>
                <a:ahLst/>
                <a:cxnLst/>
                <a:rect l="l" t="t" r="r" b="b"/>
                <a:pathLst>
                  <a:path w="70" h="376" extrusionOk="0">
                    <a:moveTo>
                      <a:pt x="30" y="1"/>
                    </a:moveTo>
                    <a:cubicBezTo>
                      <a:pt x="20" y="1"/>
                      <a:pt x="1" y="89"/>
                      <a:pt x="10" y="188"/>
                    </a:cubicBezTo>
                    <a:cubicBezTo>
                      <a:pt x="10" y="287"/>
                      <a:pt x="20" y="376"/>
                      <a:pt x="40" y="376"/>
                    </a:cubicBezTo>
                    <a:cubicBezTo>
                      <a:pt x="60" y="376"/>
                      <a:pt x="70" y="287"/>
                      <a:pt x="70" y="188"/>
                    </a:cubicBezTo>
                    <a:cubicBezTo>
                      <a:pt x="70" y="89"/>
                      <a:pt x="50" y="1"/>
                      <a:pt x="3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954;p36"/>
              <p:cNvSpPr/>
              <p:nvPr/>
            </p:nvSpPr>
            <p:spPr>
              <a:xfrm>
                <a:off x="6165000" y="2952950"/>
                <a:ext cx="1750" cy="9400"/>
              </a:xfrm>
              <a:custGeom>
                <a:avLst/>
                <a:gdLst/>
                <a:ahLst/>
                <a:cxnLst/>
                <a:rect l="l" t="t" r="r" b="b"/>
                <a:pathLst>
                  <a:path w="70" h="376" extrusionOk="0">
                    <a:moveTo>
                      <a:pt x="30" y="1"/>
                    </a:moveTo>
                    <a:cubicBezTo>
                      <a:pt x="21" y="1"/>
                      <a:pt x="1" y="89"/>
                      <a:pt x="11" y="188"/>
                    </a:cubicBezTo>
                    <a:cubicBezTo>
                      <a:pt x="11" y="287"/>
                      <a:pt x="30" y="375"/>
                      <a:pt x="40" y="375"/>
                    </a:cubicBezTo>
                    <a:cubicBezTo>
                      <a:pt x="60" y="375"/>
                      <a:pt x="70" y="287"/>
                      <a:pt x="70" y="188"/>
                    </a:cubicBezTo>
                    <a:cubicBezTo>
                      <a:pt x="70" y="89"/>
                      <a:pt x="50" y="1"/>
                      <a:pt x="3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955;p36"/>
              <p:cNvSpPr/>
              <p:nvPr/>
            </p:nvSpPr>
            <p:spPr>
              <a:xfrm>
                <a:off x="6164750" y="2934450"/>
                <a:ext cx="1750" cy="9400"/>
              </a:xfrm>
              <a:custGeom>
                <a:avLst/>
                <a:gdLst/>
                <a:ahLst/>
                <a:cxnLst/>
                <a:rect l="l" t="t" r="r" b="b"/>
                <a:pathLst>
                  <a:path w="70" h="376" extrusionOk="0">
                    <a:moveTo>
                      <a:pt x="31" y="1"/>
                    </a:moveTo>
                    <a:cubicBezTo>
                      <a:pt x="11" y="1"/>
                      <a:pt x="1" y="89"/>
                      <a:pt x="1" y="188"/>
                    </a:cubicBezTo>
                    <a:cubicBezTo>
                      <a:pt x="1" y="287"/>
                      <a:pt x="21" y="375"/>
                      <a:pt x="40" y="375"/>
                    </a:cubicBezTo>
                    <a:cubicBezTo>
                      <a:pt x="50" y="375"/>
                      <a:pt x="70" y="287"/>
                      <a:pt x="60" y="188"/>
                    </a:cubicBezTo>
                    <a:cubicBezTo>
                      <a:pt x="60" y="89"/>
                      <a:pt x="50" y="1"/>
                      <a:pt x="3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956;p36"/>
              <p:cNvSpPr/>
              <p:nvPr/>
            </p:nvSpPr>
            <p:spPr>
              <a:xfrm>
                <a:off x="6164275" y="2915950"/>
                <a:ext cx="1750" cy="9400"/>
              </a:xfrm>
              <a:custGeom>
                <a:avLst/>
                <a:gdLst/>
                <a:ahLst/>
                <a:cxnLst/>
                <a:rect l="l" t="t" r="r" b="b"/>
                <a:pathLst>
                  <a:path w="70" h="376" extrusionOk="0">
                    <a:moveTo>
                      <a:pt x="30" y="0"/>
                    </a:moveTo>
                    <a:cubicBezTo>
                      <a:pt x="10" y="0"/>
                      <a:pt x="0" y="89"/>
                      <a:pt x="0" y="188"/>
                    </a:cubicBezTo>
                    <a:cubicBezTo>
                      <a:pt x="0" y="287"/>
                      <a:pt x="20" y="375"/>
                      <a:pt x="40" y="375"/>
                    </a:cubicBezTo>
                    <a:cubicBezTo>
                      <a:pt x="59" y="375"/>
                      <a:pt x="69" y="287"/>
                      <a:pt x="69" y="188"/>
                    </a:cubicBezTo>
                    <a:cubicBezTo>
                      <a:pt x="59"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957;p36"/>
              <p:cNvSpPr/>
              <p:nvPr/>
            </p:nvSpPr>
            <p:spPr>
              <a:xfrm>
                <a:off x="6163525" y="2897450"/>
                <a:ext cx="2000" cy="9400"/>
              </a:xfrm>
              <a:custGeom>
                <a:avLst/>
                <a:gdLst/>
                <a:ahLst/>
                <a:cxnLst/>
                <a:rect l="l" t="t" r="r" b="b"/>
                <a:pathLst>
                  <a:path w="80" h="376" extrusionOk="0">
                    <a:moveTo>
                      <a:pt x="30" y="0"/>
                    </a:moveTo>
                    <a:cubicBezTo>
                      <a:pt x="10" y="0"/>
                      <a:pt x="1" y="89"/>
                      <a:pt x="10" y="188"/>
                    </a:cubicBezTo>
                    <a:cubicBezTo>
                      <a:pt x="10" y="287"/>
                      <a:pt x="30" y="375"/>
                      <a:pt x="50" y="375"/>
                    </a:cubicBezTo>
                    <a:cubicBezTo>
                      <a:pt x="60" y="375"/>
                      <a:pt x="80" y="287"/>
                      <a:pt x="70" y="188"/>
                    </a:cubicBezTo>
                    <a:cubicBezTo>
                      <a:pt x="70"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958;p36"/>
              <p:cNvSpPr/>
              <p:nvPr/>
            </p:nvSpPr>
            <p:spPr>
              <a:xfrm>
                <a:off x="6162800" y="2878950"/>
                <a:ext cx="1975" cy="9400"/>
              </a:xfrm>
              <a:custGeom>
                <a:avLst/>
                <a:gdLst/>
                <a:ahLst/>
                <a:cxnLst/>
                <a:rect l="l" t="t" r="r" b="b"/>
                <a:pathLst>
                  <a:path w="79" h="376" extrusionOk="0">
                    <a:moveTo>
                      <a:pt x="30" y="0"/>
                    </a:moveTo>
                    <a:cubicBezTo>
                      <a:pt x="10" y="0"/>
                      <a:pt x="0" y="89"/>
                      <a:pt x="10" y="188"/>
                    </a:cubicBezTo>
                    <a:cubicBezTo>
                      <a:pt x="10" y="296"/>
                      <a:pt x="20" y="375"/>
                      <a:pt x="49" y="375"/>
                    </a:cubicBezTo>
                    <a:cubicBezTo>
                      <a:pt x="69" y="375"/>
                      <a:pt x="79" y="287"/>
                      <a:pt x="69" y="188"/>
                    </a:cubicBezTo>
                    <a:cubicBezTo>
                      <a:pt x="69" y="89"/>
                      <a:pt x="49"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959;p36"/>
              <p:cNvSpPr/>
              <p:nvPr/>
            </p:nvSpPr>
            <p:spPr>
              <a:xfrm>
                <a:off x="6162050" y="2860450"/>
                <a:ext cx="2000" cy="9400"/>
              </a:xfrm>
              <a:custGeom>
                <a:avLst/>
                <a:gdLst/>
                <a:ahLst/>
                <a:cxnLst/>
                <a:rect l="l" t="t" r="r" b="b"/>
                <a:pathLst>
                  <a:path w="80" h="376" extrusionOk="0">
                    <a:moveTo>
                      <a:pt x="30" y="0"/>
                    </a:moveTo>
                    <a:cubicBezTo>
                      <a:pt x="10" y="0"/>
                      <a:pt x="0" y="89"/>
                      <a:pt x="10" y="188"/>
                    </a:cubicBezTo>
                    <a:cubicBezTo>
                      <a:pt x="10" y="296"/>
                      <a:pt x="30" y="375"/>
                      <a:pt x="50" y="375"/>
                    </a:cubicBezTo>
                    <a:cubicBezTo>
                      <a:pt x="60" y="375"/>
                      <a:pt x="79" y="287"/>
                      <a:pt x="69" y="188"/>
                    </a:cubicBezTo>
                    <a:cubicBezTo>
                      <a:pt x="69"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960;p36"/>
              <p:cNvSpPr/>
              <p:nvPr/>
            </p:nvSpPr>
            <p:spPr>
              <a:xfrm>
                <a:off x="6161550" y="2841950"/>
                <a:ext cx="1750" cy="9400"/>
              </a:xfrm>
              <a:custGeom>
                <a:avLst/>
                <a:gdLst/>
                <a:ahLst/>
                <a:cxnLst/>
                <a:rect l="l" t="t" r="r" b="b"/>
                <a:pathLst>
                  <a:path w="70" h="376" extrusionOk="0">
                    <a:moveTo>
                      <a:pt x="30" y="0"/>
                    </a:moveTo>
                    <a:cubicBezTo>
                      <a:pt x="11" y="0"/>
                      <a:pt x="1" y="89"/>
                      <a:pt x="1" y="188"/>
                    </a:cubicBezTo>
                    <a:cubicBezTo>
                      <a:pt x="1" y="296"/>
                      <a:pt x="20" y="375"/>
                      <a:pt x="40" y="375"/>
                    </a:cubicBezTo>
                    <a:cubicBezTo>
                      <a:pt x="60" y="375"/>
                      <a:pt x="70" y="287"/>
                      <a:pt x="70" y="188"/>
                    </a:cubicBezTo>
                    <a:cubicBezTo>
                      <a:pt x="60" y="89"/>
                      <a:pt x="4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961;p36"/>
              <p:cNvSpPr/>
              <p:nvPr/>
            </p:nvSpPr>
            <p:spPr>
              <a:xfrm>
                <a:off x="6160825" y="2823450"/>
                <a:ext cx="1975" cy="9400"/>
              </a:xfrm>
              <a:custGeom>
                <a:avLst/>
                <a:gdLst/>
                <a:ahLst/>
                <a:cxnLst/>
                <a:rect l="l" t="t" r="r" b="b"/>
                <a:pathLst>
                  <a:path w="79" h="376" extrusionOk="0">
                    <a:moveTo>
                      <a:pt x="30" y="0"/>
                    </a:moveTo>
                    <a:cubicBezTo>
                      <a:pt x="10" y="0"/>
                      <a:pt x="0" y="89"/>
                      <a:pt x="10" y="188"/>
                    </a:cubicBezTo>
                    <a:cubicBezTo>
                      <a:pt x="10" y="296"/>
                      <a:pt x="30" y="375"/>
                      <a:pt x="40" y="375"/>
                    </a:cubicBezTo>
                    <a:cubicBezTo>
                      <a:pt x="59" y="375"/>
                      <a:pt x="79" y="287"/>
                      <a:pt x="69" y="188"/>
                    </a:cubicBezTo>
                    <a:cubicBezTo>
                      <a:pt x="69" y="89"/>
                      <a:pt x="49"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962;p36"/>
              <p:cNvSpPr/>
              <p:nvPr/>
            </p:nvSpPr>
            <p:spPr>
              <a:xfrm>
                <a:off x="6160325" y="2804950"/>
                <a:ext cx="1750" cy="9400"/>
              </a:xfrm>
              <a:custGeom>
                <a:avLst/>
                <a:gdLst/>
                <a:ahLst/>
                <a:cxnLst/>
                <a:rect l="l" t="t" r="r" b="b"/>
                <a:pathLst>
                  <a:path w="70" h="376" extrusionOk="0">
                    <a:moveTo>
                      <a:pt x="30" y="0"/>
                    </a:moveTo>
                    <a:cubicBezTo>
                      <a:pt x="20" y="0"/>
                      <a:pt x="0" y="89"/>
                      <a:pt x="10" y="188"/>
                    </a:cubicBezTo>
                    <a:cubicBezTo>
                      <a:pt x="10" y="296"/>
                      <a:pt x="30" y="375"/>
                      <a:pt x="40" y="375"/>
                    </a:cubicBezTo>
                    <a:cubicBezTo>
                      <a:pt x="60" y="375"/>
                      <a:pt x="69" y="286"/>
                      <a:pt x="69" y="188"/>
                    </a:cubicBezTo>
                    <a:cubicBezTo>
                      <a:pt x="69"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963;p36"/>
              <p:cNvSpPr/>
              <p:nvPr/>
            </p:nvSpPr>
            <p:spPr>
              <a:xfrm>
                <a:off x="6160075" y="2786450"/>
                <a:ext cx="1750" cy="9400"/>
              </a:xfrm>
              <a:custGeom>
                <a:avLst/>
                <a:gdLst/>
                <a:ahLst/>
                <a:cxnLst/>
                <a:rect l="l" t="t" r="r" b="b"/>
                <a:pathLst>
                  <a:path w="70" h="376" extrusionOk="0">
                    <a:moveTo>
                      <a:pt x="30" y="0"/>
                    </a:moveTo>
                    <a:cubicBezTo>
                      <a:pt x="10" y="0"/>
                      <a:pt x="0" y="89"/>
                      <a:pt x="0" y="188"/>
                    </a:cubicBezTo>
                    <a:cubicBezTo>
                      <a:pt x="0" y="296"/>
                      <a:pt x="10" y="375"/>
                      <a:pt x="30" y="375"/>
                    </a:cubicBezTo>
                    <a:cubicBezTo>
                      <a:pt x="50" y="375"/>
                      <a:pt x="70" y="296"/>
                      <a:pt x="60" y="188"/>
                    </a:cubicBezTo>
                    <a:cubicBezTo>
                      <a:pt x="60"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964;p36"/>
              <p:cNvSpPr/>
              <p:nvPr/>
            </p:nvSpPr>
            <p:spPr>
              <a:xfrm>
                <a:off x="6159575" y="2767950"/>
                <a:ext cx="1750" cy="9400"/>
              </a:xfrm>
              <a:custGeom>
                <a:avLst/>
                <a:gdLst/>
                <a:ahLst/>
                <a:cxnLst/>
                <a:rect l="l" t="t" r="r" b="b"/>
                <a:pathLst>
                  <a:path w="70" h="376" extrusionOk="0">
                    <a:moveTo>
                      <a:pt x="30" y="0"/>
                    </a:moveTo>
                    <a:cubicBezTo>
                      <a:pt x="20" y="0"/>
                      <a:pt x="1" y="89"/>
                      <a:pt x="1" y="188"/>
                    </a:cubicBezTo>
                    <a:cubicBezTo>
                      <a:pt x="11" y="296"/>
                      <a:pt x="20" y="375"/>
                      <a:pt x="40" y="375"/>
                    </a:cubicBezTo>
                    <a:cubicBezTo>
                      <a:pt x="60" y="375"/>
                      <a:pt x="70" y="296"/>
                      <a:pt x="70" y="188"/>
                    </a:cubicBezTo>
                    <a:cubicBezTo>
                      <a:pt x="70"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965;p36"/>
              <p:cNvSpPr/>
              <p:nvPr/>
            </p:nvSpPr>
            <p:spPr>
              <a:xfrm>
                <a:off x="6159325" y="2749450"/>
                <a:ext cx="1750" cy="9400"/>
              </a:xfrm>
              <a:custGeom>
                <a:avLst/>
                <a:gdLst/>
                <a:ahLst/>
                <a:cxnLst/>
                <a:rect l="l" t="t" r="r" b="b"/>
                <a:pathLst>
                  <a:path w="70" h="376" extrusionOk="0">
                    <a:moveTo>
                      <a:pt x="40" y="0"/>
                    </a:moveTo>
                    <a:cubicBezTo>
                      <a:pt x="21" y="0"/>
                      <a:pt x="1" y="89"/>
                      <a:pt x="1" y="188"/>
                    </a:cubicBezTo>
                    <a:cubicBezTo>
                      <a:pt x="11" y="296"/>
                      <a:pt x="21" y="375"/>
                      <a:pt x="40" y="375"/>
                    </a:cubicBezTo>
                    <a:cubicBezTo>
                      <a:pt x="60" y="375"/>
                      <a:pt x="70" y="296"/>
                      <a:pt x="70" y="188"/>
                    </a:cubicBezTo>
                    <a:cubicBezTo>
                      <a:pt x="70" y="89"/>
                      <a:pt x="50" y="0"/>
                      <a:pt x="4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966;p36"/>
              <p:cNvSpPr/>
              <p:nvPr/>
            </p:nvSpPr>
            <p:spPr>
              <a:xfrm>
                <a:off x="6159325" y="2730950"/>
                <a:ext cx="1750" cy="9400"/>
              </a:xfrm>
              <a:custGeom>
                <a:avLst/>
                <a:gdLst/>
                <a:ahLst/>
                <a:cxnLst/>
                <a:rect l="l" t="t" r="r" b="b"/>
                <a:pathLst>
                  <a:path w="70" h="376" extrusionOk="0">
                    <a:moveTo>
                      <a:pt x="30" y="0"/>
                    </a:moveTo>
                    <a:cubicBezTo>
                      <a:pt x="11" y="0"/>
                      <a:pt x="1" y="89"/>
                      <a:pt x="1" y="188"/>
                    </a:cubicBezTo>
                    <a:cubicBezTo>
                      <a:pt x="1" y="296"/>
                      <a:pt x="11" y="375"/>
                      <a:pt x="30" y="375"/>
                    </a:cubicBezTo>
                    <a:cubicBezTo>
                      <a:pt x="50" y="375"/>
                      <a:pt x="70" y="296"/>
                      <a:pt x="60" y="188"/>
                    </a:cubicBezTo>
                    <a:cubicBezTo>
                      <a:pt x="60"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967;p36"/>
              <p:cNvSpPr/>
              <p:nvPr/>
            </p:nvSpPr>
            <p:spPr>
              <a:xfrm>
                <a:off x="6159325" y="2712450"/>
                <a:ext cx="1525" cy="9400"/>
              </a:xfrm>
              <a:custGeom>
                <a:avLst/>
                <a:gdLst/>
                <a:ahLst/>
                <a:cxnLst/>
                <a:rect l="l" t="t" r="r" b="b"/>
                <a:pathLst>
                  <a:path w="61" h="376" extrusionOk="0">
                    <a:moveTo>
                      <a:pt x="30" y="0"/>
                    </a:moveTo>
                    <a:cubicBezTo>
                      <a:pt x="11" y="0"/>
                      <a:pt x="1" y="89"/>
                      <a:pt x="1" y="188"/>
                    </a:cubicBezTo>
                    <a:cubicBezTo>
                      <a:pt x="1" y="296"/>
                      <a:pt x="11" y="375"/>
                      <a:pt x="30" y="375"/>
                    </a:cubicBezTo>
                    <a:cubicBezTo>
                      <a:pt x="50" y="375"/>
                      <a:pt x="60" y="286"/>
                      <a:pt x="60" y="188"/>
                    </a:cubicBezTo>
                    <a:cubicBezTo>
                      <a:pt x="60"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968;p36"/>
              <p:cNvSpPr/>
              <p:nvPr/>
            </p:nvSpPr>
            <p:spPr>
              <a:xfrm>
                <a:off x="6159325" y="2693950"/>
                <a:ext cx="1525" cy="9400"/>
              </a:xfrm>
              <a:custGeom>
                <a:avLst/>
                <a:gdLst/>
                <a:ahLst/>
                <a:cxnLst/>
                <a:rect l="l" t="t" r="r" b="b"/>
                <a:pathLst>
                  <a:path w="61" h="376" extrusionOk="0">
                    <a:moveTo>
                      <a:pt x="30" y="0"/>
                    </a:moveTo>
                    <a:cubicBezTo>
                      <a:pt x="11" y="0"/>
                      <a:pt x="1" y="89"/>
                      <a:pt x="1" y="188"/>
                    </a:cubicBezTo>
                    <a:cubicBezTo>
                      <a:pt x="1" y="296"/>
                      <a:pt x="11" y="375"/>
                      <a:pt x="30" y="375"/>
                    </a:cubicBezTo>
                    <a:cubicBezTo>
                      <a:pt x="50" y="375"/>
                      <a:pt x="60" y="296"/>
                      <a:pt x="60" y="188"/>
                    </a:cubicBezTo>
                    <a:cubicBezTo>
                      <a:pt x="60" y="89"/>
                      <a:pt x="50" y="0"/>
                      <a:pt x="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969;p36"/>
              <p:cNvSpPr/>
              <p:nvPr/>
            </p:nvSpPr>
            <p:spPr>
              <a:xfrm>
                <a:off x="6159325" y="2675450"/>
                <a:ext cx="1750" cy="9400"/>
              </a:xfrm>
              <a:custGeom>
                <a:avLst/>
                <a:gdLst/>
                <a:ahLst/>
                <a:cxnLst/>
                <a:rect l="l" t="t" r="r" b="b"/>
                <a:pathLst>
                  <a:path w="70" h="376" extrusionOk="0">
                    <a:moveTo>
                      <a:pt x="40" y="0"/>
                    </a:moveTo>
                    <a:cubicBezTo>
                      <a:pt x="21" y="0"/>
                      <a:pt x="1" y="89"/>
                      <a:pt x="1" y="188"/>
                    </a:cubicBezTo>
                    <a:cubicBezTo>
                      <a:pt x="1" y="296"/>
                      <a:pt x="11" y="375"/>
                      <a:pt x="30" y="375"/>
                    </a:cubicBezTo>
                    <a:cubicBezTo>
                      <a:pt x="50" y="375"/>
                      <a:pt x="70" y="296"/>
                      <a:pt x="70" y="188"/>
                    </a:cubicBezTo>
                    <a:cubicBezTo>
                      <a:pt x="70" y="89"/>
                      <a:pt x="50" y="0"/>
                      <a:pt x="4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970;p36"/>
              <p:cNvSpPr/>
              <p:nvPr/>
            </p:nvSpPr>
            <p:spPr>
              <a:xfrm>
                <a:off x="6159575" y="2657175"/>
                <a:ext cx="1750" cy="9175"/>
              </a:xfrm>
              <a:custGeom>
                <a:avLst/>
                <a:gdLst/>
                <a:ahLst/>
                <a:cxnLst/>
                <a:rect l="l" t="t" r="r" b="b"/>
                <a:pathLst>
                  <a:path w="70" h="367" extrusionOk="0">
                    <a:moveTo>
                      <a:pt x="37" y="0"/>
                    </a:moveTo>
                    <a:cubicBezTo>
                      <a:pt x="19" y="0"/>
                      <a:pt x="1" y="85"/>
                      <a:pt x="1" y="179"/>
                    </a:cubicBezTo>
                    <a:cubicBezTo>
                      <a:pt x="1" y="287"/>
                      <a:pt x="11" y="366"/>
                      <a:pt x="30" y="366"/>
                    </a:cubicBezTo>
                    <a:cubicBezTo>
                      <a:pt x="50" y="366"/>
                      <a:pt x="70" y="287"/>
                      <a:pt x="70" y="179"/>
                    </a:cubicBezTo>
                    <a:cubicBezTo>
                      <a:pt x="70" y="80"/>
                      <a:pt x="50" y="1"/>
                      <a:pt x="40" y="1"/>
                    </a:cubicBezTo>
                    <a:cubicBezTo>
                      <a:pt x="39" y="0"/>
                      <a:pt x="38" y="0"/>
                      <a:pt x="37"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971;p36"/>
              <p:cNvSpPr/>
              <p:nvPr/>
            </p:nvSpPr>
            <p:spPr>
              <a:xfrm>
                <a:off x="6159825" y="2638675"/>
                <a:ext cx="1750" cy="9175"/>
              </a:xfrm>
              <a:custGeom>
                <a:avLst/>
                <a:gdLst/>
                <a:ahLst/>
                <a:cxnLst/>
                <a:rect l="l" t="t" r="r" b="b"/>
                <a:pathLst>
                  <a:path w="70" h="367" extrusionOk="0">
                    <a:moveTo>
                      <a:pt x="40" y="1"/>
                    </a:moveTo>
                    <a:cubicBezTo>
                      <a:pt x="20" y="1"/>
                      <a:pt x="1" y="80"/>
                      <a:pt x="1" y="179"/>
                    </a:cubicBezTo>
                    <a:cubicBezTo>
                      <a:pt x="1" y="287"/>
                      <a:pt x="20" y="366"/>
                      <a:pt x="30" y="366"/>
                    </a:cubicBezTo>
                    <a:cubicBezTo>
                      <a:pt x="50" y="366"/>
                      <a:pt x="70" y="287"/>
                      <a:pt x="70" y="179"/>
                    </a:cubicBezTo>
                    <a:cubicBezTo>
                      <a:pt x="70" y="80"/>
                      <a:pt x="60" y="1"/>
                      <a:pt x="4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972;p36"/>
              <p:cNvSpPr/>
              <p:nvPr/>
            </p:nvSpPr>
            <p:spPr>
              <a:xfrm>
                <a:off x="6160325" y="2620175"/>
                <a:ext cx="1750" cy="9175"/>
              </a:xfrm>
              <a:custGeom>
                <a:avLst/>
                <a:gdLst/>
                <a:ahLst/>
                <a:cxnLst/>
                <a:rect l="l" t="t" r="r" b="b"/>
                <a:pathLst>
                  <a:path w="70" h="367" extrusionOk="0">
                    <a:moveTo>
                      <a:pt x="37" y="0"/>
                    </a:moveTo>
                    <a:cubicBezTo>
                      <a:pt x="18" y="0"/>
                      <a:pt x="0" y="85"/>
                      <a:pt x="0" y="179"/>
                    </a:cubicBezTo>
                    <a:cubicBezTo>
                      <a:pt x="0" y="287"/>
                      <a:pt x="10" y="366"/>
                      <a:pt x="30" y="366"/>
                    </a:cubicBezTo>
                    <a:cubicBezTo>
                      <a:pt x="50" y="366"/>
                      <a:pt x="60" y="287"/>
                      <a:pt x="60" y="179"/>
                    </a:cubicBezTo>
                    <a:cubicBezTo>
                      <a:pt x="69" y="80"/>
                      <a:pt x="50" y="1"/>
                      <a:pt x="40" y="1"/>
                    </a:cubicBezTo>
                    <a:cubicBezTo>
                      <a:pt x="39" y="0"/>
                      <a:pt x="38" y="0"/>
                      <a:pt x="37"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973;p36"/>
              <p:cNvSpPr/>
              <p:nvPr/>
            </p:nvSpPr>
            <p:spPr>
              <a:xfrm>
                <a:off x="6160825" y="2601450"/>
                <a:ext cx="1750" cy="9375"/>
              </a:xfrm>
              <a:custGeom>
                <a:avLst/>
                <a:gdLst/>
                <a:ahLst/>
                <a:cxnLst/>
                <a:rect l="l" t="t" r="r" b="b"/>
                <a:pathLst>
                  <a:path w="70" h="375" extrusionOk="0">
                    <a:moveTo>
                      <a:pt x="40" y="0"/>
                    </a:moveTo>
                    <a:cubicBezTo>
                      <a:pt x="30" y="0"/>
                      <a:pt x="10" y="89"/>
                      <a:pt x="0" y="188"/>
                    </a:cubicBezTo>
                    <a:cubicBezTo>
                      <a:pt x="0" y="286"/>
                      <a:pt x="10" y="375"/>
                      <a:pt x="30" y="375"/>
                    </a:cubicBezTo>
                    <a:cubicBezTo>
                      <a:pt x="49" y="375"/>
                      <a:pt x="59" y="296"/>
                      <a:pt x="69" y="188"/>
                    </a:cubicBezTo>
                    <a:cubicBezTo>
                      <a:pt x="69" y="89"/>
                      <a:pt x="59" y="0"/>
                      <a:pt x="4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974;p36"/>
              <p:cNvSpPr/>
              <p:nvPr/>
            </p:nvSpPr>
            <p:spPr>
              <a:xfrm>
                <a:off x="6161550" y="2583175"/>
                <a:ext cx="2000" cy="9150"/>
              </a:xfrm>
              <a:custGeom>
                <a:avLst/>
                <a:gdLst/>
                <a:ahLst/>
                <a:cxnLst/>
                <a:rect l="l" t="t" r="r" b="b"/>
                <a:pathLst>
                  <a:path w="80" h="366" extrusionOk="0">
                    <a:moveTo>
                      <a:pt x="57" y="0"/>
                    </a:moveTo>
                    <a:cubicBezTo>
                      <a:pt x="38" y="0"/>
                      <a:pt x="20" y="85"/>
                      <a:pt x="11" y="179"/>
                    </a:cubicBezTo>
                    <a:cubicBezTo>
                      <a:pt x="1" y="277"/>
                      <a:pt x="11" y="366"/>
                      <a:pt x="30" y="366"/>
                    </a:cubicBezTo>
                    <a:cubicBezTo>
                      <a:pt x="50" y="366"/>
                      <a:pt x="70" y="287"/>
                      <a:pt x="80" y="188"/>
                    </a:cubicBezTo>
                    <a:cubicBezTo>
                      <a:pt x="80" y="80"/>
                      <a:pt x="70" y="1"/>
                      <a:pt x="60" y="1"/>
                    </a:cubicBezTo>
                    <a:cubicBezTo>
                      <a:pt x="59" y="0"/>
                      <a:pt x="58" y="0"/>
                      <a:pt x="57"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975;p36"/>
              <p:cNvSpPr/>
              <p:nvPr/>
            </p:nvSpPr>
            <p:spPr>
              <a:xfrm>
                <a:off x="6163025" y="2564675"/>
                <a:ext cx="2000" cy="9150"/>
              </a:xfrm>
              <a:custGeom>
                <a:avLst/>
                <a:gdLst/>
                <a:ahLst/>
                <a:cxnLst/>
                <a:rect l="l" t="t" r="r" b="b"/>
                <a:pathLst>
                  <a:path w="80" h="366" extrusionOk="0">
                    <a:moveTo>
                      <a:pt x="60" y="1"/>
                    </a:moveTo>
                    <a:cubicBezTo>
                      <a:pt x="50" y="1"/>
                      <a:pt x="21" y="80"/>
                      <a:pt x="11" y="178"/>
                    </a:cubicBezTo>
                    <a:cubicBezTo>
                      <a:pt x="1" y="287"/>
                      <a:pt x="1" y="366"/>
                      <a:pt x="21" y="366"/>
                    </a:cubicBezTo>
                    <a:cubicBezTo>
                      <a:pt x="40" y="366"/>
                      <a:pt x="60" y="287"/>
                      <a:pt x="70" y="188"/>
                    </a:cubicBezTo>
                    <a:cubicBezTo>
                      <a:pt x="80" y="90"/>
                      <a:pt x="80" y="1"/>
                      <a:pt x="60"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976;p36"/>
              <p:cNvSpPr/>
              <p:nvPr/>
            </p:nvSpPr>
            <p:spPr>
              <a:xfrm>
                <a:off x="6165000" y="2550875"/>
                <a:ext cx="2000" cy="4700"/>
              </a:xfrm>
              <a:custGeom>
                <a:avLst/>
                <a:gdLst/>
                <a:ahLst/>
                <a:cxnLst/>
                <a:rect l="l" t="t" r="r" b="b"/>
                <a:pathLst>
                  <a:path w="80" h="188" extrusionOk="0">
                    <a:moveTo>
                      <a:pt x="60" y="0"/>
                    </a:moveTo>
                    <a:cubicBezTo>
                      <a:pt x="40" y="0"/>
                      <a:pt x="21" y="40"/>
                      <a:pt x="11" y="89"/>
                    </a:cubicBezTo>
                    <a:cubicBezTo>
                      <a:pt x="1" y="138"/>
                      <a:pt x="11" y="188"/>
                      <a:pt x="30" y="188"/>
                    </a:cubicBezTo>
                    <a:cubicBezTo>
                      <a:pt x="50" y="188"/>
                      <a:pt x="70" y="148"/>
                      <a:pt x="80" y="99"/>
                    </a:cubicBezTo>
                    <a:cubicBezTo>
                      <a:pt x="80" y="50"/>
                      <a:pt x="80" y="0"/>
                      <a:pt x="6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977;p36"/>
              <p:cNvSpPr/>
              <p:nvPr/>
            </p:nvSpPr>
            <p:spPr>
              <a:xfrm>
                <a:off x="6154150" y="2463550"/>
                <a:ext cx="15075" cy="81425"/>
              </a:xfrm>
              <a:custGeom>
                <a:avLst/>
                <a:gdLst/>
                <a:ahLst/>
                <a:cxnLst/>
                <a:rect l="l" t="t" r="r" b="b"/>
                <a:pathLst>
                  <a:path w="603" h="3257" extrusionOk="0">
                    <a:moveTo>
                      <a:pt x="11" y="0"/>
                    </a:moveTo>
                    <a:cubicBezTo>
                      <a:pt x="1" y="40"/>
                      <a:pt x="1" y="89"/>
                      <a:pt x="1" y="129"/>
                    </a:cubicBezTo>
                    <a:cubicBezTo>
                      <a:pt x="1" y="217"/>
                      <a:pt x="11" y="346"/>
                      <a:pt x="11" y="504"/>
                    </a:cubicBezTo>
                    <a:cubicBezTo>
                      <a:pt x="20" y="819"/>
                      <a:pt x="50" y="1254"/>
                      <a:pt x="80" y="1737"/>
                    </a:cubicBezTo>
                    <a:cubicBezTo>
                      <a:pt x="89" y="1974"/>
                      <a:pt x="109" y="2201"/>
                      <a:pt x="119" y="2408"/>
                    </a:cubicBezTo>
                    <a:cubicBezTo>
                      <a:pt x="119" y="2595"/>
                      <a:pt x="149" y="2783"/>
                      <a:pt x="208" y="2961"/>
                    </a:cubicBezTo>
                    <a:cubicBezTo>
                      <a:pt x="247" y="3089"/>
                      <a:pt x="336" y="3187"/>
                      <a:pt x="464" y="3237"/>
                    </a:cubicBezTo>
                    <a:cubicBezTo>
                      <a:pt x="494" y="3247"/>
                      <a:pt x="524" y="3257"/>
                      <a:pt x="563" y="3257"/>
                    </a:cubicBezTo>
                    <a:cubicBezTo>
                      <a:pt x="583" y="3247"/>
                      <a:pt x="603" y="3247"/>
                      <a:pt x="603" y="3247"/>
                    </a:cubicBezTo>
                    <a:cubicBezTo>
                      <a:pt x="553" y="3237"/>
                      <a:pt x="514" y="3227"/>
                      <a:pt x="474" y="3207"/>
                    </a:cubicBezTo>
                    <a:cubicBezTo>
                      <a:pt x="366" y="3158"/>
                      <a:pt x="287" y="3059"/>
                      <a:pt x="247" y="2941"/>
                    </a:cubicBezTo>
                    <a:cubicBezTo>
                      <a:pt x="208" y="2773"/>
                      <a:pt x="188" y="2586"/>
                      <a:pt x="188" y="2408"/>
                    </a:cubicBezTo>
                    <a:cubicBezTo>
                      <a:pt x="178" y="2191"/>
                      <a:pt x="159" y="1964"/>
                      <a:pt x="149" y="1727"/>
                    </a:cubicBezTo>
                    <a:cubicBezTo>
                      <a:pt x="119" y="1254"/>
                      <a:pt x="89" y="819"/>
                      <a:pt x="60" y="504"/>
                    </a:cubicBezTo>
                    <a:cubicBezTo>
                      <a:pt x="50" y="346"/>
                      <a:pt x="40" y="217"/>
                      <a:pt x="30" y="129"/>
                    </a:cubicBezTo>
                    <a:cubicBezTo>
                      <a:pt x="30" y="89"/>
                      <a:pt x="20" y="40"/>
                      <a:pt x="1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978;p36"/>
              <p:cNvSpPr/>
              <p:nvPr/>
            </p:nvSpPr>
            <p:spPr>
              <a:xfrm>
                <a:off x="6160575" y="2470200"/>
                <a:ext cx="7900" cy="6700"/>
              </a:xfrm>
              <a:custGeom>
                <a:avLst/>
                <a:gdLst/>
                <a:ahLst/>
                <a:cxnLst/>
                <a:rect l="l" t="t" r="r" b="b"/>
                <a:pathLst>
                  <a:path w="316" h="268" extrusionOk="0">
                    <a:moveTo>
                      <a:pt x="157" y="1"/>
                    </a:moveTo>
                    <a:cubicBezTo>
                      <a:pt x="129" y="1"/>
                      <a:pt x="112" y="14"/>
                      <a:pt x="119" y="21"/>
                    </a:cubicBezTo>
                    <a:cubicBezTo>
                      <a:pt x="119" y="30"/>
                      <a:pt x="158" y="21"/>
                      <a:pt x="198" y="50"/>
                    </a:cubicBezTo>
                    <a:cubicBezTo>
                      <a:pt x="217" y="70"/>
                      <a:pt x="227" y="99"/>
                      <a:pt x="227" y="129"/>
                    </a:cubicBezTo>
                    <a:cubicBezTo>
                      <a:pt x="220" y="177"/>
                      <a:pt x="180" y="206"/>
                      <a:pt x="140" y="206"/>
                    </a:cubicBezTo>
                    <a:cubicBezTo>
                      <a:pt x="122" y="206"/>
                      <a:pt x="104" y="200"/>
                      <a:pt x="89" y="188"/>
                    </a:cubicBezTo>
                    <a:cubicBezTo>
                      <a:pt x="69" y="159"/>
                      <a:pt x="59" y="139"/>
                      <a:pt x="59" y="109"/>
                    </a:cubicBezTo>
                    <a:cubicBezTo>
                      <a:pt x="69" y="60"/>
                      <a:pt x="89" y="30"/>
                      <a:pt x="89" y="30"/>
                    </a:cubicBezTo>
                    <a:cubicBezTo>
                      <a:pt x="89" y="28"/>
                      <a:pt x="87" y="27"/>
                      <a:pt x="83" y="27"/>
                    </a:cubicBezTo>
                    <a:cubicBezTo>
                      <a:pt x="70" y="27"/>
                      <a:pt x="36" y="45"/>
                      <a:pt x="20" y="99"/>
                    </a:cubicBezTo>
                    <a:cubicBezTo>
                      <a:pt x="0" y="139"/>
                      <a:pt x="10" y="188"/>
                      <a:pt x="40" y="228"/>
                    </a:cubicBezTo>
                    <a:cubicBezTo>
                      <a:pt x="66" y="254"/>
                      <a:pt x="105" y="267"/>
                      <a:pt x="143" y="267"/>
                    </a:cubicBezTo>
                    <a:cubicBezTo>
                      <a:pt x="162" y="267"/>
                      <a:pt x="181" y="264"/>
                      <a:pt x="198" y="257"/>
                    </a:cubicBezTo>
                    <a:cubicBezTo>
                      <a:pt x="306" y="218"/>
                      <a:pt x="316" y="70"/>
                      <a:pt x="217" y="21"/>
                    </a:cubicBezTo>
                    <a:cubicBezTo>
                      <a:pt x="195" y="6"/>
                      <a:pt x="174" y="1"/>
                      <a:pt x="157"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979;p36"/>
              <p:cNvSpPr/>
              <p:nvPr/>
            </p:nvSpPr>
            <p:spPr>
              <a:xfrm>
                <a:off x="6200525" y="2465775"/>
                <a:ext cx="40725" cy="21475"/>
              </a:xfrm>
              <a:custGeom>
                <a:avLst/>
                <a:gdLst/>
                <a:ahLst/>
                <a:cxnLst/>
                <a:rect l="l" t="t" r="r" b="b"/>
                <a:pathLst>
                  <a:path w="1629" h="859" extrusionOk="0">
                    <a:moveTo>
                      <a:pt x="1" y="0"/>
                    </a:moveTo>
                    <a:cubicBezTo>
                      <a:pt x="20" y="99"/>
                      <a:pt x="50" y="198"/>
                      <a:pt x="109" y="276"/>
                    </a:cubicBezTo>
                    <a:cubicBezTo>
                      <a:pt x="328" y="646"/>
                      <a:pt x="718" y="859"/>
                      <a:pt x="1134" y="859"/>
                    </a:cubicBezTo>
                    <a:cubicBezTo>
                      <a:pt x="1206" y="859"/>
                      <a:pt x="1279" y="852"/>
                      <a:pt x="1352" y="839"/>
                    </a:cubicBezTo>
                    <a:cubicBezTo>
                      <a:pt x="1451" y="819"/>
                      <a:pt x="1550" y="790"/>
                      <a:pt x="1629" y="730"/>
                    </a:cubicBezTo>
                    <a:cubicBezTo>
                      <a:pt x="1629" y="729"/>
                      <a:pt x="1628" y="729"/>
                      <a:pt x="1626" y="729"/>
                    </a:cubicBezTo>
                    <a:cubicBezTo>
                      <a:pt x="1609" y="729"/>
                      <a:pt x="1504" y="772"/>
                      <a:pt x="1343" y="790"/>
                    </a:cubicBezTo>
                    <a:cubicBezTo>
                      <a:pt x="1290" y="796"/>
                      <a:pt x="1238" y="800"/>
                      <a:pt x="1186" y="800"/>
                    </a:cubicBezTo>
                    <a:cubicBezTo>
                      <a:pt x="777" y="800"/>
                      <a:pt x="385" y="597"/>
                      <a:pt x="149" y="247"/>
                    </a:cubicBezTo>
                    <a:cubicBezTo>
                      <a:pt x="50" y="109"/>
                      <a:pt x="20" y="0"/>
                      <a:pt x="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980;p36"/>
              <p:cNvSpPr/>
              <p:nvPr/>
            </p:nvSpPr>
            <p:spPr>
              <a:xfrm>
                <a:off x="6075700" y="2463550"/>
                <a:ext cx="27675" cy="24350"/>
              </a:xfrm>
              <a:custGeom>
                <a:avLst/>
                <a:gdLst/>
                <a:ahLst/>
                <a:cxnLst/>
                <a:rect l="l" t="t" r="r" b="b"/>
                <a:pathLst>
                  <a:path w="1107" h="974" extrusionOk="0">
                    <a:moveTo>
                      <a:pt x="1086" y="0"/>
                    </a:moveTo>
                    <a:lnTo>
                      <a:pt x="1086" y="0"/>
                    </a:lnTo>
                    <a:cubicBezTo>
                      <a:pt x="1067" y="0"/>
                      <a:pt x="1067" y="89"/>
                      <a:pt x="1027" y="227"/>
                    </a:cubicBezTo>
                    <a:cubicBezTo>
                      <a:pt x="968" y="405"/>
                      <a:pt x="869" y="563"/>
                      <a:pt x="731" y="691"/>
                    </a:cubicBezTo>
                    <a:cubicBezTo>
                      <a:pt x="593" y="810"/>
                      <a:pt x="415" y="888"/>
                      <a:pt x="238" y="918"/>
                    </a:cubicBezTo>
                    <a:cubicBezTo>
                      <a:pt x="100" y="948"/>
                      <a:pt x="1" y="938"/>
                      <a:pt x="1" y="948"/>
                    </a:cubicBezTo>
                    <a:cubicBezTo>
                      <a:pt x="51" y="966"/>
                      <a:pt x="101" y="973"/>
                      <a:pt x="154" y="973"/>
                    </a:cubicBezTo>
                    <a:cubicBezTo>
                      <a:pt x="184" y="973"/>
                      <a:pt x="215" y="971"/>
                      <a:pt x="248" y="967"/>
                    </a:cubicBezTo>
                    <a:cubicBezTo>
                      <a:pt x="435" y="948"/>
                      <a:pt x="623" y="869"/>
                      <a:pt x="780" y="740"/>
                    </a:cubicBezTo>
                    <a:cubicBezTo>
                      <a:pt x="928" y="602"/>
                      <a:pt x="1027" y="435"/>
                      <a:pt x="1076" y="247"/>
                    </a:cubicBezTo>
                    <a:cubicBezTo>
                      <a:pt x="1096" y="168"/>
                      <a:pt x="1106" y="79"/>
                      <a:pt x="108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981;p36"/>
              <p:cNvSpPr/>
              <p:nvPr/>
            </p:nvSpPr>
            <p:spPr>
              <a:xfrm>
                <a:off x="6017750" y="2200600"/>
                <a:ext cx="281475" cy="263725"/>
              </a:xfrm>
              <a:custGeom>
                <a:avLst/>
                <a:gdLst/>
                <a:ahLst/>
                <a:cxnLst/>
                <a:rect l="l" t="t" r="r" b="b"/>
                <a:pathLst>
                  <a:path w="11259" h="10549" extrusionOk="0">
                    <a:moveTo>
                      <a:pt x="4618" y="0"/>
                    </a:moveTo>
                    <a:cubicBezTo>
                      <a:pt x="4312" y="40"/>
                      <a:pt x="2497" y="69"/>
                      <a:pt x="1875" y="691"/>
                    </a:cubicBezTo>
                    <a:lnTo>
                      <a:pt x="0" y="4144"/>
                    </a:lnTo>
                    <a:lnTo>
                      <a:pt x="2013" y="5555"/>
                    </a:lnTo>
                    <a:lnTo>
                      <a:pt x="2635" y="4371"/>
                    </a:lnTo>
                    <a:lnTo>
                      <a:pt x="2536" y="6581"/>
                    </a:lnTo>
                    <a:lnTo>
                      <a:pt x="2201" y="10479"/>
                    </a:lnTo>
                    <a:lnTo>
                      <a:pt x="8703" y="10548"/>
                    </a:lnTo>
                    <a:lnTo>
                      <a:pt x="8624" y="7016"/>
                    </a:lnTo>
                    <a:lnTo>
                      <a:pt x="8624" y="4450"/>
                    </a:lnTo>
                    <a:lnTo>
                      <a:pt x="9561" y="5368"/>
                    </a:lnTo>
                    <a:lnTo>
                      <a:pt x="11258" y="3227"/>
                    </a:lnTo>
                    <a:lnTo>
                      <a:pt x="9167" y="1115"/>
                    </a:lnTo>
                    <a:cubicBezTo>
                      <a:pt x="8762" y="691"/>
                      <a:pt x="8269" y="365"/>
                      <a:pt x="7716" y="168"/>
                    </a:cubicBezTo>
                    <a:cubicBezTo>
                      <a:pt x="7420" y="69"/>
                      <a:pt x="7114" y="10"/>
                      <a:pt x="6808" y="0"/>
                    </a:cubicBezTo>
                    <a:cubicBezTo>
                      <a:pt x="6453" y="114"/>
                      <a:pt x="6083" y="170"/>
                      <a:pt x="5713" y="170"/>
                    </a:cubicBezTo>
                    <a:cubicBezTo>
                      <a:pt x="5343" y="170"/>
                      <a:pt x="4973" y="114"/>
                      <a:pt x="4618"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982;p36"/>
              <p:cNvSpPr/>
              <p:nvPr/>
            </p:nvSpPr>
            <p:spPr>
              <a:xfrm>
                <a:off x="6096175" y="2089350"/>
                <a:ext cx="114000" cy="10875"/>
              </a:xfrm>
              <a:custGeom>
                <a:avLst/>
                <a:gdLst/>
                <a:ahLst/>
                <a:cxnLst/>
                <a:rect l="l" t="t" r="r" b="b"/>
                <a:pathLst>
                  <a:path w="4560" h="435" extrusionOk="0">
                    <a:moveTo>
                      <a:pt x="218" y="0"/>
                    </a:moveTo>
                    <a:cubicBezTo>
                      <a:pt x="100" y="0"/>
                      <a:pt x="1" y="99"/>
                      <a:pt x="1" y="217"/>
                    </a:cubicBezTo>
                    <a:cubicBezTo>
                      <a:pt x="1" y="336"/>
                      <a:pt x="100" y="434"/>
                      <a:pt x="218" y="434"/>
                    </a:cubicBezTo>
                    <a:lnTo>
                      <a:pt x="4342" y="434"/>
                    </a:lnTo>
                    <a:cubicBezTo>
                      <a:pt x="4461" y="434"/>
                      <a:pt x="4559" y="336"/>
                      <a:pt x="4559" y="217"/>
                    </a:cubicBezTo>
                    <a:cubicBezTo>
                      <a:pt x="4559" y="99"/>
                      <a:pt x="4461" y="0"/>
                      <a:pt x="43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983;p36"/>
              <p:cNvSpPr/>
              <p:nvPr/>
            </p:nvSpPr>
            <p:spPr>
              <a:xfrm>
                <a:off x="6105300" y="2035075"/>
                <a:ext cx="96000" cy="55525"/>
              </a:xfrm>
              <a:custGeom>
                <a:avLst/>
                <a:gdLst/>
                <a:ahLst/>
                <a:cxnLst/>
                <a:rect l="l" t="t" r="r" b="b"/>
                <a:pathLst>
                  <a:path w="3840" h="2221" extrusionOk="0">
                    <a:moveTo>
                      <a:pt x="1915" y="0"/>
                    </a:moveTo>
                    <a:cubicBezTo>
                      <a:pt x="859" y="0"/>
                      <a:pt x="1" y="859"/>
                      <a:pt x="1" y="1924"/>
                    </a:cubicBezTo>
                    <a:lnTo>
                      <a:pt x="1" y="2221"/>
                    </a:lnTo>
                    <a:lnTo>
                      <a:pt x="3839" y="2221"/>
                    </a:lnTo>
                    <a:lnTo>
                      <a:pt x="3839" y="1924"/>
                    </a:lnTo>
                    <a:cubicBezTo>
                      <a:pt x="3839" y="859"/>
                      <a:pt x="2971" y="0"/>
                      <a:pt x="191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984;p36"/>
              <p:cNvSpPr/>
              <p:nvPr/>
            </p:nvSpPr>
            <p:spPr>
              <a:xfrm>
                <a:off x="6144525" y="2035075"/>
                <a:ext cx="14825" cy="57750"/>
              </a:xfrm>
              <a:custGeom>
                <a:avLst/>
                <a:gdLst/>
                <a:ahLst/>
                <a:cxnLst/>
                <a:rect l="l" t="t" r="r" b="b"/>
                <a:pathLst>
                  <a:path w="593" h="2310" extrusionOk="0">
                    <a:moveTo>
                      <a:pt x="1" y="0"/>
                    </a:moveTo>
                    <a:lnTo>
                      <a:pt x="1" y="2309"/>
                    </a:lnTo>
                    <a:lnTo>
                      <a:pt x="593" y="2309"/>
                    </a:lnTo>
                    <a:lnTo>
                      <a:pt x="59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985;p36"/>
              <p:cNvSpPr/>
              <p:nvPr/>
            </p:nvSpPr>
            <p:spPr>
              <a:xfrm>
                <a:off x="6069050" y="2198125"/>
                <a:ext cx="180100" cy="288875"/>
              </a:xfrm>
              <a:custGeom>
                <a:avLst/>
                <a:gdLst/>
                <a:ahLst/>
                <a:cxnLst/>
                <a:rect l="l" t="t" r="r" b="b"/>
                <a:pathLst>
                  <a:path w="7204" h="11555" extrusionOk="0">
                    <a:moveTo>
                      <a:pt x="2102" y="1"/>
                    </a:moveTo>
                    <a:lnTo>
                      <a:pt x="395" y="247"/>
                    </a:lnTo>
                    <a:lnTo>
                      <a:pt x="1" y="11555"/>
                    </a:lnTo>
                    <a:lnTo>
                      <a:pt x="1" y="11555"/>
                    </a:lnTo>
                    <a:lnTo>
                      <a:pt x="7203" y="11150"/>
                    </a:lnTo>
                    <a:lnTo>
                      <a:pt x="6562" y="731"/>
                    </a:lnTo>
                    <a:cubicBezTo>
                      <a:pt x="6562" y="731"/>
                      <a:pt x="5573" y="83"/>
                      <a:pt x="4923" y="83"/>
                    </a:cubicBezTo>
                    <a:cubicBezTo>
                      <a:pt x="4864" y="83"/>
                      <a:pt x="4808" y="88"/>
                      <a:pt x="4756" y="99"/>
                    </a:cubicBezTo>
                    <a:lnTo>
                      <a:pt x="3257" y="5013"/>
                    </a:lnTo>
                    <a:lnTo>
                      <a:pt x="2102"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986;p36"/>
              <p:cNvSpPr/>
              <p:nvPr/>
            </p:nvSpPr>
            <p:spPr>
              <a:xfrm>
                <a:off x="6071525" y="2394975"/>
                <a:ext cx="174425" cy="17050"/>
              </a:xfrm>
              <a:custGeom>
                <a:avLst/>
                <a:gdLst/>
                <a:ahLst/>
                <a:cxnLst/>
                <a:rect l="l" t="t" r="r" b="b"/>
                <a:pathLst>
                  <a:path w="6977" h="682" extrusionOk="0">
                    <a:moveTo>
                      <a:pt x="20" y="0"/>
                    </a:moveTo>
                    <a:lnTo>
                      <a:pt x="0" y="652"/>
                    </a:lnTo>
                    <a:lnTo>
                      <a:pt x="6976" y="681"/>
                    </a:lnTo>
                    <a:lnTo>
                      <a:pt x="6927" y="60"/>
                    </a:lnTo>
                    <a:lnTo>
                      <a:pt x="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987;p36"/>
              <p:cNvSpPr/>
              <p:nvPr/>
            </p:nvSpPr>
            <p:spPr>
              <a:xfrm>
                <a:off x="6070025" y="2432725"/>
                <a:ext cx="177400" cy="17025"/>
              </a:xfrm>
              <a:custGeom>
                <a:avLst/>
                <a:gdLst/>
                <a:ahLst/>
                <a:cxnLst/>
                <a:rect l="l" t="t" r="r" b="b"/>
                <a:pathLst>
                  <a:path w="7096" h="681" extrusionOk="0">
                    <a:moveTo>
                      <a:pt x="21" y="0"/>
                    </a:moveTo>
                    <a:lnTo>
                      <a:pt x="1" y="651"/>
                    </a:lnTo>
                    <a:lnTo>
                      <a:pt x="7095" y="681"/>
                    </a:lnTo>
                    <a:lnTo>
                      <a:pt x="70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988;p36"/>
              <p:cNvSpPr/>
              <p:nvPr/>
            </p:nvSpPr>
            <p:spPr>
              <a:xfrm>
                <a:off x="6144525" y="2288650"/>
                <a:ext cx="205275" cy="109375"/>
              </a:xfrm>
              <a:custGeom>
                <a:avLst/>
                <a:gdLst/>
                <a:ahLst/>
                <a:cxnLst/>
                <a:rect l="l" t="t" r="r" b="b"/>
                <a:pathLst>
                  <a:path w="8211" h="4375" extrusionOk="0">
                    <a:moveTo>
                      <a:pt x="5951" y="1"/>
                    </a:moveTo>
                    <a:lnTo>
                      <a:pt x="4688" y="1629"/>
                    </a:lnTo>
                    <a:lnTo>
                      <a:pt x="5349" y="2211"/>
                    </a:lnTo>
                    <a:lnTo>
                      <a:pt x="563" y="1747"/>
                    </a:lnTo>
                    <a:lnTo>
                      <a:pt x="1" y="3267"/>
                    </a:lnTo>
                    <a:lnTo>
                      <a:pt x="6148" y="4362"/>
                    </a:lnTo>
                    <a:cubicBezTo>
                      <a:pt x="6211" y="4370"/>
                      <a:pt x="6276" y="4375"/>
                      <a:pt x="6345" y="4375"/>
                    </a:cubicBezTo>
                    <a:cubicBezTo>
                      <a:pt x="7060" y="4375"/>
                      <a:pt x="8024" y="3905"/>
                      <a:pt x="8141" y="3050"/>
                    </a:cubicBezTo>
                    <a:cubicBezTo>
                      <a:pt x="8210" y="2527"/>
                      <a:pt x="8033" y="2004"/>
                      <a:pt x="7668" y="1619"/>
                    </a:cubicBezTo>
                    <a:lnTo>
                      <a:pt x="595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989;p36"/>
              <p:cNvSpPr/>
              <p:nvPr/>
            </p:nvSpPr>
            <p:spPr>
              <a:xfrm>
                <a:off x="6143050" y="2035325"/>
                <a:ext cx="2250" cy="54525"/>
              </a:xfrm>
              <a:custGeom>
                <a:avLst/>
                <a:gdLst/>
                <a:ahLst/>
                <a:cxnLst/>
                <a:rect l="l" t="t" r="r" b="b"/>
                <a:pathLst>
                  <a:path w="90" h="2181" extrusionOk="0">
                    <a:moveTo>
                      <a:pt x="50" y="0"/>
                    </a:moveTo>
                    <a:cubicBezTo>
                      <a:pt x="20" y="0"/>
                      <a:pt x="1" y="494"/>
                      <a:pt x="1" y="1086"/>
                    </a:cubicBezTo>
                    <a:cubicBezTo>
                      <a:pt x="1" y="1688"/>
                      <a:pt x="20" y="2181"/>
                      <a:pt x="50" y="2181"/>
                    </a:cubicBezTo>
                    <a:cubicBezTo>
                      <a:pt x="70" y="2181"/>
                      <a:pt x="89" y="1688"/>
                      <a:pt x="89" y="1086"/>
                    </a:cubicBezTo>
                    <a:cubicBezTo>
                      <a:pt x="89" y="494"/>
                      <a:pt x="70"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990;p36"/>
              <p:cNvSpPr/>
              <p:nvPr/>
            </p:nvSpPr>
            <p:spPr>
              <a:xfrm>
                <a:off x="6157850" y="2035325"/>
                <a:ext cx="2250" cy="54525"/>
              </a:xfrm>
              <a:custGeom>
                <a:avLst/>
                <a:gdLst/>
                <a:ahLst/>
                <a:cxnLst/>
                <a:rect l="l" t="t" r="r" b="b"/>
                <a:pathLst>
                  <a:path w="90" h="2181" extrusionOk="0">
                    <a:moveTo>
                      <a:pt x="50" y="0"/>
                    </a:moveTo>
                    <a:cubicBezTo>
                      <a:pt x="20" y="0"/>
                      <a:pt x="1" y="494"/>
                      <a:pt x="1" y="1086"/>
                    </a:cubicBezTo>
                    <a:cubicBezTo>
                      <a:pt x="1" y="1688"/>
                      <a:pt x="20" y="2181"/>
                      <a:pt x="50" y="2181"/>
                    </a:cubicBezTo>
                    <a:cubicBezTo>
                      <a:pt x="70" y="2181"/>
                      <a:pt x="89" y="1688"/>
                      <a:pt x="89" y="1086"/>
                    </a:cubicBezTo>
                    <a:cubicBezTo>
                      <a:pt x="89" y="494"/>
                      <a:pt x="70"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991;p36"/>
              <p:cNvSpPr/>
              <p:nvPr/>
            </p:nvSpPr>
            <p:spPr>
              <a:xfrm>
                <a:off x="6104575" y="2088100"/>
                <a:ext cx="98200" cy="2250"/>
              </a:xfrm>
              <a:custGeom>
                <a:avLst/>
                <a:gdLst/>
                <a:ahLst/>
                <a:cxnLst/>
                <a:rect l="l" t="t" r="r" b="b"/>
                <a:pathLst>
                  <a:path w="3928" h="90" extrusionOk="0">
                    <a:moveTo>
                      <a:pt x="1964" y="1"/>
                    </a:moveTo>
                    <a:cubicBezTo>
                      <a:pt x="879" y="1"/>
                      <a:pt x="0" y="21"/>
                      <a:pt x="0" y="40"/>
                    </a:cubicBezTo>
                    <a:cubicBezTo>
                      <a:pt x="0" y="60"/>
                      <a:pt x="879" y="90"/>
                      <a:pt x="1964" y="90"/>
                    </a:cubicBezTo>
                    <a:cubicBezTo>
                      <a:pt x="3049" y="90"/>
                      <a:pt x="3927" y="60"/>
                      <a:pt x="3927" y="40"/>
                    </a:cubicBezTo>
                    <a:cubicBezTo>
                      <a:pt x="3927" y="21"/>
                      <a:pt x="3049" y="1"/>
                      <a:pt x="19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992;p36"/>
              <p:cNvSpPr/>
              <p:nvPr/>
            </p:nvSpPr>
            <p:spPr>
              <a:xfrm>
                <a:off x="6159325" y="2035075"/>
                <a:ext cx="7425" cy="54300"/>
              </a:xfrm>
              <a:custGeom>
                <a:avLst/>
                <a:gdLst/>
                <a:ahLst/>
                <a:cxnLst/>
                <a:rect l="l" t="t" r="r" b="b"/>
                <a:pathLst>
                  <a:path w="297" h="2172" extrusionOk="0">
                    <a:moveTo>
                      <a:pt x="1" y="0"/>
                    </a:moveTo>
                    <a:lnTo>
                      <a:pt x="1" y="2171"/>
                    </a:lnTo>
                    <a:lnTo>
                      <a:pt x="297" y="79"/>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993;p36"/>
              <p:cNvSpPr/>
              <p:nvPr/>
            </p:nvSpPr>
            <p:spPr>
              <a:xfrm>
                <a:off x="6108525" y="2044200"/>
                <a:ext cx="29375" cy="37275"/>
              </a:xfrm>
              <a:custGeom>
                <a:avLst/>
                <a:gdLst/>
                <a:ahLst/>
                <a:cxnLst/>
                <a:rect l="l" t="t" r="r" b="b"/>
                <a:pathLst>
                  <a:path w="1175" h="1491" extrusionOk="0">
                    <a:moveTo>
                      <a:pt x="1174" y="1"/>
                    </a:moveTo>
                    <a:cubicBezTo>
                      <a:pt x="1076" y="1"/>
                      <a:pt x="977" y="30"/>
                      <a:pt x="898" y="79"/>
                    </a:cubicBezTo>
                    <a:cubicBezTo>
                      <a:pt x="454" y="297"/>
                      <a:pt x="138" y="711"/>
                      <a:pt x="30" y="1194"/>
                    </a:cubicBezTo>
                    <a:cubicBezTo>
                      <a:pt x="0" y="1293"/>
                      <a:pt x="0" y="1392"/>
                      <a:pt x="20" y="1490"/>
                    </a:cubicBezTo>
                    <a:cubicBezTo>
                      <a:pt x="50" y="1392"/>
                      <a:pt x="79" y="1303"/>
                      <a:pt x="99" y="1204"/>
                    </a:cubicBezTo>
                    <a:cubicBezTo>
                      <a:pt x="158" y="987"/>
                      <a:pt x="267" y="770"/>
                      <a:pt x="405" y="593"/>
                    </a:cubicBezTo>
                    <a:cubicBezTo>
                      <a:pt x="543" y="405"/>
                      <a:pt x="721" y="257"/>
                      <a:pt x="918" y="139"/>
                    </a:cubicBezTo>
                    <a:cubicBezTo>
                      <a:pt x="1007" y="99"/>
                      <a:pt x="1095" y="50"/>
                      <a:pt x="1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994;p36"/>
              <p:cNvSpPr/>
              <p:nvPr/>
            </p:nvSpPr>
            <p:spPr>
              <a:xfrm>
                <a:off x="6131700" y="2141075"/>
                <a:ext cx="13600" cy="8250"/>
              </a:xfrm>
              <a:custGeom>
                <a:avLst/>
                <a:gdLst/>
                <a:ahLst/>
                <a:cxnLst/>
                <a:rect l="l" t="t" r="r" b="b"/>
                <a:pathLst>
                  <a:path w="544" h="330" extrusionOk="0">
                    <a:moveTo>
                      <a:pt x="524" y="0"/>
                    </a:moveTo>
                    <a:cubicBezTo>
                      <a:pt x="487" y="0"/>
                      <a:pt x="372" y="71"/>
                      <a:pt x="257" y="141"/>
                    </a:cubicBezTo>
                    <a:cubicBezTo>
                      <a:pt x="119" y="230"/>
                      <a:pt x="1" y="289"/>
                      <a:pt x="11" y="319"/>
                    </a:cubicBezTo>
                    <a:cubicBezTo>
                      <a:pt x="11" y="326"/>
                      <a:pt x="19" y="330"/>
                      <a:pt x="34" y="330"/>
                    </a:cubicBezTo>
                    <a:cubicBezTo>
                      <a:pt x="79" y="330"/>
                      <a:pt x="187" y="295"/>
                      <a:pt x="307" y="220"/>
                    </a:cubicBezTo>
                    <a:cubicBezTo>
                      <a:pt x="455" y="132"/>
                      <a:pt x="543" y="23"/>
                      <a:pt x="534" y="3"/>
                    </a:cubicBezTo>
                    <a:cubicBezTo>
                      <a:pt x="531" y="1"/>
                      <a:pt x="528" y="0"/>
                      <a:pt x="5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995;p36"/>
              <p:cNvSpPr/>
              <p:nvPr/>
            </p:nvSpPr>
            <p:spPr>
              <a:xfrm>
                <a:off x="6091000" y="2309250"/>
                <a:ext cx="68100" cy="60925"/>
              </a:xfrm>
              <a:custGeom>
                <a:avLst/>
                <a:gdLst/>
                <a:ahLst/>
                <a:cxnLst/>
                <a:rect l="l" t="t" r="r" b="b"/>
                <a:pathLst>
                  <a:path w="2724" h="2437" extrusionOk="0">
                    <a:moveTo>
                      <a:pt x="1809" y="1"/>
                    </a:moveTo>
                    <a:cubicBezTo>
                      <a:pt x="1767" y="1"/>
                      <a:pt x="1724" y="21"/>
                      <a:pt x="1698" y="65"/>
                    </a:cubicBezTo>
                    <a:cubicBezTo>
                      <a:pt x="1658" y="163"/>
                      <a:pt x="1737" y="489"/>
                      <a:pt x="1974" y="795"/>
                    </a:cubicBezTo>
                    <a:cubicBezTo>
                      <a:pt x="2099" y="945"/>
                      <a:pt x="2009" y="989"/>
                      <a:pt x="1859" y="989"/>
                    </a:cubicBezTo>
                    <a:cubicBezTo>
                      <a:pt x="1714" y="989"/>
                      <a:pt x="1514" y="947"/>
                      <a:pt x="1402" y="923"/>
                    </a:cubicBezTo>
                    <a:cubicBezTo>
                      <a:pt x="1233" y="892"/>
                      <a:pt x="782" y="826"/>
                      <a:pt x="559" y="826"/>
                    </a:cubicBezTo>
                    <a:cubicBezTo>
                      <a:pt x="495" y="826"/>
                      <a:pt x="450" y="831"/>
                      <a:pt x="435" y="844"/>
                    </a:cubicBezTo>
                    <a:cubicBezTo>
                      <a:pt x="336" y="933"/>
                      <a:pt x="405" y="1051"/>
                      <a:pt x="632" y="1081"/>
                    </a:cubicBezTo>
                    <a:cubicBezTo>
                      <a:pt x="859" y="1121"/>
                      <a:pt x="1510" y="1278"/>
                      <a:pt x="1471" y="1397"/>
                    </a:cubicBezTo>
                    <a:cubicBezTo>
                      <a:pt x="1465" y="1418"/>
                      <a:pt x="1419" y="1426"/>
                      <a:pt x="1349" y="1426"/>
                    </a:cubicBezTo>
                    <a:cubicBezTo>
                      <a:pt x="1056" y="1426"/>
                      <a:pt x="336" y="1278"/>
                      <a:pt x="336" y="1278"/>
                    </a:cubicBezTo>
                    <a:cubicBezTo>
                      <a:pt x="336" y="1278"/>
                      <a:pt x="261" y="1250"/>
                      <a:pt x="189" y="1250"/>
                    </a:cubicBezTo>
                    <a:cubicBezTo>
                      <a:pt x="132" y="1250"/>
                      <a:pt x="77" y="1267"/>
                      <a:pt x="60" y="1328"/>
                    </a:cubicBezTo>
                    <a:cubicBezTo>
                      <a:pt x="1" y="1565"/>
                      <a:pt x="1204" y="1713"/>
                      <a:pt x="1313" y="1732"/>
                    </a:cubicBezTo>
                    <a:cubicBezTo>
                      <a:pt x="1398" y="1742"/>
                      <a:pt x="1374" y="1851"/>
                      <a:pt x="1294" y="1851"/>
                    </a:cubicBezTo>
                    <a:cubicBezTo>
                      <a:pt x="1290" y="1851"/>
                      <a:pt x="1287" y="1851"/>
                      <a:pt x="1283" y="1851"/>
                    </a:cubicBezTo>
                    <a:cubicBezTo>
                      <a:pt x="1224" y="1844"/>
                      <a:pt x="750" y="1732"/>
                      <a:pt x="421" y="1732"/>
                    </a:cubicBezTo>
                    <a:cubicBezTo>
                      <a:pt x="259" y="1732"/>
                      <a:pt x="132" y="1759"/>
                      <a:pt x="109" y="1841"/>
                    </a:cubicBezTo>
                    <a:cubicBezTo>
                      <a:pt x="60" y="2028"/>
                      <a:pt x="1096" y="1979"/>
                      <a:pt x="1283" y="2147"/>
                    </a:cubicBezTo>
                    <a:cubicBezTo>
                      <a:pt x="1344" y="2201"/>
                      <a:pt x="1282" y="2215"/>
                      <a:pt x="1169" y="2215"/>
                    </a:cubicBezTo>
                    <a:cubicBezTo>
                      <a:pt x="1052" y="2215"/>
                      <a:pt x="879" y="2200"/>
                      <a:pt x="731" y="2200"/>
                    </a:cubicBezTo>
                    <a:cubicBezTo>
                      <a:pt x="584" y="2200"/>
                      <a:pt x="461" y="2215"/>
                      <a:pt x="445" y="2275"/>
                    </a:cubicBezTo>
                    <a:cubicBezTo>
                      <a:pt x="435" y="2344"/>
                      <a:pt x="425" y="2393"/>
                      <a:pt x="1007" y="2433"/>
                    </a:cubicBezTo>
                    <a:cubicBezTo>
                      <a:pt x="1111" y="2435"/>
                      <a:pt x="1214" y="2437"/>
                      <a:pt x="1316" y="2437"/>
                    </a:cubicBezTo>
                    <a:cubicBezTo>
                      <a:pt x="1624" y="2437"/>
                      <a:pt x="1930" y="2425"/>
                      <a:pt x="2241" y="2403"/>
                    </a:cubicBezTo>
                    <a:lnTo>
                      <a:pt x="2724" y="933"/>
                    </a:lnTo>
                    <a:cubicBezTo>
                      <a:pt x="2586" y="854"/>
                      <a:pt x="2458" y="765"/>
                      <a:pt x="2329" y="676"/>
                    </a:cubicBezTo>
                    <a:cubicBezTo>
                      <a:pt x="2241" y="607"/>
                      <a:pt x="2171" y="528"/>
                      <a:pt x="2112" y="440"/>
                    </a:cubicBezTo>
                    <a:cubicBezTo>
                      <a:pt x="2033" y="341"/>
                      <a:pt x="1974" y="223"/>
                      <a:pt x="1925" y="94"/>
                    </a:cubicBezTo>
                    <a:cubicBezTo>
                      <a:pt x="1914" y="34"/>
                      <a:pt x="1863" y="1"/>
                      <a:pt x="180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2010;p36"/>
            <p:cNvGrpSpPr/>
            <p:nvPr/>
          </p:nvGrpSpPr>
          <p:grpSpPr>
            <a:xfrm>
              <a:off x="434765" y="3156210"/>
              <a:ext cx="8274470" cy="1392109"/>
              <a:chOff x="545900" y="3595725"/>
              <a:chExt cx="6289025" cy="1058075"/>
            </a:xfrm>
          </p:grpSpPr>
          <p:sp>
            <p:nvSpPr>
              <p:cNvPr id="712" name="Google Shape;2011;p36"/>
              <p:cNvSpPr/>
              <p:nvPr/>
            </p:nvSpPr>
            <p:spPr>
              <a:xfrm>
                <a:off x="6179725" y="4203600"/>
                <a:ext cx="655200" cy="444525"/>
              </a:xfrm>
              <a:custGeom>
                <a:avLst/>
                <a:gdLst/>
                <a:ahLst/>
                <a:cxnLst/>
                <a:rect l="l" t="t" r="r" b="b"/>
                <a:pathLst>
                  <a:path w="26208" h="17781" extrusionOk="0">
                    <a:moveTo>
                      <a:pt x="2685" y="0"/>
                    </a:moveTo>
                    <a:lnTo>
                      <a:pt x="1" y="3582"/>
                    </a:lnTo>
                    <a:lnTo>
                      <a:pt x="12394" y="17781"/>
                    </a:lnTo>
                    <a:lnTo>
                      <a:pt x="26208" y="17781"/>
                    </a:lnTo>
                    <a:lnTo>
                      <a:pt x="26208" y="11851"/>
                    </a:lnTo>
                    <a:lnTo>
                      <a:pt x="13104" y="11851"/>
                    </a:lnTo>
                    <a:lnTo>
                      <a:pt x="268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012;p36"/>
              <p:cNvSpPr/>
              <p:nvPr/>
            </p:nvSpPr>
            <p:spPr>
              <a:xfrm>
                <a:off x="5955250" y="3972700"/>
                <a:ext cx="100925" cy="218825"/>
              </a:xfrm>
              <a:custGeom>
                <a:avLst/>
                <a:gdLst/>
                <a:ahLst/>
                <a:cxnLst/>
                <a:rect l="l" t="t" r="r" b="b"/>
                <a:pathLst>
                  <a:path w="4037" h="8753" extrusionOk="0">
                    <a:moveTo>
                      <a:pt x="1" y="1"/>
                    </a:moveTo>
                    <a:cubicBezTo>
                      <a:pt x="1" y="11"/>
                      <a:pt x="139" y="50"/>
                      <a:pt x="395" y="129"/>
                    </a:cubicBezTo>
                    <a:cubicBezTo>
                      <a:pt x="741" y="257"/>
                      <a:pt x="1076" y="435"/>
                      <a:pt x="1382" y="642"/>
                    </a:cubicBezTo>
                    <a:cubicBezTo>
                      <a:pt x="1826" y="968"/>
                      <a:pt x="2221" y="1353"/>
                      <a:pt x="2546" y="1797"/>
                    </a:cubicBezTo>
                    <a:cubicBezTo>
                      <a:pt x="2941" y="2339"/>
                      <a:pt x="3257" y="2951"/>
                      <a:pt x="3474" y="3593"/>
                    </a:cubicBezTo>
                    <a:cubicBezTo>
                      <a:pt x="3681" y="4234"/>
                      <a:pt x="3809" y="4895"/>
                      <a:pt x="3878" y="5566"/>
                    </a:cubicBezTo>
                    <a:cubicBezTo>
                      <a:pt x="3948" y="6188"/>
                      <a:pt x="3977" y="6750"/>
                      <a:pt x="3977" y="7224"/>
                    </a:cubicBezTo>
                    <a:lnTo>
                      <a:pt x="3977" y="8339"/>
                    </a:lnTo>
                    <a:lnTo>
                      <a:pt x="3977" y="8644"/>
                    </a:lnTo>
                    <a:cubicBezTo>
                      <a:pt x="3977" y="8684"/>
                      <a:pt x="3977" y="8714"/>
                      <a:pt x="3987" y="8753"/>
                    </a:cubicBezTo>
                    <a:cubicBezTo>
                      <a:pt x="3987" y="8714"/>
                      <a:pt x="3997" y="8684"/>
                      <a:pt x="3997" y="8644"/>
                    </a:cubicBezTo>
                    <a:cubicBezTo>
                      <a:pt x="3997" y="8566"/>
                      <a:pt x="4007" y="8467"/>
                      <a:pt x="4007" y="8339"/>
                    </a:cubicBezTo>
                    <a:cubicBezTo>
                      <a:pt x="4017" y="8082"/>
                      <a:pt x="4036" y="7697"/>
                      <a:pt x="4036" y="7224"/>
                    </a:cubicBezTo>
                    <a:cubicBezTo>
                      <a:pt x="4036" y="6661"/>
                      <a:pt x="4007" y="6109"/>
                      <a:pt x="3957" y="5556"/>
                    </a:cubicBezTo>
                    <a:cubicBezTo>
                      <a:pt x="3888" y="4875"/>
                      <a:pt x="3760" y="4204"/>
                      <a:pt x="3553" y="3563"/>
                    </a:cubicBezTo>
                    <a:cubicBezTo>
                      <a:pt x="3336" y="2912"/>
                      <a:pt x="3010" y="2300"/>
                      <a:pt x="2606" y="1747"/>
                    </a:cubicBezTo>
                    <a:cubicBezTo>
                      <a:pt x="2270" y="1303"/>
                      <a:pt x="1866" y="909"/>
                      <a:pt x="1412" y="593"/>
                    </a:cubicBezTo>
                    <a:cubicBezTo>
                      <a:pt x="1096" y="386"/>
                      <a:pt x="760" y="218"/>
                      <a:pt x="395" y="100"/>
                    </a:cubicBezTo>
                    <a:cubicBezTo>
                      <a:pt x="307" y="70"/>
                      <a:pt x="208" y="40"/>
                      <a:pt x="99" y="21"/>
                    </a:cubicBezTo>
                    <a:cubicBezTo>
                      <a:pt x="70" y="11"/>
                      <a:pt x="30"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013;p36"/>
              <p:cNvSpPr/>
              <p:nvPr/>
            </p:nvSpPr>
            <p:spPr>
              <a:xfrm>
                <a:off x="5968825" y="3942625"/>
                <a:ext cx="101650" cy="248900"/>
              </a:xfrm>
              <a:custGeom>
                <a:avLst/>
                <a:gdLst/>
                <a:ahLst/>
                <a:cxnLst/>
                <a:rect l="l" t="t" r="r" b="b"/>
                <a:pathLst>
                  <a:path w="4066" h="9956" extrusionOk="0">
                    <a:moveTo>
                      <a:pt x="10" y="0"/>
                    </a:moveTo>
                    <a:cubicBezTo>
                      <a:pt x="0" y="10"/>
                      <a:pt x="158" y="69"/>
                      <a:pt x="415" y="198"/>
                    </a:cubicBezTo>
                    <a:cubicBezTo>
                      <a:pt x="770" y="385"/>
                      <a:pt x="1115" y="612"/>
                      <a:pt x="1421" y="888"/>
                    </a:cubicBezTo>
                    <a:cubicBezTo>
                      <a:pt x="1875" y="1283"/>
                      <a:pt x="2270" y="1747"/>
                      <a:pt x="2595" y="2260"/>
                    </a:cubicBezTo>
                    <a:cubicBezTo>
                      <a:pt x="2990" y="2881"/>
                      <a:pt x="3306" y="3562"/>
                      <a:pt x="3513" y="4273"/>
                    </a:cubicBezTo>
                    <a:cubicBezTo>
                      <a:pt x="3720" y="4983"/>
                      <a:pt x="3849" y="5713"/>
                      <a:pt x="3918" y="6453"/>
                    </a:cubicBezTo>
                    <a:cubicBezTo>
                      <a:pt x="3987" y="7134"/>
                      <a:pt x="4006" y="7756"/>
                      <a:pt x="4016" y="8279"/>
                    </a:cubicBezTo>
                    <a:cubicBezTo>
                      <a:pt x="4026" y="8802"/>
                      <a:pt x="4026" y="9216"/>
                      <a:pt x="4026" y="9512"/>
                    </a:cubicBezTo>
                    <a:lnTo>
                      <a:pt x="4026" y="9838"/>
                    </a:lnTo>
                    <a:cubicBezTo>
                      <a:pt x="4016" y="9877"/>
                      <a:pt x="4016" y="9917"/>
                      <a:pt x="4026" y="9956"/>
                    </a:cubicBezTo>
                    <a:cubicBezTo>
                      <a:pt x="4036" y="9926"/>
                      <a:pt x="4036" y="9887"/>
                      <a:pt x="4036" y="9847"/>
                    </a:cubicBezTo>
                    <a:cubicBezTo>
                      <a:pt x="4036" y="9759"/>
                      <a:pt x="4046" y="9650"/>
                      <a:pt x="4046" y="9512"/>
                    </a:cubicBezTo>
                    <a:cubicBezTo>
                      <a:pt x="4056" y="9216"/>
                      <a:pt x="4066" y="8802"/>
                      <a:pt x="4066" y="8279"/>
                    </a:cubicBezTo>
                    <a:cubicBezTo>
                      <a:pt x="4066" y="7756"/>
                      <a:pt x="4056" y="7144"/>
                      <a:pt x="3997" y="6453"/>
                    </a:cubicBezTo>
                    <a:cubicBezTo>
                      <a:pt x="3928" y="5713"/>
                      <a:pt x="3789" y="4973"/>
                      <a:pt x="3592" y="4253"/>
                    </a:cubicBezTo>
                    <a:cubicBezTo>
                      <a:pt x="3375" y="3533"/>
                      <a:pt x="3069" y="2842"/>
                      <a:pt x="2665" y="2210"/>
                    </a:cubicBezTo>
                    <a:cubicBezTo>
                      <a:pt x="2339" y="1697"/>
                      <a:pt x="1924" y="1234"/>
                      <a:pt x="1461" y="839"/>
                    </a:cubicBezTo>
                    <a:cubicBezTo>
                      <a:pt x="1145" y="572"/>
                      <a:pt x="800" y="346"/>
                      <a:pt x="425" y="168"/>
                    </a:cubicBezTo>
                    <a:cubicBezTo>
                      <a:pt x="326" y="119"/>
                      <a:pt x="227" y="69"/>
                      <a:pt x="119" y="40"/>
                    </a:cubicBezTo>
                    <a:cubicBezTo>
                      <a:pt x="79" y="20"/>
                      <a:pt x="50" y="10"/>
                      <a:pt x="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014;p36"/>
              <p:cNvSpPr/>
              <p:nvPr/>
            </p:nvSpPr>
            <p:spPr>
              <a:xfrm>
                <a:off x="5617300" y="3731950"/>
                <a:ext cx="23950" cy="202050"/>
              </a:xfrm>
              <a:custGeom>
                <a:avLst/>
                <a:gdLst/>
                <a:ahLst/>
                <a:cxnLst/>
                <a:rect l="l" t="t" r="r" b="b"/>
                <a:pathLst>
                  <a:path w="958" h="8082" extrusionOk="0">
                    <a:moveTo>
                      <a:pt x="1" y="1"/>
                    </a:moveTo>
                    <a:lnTo>
                      <a:pt x="218" y="8082"/>
                    </a:lnTo>
                    <a:lnTo>
                      <a:pt x="869" y="8072"/>
                    </a:lnTo>
                    <a:cubicBezTo>
                      <a:pt x="869" y="8072"/>
                      <a:pt x="958" y="90"/>
                      <a:pt x="90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015;p36"/>
              <p:cNvSpPr/>
              <p:nvPr/>
            </p:nvSpPr>
            <p:spPr>
              <a:xfrm>
                <a:off x="5600050" y="3906850"/>
                <a:ext cx="60950" cy="78725"/>
              </a:xfrm>
              <a:custGeom>
                <a:avLst/>
                <a:gdLst/>
                <a:ahLst/>
                <a:cxnLst/>
                <a:rect l="l" t="t" r="r" b="b"/>
                <a:pathLst>
                  <a:path w="2438" h="3149" extrusionOk="0">
                    <a:moveTo>
                      <a:pt x="849" y="0"/>
                    </a:moveTo>
                    <a:lnTo>
                      <a:pt x="819" y="1125"/>
                    </a:lnTo>
                    <a:lnTo>
                      <a:pt x="30" y="1717"/>
                    </a:lnTo>
                    <a:lnTo>
                      <a:pt x="0" y="2398"/>
                    </a:lnTo>
                    <a:lnTo>
                      <a:pt x="612" y="3148"/>
                    </a:lnTo>
                    <a:lnTo>
                      <a:pt x="572" y="1994"/>
                    </a:lnTo>
                    <a:lnTo>
                      <a:pt x="1164" y="1688"/>
                    </a:lnTo>
                    <a:lnTo>
                      <a:pt x="1855" y="2053"/>
                    </a:lnTo>
                    <a:lnTo>
                      <a:pt x="1875" y="3118"/>
                    </a:lnTo>
                    <a:lnTo>
                      <a:pt x="2437" y="2349"/>
                    </a:lnTo>
                    <a:lnTo>
                      <a:pt x="2437" y="1609"/>
                    </a:lnTo>
                    <a:lnTo>
                      <a:pt x="1589" y="1165"/>
                    </a:lnTo>
                    <a:lnTo>
                      <a:pt x="1599" y="40"/>
                    </a:lnTo>
                    <a:lnTo>
                      <a:pt x="84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016;p36"/>
              <p:cNvSpPr/>
              <p:nvPr/>
            </p:nvSpPr>
            <p:spPr>
              <a:xfrm>
                <a:off x="5709325" y="3686625"/>
                <a:ext cx="263225" cy="284100"/>
              </a:xfrm>
              <a:custGeom>
                <a:avLst/>
                <a:gdLst/>
                <a:ahLst/>
                <a:cxnLst/>
                <a:rect l="l" t="t" r="r" b="b"/>
                <a:pathLst>
                  <a:path w="10529" h="11364" extrusionOk="0">
                    <a:moveTo>
                      <a:pt x="2107" y="0"/>
                    </a:moveTo>
                    <a:cubicBezTo>
                      <a:pt x="1685" y="0"/>
                      <a:pt x="1259" y="142"/>
                      <a:pt x="908" y="432"/>
                    </a:cubicBezTo>
                    <a:cubicBezTo>
                      <a:pt x="109" y="1093"/>
                      <a:pt x="0" y="2278"/>
                      <a:pt x="661" y="3077"/>
                    </a:cubicBezTo>
                    <a:lnTo>
                      <a:pt x="6976" y="10684"/>
                    </a:lnTo>
                    <a:cubicBezTo>
                      <a:pt x="7347" y="11132"/>
                      <a:pt x="7882" y="11363"/>
                      <a:pt x="8421" y="11363"/>
                    </a:cubicBezTo>
                    <a:cubicBezTo>
                      <a:pt x="8844" y="11363"/>
                      <a:pt x="9269" y="11221"/>
                      <a:pt x="9621" y="10931"/>
                    </a:cubicBezTo>
                    <a:cubicBezTo>
                      <a:pt x="10410" y="10270"/>
                      <a:pt x="10528" y="9086"/>
                      <a:pt x="9867" y="8287"/>
                    </a:cubicBezTo>
                    <a:lnTo>
                      <a:pt x="3552" y="679"/>
                    </a:lnTo>
                    <a:cubicBezTo>
                      <a:pt x="3182" y="231"/>
                      <a:pt x="2647" y="0"/>
                      <a:pt x="2107"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017;p36"/>
              <p:cNvSpPr/>
              <p:nvPr/>
            </p:nvSpPr>
            <p:spPr>
              <a:xfrm>
                <a:off x="5601275" y="3703600"/>
                <a:ext cx="199350" cy="58975"/>
              </a:xfrm>
              <a:custGeom>
                <a:avLst/>
                <a:gdLst/>
                <a:ahLst/>
                <a:cxnLst/>
                <a:rect l="l" t="t" r="r" b="b"/>
                <a:pathLst>
                  <a:path w="7974" h="2359" extrusionOk="0">
                    <a:moveTo>
                      <a:pt x="1175" y="0"/>
                    </a:moveTo>
                    <a:cubicBezTo>
                      <a:pt x="523" y="0"/>
                      <a:pt x="0" y="523"/>
                      <a:pt x="0" y="1174"/>
                    </a:cubicBezTo>
                    <a:cubicBezTo>
                      <a:pt x="0" y="1825"/>
                      <a:pt x="523" y="2358"/>
                      <a:pt x="1175" y="2358"/>
                    </a:cubicBezTo>
                    <a:lnTo>
                      <a:pt x="6789" y="2358"/>
                    </a:lnTo>
                    <a:cubicBezTo>
                      <a:pt x="7440" y="2358"/>
                      <a:pt x="7973" y="1825"/>
                      <a:pt x="7973" y="1174"/>
                    </a:cubicBezTo>
                    <a:cubicBezTo>
                      <a:pt x="7973" y="523"/>
                      <a:pt x="7440" y="0"/>
                      <a:pt x="6789"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018;p36"/>
              <p:cNvSpPr/>
              <p:nvPr/>
            </p:nvSpPr>
            <p:spPr>
              <a:xfrm>
                <a:off x="5845000" y="3870100"/>
                <a:ext cx="131750" cy="414425"/>
              </a:xfrm>
              <a:custGeom>
                <a:avLst/>
                <a:gdLst/>
                <a:ahLst/>
                <a:cxnLst/>
                <a:rect l="l" t="t" r="r" b="b"/>
                <a:pathLst>
                  <a:path w="5270" h="16577" extrusionOk="0">
                    <a:moveTo>
                      <a:pt x="1904" y="0"/>
                    </a:moveTo>
                    <a:cubicBezTo>
                      <a:pt x="849" y="0"/>
                      <a:pt x="0" y="849"/>
                      <a:pt x="0" y="1905"/>
                    </a:cubicBezTo>
                    <a:lnTo>
                      <a:pt x="0" y="14673"/>
                    </a:lnTo>
                    <a:cubicBezTo>
                      <a:pt x="0" y="15728"/>
                      <a:pt x="849" y="16577"/>
                      <a:pt x="1904" y="16577"/>
                    </a:cubicBezTo>
                    <a:lnTo>
                      <a:pt x="3355" y="16577"/>
                    </a:lnTo>
                    <a:cubicBezTo>
                      <a:pt x="4421" y="16577"/>
                      <a:pt x="5269" y="15728"/>
                      <a:pt x="5269" y="14673"/>
                    </a:cubicBezTo>
                    <a:lnTo>
                      <a:pt x="5269" y="1905"/>
                    </a:lnTo>
                    <a:cubicBezTo>
                      <a:pt x="5269" y="849"/>
                      <a:pt x="4421" y="0"/>
                      <a:pt x="335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019;p36"/>
              <p:cNvSpPr/>
              <p:nvPr/>
            </p:nvSpPr>
            <p:spPr>
              <a:xfrm>
                <a:off x="5873100" y="4189075"/>
                <a:ext cx="72550" cy="65075"/>
              </a:xfrm>
              <a:custGeom>
                <a:avLst/>
                <a:gdLst/>
                <a:ahLst/>
                <a:cxnLst/>
                <a:rect l="l" t="t" r="r" b="b"/>
                <a:pathLst>
                  <a:path w="2902" h="2603" extrusionOk="0">
                    <a:moveTo>
                      <a:pt x="1449" y="1"/>
                    </a:moveTo>
                    <a:cubicBezTo>
                      <a:pt x="1092" y="1"/>
                      <a:pt x="739" y="148"/>
                      <a:pt x="484" y="433"/>
                    </a:cubicBezTo>
                    <a:cubicBezTo>
                      <a:pt x="1" y="976"/>
                      <a:pt x="50" y="1795"/>
                      <a:pt x="583" y="2269"/>
                    </a:cubicBezTo>
                    <a:cubicBezTo>
                      <a:pt x="835" y="2493"/>
                      <a:pt x="1146" y="2603"/>
                      <a:pt x="1454" y="2603"/>
                    </a:cubicBezTo>
                    <a:cubicBezTo>
                      <a:pt x="1811" y="2603"/>
                      <a:pt x="2164" y="2456"/>
                      <a:pt x="2418" y="2170"/>
                    </a:cubicBezTo>
                    <a:cubicBezTo>
                      <a:pt x="2902" y="1627"/>
                      <a:pt x="2853" y="808"/>
                      <a:pt x="2320" y="335"/>
                    </a:cubicBezTo>
                    <a:cubicBezTo>
                      <a:pt x="2068" y="111"/>
                      <a:pt x="1757" y="1"/>
                      <a:pt x="14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020;p36"/>
              <p:cNvSpPr/>
              <p:nvPr/>
            </p:nvSpPr>
            <p:spPr>
              <a:xfrm>
                <a:off x="5875075" y="3894450"/>
                <a:ext cx="71325" cy="64975"/>
              </a:xfrm>
              <a:custGeom>
                <a:avLst/>
                <a:gdLst/>
                <a:ahLst/>
                <a:cxnLst/>
                <a:rect l="l" t="t" r="r" b="b"/>
                <a:pathLst>
                  <a:path w="2853" h="2599" extrusionOk="0">
                    <a:moveTo>
                      <a:pt x="1428" y="1"/>
                    </a:moveTo>
                    <a:cubicBezTo>
                      <a:pt x="1096" y="1"/>
                      <a:pt x="766" y="126"/>
                      <a:pt x="514" y="378"/>
                    </a:cubicBezTo>
                    <a:cubicBezTo>
                      <a:pt x="1" y="891"/>
                      <a:pt x="1" y="1710"/>
                      <a:pt x="514" y="2213"/>
                    </a:cubicBezTo>
                    <a:cubicBezTo>
                      <a:pt x="766" y="2470"/>
                      <a:pt x="1096" y="2598"/>
                      <a:pt x="1428" y="2598"/>
                    </a:cubicBezTo>
                    <a:cubicBezTo>
                      <a:pt x="1760" y="2598"/>
                      <a:pt x="2093" y="2470"/>
                      <a:pt x="2349" y="2213"/>
                    </a:cubicBezTo>
                    <a:cubicBezTo>
                      <a:pt x="2853" y="1710"/>
                      <a:pt x="2853" y="891"/>
                      <a:pt x="2349" y="378"/>
                    </a:cubicBezTo>
                    <a:cubicBezTo>
                      <a:pt x="2093" y="126"/>
                      <a:pt x="1760" y="1"/>
                      <a:pt x="142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021;p36"/>
              <p:cNvSpPr/>
              <p:nvPr/>
            </p:nvSpPr>
            <p:spPr>
              <a:xfrm>
                <a:off x="5747300" y="3713200"/>
                <a:ext cx="39500" cy="39500"/>
              </a:xfrm>
              <a:custGeom>
                <a:avLst/>
                <a:gdLst/>
                <a:ahLst/>
                <a:cxnLst/>
                <a:rect l="l" t="t" r="r" b="b"/>
                <a:pathLst>
                  <a:path w="1580" h="1580" extrusionOk="0">
                    <a:moveTo>
                      <a:pt x="790" y="1"/>
                    </a:moveTo>
                    <a:cubicBezTo>
                      <a:pt x="356" y="1"/>
                      <a:pt x="1" y="356"/>
                      <a:pt x="1" y="790"/>
                    </a:cubicBezTo>
                    <a:cubicBezTo>
                      <a:pt x="1" y="1224"/>
                      <a:pt x="356" y="1580"/>
                      <a:pt x="790" y="1580"/>
                    </a:cubicBezTo>
                    <a:cubicBezTo>
                      <a:pt x="1224" y="1580"/>
                      <a:pt x="1580" y="1224"/>
                      <a:pt x="1580" y="790"/>
                    </a:cubicBezTo>
                    <a:cubicBezTo>
                      <a:pt x="1580" y="356"/>
                      <a:pt x="1224" y="1"/>
                      <a:pt x="7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022;p36"/>
              <p:cNvSpPr/>
              <p:nvPr/>
            </p:nvSpPr>
            <p:spPr>
              <a:xfrm>
                <a:off x="5614350" y="3719625"/>
                <a:ext cx="26675" cy="26900"/>
              </a:xfrm>
              <a:custGeom>
                <a:avLst/>
                <a:gdLst/>
                <a:ahLst/>
                <a:cxnLst/>
                <a:rect l="l" t="t" r="r" b="b"/>
                <a:pathLst>
                  <a:path w="1067" h="1076" extrusionOk="0">
                    <a:moveTo>
                      <a:pt x="533" y="0"/>
                    </a:moveTo>
                    <a:cubicBezTo>
                      <a:pt x="237" y="0"/>
                      <a:pt x="0" y="237"/>
                      <a:pt x="0" y="533"/>
                    </a:cubicBezTo>
                    <a:cubicBezTo>
                      <a:pt x="0" y="829"/>
                      <a:pt x="237" y="1076"/>
                      <a:pt x="533" y="1076"/>
                    </a:cubicBezTo>
                    <a:cubicBezTo>
                      <a:pt x="829" y="1076"/>
                      <a:pt x="1066" y="829"/>
                      <a:pt x="1066" y="533"/>
                    </a:cubicBezTo>
                    <a:cubicBezTo>
                      <a:pt x="1066" y="237"/>
                      <a:pt x="829" y="0"/>
                      <a:pt x="5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023;p36"/>
              <p:cNvSpPr/>
              <p:nvPr/>
            </p:nvSpPr>
            <p:spPr>
              <a:xfrm>
                <a:off x="5844750" y="3868825"/>
                <a:ext cx="122375" cy="72575"/>
              </a:xfrm>
              <a:custGeom>
                <a:avLst/>
                <a:gdLst/>
                <a:ahLst/>
                <a:cxnLst/>
                <a:rect l="l" t="t" r="r" b="b"/>
                <a:pathLst>
                  <a:path w="4895" h="2903" extrusionOk="0">
                    <a:moveTo>
                      <a:pt x="2632" y="0"/>
                    </a:moveTo>
                    <a:cubicBezTo>
                      <a:pt x="1884" y="0"/>
                      <a:pt x="1163" y="332"/>
                      <a:pt x="671" y="920"/>
                    </a:cubicBezTo>
                    <a:cubicBezTo>
                      <a:pt x="425" y="1206"/>
                      <a:pt x="237" y="1531"/>
                      <a:pt x="129" y="1887"/>
                    </a:cubicBezTo>
                    <a:cubicBezTo>
                      <a:pt x="50" y="2123"/>
                      <a:pt x="0" y="2370"/>
                      <a:pt x="0" y="2627"/>
                    </a:cubicBezTo>
                    <a:cubicBezTo>
                      <a:pt x="0" y="2696"/>
                      <a:pt x="0" y="2765"/>
                      <a:pt x="10" y="2834"/>
                    </a:cubicBezTo>
                    <a:cubicBezTo>
                      <a:pt x="10" y="2854"/>
                      <a:pt x="10" y="2873"/>
                      <a:pt x="20" y="2903"/>
                    </a:cubicBezTo>
                    <a:cubicBezTo>
                      <a:pt x="20" y="2557"/>
                      <a:pt x="79" y="2222"/>
                      <a:pt x="188" y="1906"/>
                    </a:cubicBezTo>
                    <a:cubicBezTo>
                      <a:pt x="306" y="1561"/>
                      <a:pt x="494" y="1245"/>
                      <a:pt x="730" y="979"/>
                    </a:cubicBezTo>
                    <a:cubicBezTo>
                      <a:pt x="1219" y="408"/>
                      <a:pt x="1924" y="87"/>
                      <a:pt x="2660" y="87"/>
                    </a:cubicBezTo>
                    <a:cubicBezTo>
                      <a:pt x="2815" y="87"/>
                      <a:pt x="2972" y="101"/>
                      <a:pt x="3128" y="130"/>
                    </a:cubicBezTo>
                    <a:cubicBezTo>
                      <a:pt x="3483" y="189"/>
                      <a:pt x="3829" y="318"/>
                      <a:pt x="4135" y="505"/>
                    </a:cubicBezTo>
                    <a:cubicBezTo>
                      <a:pt x="4421" y="693"/>
                      <a:pt x="4677" y="910"/>
                      <a:pt x="4894" y="1166"/>
                    </a:cubicBezTo>
                    <a:cubicBezTo>
                      <a:pt x="4884" y="1147"/>
                      <a:pt x="4865" y="1127"/>
                      <a:pt x="4855" y="1107"/>
                    </a:cubicBezTo>
                    <a:cubicBezTo>
                      <a:pt x="4815" y="1058"/>
                      <a:pt x="4776" y="999"/>
                      <a:pt x="4727" y="949"/>
                    </a:cubicBezTo>
                    <a:cubicBezTo>
                      <a:pt x="4569" y="752"/>
                      <a:pt x="4381" y="584"/>
                      <a:pt x="4164" y="456"/>
                    </a:cubicBezTo>
                    <a:cubicBezTo>
                      <a:pt x="3858" y="249"/>
                      <a:pt x="3503" y="110"/>
                      <a:pt x="3138" y="51"/>
                    </a:cubicBezTo>
                    <a:cubicBezTo>
                      <a:pt x="2969" y="17"/>
                      <a:pt x="2800" y="0"/>
                      <a:pt x="26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024;p36"/>
              <p:cNvSpPr/>
              <p:nvPr/>
            </p:nvSpPr>
            <p:spPr>
              <a:xfrm>
                <a:off x="5717225" y="3699350"/>
                <a:ext cx="14325" cy="70400"/>
              </a:xfrm>
              <a:custGeom>
                <a:avLst/>
                <a:gdLst/>
                <a:ahLst/>
                <a:cxnLst/>
                <a:rect l="l" t="t" r="r" b="b"/>
                <a:pathLst>
                  <a:path w="573" h="2816" extrusionOk="0">
                    <a:moveTo>
                      <a:pt x="431" y="1"/>
                    </a:moveTo>
                    <a:cubicBezTo>
                      <a:pt x="420" y="1"/>
                      <a:pt x="401" y="39"/>
                      <a:pt x="365" y="101"/>
                    </a:cubicBezTo>
                    <a:cubicBezTo>
                      <a:pt x="296" y="190"/>
                      <a:pt x="247" y="279"/>
                      <a:pt x="207" y="387"/>
                    </a:cubicBezTo>
                    <a:cubicBezTo>
                      <a:pt x="138" y="525"/>
                      <a:pt x="89" y="683"/>
                      <a:pt x="59" y="841"/>
                    </a:cubicBezTo>
                    <a:cubicBezTo>
                      <a:pt x="20" y="1038"/>
                      <a:pt x="0" y="1236"/>
                      <a:pt x="10" y="1433"/>
                    </a:cubicBezTo>
                    <a:cubicBezTo>
                      <a:pt x="20" y="1630"/>
                      <a:pt x="49" y="1828"/>
                      <a:pt x="109" y="2025"/>
                    </a:cubicBezTo>
                    <a:cubicBezTo>
                      <a:pt x="158" y="2173"/>
                      <a:pt x="217" y="2321"/>
                      <a:pt x="286" y="2459"/>
                    </a:cubicBezTo>
                    <a:cubicBezTo>
                      <a:pt x="345" y="2558"/>
                      <a:pt x="405" y="2647"/>
                      <a:pt x="474" y="2726"/>
                    </a:cubicBezTo>
                    <a:cubicBezTo>
                      <a:pt x="518" y="2779"/>
                      <a:pt x="538" y="2816"/>
                      <a:pt x="556" y="2816"/>
                    </a:cubicBezTo>
                    <a:cubicBezTo>
                      <a:pt x="558" y="2816"/>
                      <a:pt x="560" y="2815"/>
                      <a:pt x="562" y="2814"/>
                    </a:cubicBezTo>
                    <a:cubicBezTo>
                      <a:pt x="572" y="2805"/>
                      <a:pt x="474" y="2676"/>
                      <a:pt x="345" y="2430"/>
                    </a:cubicBezTo>
                    <a:cubicBezTo>
                      <a:pt x="39" y="1798"/>
                      <a:pt x="10" y="1058"/>
                      <a:pt x="257" y="397"/>
                    </a:cubicBezTo>
                    <a:cubicBezTo>
                      <a:pt x="355" y="150"/>
                      <a:pt x="444" y="12"/>
                      <a:pt x="434" y="2"/>
                    </a:cubicBezTo>
                    <a:cubicBezTo>
                      <a:pt x="433" y="1"/>
                      <a:pt x="432" y="1"/>
                      <a:pt x="4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025;p36"/>
              <p:cNvSpPr/>
              <p:nvPr/>
            </p:nvSpPr>
            <p:spPr>
              <a:xfrm>
                <a:off x="4021550" y="3923375"/>
                <a:ext cx="114975" cy="250650"/>
              </a:xfrm>
              <a:custGeom>
                <a:avLst/>
                <a:gdLst/>
                <a:ahLst/>
                <a:cxnLst/>
                <a:rect l="l" t="t" r="r" b="b"/>
                <a:pathLst>
                  <a:path w="4599" h="10026" extrusionOk="0">
                    <a:moveTo>
                      <a:pt x="4599" y="1"/>
                    </a:moveTo>
                    <a:cubicBezTo>
                      <a:pt x="4569" y="1"/>
                      <a:pt x="4530" y="10"/>
                      <a:pt x="4490" y="20"/>
                    </a:cubicBezTo>
                    <a:cubicBezTo>
                      <a:pt x="4382" y="50"/>
                      <a:pt x="4263" y="79"/>
                      <a:pt x="4155" y="109"/>
                    </a:cubicBezTo>
                    <a:cubicBezTo>
                      <a:pt x="3750" y="247"/>
                      <a:pt x="3356" y="435"/>
                      <a:pt x="3000" y="681"/>
                    </a:cubicBezTo>
                    <a:cubicBezTo>
                      <a:pt x="2477" y="1046"/>
                      <a:pt x="2014" y="1490"/>
                      <a:pt x="1639" y="2004"/>
                    </a:cubicBezTo>
                    <a:cubicBezTo>
                      <a:pt x="1165" y="2635"/>
                      <a:pt x="800" y="3336"/>
                      <a:pt x="553" y="4076"/>
                    </a:cubicBezTo>
                    <a:cubicBezTo>
                      <a:pt x="317" y="4816"/>
                      <a:pt x="159" y="5585"/>
                      <a:pt x="90" y="6365"/>
                    </a:cubicBezTo>
                    <a:cubicBezTo>
                      <a:pt x="30" y="6996"/>
                      <a:pt x="1" y="7628"/>
                      <a:pt x="1" y="8269"/>
                    </a:cubicBezTo>
                    <a:cubicBezTo>
                      <a:pt x="1" y="8812"/>
                      <a:pt x="11" y="9246"/>
                      <a:pt x="30" y="9552"/>
                    </a:cubicBezTo>
                    <a:cubicBezTo>
                      <a:pt x="30" y="9690"/>
                      <a:pt x="40" y="9808"/>
                      <a:pt x="40" y="9897"/>
                    </a:cubicBezTo>
                    <a:cubicBezTo>
                      <a:pt x="40" y="9937"/>
                      <a:pt x="40" y="9986"/>
                      <a:pt x="50" y="10025"/>
                    </a:cubicBezTo>
                    <a:cubicBezTo>
                      <a:pt x="60" y="9986"/>
                      <a:pt x="60" y="9937"/>
                      <a:pt x="50" y="9897"/>
                    </a:cubicBezTo>
                    <a:lnTo>
                      <a:pt x="50" y="9552"/>
                    </a:lnTo>
                    <a:cubicBezTo>
                      <a:pt x="50" y="9246"/>
                      <a:pt x="50" y="8802"/>
                      <a:pt x="50" y="8269"/>
                    </a:cubicBezTo>
                    <a:cubicBezTo>
                      <a:pt x="60" y="7726"/>
                      <a:pt x="80" y="7085"/>
                      <a:pt x="159" y="6375"/>
                    </a:cubicBezTo>
                    <a:cubicBezTo>
                      <a:pt x="238" y="5605"/>
                      <a:pt x="396" y="4845"/>
                      <a:pt x="632" y="4105"/>
                    </a:cubicBezTo>
                    <a:cubicBezTo>
                      <a:pt x="869" y="3365"/>
                      <a:pt x="1234" y="2675"/>
                      <a:pt x="1688" y="2053"/>
                    </a:cubicBezTo>
                    <a:cubicBezTo>
                      <a:pt x="2063" y="1550"/>
                      <a:pt x="2517" y="1096"/>
                      <a:pt x="3030" y="731"/>
                    </a:cubicBezTo>
                    <a:cubicBezTo>
                      <a:pt x="3375" y="484"/>
                      <a:pt x="3760" y="287"/>
                      <a:pt x="4155" y="149"/>
                    </a:cubicBezTo>
                    <a:cubicBezTo>
                      <a:pt x="4441" y="50"/>
                      <a:pt x="4599" y="10"/>
                      <a:pt x="4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026;p36"/>
              <p:cNvSpPr/>
              <p:nvPr/>
            </p:nvSpPr>
            <p:spPr>
              <a:xfrm>
                <a:off x="4004550" y="3888850"/>
                <a:ext cx="116450" cy="285175"/>
              </a:xfrm>
              <a:custGeom>
                <a:avLst/>
                <a:gdLst/>
                <a:ahLst/>
                <a:cxnLst/>
                <a:rect l="l" t="t" r="r" b="b"/>
                <a:pathLst>
                  <a:path w="4658" h="11407" extrusionOk="0">
                    <a:moveTo>
                      <a:pt x="4657" y="0"/>
                    </a:moveTo>
                    <a:lnTo>
                      <a:pt x="4657" y="0"/>
                    </a:lnTo>
                    <a:cubicBezTo>
                      <a:pt x="4618" y="10"/>
                      <a:pt x="4578" y="30"/>
                      <a:pt x="4539" y="40"/>
                    </a:cubicBezTo>
                    <a:cubicBezTo>
                      <a:pt x="4411" y="89"/>
                      <a:pt x="4302" y="138"/>
                      <a:pt x="4184" y="198"/>
                    </a:cubicBezTo>
                    <a:cubicBezTo>
                      <a:pt x="3759" y="395"/>
                      <a:pt x="3355" y="661"/>
                      <a:pt x="3000" y="967"/>
                    </a:cubicBezTo>
                    <a:cubicBezTo>
                      <a:pt x="2467" y="1421"/>
                      <a:pt x="2003" y="1944"/>
                      <a:pt x="1628" y="2536"/>
                    </a:cubicBezTo>
                    <a:cubicBezTo>
                      <a:pt x="1154" y="3256"/>
                      <a:pt x="799" y="4046"/>
                      <a:pt x="562" y="4865"/>
                    </a:cubicBezTo>
                    <a:cubicBezTo>
                      <a:pt x="326" y="5693"/>
                      <a:pt x="168" y="6532"/>
                      <a:pt x="89" y="7391"/>
                    </a:cubicBezTo>
                    <a:cubicBezTo>
                      <a:pt x="20" y="8170"/>
                      <a:pt x="10" y="8880"/>
                      <a:pt x="0" y="9472"/>
                    </a:cubicBezTo>
                    <a:cubicBezTo>
                      <a:pt x="0" y="10074"/>
                      <a:pt x="20" y="10558"/>
                      <a:pt x="30" y="10883"/>
                    </a:cubicBezTo>
                    <a:lnTo>
                      <a:pt x="39" y="11268"/>
                    </a:lnTo>
                    <a:cubicBezTo>
                      <a:pt x="39" y="11318"/>
                      <a:pt x="39" y="11357"/>
                      <a:pt x="49" y="11406"/>
                    </a:cubicBezTo>
                    <a:cubicBezTo>
                      <a:pt x="59" y="11357"/>
                      <a:pt x="59" y="11318"/>
                      <a:pt x="59" y="11268"/>
                    </a:cubicBezTo>
                    <a:lnTo>
                      <a:pt x="59" y="10883"/>
                    </a:lnTo>
                    <a:cubicBezTo>
                      <a:pt x="69" y="10548"/>
                      <a:pt x="59" y="10074"/>
                      <a:pt x="69" y="9472"/>
                    </a:cubicBezTo>
                    <a:cubicBezTo>
                      <a:pt x="79" y="8880"/>
                      <a:pt x="99" y="8180"/>
                      <a:pt x="178" y="7391"/>
                    </a:cubicBezTo>
                    <a:cubicBezTo>
                      <a:pt x="257" y="6552"/>
                      <a:pt x="405" y="5713"/>
                      <a:pt x="641" y="4894"/>
                    </a:cubicBezTo>
                    <a:cubicBezTo>
                      <a:pt x="878" y="4075"/>
                      <a:pt x="1233" y="3296"/>
                      <a:pt x="1697" y="2585"/>
                    </a:cubicBezTo>
                    <a:cubicBezTo>
                      <a:pt x="2062" y="1993"/>
                      <a:pt x="2516" y="1470"/>
                      <a:pt x="3029" y="1007"/>
                    </a:cubicBezTo>
                    <a:cubicBezTo>
                      <a:pt x="3384" y="701"/>
                      <a:pt x="3779" y="444"/>
                      <a:pt x="4194" y="227"/>
                    </a:cubicBezTo>
                    <a:cubicBezTo>
                      <a:pt x="4332" y="138"/>
                      <a:pt x="4460" y="99"/>
                      <a:pt x="4539" y="59"/>
                    </a:cubicBezTo>
                    <a:cubicBezTo>
                      <a:pt x="4578" y="40"/>
                      <a:pt x="4618" y="20"/>
                      <a:pt x="4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027;p36"/>
              <p:cNvSpPr/>
              <p:nvPr/>
            </p:nvSpPr>
            <p:spPr>
              <a:xfrm>
                <a:off x="4494450" y="3644375"/>
                <a:ext cx="27150" cy="150025"/>
              </a:xfrm>
              <a:custGeom>
                <a:avLst/>
                <a:gdLst/>
                <a:ahLst/>
                <a:cxnLst/>
                <a:rect l="l" t="t" r="r" b="b"/>
                <a:pathLst>
                  <a:path w="1086" h="6001" extrusionOk="0">
                    <a:moveTo>
                      <a:pt x="1085" y="1"/>
                    </a:moveTo>
                    <a:lnTo>
                      <a:pt x="59" y="31"/>
                    </a:lnTo>
                    <a:cubicBezTo>
                      <a:pt x="0" y="129"/>
                      <a:pt x="316" y="6000"/>
                      <a:pt x="316" y="6000"/>
                    </a:cubicBezTo>
                    <a:lnTo>
                      <a:pt x="1056" y="5990"/>
                    </a:lnTo>
                    <a:lnTo>
                      <a:pt x="10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028;p36"/>
              <p:cNvSpPr/>
              <p:nvPr/>
            </p:nvSpPr>
            <p:spPr>
              <a:xfrm>
                <a:off x="4438925" y="3715675"/>
                <a:ext cx="145325" cy="185775"/>
              </a:xfrm>
              <a:custGeom>
                <a:avLst/>
                <a:gdLst/>
                <a:ahLst/>
                <a:cxnLst/>
                <a:rect l="l" t="t" r="r" b="b"/>
                <a:pathLst>
                  <a:path w="5813" h="7431" extrusionOk="0">
                    <a:moveTo>
                      <a:pt x="3662" y="1"/>
                    </a:moveTo>
                    <a:lnTo>
                      <a:pt x="1895" y="139"/>
                    </a:lnTo>
                    <a:lnTo>
                      <a:pt x="1974" y="2803"/>
                    </a:lnTo>
                    <a:lnTo>
                      <a:pt x="1" y="3908"/>
                    </a:lnTo>
                    <a:lnTo>
                      <a:pt x="70" y="5654"/>
                    </a:lnTo>
                    <a:lnTo>
                      <a:pt x="1422" y="7430"/>
                    </a:lnTo>
                    <a:lnTo>
                      <a:pt x="1412" y="4904"/>
                    </a:lnTo>
                    <a:lnTo>
                      <a:pt x="3020" y="4016"/>
                    </a:lnTo>
                    <a:lnTo>
                      <a:pt x="4431" y="4707"/>
                    </a:lnTo>
                    <a:lnTo>
                      <a:pt x="4421" y="7421"/>
                    </a:lnTo>
                    <a:lnTo>
                      <a:pt x="5813" y="5615"/>
                    </a:lnTo>
                    <a:lnTo>
                      <a:pt x="5694" y="3997"/>
                    </a:lnTo>
                    <a:lnTo>
                      <a:pt x="3800" y="2674"/>
                    </a:lnTo>
                    <a:lnTo>
                      <a:pt x="366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029;p36"/>
              <p:cNvSpPr/>
              <p:nvPr/>
            </p:nvSpPr>
            <p:spPr>
              <a:xfrm>
                <a:off x="4117025" y="3595725"/>
                <a:ext cx="301225" cy="325275"/>
              </a:xfrm>
              <a:custGeom>
                <a:avLst/>
                <a:gdLst/>
                <a:ahLst/>
                <a:cxnLst/>
                <a:rect l="l" t="t" r="r" b="b"/>
                <a:pathLst>
                  <a:path w="12049" h="13011" extrusionOk="0">
                    <a:moveTo>
                      <a:pt x="9632" y="0"/>
                    </a:moveTo>
                    <a:cubicBezTo>
                      <a:pt x="9015" y="0"/>
                      <a:pt x="8403" y="264"/>
                      <a:pt x="7983" y="773"/>
                    </a:cubicBezTo>
                    <a:lnTo>
                      <a:pt x="750" y="9495"/>
                    </a:lnTo>
                    <a:cubicBezTo>
                      <a:pt x="0" y="10403"/>
                      <a:pt x="119" y="11755"/>
                      <a:pt x="1036" y="12515"/>
                    </a:cubicBezTo>
                    <a:cubicBezTo>
                      <a:pt x="1435" y="12849"/>
                      <a:pt x="1922" y="13011"/>
                      <a:pt x="2407" y="13011"/>
                    </a:cubicBezTo>
                    <a:cubicBezTo>
                      <a:pt x="3025" y="13011"/>
                      <a:pt x="3640" y="12747"/>
                      <a:pt x="4066" y="12238"/>
                    </a:cubicBezTo>
                    <a:lnTo>
                      <a:pt x="11288" y="3516"/>
                    </a:lnTo>
                    <a:cubicBezTo>
                      <a:pt x="12048" y="2608"/>
                      <a:pt x="11920" y="1246"/>
                      <a:pt x="11002" y="497"/>
                    </a:cubicBezTo>
                    <a:cubicBezTo>
                      <a:pt x="10603" y="163"/>
                      <a:pt x="10116" y="0"/>
                      <a:pt x="96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030;p36"/>
              <p:cNvSpPr/>
              <p:nvPr/>
            </p:nvSpPr>
            <p:spPr>
              <a:xfrm>
                <a:off x="4313625" y="3615025"/>
                <a:ext cx="228200" cy="67375"/>
              </a:xfrm>
              <a:custGeom>
                <a:avLst/>
                <a:gdLst/>
                <a:ahLst/>
                <a:cxnLst/>
                <a:rect l="l" t="t" r="r" b="b"/>
                <a:pathLst>
                  <a:path w="9128" h="2695" extrusionOk="0">
                    <a:moveTo>
                      <a:pt x="977" y="1"/>
                    </a:moveTo>
                    <a:cubicBezTo>
                      <a:pt x="444" y="1"/>
                      <a:pt x="0" y="435"/>
                      <a:pt x="0" y="978"/>
                    </a:cubicBezTo>
                    <a:lnTo>
                      <a:pt x="0" y="1728"/>
                    </a:lnTo>
                    <a:cubicBezTo>
                      <a:pt x="0" y="2260"/>
                      <a:pt x="444" y="2694"/>
                      <a:pt x="977" y="2694"/>
                    </a:cubicBezTo>
                    <a:lnTo>
                      <a:pt x="8161" y="2694"/>
                    </a:lnTo>
                    <a:cubicBezTo>
                      <a:pt x="8693" y="2694"/>
                      <a:pt x="9127" y="2260"/>
                      <a:pt x="9127" y="1728"/>
                    </a:cubicBezTo>
                    <a:lnTo>
                      <a:pt x="9127" y="978"/>
                    </a:lnTo>
                    <a:cubicBezTo>
                      <a:pt x="9127" y="435"/>
                      <a:pt x="8693" y="1"/>
                      <a:pt x="816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031;p36"/>
              <p:cNvSpPr/>
              <p:nvPr/>
            </p:nvSpPr>
            <p:spPr>
              <a:xfrm>
                <a:off x="4111850" y="3805700"/>
                <a:ext cx="150975" cy="474875"/>
              </a:xfrm>
              <a:custGeom>
                <a:avLst/>
                <a:gdLst/>
                <a:ahLst/>
                <a:cxnLst/>
                <a:rect l="l" t="t" r="r" b="b"/>
                <a:pathLst>
                  <a:path w="6039" h="18995" extrusionOk="0">
                    <a:moveTo>
                      <a:pt x="3029" y="1"/>
                    </a:moveTo>
                    <a:cubicBezTo>
                      <a:pt x="1352" y="1"/>
                      <a:pt x="0" y="1353"/>
                      <a:pt x="10" y="3020"/>
                    </a:cubicBezTo>
                    <a:lnTo>
                      <a:pt x="10" y="15976"/>
                    </a:lnTo>
                    <a:cubicBezTo>
                      <a:pt x="10" y="17643"/>
                      <a:pt x="1362" y="18985"/>
                      <a:pt x="3029" y="18995"/>
                    </a:cubicBezTo>
                    <a:cubicBezTo>
                      <a:pt x="4687" y="18985"/>
                      <a:pt x="6039" y="17643"/>
                      <a:pt x="6039" y="15976"/>
                    </a:cubicBezTo>
                    <a:lnTo>
                      <a:pt x="6039" y="3010"/>
                    </a:lnTo>
                    <a:cubicBezTo>
                      <a:pt x="6039" y="1353"/>
                      <a:pt x="4687" y="1"/>
                      <a:pt x="3029"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032;p36"/>
              <p:cNvSpPr/>
              <p:nvPr/>
            </p:nvSpPr>
            <p:spPr>
              <a:xfrm>
                <a:off x="4148350" y="4171225"/>
                <a:ext cx="81425" cy="74400"/>
              </a:xfrm>
              <a:custGeom>
                <a:avLst/>
                <a:gdLst/>
                <a:ahLst/>
                <a:cxnLst/>
                <a:rect l="l" t="t" r="r" b="b"/>
                <a:pathLst>
                  <a:path w="3257" h="2976" extrusionOk="0">
                    <a:moveTo>
                      <a:pt x="1629" y="0"/>
                    </a:moveTo>
                    <a:cubicBezTo>
                      <a:pt x="1246" y="0"/>
                      <a:pt x="864" y="146"/>
                      <a:pt x="573" y="437"/>
                    </a:cubicBezTo>
                    <a:cubicBezTo>
                      <a:pt x="1" y="1019"/>
                      <a:pt x="1" y="1957"/>
                      <a:pt x="573" y="2539"/>
                    </a:cubicBezTo>
                    <a:cubicBezTo>
                      <a:pt x="864" y="2830"/>
                      <a:pt x="1246" y="2975"/>
                      <a:pt x="1629" y="2975"/>
                    </a:cubicBezTo>
                    <a:cubicBezTo>
                      <a:pt x="2011" y="2975"/>
                      <a:pt x="2393" y="2830"/>
                      <a:pt x="2684" y="2539"/>
                    </a:cubicBezTo>
                    <a:cubicBezTo>
                      <a:pt x="3257" y="1957"/>
                      <a:pt x="3257" y="1019"/>
                      <a:pt x="2684" y="437"/>
                    </a:cubicBezTo>
                    <a:cubicBezTo>
                      <a:pt x="2393" y="146"/>
                      <a:pt x="2011" y="0"/>
                      <a:pt x="162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033;p36"/>
              <p:cNvSpPr/>
              <p:nvPr/>
            </p:nvSpPr>
            <p:spPr>
              <a:xfrm>
                <a:off x="4147600" y="3833625"/>
                <a:ext cx="79950" cy="74450"/>
              </a:xfrm>
              <a:custGeom>
                <a:avLst/>
                <a:gdLst/>
                <a:ahLst/>
                <a:cxnLst/>
                <a:rect l="l" t="t" r="r" b="b"/>
                <a:pathLst>
                  <a:path w="3198" h="2978" extrusionOk="0">
                    <a:moveTo>
                      <a:pt x="1602" y="0"/>
                    </a:moveTo>
                    <a:cubicBezTo>
                      <a:pt x="885" y="0"/>
                      <a:pt x="254" y="522"/>
                      <a:pt x="129" y="1252"/>
                    </a:cubicBezTo>
                    <a:cubicBezTo>
                      <a:pt x="1" y="2061"/>
                      <a:pt x="553" y="2831"/>
                      <a:pt x="1363" y="2959"/>
                    </a:cubicBezTo>
                    <a:cubicBezTo>
                      <a:pt x="1441" y="2972"/>
                      <a:pt x="1519" y="2978"/>
                      <a:pt x="1597" y="2978"/>
                    </a:cubicBezTo>
                    <a:cubicBezTo>
                      <a:pt x="2315" y="2978"/>
                      <a:pt x="2954" y="2456"/>
                      <a:pt x="3070" y="1726"/>
                    </a:cubicBezTo>
                    <a:cubicBezTo>
                      <a:pt x="3198" y="917"/>
                      <a:pt x="2655" y="157"/>
                      <a:pt x="1836" y="19"/>
                    </a:cubicBezTo>
                    <a:cubicBezTo>
                      <a:pt x="1758" y="6"/>
                      <a:pt x="1679" y="0"/>
                      <a:pt x="160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034;p36"/>
              <p:cNvSpPr/>
              <p:nvPr/>
            </p:nvSpPr>
            <p:spPr>
              <a:xfrm>
                <a:off x="4329650" y="3626125"/>
                <a:ext cx="45175" cy="45175"/>
              </a:xfrm>
              <a:custGeom>
                <a:avLst/>
                <a:gdLst/>
                <a:ahLst/>
                <a:cxnLst/>
                <a:rect l="l" t="t" r="r" b="b"/>
                <a:pathLst>
                  <a:path w="1807" h="1807" extrusionOk="0">
                    <a:moveTo>
                      <a:pt x="899" y="1"/>
                    </a:moveTo>
                    <a:cubicBezTo>
                      <a:pt x="395" y="1"/>
                      <a:pt x="1" y="405"/>
                      <a:pt x="1" y="909"/>
                    </a:cubicBezTo>
                    <a:cubicBezTo>
                      <a:pt x="1" y="1402"/>
                      <a:pt x="395" y="1806"/>
                      <a:pt x="899" y="1806"/>
                    </a:cubicBezTo>
                    <a:cubicBezTo>
                      <a:pt x="1402" y="1806"/>
                      <a:pt x="1806" y="1402"/>
                      <a:pt x="1806" y="909"/>
                    </a:cubicBezTo>
                    <a:cubicBezTo>
                      <a:pt x="1806" y="405"/>
                      <a:pt x="1402" y="1"/>
                      <a:pt x="89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035;p36"/>
              <p:cNvSpPr/>
              <p:nvPr/>
            </p:nvSpPr>
            <p:spPr>
              <a:xfrm>
                <a:off x="4490975" y="3633525"/>
                <a:ext cx="41475" cy="30875"/>
              </a:xfrm>
              <a:custGeom>
                <a:avLst/>
                <a:gdLst/>
                <a:ahLst/>
                <a:cxnLst/>
                <a:rect l="l" t="t" r="r" b="b"/>
                <a:pathLst>
                  <a:path w="1659" h="1235" extrusionOk="0">
                    <a:moveTo>
                      <a:pt x="833" y="1"/>
                    </a:moveTo>
                    <a:cubicBezTo>
                      <a:pt x="677" y="1"/>
                      <a:pt x="519" y="60"/>
                      <a:pt x="396" y="178"/>
                    </a:cubicBezTo>
                    <a:cubicBezTo>
                      <a:pt x="1" y="563"/>
                      <a:pt x="277" y="1234"/>
                      <a:pt x="830" y="1234"/>
                    </a:cubicBezTo>
                    <a:cubicBezTo>
                      <a:pt x="1382" y="1234"/>
                      <a:pt x="1659" y="563"/>
                      <a:pt x="1264" y="178"/>
                    </a:cubicBezTo>
                    <a:cubicBezTo>
                      <a:pt x="1145" y="60"/>
                      <a:pt x="990" y="1"/>
                      <a:pt x="83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036;p36"/>
              <p:cNvSpPr/>
              <p:nvPr/>
            </p:nvSpPr>
            <p:spPr>
              <a:xfrm>
                <a:off x="4122950" y="3804575"/>
                <a:ext cx="140875" cy="82800"/>
              </a:xfrm>
              <a:custGeom>
                <a:avLst/>
                <a:gdLst/>
                <a:ahLst/>
                <a:cxnLst/>
                <a:rect l="l" t="t" r="r" b="b"/>
                <a:pathLst>
                  <a:path w="5635" h="3312" extrusionOk="0">
                    <a:moveTo>
                      <a:pt x="2577" y="1"/>
                    </a:moveTo>
                    <a:cubicBezTo>
                      <a:pt x="2389" y="1"/>
                      <a:pt x="2201" y="19"/>
                      <a:pt x="2013" y="56"/>
                    </a:cubicBezTo>
                    <a:cubicBezTo>
                      <a:pt x="1589" y="125"/>
                      <a:pt x="1184" y="283"/>
                      <a:pt x="829" y="520"/>
                    </a:cubicBezTo>
                    <a:cubicBezTo>
                      <a:pt x="592" y="668"/>
                      <a:pt x="375" y="855"/>
                      <a:pt x="188" y="1072"/>
                    </a:cubicBezTo>
                    <a:cubicBezTo>
                      <a:pt x="138" y="1131"/>
                      <a:pt x="89" y="1200"/>
                      <a:pt x="50" y="1260"/>
                    </a:cubicBezTo>
                    <a:cubicBezTo>
                      <a:pt x="30" y="1279"/>
                      <a:pt x="10" y="1309"/>
                      <a:pt x="0" y="1329"/>
                    </a:cubicBezTo>
                    <a:cubicBezTo>
                      <a:pt x="1" y="1329"/>
                      <a:pt x="2" y="1329"/>
                      <a:pt x="3" y="1329"/>
                    </a:cubicBezTo>
                    <a:cubicBezTo>
                      <a:pt x="41" y="1329"/>
                      <a:pt x="271" y="935"/>
                      <a:pt x="869" y="569"/>
                    </a:cubicBezTo>
                    <a:cubicBezTo>
                      <a:pt x="1224" y="352"/>
                      <a:pt x="1618" y="204"/>
                      <a:pt x="2033" y="135"/>
                    </a:cubicBezTo>
                    <a:cubicBezTo>
                      <a:pt x="2212" y="100"/>
                      <a:pt x="2393" y="83"/>
                      <a:pt x="2572" y="83"/>
                    </a:cubicBezTo>
                    <a:cubicBezTo>
                      <a:pt x="3407" y="83"/>
                      <a:pt x="4214" y="452"/>
                      <a:pt x="4766" y="1102"/>
                    </a:cubicBezTo>
                    <a:cubicBezTo>
                      <a:pt x="5042" y="1417"/>
                      <a:pt x="5259" y="1783"/>
                      <a:pt x="5397" y="2177"/>
                    </a:cubicBezTo>
                    <a:cubicBezTo>
                      <a:pt x="5634" y="2848"/>
                      <a:pt x="5555" y="3312"/>
                      <a:pt x="5585" y="3312"/>
                    </a:cubicBezTo>
                    <a:cubicBezTo>
                      <a:pt x="5595" y="3282"/>
                      <a:pt x="5595" y="3253"/>
                      <a:pt x="5595" y="3223"/>
                    </a:cubicBezTo>
                    <a:cubicBezTo>
                      <a:pt x="5595" y="3154"/>
                      <a:pt x="5605" y="3075"/>
                      <a:pt x="5595" y="2996"/>
                    </a:cubicBezTo>
                    <a:cubicBezTo>
                      <a:pt x="5595" y="2710"/>
                      <a:pt x="5546" y="2424"/>
                      <a:pt x="5457" y="2158"/>
                    </a:cubicBezTo>
                    <a:cubicBezTo>
                      <a:pt x="5319" y="1753"/>
                      <a:pt x="5111" y="1378"/>
                      <a:pt x="4825" y="1052"/>
                    </a:cubicBezTo>
                    <a:cubicBezTo>
                      <a:pt x="4266" y="380"/>
                      <a:pt x="3435" y="1"/>
                      <a:pt x="25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037;p36"/>
              <p:cNvSpPr/>
              <p:nvPr/>
            </p:nvSpPr>
            <p:spPr>
              <a:xfrm>
                <a:off x="4393050" y="3610100"/>
                <a:ext cx="16050" cy="80675"/>
              </a:xfrm>
              <a:custGeom>
                <a:avLst/>
                <a:gdLst/>
                <a:ahLst/>
                <a:cxnLst/>
                <a:rect l="l" t="t" r="r" b="b"/>
                <a:pathLst>
                  <a:path w="642" h="3227" extrusionOk="0">
                    <a:moveTo>
                      <a:pt x="149" y="0"/>
                    </a:moveTo>
                    <a:cubicBezTo>
                      <a:pt x="139" y="10"/>
                      <a:pt x="247" y="178"/>
                      <a:pt x="356" y="464"/>
                    </a:cubicBezTo>
                    <a:cubicBezTo>
                      <a:pt x="425" y="632"/>
                      <a:pt x="474" y="800"/>
                      <a:pt x="504" y="977"/>
                    </a:cubicBezTo>
                    <a:cubicBezTo>
                      <a:pt x="543" y="1194"/>
                      <a:pt x="553" y="1411"/>
                      <a:pt x="543" y="1638"/>
                    </a:cubicBezTo>
                    <a:cubicBezTo>
                      <a:pt x="533" y="1855"/>
                      <a:pt x="504" y="2073"/>
                      <a:pt x="445" y="2290"/>
                    </a:cubicBezTo>
                    <a:cubicBezTo>
                      <a:pt x="395" y="2457"/>
                      <a:pt x="336" y="2625"/>
                      <a:pt x="257" y="2793"/>
                    </a:cubicBezTo>
                    <a:cubicBezTo>
                      <a:pt x="119" y="3069"/>
                      <a:pt x="1" y="3227"/>
                      <a:pt x="11" y="3227"/>
                    </a:cubicBezTo>
                    <a:cubicBezTo>
                      <a:pt x="11" y="3227"/>
                      <a:pt x="50" y="3197"/>
                      <a:pt x="99" y="3128"/>
                    </a:cubicBezTo>
                    <a:cubicBezTo>
                      <a:pt x="178" y="3030"/>
                      <a:pt x="247" y="2931"/>
                      <a:pt x="307" y="2822"/>
                    </a:cubicBezTo>
                    <a:cubicBezTo>
                      <a:pt x="395" y="2655"/>
                      <a:pt x="464" y="2487"/>
                      <a:pt x="524" y="2309"/>
                    </a:cubicBezTo>
                    <a:cubicBezTo>
                      <a:pt x="583" y="2092"/>
                      <a:pt x="622" y="1865"/>
                      <a:pt x="632" y="1638"/>
                    </a:cubicBezTo>
                    <a:cubicBezTo>
                      <a:pt x="642" y="1411"/>
                      <a:pt x="622" y="1184"/>
                      <a:pt x="583" y="967"/>
                    </a:cubicBezTo>
                    <a:cubicBezTo>
                      <a:pt x="543" y="780"/>
                      <a:pt x="484" y="602"/>
                      <a:pt x="415" y="435"/>
                    </a:cubicBezTo>
                    <a:cubicBezTo>
                      <a:pt x="366" y="326"/>
                      <a:pt x="307" y="218"/>
                      <a:pt x="237" y="109"/>
                    </a:cubicBezTo>
                    <a:cubicBezTo>
                      <a:pt x="188" y="40"/>
                      <a:pt x="149" y="0"/>
                      <a:pt x="1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038;p36"/>
              <p:cNvSpPr/>
              <p:nvPr/>
            </p:nvSpPr>
            <p:spPr>
              <a:xfrm>
                <a:off x="3737875" y="4158950"/>
                <a:ext cx="2508975" cy="134225"/>
              </a:xfrm>
              <a:custGeom>
                <a:avLst/>
                <a:gdLst/>
                <a:ahLst/>
                <a:cxnLst/>
                <a:rect l="l" t="t" r="r" b="b"/>
                <a:pathLst>
                  <a:path w="100359" h="5369" extrusionOk="0">
                    <a:moveTo>
                      <a:pt x="1945" y="1"/>
                    </a:moveTo>
                    <a:cubicBezTo>
                      <a:pt x="869" y="1"/>
                      <a:pt x="1" y="869"/>
                      <a:pt x="1" y="1944"/>
                    </a:cubicBezTo>
                    <a:lnTo>
                      <a:pt x="1" y="3424"/>
                    </a:lnTo>
                    <a:cubicBezTo>
                      <a:pt x="1" y="4500"/>
                      <a:pt x="869" y="5368"/>
                      <a:pt x="1945" y="5368"/>
                    </a:cubicBezTo>
                    <a:lnTo>
                      <a:pt x="98415" y="5368"/>
                    </a:lnTo>
                    <a:cubicBezTo>
                      <a:pt x="99490" y="5368"/>
                      <a:pt x="100359" y="4500"/>
                      <a:pt x="100359" y="3424"/>
                    </a:cubicBezTo>
                    <a:lnTo>
                      <a:pt x="100359" y="1944"/>
                    </a:lnTo>
                    <a:cubicBezTo>
                      <a:pt x="100359" y="869"/>
                      <a:pt x="99490" y="1"/>
                      <a:pt x="9841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039;p36"/>
              <p:cNvSpPr/>
              <p:nvPr/>
            </p:nvSpPr>
            <p:spPr>
              <a:xfrm>
                <a:off x="5822550" y="4196050"/>
                <a:ext cx="73275" cy="66675"/>
              </a:xfrm>
              <a:custGeom>
                <a:avLst/>
                <a:gdLst/>
                <a:ahLst/>
                <a:cxnLst/>
                <a:rect l="l" t="t" r="r" b="b"/>
                <a:pathLst>
                  <a:path w="2931" h="2667" extrusionOk="0">
                    <a:moveTo>
                      <a:pt x="1470" y="1"/>
                    </a:moveTo>
                    <a:cubicBezTo>
                      <a:pt x="862" y="1"/>
                      <a:pt x="312" y="415"/>
                      <a:pt x="168" y="1033"/>
                    </a:cubicBezTo>
                    <a:cubicBezTo>
                      <a:pt x="0" y="1743"/>
                      <a:pt x="444" y="2463"/>
                      <a:pt x="1155" y="2631"/>
                    </a:cubicBezTo>
                    <a:cubicBezTo>
                      <a:pt x="1258" y="2655"/>
                      <a:pt x="1360" y="2667"/>
                      <a:pt x="1462" y="2667"/>
                    </a:cubicBezTo>
                    <a:cubicBezTo>
                      <a:pt x="2070" y="2667"/>
                      <a:pt x="2619" y="2253"/>
                      <a:pt x="2763" y="1644"/>
                    </a:cubicBezTo>
                    <a:cubicBezTo>
                      <a:pt x="2931" y="924"/>
                      <a:pt x="2487" y="204"/>
                      <a:pt x="1776" y="36"/>
                    </a:cubicBezTo>
                    <a:cubicBezTo>
                      <a:pt x="1674" y="12"/>
                      <a:pt x="1571" y="1"/>
                      <a:pt x="147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040;p36"/>
              <p:cNvSpPr/>
              <p:nvPr/>
            </p:nvSpPr>
            <p:spPr>
              <a:xfrm>
                <a:off x="6136325" y="4195825"/>
                <a:ext cx="73775" cy="66625"/>
              </a:xfrm>
              <a:custGeom>
                <a:avLst/>
                <a:gdLst/>
                <a:ahLst/>
                <a:cxnLst/>
                <a:rect l="l" t="t" r="r" b="b"/>
                <a:pathLst>
                  <a:path w="2951" h="2665" extrusionOk="0">
                    <a:moveTo>
                      <a:pt x="1475" y="1"/>
                    </a:moveTo>
                    <a:cubicBezTo>
                      <a:pt x="885" y="1"/>
                      <a:pt x="345" y="396"/>
                      <a:pt x="188" y="992"/>
                    </a:cubicBezTo>
                    <a:cubicBezTo>
                      <a:pt x="0" y="1703"/>
                      <a:pt x="424" y="2433"/>
                      <a:pt x="1135" y="2620"/>
                    </a:cubicBezTo>
                    <a:cubicBezTo>
                      <a:pt x="1249" y="2650"/>
                      <a:pt x="1363" y="2665"/>
                      <a:pt x="1475" y="2665"/>
                    </a:cubicBezTo>
                    <a:cubicBezTo>
                      <a:pt x="2065" y="2665"/>
                      <a:pt x="2605" y="2270"/>
                      <a:pt x="2763" y="1673"/>
                    </a:cubicBezTo>
                    <a:cubicBezTo>
                      <a:pt x="2950" y="963"/>
                      <a:pt x="2526" y="233"/>
                      <a:pt x="1816" y="45"/>
                    </a:cubicBezTo>
                    <a:cubicBezTo>
                      <a:pt x="1702" y="15"/>
                      <a:pt x="1588" y="1"/>
                      <a:pt x="147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041;p36"/>
              <p:cNvSpPr/>
              <p:nvPr/>
            </p:nvSpPr>
            <p:spPr>
              <a:xfrm>
                <a:off x="5507775" y="4196025"/>
                <a:ext cx="73050" cy="66750"/>
              </a:xfrm>
              <a:custGeom>
                <a:avLst/>
                <a:gdLst/>
                <a:ahLst/>
                <a:cxnLst/>
                <a:rect l="l" t="t" r="r" b="b"/>
                <a:pathLst>
                  <a:path w="2922" h="2670" extrusionOk="0">
                    <a:moveTo>
                      <a:pt x="1460" y="0"/>
                    </a:moveTo>
                    <a:cubicBezTo>
                      <a:pt x="1118" y="0"/>
                      <a:pt x="775" y="131"/>
                      <a:pt x="514" y="392"/>
                    </a:cubicBezTo>
                    <a:cubicBezTo>
                      <a:pt x="1" y="915"/>
                      <a:pt x="1" y="1754"/>
                      <a:pt x="514" y="2277"/>
                    </a:cubicBezTo>
                    <a:cubicBezTo>
                      <a:pt x="775" y="2538"/>
                      <a:pt x="1118" y="2669"/>
                      <a:pt x="1460" y="2669"/>
                    </a:cubicBezTo>
                    <a:cubicBezTo>
                      <a:pt x="1802" y="2669"/>
                      <a:pt x="2142" y="2538"/>
                      <a:pt x="2399" y="2277"/>
                    </a:cubicBezTo>
                    <a:cubicBezTo>
                      <a:pt x="2922" y="1754"/>
                      <a:pt x="2922" y="915"/>
                      <a:pt x="2399" y="392"/>
                    </a:cubicBezTo>
                    <a:cubicBezTo>
                      <a:pt x="2142" y="131"/>
                      <a:pt x="1802" y="0"/>
                      <a:pt x="146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042;p36"/>
              <p:cNvSpPr/>
              <p:nvPr/>
            </p:nvSpPr>
            <p:spPr>
              <a:xfrm>
                <a:off x="5191800" y="4195825"/>
                <a:ext cx="75500" cy="66650"/>
              </a:xfrm>
              <a:custGeom>
                <a:avLst/>
                <a:gdLst/>
                <a:ahLst/>
                <a:cxnLst/>
                <a:rect l="l" t="t" r="r" b="b"/>
                <a:pathLst>
                  <a:path w="3020" h="2666" extrusionOk="0">
                    <a:moveTo>
                      <a:pt x="1519" y="0"/>
                    </a:moveTo>
                    <a:cubicBezTo>
                      <a:pt x="1348" y="0"/>
                      <a:pt x="1175" y="34"/>
                      <a:pt x="1007" y="104"/>
                    </a:cubicBezTo>
                    <a:cubicBezTo>
                      <a:pt x="326" y="381"/>
                      <a:pt x="0" y="1160"/>
                      <a:pt x="276" y="1841"/>
                    </a:cubicBezTo>
                    <a:cubicBezTo>
                      <a:pt x="492" y="2354"/>
                      <a:pt x="988" y="2665"/>
                      <a:pt x="1510" y="2665"/>
                    </a:cubicBezTo>
                    <a:cubicBezTo>
                      <a:pt x="1681" y="2665"/>
                      <a:pt x="1855" y="2632"/>
                      <a:pt x="2023" y="2561"/>
                    </a:cubicBezTo>
                    <a:cubicBezTo>
                      <a:pt x="2694" y="2285"/>
                      <a:pt x="3019" y="1505"/>
                      <a:pt x="2743" y="825"/>
                    </a:cubicBezTo>
                    <a:cubicBezTo>
                      <a:pt x="2535" y="312"/>
                      <a:pt x="2041" y="0"/>
                      <a:pt x="15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043;p36"/>
              <p:cNvSpPr/>
              <p:nvPr/>
            </p:nvSpPr>
            <p:spPr>
              <a:xfrm>
                <a:off x="4878275" y="4196050"/>
                <a:ext cx="73275" cy="66675"/>
              </a:xfrm>
              <a:custGeom>
                <a:avLst/>
                <a:gdLst/>
                <a:ahLst/>
                <a:cxnLst/>
                <a:rect l="l" t="t" r="r" b="b"/>
                <a:pathLst>
                  <a:path w="2931" h="2667" extrusionOk="0">
                    <a:moveTo>
                      <a:pt x="1470" y="1"/>
                    </a:moveTo>
                    <a:cubicBezTo>
                      <a:pt x="864" y="1"/>
                      <a:pt x="322" y="415"/>
                      <a:pt x="178" y="1033"/>
                    </a:cubicBezTo>
                    <a:cubicBezTo>
                      <a:pt x="0" y="1743"/>
                      <a:pt x="444" y="2463"/>
                      <a:pt x="1164" y="2631"/>
                    </a:cubicBezTo>
                    <a:cubicBezTo>
                      <a:pt x="1266" y="2655"/>
                      <a:pt x="1368" y="2667"/>
                      <a:pt x="1468" y="2667"/>
                    </a:cubicBezTo>
                    <a:cubicBezTo>
                      <a:pt x="2069" y="2667"/>
                      <a:pt x="2619" y="2253"/>
                      <a:pt x="2763" y="1644"/>
                    </a:cubicBezTo>
                    <a:cubicBezTo>
                      <a:pt x="2931" y="924"/>
                      <a:pt x="2497" y="214"/>
                      <a:pt x="1776" y="36"/>
                    </a:cubicBezTo>
                    <a:cubicBezTo>
                      <a:pt x="1673" y="12"/>
                      <a:pt x="1571" y="1"/>
                      <a:pt x="147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044;p36"/>
              <p:cNvSpPr/>
              <p:nvPr/>
            </p:nvSpPr>
            <p:spPr>
              <a:xfrm>
                <a:off x="4563500" y="4196125"/>
                <a:ext cx="73550" cy="66675"/>
              </a:xfrm>
              <a:custGeom>
                <a:avLst/>
                <a:gdLst/>
                <a:ahLst/>
                <a:cxnLst/>
                <a:rect l="l" t="t" r="r" b="b"/>
                <a:pathLst>
                  <a:path w="2942" h="2667" extrusionOk="0">
                    <a:moveTo>
                      <a:pt x="1468" y="1"/>
                    </a:moveTo>
                    <a:cubicBezTo>
                      <a:pt x="1121" y="1"/>
                      <a:pt x="775" y="137"/>
                      <a:pt x="514" y="408"/>
                    </a:cubicBezTo>
                    <a:cubicBezTo>
                      <a:pt x="1" y="931"/>
                      <a:pt x="11" y="1780"/>
                      <a:pt x="543" y="2293"/>
                    </a:cubicBezTo>
                    <a:cubicBezTo>
                      <a:pt x="799" y="2543"/>
                      <a:pt x="1132" y="2667"/>
                      <a:pt x="1465" y="2667"/>
                    </a:cubicBezTo>
                    <a:cubicBezTo>
                      <a:pt x="1815" y="2667"/>
                      <a:pt x="2165" y="2531"/>
                      <a:pt x="2428" y="2263"/>
                    </a:cubicBezTo>
                    <a:cubicBezTo>
                      <a:pt x="2941" y="1730"/>
                      <a:pt x="2921" y="891"/>
                      <a:pt x="2398" y="378"/>
                    </a:cubicBezTo>
                    <a:cubicBezTo>
                      <a:pt x="2137" y="127"/>
                      <a:pt x="1802" y="1"/>
                      <a:pt x="146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045;p36"/>
              <p:cNvSpPr/>
              <p:nvPr/>
            </p:nvSpPr>
            <p:spPr>
              <a:xfrm>
                <a:off x="4247525" y="4196075"/>
                <a:ext cx="75750" cy="66625"/>
              </a:xfrm>
              <a:custGeom>
                <a:avLst/>
                <a:gdLst/>
                <a:ahLst/>
                <a:cxnLst/>
                <a:rect l="l" t="t" r="r" b="b"/>
                <a:pathLst>
                  <a:path w="3030" h="2665" extrusionOk="0">
                    <a:moveTo>
                      <a:pt x="1519" y="0"/>
                    </a:moveTo>
                    <a:cubicBezTo>
                      <a:pt x="1348" y="0"/>
                      <a:pt x="1174" y="34"/>
                      <a:pt x="1007" y="104"/>
                    </a:cubicBezTo>
                    <a:cubicBezTo>
                      <a:pt x="326" y="380"/>
                      <a:pt x="0" y="1160"/>
                      <a:pt x="286" y="1841"/>
                    </a:cubicBezTo>
                    <a:cubicBezTo>
                      <a:pt x="502" y="2354"/>
                      <a:pt x="992" y="2665"/>
                      <a:pt x="1511" y="2665"/>
                    </a:cubicBezTo>
                    <a:cubicBezTo>
                      <a:pt x="1682" y="2665"/>
                      <a:pt x="1855" y="2632"/>
                      <a:pt x="2023" y="2561"/>
                    </a:cubicBezTo>
                    <a:cubicBezTo>
                      <a:pt x="2704" y="2285"/>
                      <a:pt x="3029" y="1505"/>
                      <a:pt x="2743" y="824"/>
                    </a:cubicBezTo>
                    <a:cubicBezTo>
                      <a:pt x="2535" y="311"/>
                      <a:pt x="2041" y="0"/>
                      <a:pt x="15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046;p36"/>
              <p:cNvSpPr/>
              <p:nvPr/>
            </p:nvSpPr>
            <p:spPr>
              <a:xfrm>
                <a:off x="3934000" y="4195950"/>
                <a:ext cx="73275" cy="66525"/>
              </a:xfrm>
              <a:custGeom>
                <a:avLst/>
                <a:gdLst/>
                <a:ahLst/>
                <a:cxnLst/>
                <a:rect l="l" t="t" r="r" b="b"/>
                <a:pathLst>
                  <a:path w="2931" h="2661" extrusionOk="0">
                    <a:moveTo>
                      <a:pt x="1450" y="1"/>
                    </a:moveTo>
                    <a:cubicBezTo>
                      <a:pt x="853" y="1"/>
                      <a:pt x="311" y="414"/>
                      <a:pt x="168" y="1027"/>
                    </a:cubicBezTo>
                    <a:cubicBezTo>
                      <a:pt x="0" y="1737"/>
                      <a:pt x="444" y="2457"/>
                      <a:pt x="1154" y="2625"/>
                    </a:cubicBezTo>
                    <a:cubicBezTo>
                      <a:pt x="1257" y="2649"/>
                      <a:pt x="1360" y="2661"/>
                      <a:pt x="1462" y="2661"/>
                    </a:cubicBezTo>
                    <a:cubicBezTo>
                      <a:pt x="2069" y="2661"/>
                      <a:pt x="2619" y="2247"/>
                      <a:pt x="2763" y="1639"/>
                    </a:cubicBezTo>
                    <a:cubicBezTo>
                      <a:pt x="2931" y="918"/>
                      <a:pt x="2487" y="208"/>
                      <a:pt x="1766" y="40"/>
                    </a:cubicBezTo>
                    <a:cubicBezTo>
                      <a:pt x="1660" y="14"/>
                      <a:pt x="1554" y="1"/>
                      <a:pt x="14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047;p36"/>
              <p:cNvSpPr/>
              <p:nvPr/>
            </p:nvSpPr>
            <p:spPr>
              <a:xfrm>
                <a:off x="3999100" y="4293150"/>
                <a:ext cx="385100" cy="360650"/>
              </a:xfrm>
              <a:custGeom>
                <a:avLst/>
                <a:gdLst/>
                <a:ahLst/>
                <a:cxnLst/>
                <a:rect l="l" t="t" r="r" b="b"/>
                <a:pathLst>
                  <a:path w="15404" h="14426" extrusionOk="0">
                    <a:moveTo>
                      <a:pt x="198" y="0"/>
                    </a:moveTo>
                    <a:lnTo>
                      <a:pt x="1" y="14426"/>
                    </a:lnTo>
                    <a:lnTo>
                      <a:pt x="15206" y="14426"/>
                    </a:lnTo>
                    <a:lnTo>
                      <a:pt x="1540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048;p36"/>
              <p:cNvSpPr/>
              <p:nvPr/>
            </p:nvSpPr>
            <p:spPr>
              <a:xfrm>
                <a:off x="5683900" y="4293150"/>
                <a:ext cx="383125" cy="359425"/>
              </a:xfrm>
              <a:custGeom>
                <a:avLst/>
                <a:gdLst/>
                <a:ahLst/>
                <a:cxnLst/>
                <a:rect l="l" t="t" r="r" b="b"/>
                <a:pathLst>
                  <a:path w="15325" h="14377" extrusionOk="0">
                    <a:moveTo>
                      <a:pt x="119" y="0"/>
                    </a:moveTo>
                    <a:lnTo>
                      <a:pt x="1" y="14376"/>
                    </a:lnTo>
                    <a:lnTo>
                      <a:pt x="15206" y="14376"/>
                    </a:lnTo>
                    <a:lnTo>
                      <a:pt x="1532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049;p36"/>
              <p:cNvSpPr/>
              <p:nvPr/>
            </p:nvSpPr>
            <p:spPr>
              <a:xfrm>
                <a:off x="4111350" y="4157975"/>
                <a:ext cx="155425" cy="2225"/>
              </a:xfrm>
              <a:custGeom>
                <a:avLst/>
                <a:gdLst/>
                <a:ahLst/>
                <a:cxnLst/>
                <a:rect l="l" t="t" r="r" b="b"/>
                <a:pathLst>
                  <a:path w="6217" h="89" extrusionOk="0">
                    <a:moveTo>
                      <a:pt x="3109" y="0"/>
                    </a:moveTo>
                    <a:cubicBezTo>
                      <a:pt x="1392" y="0"/>
                      <a:pt x="0" y="20"/>
                      <a:pt x="0" y="40"/>
                    </a:cubicBezTo>
                    <a:cubicBezTo>
                      <a:pt x="0" y="69"/>
                      <a:pt x="1392" y="89"/>
                      <a:pt x="3109" y="89"/>
                    </a:cubicBezTo>
                    <a:cubicBezTo>
                      <a:pt x="4825" y="89"/>
                      <a:pt x="6217" y="69"/>
                      <a:pt x="6217" y="40"/>
                    </a:cubicBezTo>
                    <a:cubicBezTo>
                      <a:pt x="6217" y="20"/>
                      <a:pt x="4825" y="0"/>
                      <a:pt x="310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050;p36"/>
              <p:cNvSpPr/>
              <p:nvPr/>
            </p:nvSpPr>
            <p:spPr>
              <a:xfrm>
                <a:off x="3745025" y="4279325"/>
                <a:ext cx="2412775" cy="2250"/>
              </a:xfrm>
              <a:custGeom>
                <a:avLst/>
                <a:gdLst/>
                <a:ahLst/>
                <a:cxnLst/>
                <a:rect l="l" t="t" r="r" b="b"/>
                <a:pathLst>
                  <a:path w="96511" h="90" extrusionOk="0">
                    <a:moveTo>
                      <a:pt x="9769" y="1"/>
                    </a:moveTo>
                    <a:cubicBezTo>
                      <a:pt x="8990" y="1"/>
                      <a:pt x="780" y="30"/>
                      <a:pt x="1" y="30"/>
                    </a:cubicBezTo>
                    <a:lnTo>
                      <a:pt x="1" y="70"/>
                    </a:lnTo>
                    <a:cubicBezTo>
                      <a:pt x="780" y="70"/>
                      <a:pt x="8990" y="89"/>
                      <a:pt x="9769" y="89"/>
                    </a:cubicBezTo>
                    <a:lnTo>
                      <a:pt x="37663" y="89"/>
                    </a:lnTo>
                    <a:lnTo>
                      <a:pt x="68557" y="80"/>
                    </a:lnTo>
                    <a:lnTo>
                      <a:pt x="89377" y="70"/>
                    </a:lnTo>
                    <a:lnTo>
                      <a:pt x="95040" y="60"/>
                    </a:lnTo>
                    <a:lnTo>
                      <a:pt x="96511" y="60"/>
                    </a:lnTo>
                    <a:lnTo>
                      <a:pt x="95031" y="40"/>
                    </a:lnTo>
                    <a:lnTo>
                      <a:pt x="89367" y="30"/>
                    </a:lnTo>
                    <a:lnTo>
                      <a:pt x="68547" y="10"/>
                    </a:lnTo>
                    <a:lnTo>
                      <a:pt x="3766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051;p36"/>
              <p:cNvSpPr/>
              <p:nvPr/>
            </p:nvSpPr>
            <p:spPr>
              <a:xfrm>
                <a:off x="3754900" y="4167100"/>
                <a:ext cx="2475425" cy="113250"/>
              </a:xfrm>
              <a:custGeom>
                <a:avLst/>
                <a:gdLst/>
                <a:ahLst/>
                <a:cxnLst/>
                <a:rect l="l" t="t" r="r" b="b"/>
                <a:pathLst>
                  <a:path w="99017" h="4530" extrusionOk="0">
                    <a:moveTo>
                      <a:pt x="75207" y="0"/>
                    </a:moveTo>
                    <a:cubicBezTo>
                      <a:pt x="61236" y="0"/>
                      <a:pt x="38524" y="13"/>
                      <a:pt x="16368" y="13"/>
                    </a:cubicBezTo>
                    <a:cubicBezTo>
                      <a:pt x="10829" y="13"/>
                      <a:pt x="5325" y="12"/>
                      <a:pt x="1" y="10"/>
                    </a:cubicBezTo>
                    <a:lnTo>
                      <a:pt x="1" y="59"/>
                    </a:lnTo>
                    <a:cubicBezTo>
                      <a:pt x="17748" y="59"/>
                      <a:pt x="37495" y="64"/>
                      <a:pt x="53863" y="64"/>
                    </a:cubicBezTo>
                    <a:cubicBezTo>
                      <a:pt x="62047" y="64"/>
                      <a:pt x="69386" y="63"/>
                      <a:pt x="75207" y="59"/>
                    </a:cubicBezTo>
                    <a:lnTo>
                      <a:pt x="96037" y="49"/>
                    </a:lnTo>
                    <a:cubicBezTo>
                      <a:pt x="96116" y="47"/>
                      <a:pt x="96195" y="46"/>
                      <a:pt x="96275" y="46"/>
                    </a:cubicBezTo>
                    <a:cubicBezTo>
                      <a:pt x="96491" y="46"/>
                      <a:pt x="96708" y="55"/>
                      <a:pt x="96925" y="69"/>
                    </a:cubicBezTo>
                    <a:cubicBezTo>
                      <a:pt x="97201" y="109"/>
                      <a:pt x="97467" y="207"/>
                      <a:pt x="97714" y="345"/>
                    </a:cubicBezTo>
                    <a:cubicBezTo>
                      <a:pt x="98158" y="592"/>
                      <a:pt x="98503" y="997"/>
                      <a:pt x="98691" y="1470"/>
                    </a:cubicBezTo>
                    <a:cubicBezTo>
                      <a:pt x="98849" y="1875"/>
                      <a:pt x="98888" y="2319"/>
                      <a:pt x="98799" y="2743"/>
                    </a:cubicBezTo>
                    <a:cubicBezTo>
                      <a:pt x="98720" y="3098"/>
                      <a:pt x="98563" y="3434"/>
                      <a:pt x="98336" y="3710"/>
                    </a:cubicBezTo>
                    <a:cubicBezTo>
                      <a:pt x="98148" y="3927"/>
                      <a:pt x="97931" y="4115"/>
                      <a:pt x="97675" y="4253"/>
                    </a:cubicBezTo>
                    <a:cubicBezTo>
                      <a:pt x="97497" y="4351"/>
                      <a:pt x="97300" y="4421"/>
                      <a:pt x="97102" y="4470"/>
                    </a:cubicBezTo>
                    <a:cubicBezTo>
                      <a:pt x="96984" y="4499"/>
                      <a:pt x="96856" y="4509"/>
                      <a:pt x="96737" y="4519"/>
                    </a:cubicBezTo>
                    <a:lnTo>
                      <a:pt x="96609" y="4529"/>
                    </a:lnTo>
                    <a:lnTo>
                      <a:pt x="96737" y="4529"/>
                    </a:lnTo>
                    <a:cubicBezTo>
                      <a:pt x="96856" y="4519"/>
                      <a:pt x="96984" y="4509"/>
                      <a:pt x="97102" y="4480"/>
                    </a:cubicBezTo>
                    <a:cubicBezTo>
                      <a:pt x="97309" y="4430"/>
                      <a:pt x="97497" y="4361"/>
                      <a:pt x="97684" y="4263"/>
                    </a:cubicBezTo>
                    <a:cubicBezTo>
                      <a:pt x="97931" y="4125"/>
                      <a:pt x="98158" y="3947"/>
                      <a:pt x="98346" y="3730"/>
                    </a:cubicBezTo>
                    <a:cubicBezTo>
                      <a:pt x="98868" y="3098"/>
                      <a:pt x="99016" y="2230"/>
                      <a:pt x="98711" y="1460"/>
                    </a:cubicBezTo>
                    <a:lnTo>
                      <a:pt x="98720" y="1460"/>
                    </a:lnTo>
                    <a:cubicBezTo>
                      <a:pt x="98533" y="977"/>
                      <a:pt x="98178" y="572"/>
                      <a:pt x="97734" y="326"/>
                    </a:cubicBezTo>
                    <a:cubicBezTo>
                      <a:pt x="97487" y="178"/>
                      <a:pt x="97211" y="89"/>
                      <a:pt x="96935" y="49"/>
                    </a:cubicBezTo>
                    <a:cubicBezTo>
                      <a:pt x="96705" y="27"/>
                      <a:pt x="96481" y="16"/>
                      <a:pt x="96259" y="16"/>
                    </a:cubicBezTo>
                    <a:cubicBezTo>
                      <a:pt x="96185" y="16"/>
                      <a:pt x="96111" y="17"/>
                      <a:pt x="96037" y="20"/>
                    </a:cubicBezTo>
                    <a:lnTo>
                      <a:pt x="752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052;p36"/>
              <p:cNvSpPr/>
              <p:nvPr/>
            </p:nvSpPr>
            <p:spPr>
              <a:xfrm>
                <a:off x="2812100" y="4158950"/>
                <a:ext cx="974650" cy="134225"/>
              </a:xfrm>
              <a:custGeom>
                <a:avLst/>
                <a:gdLst/>
                <a:ahLst/>
                <a:cxnLst/>
                <a:rect l="l" t="t" r="r" b="b"/>
                <a:pathLst>
                  <a:path w="38986" h="5369" extrusionOk="0">
                    <a:moveTo>
                      <a:pt x="1944" y="1"/>
                    </a:moveTo>
                    <a:cubicBezTo>
                      <a:pt x="879" y="1"/>
                      <a:pt x="1" y="869"/>
                      <a:pt x="11" y="1944"/>
                    </a:cubicBezTo>
                    <a:lnTo>
                      <a:pt x="11" y="3424"/>
                    </a:lnTo>
                    <a:cubicBezTo>
                      <a:pt x="11" y="4490"/>
                      <a:pt x="879" y="5368"/>
                      <a:pt x="1944" y="5368"/>
                    </a:cubicBezTo>
                    <a:lnTo>
                      <a:pt x="38985" y="5329"/>
                    </a:lnTo>
                    <a:lnTo>
                      <a:pt x="38985" y="20"/>
                    </a:lnTo>
                    <a:lnTo>
                      <a:pt x="1944"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053;p36"/>
              <p:cNvSpPr/>
              <p:nvPr/>
            </p:nvSpPr>
            <p:spPr>
              <a:xfrm>
                <a:off x="2655950" y="3972700"/>
                <a:ext cx="100925" cy="218825"/>
              </a:xfrm>
              <a:custGeom>
                <a:avLst/>
                <a:gdLst/>
                <a:ahLst/>
                <a:cxnLst/>
                <a:rect l="l" t="t" r="r" b="b"/>
                <a:pathLst>
                  <a:path w="4037" h="8753" extrusionOk="0">
                    <a:moveTo>
                      <a:pt x="1" y="1"/>
                    </a:moveTo>
                    <a:cubicBezTo>
                      <a:pt x="1" y="11"/>
                      <a:pt x="139" y="50"/>
                      <a:pt x="386" y="129"/>
                    </a:cubicBezTo>
                    <a:cubicBezTo>
                      <a:pt x="741" y="257"/>
                      <a:pt x="1076" y="435"/>
                      <a:pt x="1372" y="642"/>
                    </a:cubicBezTo>
                    <a:cubicBezTo>
                      <a:pt x="1826" y="968"/>
                      <a:pt x="2221" y="1353"/>
                      <a:pt x="2547" y="1797"/>
                    </a:cubicBezTo>
                    <a:cubicBezTo>
                      <a:pt x="2941" y="2339"/>
                      <a:pt x="3257" y="2951"/>
                      <a:pt x="3474" y="3593"/>
                    </a:cubicBezTo>
                    <a:cubicBezTo>
                      <a:pt x="3681" y="4234"/>
                      <a:pt x="3810" y="4895"/>
                      <a:pt x="3879" y="5566"/>
                    </a:cubicBezTo>
                    <a:cubicBezTo>
                      <a:pt x="3948" y="6188"/>
                      <a:pt x="3977" y="6750"/>
                      <a:pt x="3977" y="7224"/>
                    </a:cubicBezTo>
                    <a:lnTo>
                      <a:pt x="3977" y="8339"/>
                    </a:lnTo>
                    <a:lnTo>
                      <a:pt x="3977" y="8644"/>
                    </a:lnTo>
                    <a:cubicBezTo>
                      <a:pt x="3977" y="8684"/>
                      <a:pt x="3977" y="8714"/>
                      <a:pt x="3977" y="8753"/>
                    </a:cubicBezTo>
                    <a:cubicBezTo>
                      <a:pt x="3987" y="8714"/>
                      <a:pt x="3997" y="8684"/>
                      <a:pt x="3997" y="8644"/>
                    </a:cubicBezTo>
                    <a:cubicBezTo>
                      <a:pt x="3997" y="8566"/>
                      <a:pt x="4007" y="8467"/>
                      <a:pt x="4007" y="8339"/>
                    </a:cubicBezTo>
                    <a:cubicBezTo>
                      <a:pt x="4017" y="8082"/>
                      <a:pt x="4027" y="7697"/>
                      <a:pt x="4027" y="7224"/>
                    </a:cubicBezTo>
                    <a:cubicBezTo>
                      <a:pt x="4036" y="6661"/>
                      <a:pt x="4007" y="6109"/>
                      <a:pt x="3958" y="5556"/>
                    </a:cubicBezTo>
                    <a:cubicBezTo>
                      <a:pt x="3888" y="4875"/>
                      <a:pt x="3760" y="4204"/>
                      <a:pt x="3553" y="3563"/>
                    </a:cubicBezTo>
                    <a:cubicBezTo>
                      <a:pt x="3336" y="2912"/>
                      <a:pt x="3010" y="2300"/>
                      <a:pt x="2606" y="1747"/>
                    </a:cubicBezTo>
                    <a:cubicBezTo>
                      <a:pt x="2270" y="1303"/>
                      <a:pt x="1866" y="909"/>
                      <a:pt x="1402" y="593"/>
                    </a:cubicBezTo>
                    <a:cubicBezTo>
                      <a:pt x="1096" y="386"/>
                      <a:pt x="761" y="218"/>
                      <a:pt x="396" y="100"/>
                    </a:cubicBezTo>
                    <a:cubicBezTo>
                      <a:pt x="307" y="70"/>
                      <a:pt x="208" y="40"/>
                      <a:pt x="99" y="21"/>
                    </a:cubicBezTo>
                    <a:cubicBezTo>
                      <a:pt x="70" y="11"/>
                      <a:pt x="30"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054;p36"/>
              <p:cNvSpPr/>
              <p:nvPr/>
            </p:nvSpPr>
            <p:spPr>
              <a:xfrm>
                <a:off x="2669525" y="3942625"/>
                <a:ext cx="101650" cy="248900"/>
              </a:xfrm>
              <a:custGeom>
                <a:avLst/>
                <a:gdLst/>
                <a:ahLst/>
                <a:cxnLst/>
                <a:rect l="l" t="t" r="r" b="b"/>
                <a:pathLst>
                  <a:path w="4066" h="9956" extrusionOk="0">
                    <a:moveTo>
                      <a:pt x="1" y="0"/>
                    </a:moveTo>
                    <a:cubicBezTo>
                      <a:pt x="1" y="10"/>
                      <a:pt x="149" y="69"/>
                      <a:pt x="405" y="198"/>
                    </a:cubicBezTo>
                    <a:cubicBezTo>
                      <a:pt x="770" y="385"/>
                      <a:pt x="1106" y="612"/>
                      <a:pt x="1411" y="888"/>
                    </a:cubicBezTo>
                    <a:cubicBezTo>
                      <a:pt x="1865" y="1283"/>
                      <a:pt x="2270" y="1747"/>
                      <a:pt x="2596" y="2260"/>
                    </a:cubicBezTo>
                    <a:cubicBezTo>
                      <a:pt x="2990" y="2881"/>
                      <a:pt x="3296" y="3562"/>
                      <a:pt x="3503" y="4273"/>
                    </a:cubicBezTo>
                    <a:cubicBezTo>
                      <a:pt x="3711" y="4983"/>
                      <a:pt x="3849" y="5713"/>
                      <a:pt x="3918" y="6453"/>
                    </a:cubicBezTo>
                    <a:cubicBezTo>
                      <a:pt x="3987" y="7134"/>
                      <a:pt x="4007" y="7756"/>
                      <a:pt x="4007" y="8279"/>
                    </a:cubicBezTo>
                    <a:cubicBezTo>
                      <a:pt x="4016" y="8802"/>
                      <a:pt x="4016" y="9216"/>
                      <a:pt x="4016" y="9512"/>
                    </a:cubicBezTo>
                    <a:lnTo>
                      <a:pt x="4016" y="9838"/>
                    </a:lnTo>
                    <a:cubicBezTo>
                      <a:pt x="4016" y="9877"/>
                      <a:pt x="4016" y="9917"/>
                      <a:pt x="4026" y="9956"/>
                    </a:cubicBezTo>
                    <a:cubicBezTo>
                      <a:pt x="4036" y="9926"/>
                      <a:pt x="4036" y="9887"/>
                      <a:pt x="4036" y="9847"/>
                    </a:cubicBezTo>
                    <a:cubicBezTo>
                      <a:pt x="4036" y="9759"/>
                      <a:pt x="4046" y="9650"/>
                      <a:pt x="4046" y="9512"/>
                    </a:cubicBezTo>
                    <a:cubicBezTo>
                      <a:pt x="4056" y="9216"/>
                      <a:pt x="4066" y="8802"/>
                      <a:pt x="4066" y="8279"/>
                    </a:cubicBezTo>
                    <a:cubicBezTo>
                      <a:pt x="4066" y="7756"/>
                      <a:pt x="4056" y="7144"/>
                      <a:pt x="3997" y="6453"/>
                    </a:cubicBezTo>
                    <a:cubicBezTo>
                      <a:pt x="3928" y="5713"/>
                      <a:pt x="3789" y="4973"/>
                      <a:pt x="3592" y="4253"/>
                    </a:cubicBezTo>
                    <a:cubicBezTo>
                      <a:pt x="3375" y="3533"/>
                      <a:pt x="3069" y="2842"/>
                      <a:pt x="2665" y="2210"/>
                    </a:cubicBezTo>
                    <a:cubicBezTo>
                      <a:pt x="2329" y="1697"/>
                      <a:pt x="1925" y="1234"/>
                      <a:pt x="1451" y="839"/>
                    </a:cubicBezTo>
                    <a:cubicBezTo>
                      <a:pt x="1135" y="572"/>
                      <a:pt x="790" y="346"/>
                      <a:pt x="425" y="168"/>
                    </a:cubicBezTo>
                    <a:cubicBezTo>
                      <a:pt x="316" y="119"/>
                      <a:pt x="218" y="69"/>
                      <a:pt x="109" y="40"/>
                    </a:cubicBezTo>
                    <a:cubicBezTo>
                      <a:pt x="79" y="20"/>
                      <a:pt x="40" y="1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055;p36"/>
              <p:cNvSpPr/>
              <p:nvPr/>
            </p:nvSpPr>
            <p:spPr>
              <a:xfrm>
                <a:off x="2318000" y="3731950"/>
                <a:ext cx="23975" cy="202050"/>
              </a:xfrm>
              <a:custGeom>
                <a:avLst/>
                <a:gdLst/>
                <a:ahLst/>
                <a:cxnLst/>
                <a:rect l="l" t="t" r="r" b="b"/>
                <a:pathLst>
                  <a:path w="959" h="8082" extrusionOk="0">
                    <a:moveTo>
                      <a:pt x="1" y="1"/>
                    </a:moveTo>
                    <a:lnTo>
                      <a:pt x="218" y="8082"/>
                    </a:lnTo>
                    <a:lnTo>
                      <a:pt x="869" y="8072"/>
                    </a:lnTo>
                    <a:cubicBezTo>
                      <a:pt x="869" y="8072"/>
                      <a:pt x="958" y="90"/>
                      <a:pt x="90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056;p36"/>
              <p:cNvSpPr/>
              <p:nvPr/>
            </p:nvSpPr>
            <p:spPr>
              <a:xfrm>
                <a:off x="2300750" y="3906850"/>
                <a:ext cx="60950" cy="78725"/>
              </a:xfrm>
              <a:custGeom>
                <a:avLst/>
                <a:gdLst/>
                <a:ahLst/>
                <a:cxnLst/>
                <a:rect l="l" t="t" r="r" b="b"/>
                <a:pathLst>
                  <a:path w="2438" h="3149" extrusionOk="0">
                    <a:moveTo>
                      <a:pt x="849" y="0"/>
                    </a:moveTo>
                    <a:lnTo>
                      <a:pt x="819" y="1125"/>
                    </a:lnTo>
                    <a:lnTo>
                      <a:pt x="30" y="1717"/>
                    </a:lnTo>
                    <a:lnTo>
                      <a:pt x="0" y="2398"/>
                    </a:lnTo>
                    <a:lnTo>
                      <a:pt x="612" y="3148"/>
                    </a:lnTo>
                    <a:lnTo>
                      <a:pt x="573" y="1994"/>
                    </a:lnTo>
                    <a:lnTo>
                      <a:pt x="1165" y="1688"/>
                    </a:lnTo>
                    <a:lnTo>
                      <a:pt x="1855" y="2053"/>
                    </a:lnTo>
                    <a:lnTo>
                      <a:pt x="1875" y="3118"/>
                    </a:lnTo>
                    <a:lnTo>
                      <a:pt x="2437" y="2349"/>
                    </a:lnTo>
                    <a:lnTo>
                      <a:pt x="2437" y="1609"/>
                    </a:lnTo>
                    <a:lnTo>
                      <a:pt x="1589" y="1165"/>
                    </a:lnTo>
                    <a:lnTo>
                      <a:pt x="1599" y="40"/>
                    </a:lnTo>
                    <a:lnTo>
                      <a:pt x="84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057;p36"/>
              <p:cNvSpPr/>
              <p:nvPr/>
            </p:nvSpPr>
            <p:spPr>
              <a:xfrm>
                <a:off x="2410025" y="3686700"/>
                <a:ext cx="263225" cy="284025"/>
              </a:xfrm>
              <a:custGeom>
                <a:avLst/>
                <a:gdLst/>
                <a:ahLst/>
                <a:cxnLst/>
                <a:rect l="l" t="t" r="r" b="b"/>
                <a:pathLst>
                  <a:path w="10529" h="11361" extrusionOk="0">
                    <a:moveTo>
                      <a:pt x="2108" y="0"/>
                    </a:moveTo>
                    <a:cubicBezTo>
                      <a:pt x="1689" y="0"/>
                      <a:pt x="1268" y="140"/>
                      <a:pt x="918" y="429"/>
                    </a:cubicBezTo>
                    <a:cubicBezTo>
                      <a:pt x="119" y="1090"/>
                      <a:pt x="0" y="2275"/>
                      <a:pt x="661" y="3074"/>
                    </a:cubicBezTo>
                    <a:lnTo>
                      <a:pt x="6976" y="10681"/>
                    </a:lnTo>
                    <a:cubicBezTo>
                      <a:pt x="7347" y="11129"/>
                      <a:pt x="7882" y="11360"/>
                      <a:pt x="8421" y="11360"/>
                    </a:cubicBezTo>
                    <a:cubicBezTo>
                      <a:pt x="8844" y="11360"/>
                      <a:pt x="9270" y="11218"/>
                      <a:pt x="9621" y="10928"/>
                    </a:cubicBezTo>
                    <a:cubicBezTo>
                      <a:pt x="10410" y="10267"/>
                      <a:pt x="10529" y="9083"/>
                      <a:pt x="9867" y="8284"/>
                    </a:cubicBezTo>
                    <a:lnTo>
                      <a:pt x="3553" y="676"/>
                    </a:lnTo>
                    <a:cubicBezTo>
                      <a:pt x="3181" y="232"/>
                      <a:pt x="2646" y="0"/>
                      <a:pt x="2108"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058;p36"/>
              <p:cNvSpPr/>
              <p:nvPr/>
            </p:nvSpPr>
            <p:spPr>
              <a:xfrm>
                <a:off x="2301975" y="3703600"/>
                <a:ext cx="199350" cy="58975"/>
              </a:xfrm>
              <a:custGeom>
                <a:avLst/>
                <a:gdLst/>
                <a:ahLst/>
                <a:cxnLst/>
                <a:rect l="l" t="t" r="r" b="b"/>
                <a:pathLst>
                  <a:path w="7974" h="2359" extrusionOk="0">
                    <a:moveTo>
                      <a:pt x="1175" y="0"/>
                    </a:moveTo>
                    <a:cubicBezTo>
                      <a:pt x="524" y="0"/>
                      <a:pt x="1" y="523"/>
                      <a:pt x="1" y="1174"/>
                    </a:cubicBezTo>
                    <a:cubicBezTo>
                      <a:pt x="1" y="1825"/>
                      <a:pt x="524" y="2358"/>
                      <a:pt x="1175" y="2358"/>
                    </a:cubicBezTo>
                    <a:lnTo>
                      <a:pt x="6789" y="2358"/>
                    </a:lnTo>
                    <a:cubicBezTo>
                      <a:pt x="7440" y="2358"/>
                      <a:pt x="7973" y="1825"/>
                      <a:pt x="7973" y="1174"/>
                    </a:cubicBezTo>
                    <a:cubicBezTo>
                      <a:pt x="7973" y="523"/>
                      <a:pt x="7440" y="0"/>
                      <a:pt x="6789"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059;p36"/>
              <p:cNvSpPr/>
              <p:nvPr/>
            </p:nvSpPr>
            <p:spPr>
              <a:xfrm>
                <a:off x="2545700" y="3870100"/>
                <a:ext cx="131750" cy="414425"/>
              </a:xfrm>
              <a:custGeom>
                <a:avLst/>
                <a:gdLst/>
                <a:ahLst/>
                <a:cxnLst/>
                <a:rect l="l" t="t" r="r" b="b"/>
                <a:pathLst>
                  <a:path w="5270" h="16577" extrusionOk="0">
                    <a:moveTo>
                      <a:pt x="1905" y="0"/>
                    </a:moveTo>
                    <a:cubicBezTo>
                      <a:pt x="849" y="0"/>
                      <a:pt x="0" y="849"/>
                      <a:pt x="0" y="1905"/>
                    </a:cubicBezTo>
                    <a:lnTo>
                      <a:pt x="0" y="14673"/>
                    </a:lnTo>
                    <a:cubicBezTo>
                      <a:pt x="0" y="15728"/>
                      <a:pt x="849" y="16577"/>
                      <a:pt x="1905" y="16577"/>
                    </a:cubicBezTo>
                    <a:lnTo>
                      <a:pt x="3355" y="16577"/>
                    </a:lnTo>
                    <a:cubicBezTo>
                      <a:pt x="4421" y="16577"/>
                      <a:pt x="5269" y="15728"/>
                      <a:pt x="5269" y="14673"/>
                    </a:cubicBezTo>
                    <a:lnTo>
                      <a:pt x="5269" y="1905"/>
                    </a:lnTo>
                    <a:cubicBezTo>
                      <a:pt x="5269" y="849"/>
                      <a:pt x="4421" y="0"/>
                      <a:pt x="335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060;p36"/>
              <p:cNvSpPr/>
              <p:nvPr/>
            </p:nvSpPr>
            <p:spPr>
              <a:xfrm>
                <a:off x="2573825" y="4189200"/>
                <a:ext cx="72525" cy="64950"/>
              </a:xfrm>
              <a:custGeom>
                <a:avLst/>
                <a:gdLst/>
                <a:ahLst/>
                <a:cxnLst/>
                <a:rect l="l" t="t" r="r" b="b"/>
                <a:pathLst>
                  <a:path w="2901" h="2598" extrusionOk="0">
                    <a:moveTo>
                      <a:pt x="1448" y="1"/>
                    </a:moveTo>
                    <a:cubicBezTo>
                      <a:pt x="1091" y="1"/>
                      <a:pt x="738" y="147"/>
                      <a:pt x="484" y="438"/>
                    </a:cubicBezTo>
                    <a:cubicBezTo>
                      <a:pt x="0" y="971"/>
                      <a:pt x="49" y="1790"/>
                      <a:pt x="582" y="2264"/>
                    </a:cubicBezTo>
                    <a:cubicBezTo>
                      <a:pt x="834" y="2488"/>
                      <a:pt x="1145" y="2598"/>
                      <a:pt x="1453" y="2598"/>
                    </a:cubicBezTo>
                    <a:cubicBezTo>
                      <a:pt x="1810" y="2598"/>
                      <a:pt x="2163" y="2451"/>
                      <a:pt x="2418" y="2165"/>
                    </a:cubicBezTo>
                    <a:cubicBezTo>
                      <a:pt x="2901" y="1622"/>
                      <a:pt x="2852" y="803"/>
                      <a:pt x="2319" y="330"/>
                    </a:cubicBezTo>
                    <a:cubicBezTo>
                      <a:pt x="2067" y="110"/>
                      <a:pt x="1756" y="1"/>
                      <a:pt x="14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061;p36"/>
              <p:cNvSpPr/>
              <p:nvPr/>
            </p:nvSpPr>
            <p:spPr>
              <a:xfrm>
                <a:off x="2575800" y="3894450"/>
                <a:ext cx="71300" cy="64975"/>
              </a:xfrm>
              <a:custGeom>
                <a:avLst/>
                <a:gdLst/>
                <a:ahLst/>
                <a:cxnLst/>
                <a:rect l="l" t="t" r="r" b="b"/>
                <a:pathLst>
                  <a:path w="2852" h="2599" extrusionOk="0">
                    <a:moveTo>
                      <a:pt x="1427" y="1"/>
                    </a:moveTo>
                    <a:cubicBezTo>
                      <a:pt x="1095" y="1"/>
                      <a:pt x="765" y="126"/>
                      <a:pt x="513" y="378"/>
                    </a:cubicBezTo>
                    <a:cubicBezTo>
                      <a:pt x="0" y="891"/>
                      <a:pt x="0" y="1710"/>
                      <a:pt x="513" y="2213"/>
                    </a:cubicBezTo>
                    <a:cubicBezTo>
                      <a:pt x="765" y="2470"/>
                      <a:pt x="1095" y="2598"/>
                      <a:pt x="1427" y="2598"/>
                    </a:cubicBezTo>
                    <a:cubicBezTo>
                      <a:pt x="1759" y="2598"/>
                      <a:pt x="2092" y="2470"/>
                      <a:pt x="2348" y="2213"/>
                    </a:cubicBezTo>
                    <a:cubicBezTo>
                      <a:pt x="2852" y="1710"/>
                      <a:pt x="2852" y="891"/>
                      <a:pt x="2348" y="378"/>
                    </a:cubicBezTo>
                    <a:cubicBezTo>
                      <a:pt x="2092" y="126"/>
                      <a:pt x="1759" y="1"/>
                      <a:pt x="142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062;p36"/>
              <p:cNvSpPr/>
              <p:nvPr/>
            </p:nvSpPr>
            <p:spPr>
              <a:xfrm>
                <a:off x="2448000" y="3713200"/>
                <a:ext cx="39500" cy="39500"/>
              </a:xfrm>
              <a:custGeom>
                <a:avLst/>
                <a:gdLst/>
                <a:ahLst/>
                <a:cxnLst/>
                <a:rect l="l" t="t" r="r" b="b"/>
                <a:pathLst>
                  <a:path w="1580" h="1580" extrusionOk="0">
                    <a:moveTo>
                      <a:pt x="790" y="1"/>
                    </a:moveTo>
                    <a:cubicBezTo>
                      <a:pt x="356" y="1"/>
                      <a:pt x="1" y="356"/>
                      <a:pt x="1" y="790"/>
                    </a:cubicBezTo>
                    <a:cubicBezTo>
                      <a:pt x="1" y="1224"/>
                      <a:pt x="356" y="1580"/>
                      <a:pt x="790" y="1580"/>
                    </a:cubicBezTo>
                    <a:cubicBezTo>
                      <a:pt x="1224" y="1580"/>
                      <a:pt x="1580" y="1224"/>
                      <a:pt x="1580" y="790"/>
                    </a:cubicBezTo>
                    <a:cubicBezTo>
                      <a:pt x="1580" y="356"/>
                      <a:pt x="1224" y="1"/>
                      <a:pt x="7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063;p36"/>
              <p:cNvSpPr/>
              <p:nvPr/>
            </p:nvSpPr>
            <p:spPr>
              <a:xfrm>
                <a:off x="2315050" y="3719625"/>
                <a:ext cx="26675" cy="26900"/>
              </a:xfrm>
              <a:custGeom>
                <a:avLst/>
                <a:gdLst/>
                <a:ahLst/>
                <a:cxnLst/>
                <a:rect l="l" t="t" r="r" b="b"/>
                <a:pathLst>
                  <a:path w="1067" h="1076" extrusionOk="0">
                    <a:moveTo>
                      <a:pt x="533" y="0"/>
                    </a:moveTo>
                    <a:cubicBezTo>
                      <a:pt x="237" y="0"/>
                      <a:pt x="1" y="237"/>
                      <a:pt x="1" y="533"/>
                    </a:cubicBezTo>
                    <a:cubicBezTo>
                      <a:pt x="1" y="829"/>
                      <a:pt x="237" y="1076"/>
                      <a:pt x="533" y="1076"/>
                    </a:cubicBezTo>
                    <a:cubicBezTo>
                      <a:pt x="829" y="1076"/>
                      <a:pt x="1066" y="829"/>
                      <a:pt x="1066" y="533"/>
                    </a:cubicBezTo>
                    <a:cubicBezTo>
                      <a:pt x="1066" y="237"/>
                      <a:pt x="829" y="0"/>
                      <a:pt x="5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064;p36"/>
              <p:cNvSpPr/>
              <p:nvPr/>
            </p:nvSpPr>
            <p:spPr>
              <a:xfrm>
                <a:off x="2545450" y="3868825"/>
                <a:ext cx="122125" cy="72575"/>
              </a:xfrm>
              <a:custGeom>
                <a:avLst/>
                <a:gdLst/>
                <a:ahLst/>
                <a:cxnLst/>
                <a:rect l="l" t="t" r="r" b="b"/>
                <a:pathLst>
                  <a:path w="4885" h="2903" extrusionOk="0">
                    <a:moveTo>
                      <a:pt x="2632" y="0"/>
                    </a:moveTo>
                    <a:cubicBezTo>
                      <a:pt x="1884" y="0"/>
                      <a:pt x="1163" y="332"/>
                      <a:pt x="671" y="920"/>
                    </a:cubicBezTo>
                    <a:cubicBezTo>
                      <a:pt x="425" y="1206"/>
                      <a:pt x="237" y="1531"/>
                      <a:pt x="129" y="1887"/>
                    </a:cubicBezTo>
                    <a:cubicBezTo>
                      <a:pt x="50" y="2123"/>
                      <a:pt x="0" y="2370"/>
                      <a:pt x="0" y="2627"/>
                    </a:cubicBezTo>
                    <a:cubicBezTo>
                      <a:pt x="0" y="2696"/>
                      <a:pt x="0" y="2765"/>
                      <a:pt x="10" y="2834"/>
                    </a:cubicBezTo>
                    <a:cubicBezTo>
                      <a:pt x="10" y="2854"/>
                      <a:pt x="10" y="2873"/>
                      <a:pt x="20" y="2903"/>
                    </a:cubicBezTo>
                    <a:cubicBezTo>
                      <a:pt x="20" y="2557"/>
                      <a:pt x="79" y="2222"/>
                      <a:pt x="188" y="1906"/>
                    </a:cubicBezTo>
                    <a:cubicBezTo>
                      <a:pt x="306" y="1561"/>
                      <a:pt x="494" y="1245"/>
                      <a:pt x="731" y="979"/>
                    </a:cubicBezTo>
                    <a:cubicBezTo>
                      <a:pt x="1220" y="408"/>
                      <a:pt x="1924" y="87"/>
                      <a:pt x="2661" y="87"/>
                    </a:cubicBezTo>
                    <a:cubicBezTo>
                      <a:pt x="2816" y="87"/>
                      <a:pt x="2972" y="101"/>
                      <a:pt x="3128" y="130"/>
                    </a:cubicBezTo>
                    <a:cubicBezTo>
                      <a:pt x="3483" y="189"/>
                      <a:pt x="3829" y="318"/>
                      <a:pt x="4135" y="505"/>
                    </a:cubicBezTo>
                    <a:cubicBezTo>
                      <a:pt x="4421" y="693"/>
                      <a:pt x="4677" y="910"/>
                      <a:pt x="4885" y="1166"/>
                    </a:cubicBezTo>
                    <a:cubicBezTo>
                      <a:pt x="4885" y="1147"/>
                      <a:pt x="4865" y="1127"/>
                      <a:pt x="4855" y="1107"/>
                    </a:cubicBezTo>
                    <a:cubicBezTo>
                      <a:pt x="4816" y="1058"/>
                      <a:pt x="4776" y="999"/>
                      <a:pt x="4727" y="949"/>
                    </a:cubicBezTo>
                    <a:cubicBezTo>
                      <a:pt x="4569" y="752"/>
                      <a:pt x="4381" y="584"/>
                      <a:pt x="4164" y="456"/>
                    </a:cubicBezTo>
                    <a:cubicBezTo>
                      <a:pt x="3858" y="249"/>
                      <a:pt x="3503" y="110"/>
                      <a:pt x="3138" y="51"/>
                    </a:cubicBezTo>
                    <a:cubicBezTo>
                      <a:pt x="2970" y="17"/>
                      <a:pt x="2800" y="0"/>
                      <a:pt x="26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065;p36"/>
              <p:cNvSpPr/>
              <p:nvPr/>
            </p:nvSpPr>
            <p:spPr>
              <a:xfrm>
                <a:off x="2417925" y="3699350"/>
                <a:ext cx="14325" cy="70400"/>
              </a:xfrm>
              <a:custGeom>
                <a:avLst/>
                <a:gdLst/>
                <a:ahLst/>
                <a:cxnLst/>
                <a:rect l="l" t="t" r="r" b="b"/>
                <a:pathLst>
                  <a:path w="573" h="2816" extrusionOk="0">
                    <a:moveTo>
                      <a:pt x="431" y="1"/>
                    </a:moveTo>
                    <a:cubicBezTo>
                      <a:pt x="420" y="1"/>
                      <a:pt x="401" y="39"/>
                      <a:pt x="365" y="101"/>
                    </a:cubicBezTo>
                    <a:cubicBezTo>
                      <a:pt x="296" y="190"/>
                      <a:pt x="247" y="279"/>
                      <a:pt x="207" y="387"/>
                    </a:cubicBezTo>
                    <a:cubicBezTo>
                      <a:pt x="138" y="525"/>
                      <a:pt x="89" y="683"/>
                      <a:pt x="59" y="841"/>
                    </a:cubicBezTo>
                    <a:cubicBezTo>
                      <a:pt x="20" y="1038"/>
                      <a:pt x="0" y="1236"/>
                      <a:pt x="10" y="1433"/>
                    </a:cubicBezTo>
                    <a:cubicBezTo>
                      <a:pt x="20" y="1630"/>
                      <a:pt x="49" y="1828"/>
                      <a:pt x="109" y="2025"/>
                    </a:cubicBezTo>
                    <a:cubicBezTo>
                      <a:pt x="158" y="2173"/>
                      <a:pt x="217" y="2321"/>
                      <a:pt x="296" y="2459"/>
                    </a:cubicBezTo>
                    <a:cubicBezTo>
                      <a:pt x="345" y="2558"/>
                      <a:pt x="405" y="2647"/>
                      <a:pt x="474" y="2726"/>
                    </a:cubicBezTo>
                    <a:cubicBezTo>
                      <a:pt x="518" y="2779"/>
                      <a:pt x="538" y="2816"/>
                      <a:pt x="556" y="2816"/>
                    </a:cubicBezTo>
                    <a:cubicBezTo>
                      <a:pt x="558" y="2816"/>
                      <a:pt x="560" y="2815"/>
                      <a:pt x="563" y="2814"/>
                    </a:cubicBezTo>
                    <a:cubicBezTo>
                      <a:pt x="572" y="2805"/>
                      <a:pt x="474" y="2676"/>
                      <a:pt x="345" y="2430"/>
                    </a:cubicBezTo>
                    <a:cubicBezTo>
                      <a:pt x="40" y="1798"/>
                      <a:pt x="10" y="1058"/>
                      <a:pt x="257" y="397"/>
                    </a:cubicBezTo>
                    <a:cubicBezTo>
                      <a:pt x="355" y="150"/>
                      <a:pt x="444" y="12"/>
                      <a:pt x="434" y="2"/>
                    </a:cubicBezTo>
                    <a:cubicBezTo>
                      <a:pt x="433" y="1"/>
                      <a:pt x="432" y="1"/>
                      <a:pt x="4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066;p36"/>
              <p:cNvSpPr/>
              <p:nvPr/>
            </p:nvSpPr>
            <p:spPr>
              <a:xfrm>
                <a:off x="722250" y="3923375"/>
                <a:ext cx="114975" cy="250650"/>
              </a:xfrm>
              <a:custGeom>
                <a:avLst/>
                <a:gdLst/>
                <a:ahLst/>
                <a:cxnLst/>
                <a:rect l="l" t="t" r="r" b="b"/>
                <a:pathLst>
                  <a:path w="4599" h="10026" extrusionOk="0">
                    <a:moveTo>
                      <a:pt x="4599" y="1"/>
                    </a:moveTo>
                    <a:cubicBezTo>
                      <a:pt x="4569" y="1"/>
                      <a:pt x="4530" y="10"/>
                      <a:pt x="4490" y="20"/>
                    </a:cubicBezTo>
                    <a:cubicBezTo>
                      <a:pt x="4382" y="50"/>
                      <a:pt x="4264" y="79"/>
                      <a:pt x="4155" y="109"/>
                    </a:cubicBezTo>
                    <a:cubicBezTo>
                      <a:pt x="3750" y="247"/>
                      <a:pt x="3356" y="435"/>
                      <a:pt x="3001" y="681"/>
                    </a:cubicBezTo>
                    <a:cubicBezTo>
                      <a:pt x="2478" y="1046"/>
                      <a:pt x="2014" y="1490"/>
                      <a:pt x="1639" y="2004"/>
                    </a:cubicBezTo>
                    <a:cubicBezTo>
                      <a:pt x="1165" y="2635"/>
                      <a:pt x="800" y="3336"/>
                      <a:pt x="554" y="4076"/>
                    </a:cubicBezTo>
                    <a:cubicBezTo>
                      <a:pt x="317" y="4816"/>
                      <a:pt x="159" y="5585"/>
                      <a:pt x="90" y="6365"/>
                    </a:cubicBezTo>
                    <a:cubicBezTo>
                      <a:pt x="31" y="6996"/>
                      <a:pt x="1" y="7628"/>
                      <a:pt x="1" y="8269"/>
                    </a:cubicBezTo>
                    <a:cubicBezTo>
                      <a:pt x="1" y="8812"/>
                      <a:pt x="11" y="9246"/>
                      <a:pt x="21" y="9552"/>
                    </a:cubicBezTo>
                    <a:cubicBezTo>
                      <a:pt x="31" y="9690"/>
                      <a:pt x="40" y="9808"/>
                      <a:pt x="40" y="9897"/>
                    </a:cubicBezTo>
                    <a:cubicBezTo>
                      <a:pt x="40" y="9937"/>
                      <a:pt x="40" y="9986"/>
                      <a:pt x="50" y="10025"/>
                    </a:cubicBezTo>
                    <a:cubicBezTo>
                      <a:pt x="60" y="9986"/>
                      <a:pt x="60" y="9937"/>
                      <a:pt x="50" y="9897"/>
                    </a:cubicBezTo>
                    <a:lnTo>
                      <a:pt x="50" y="9552"/>
                    </a:lnTo>
                    <a:cubicBezTo>
                      <a:pt x="50" y="9246"/>
                      <a:pt x="40" y="8802"/>
                      <a:pt x="50" y="8269"/>
                    </a:cubicBezTo>
                    <a:cubicBezTo>
                      <a:pt x="60" y="7726"/>
                      <a:pt x="80" y="7085"/>
                      <a:pt x="159" y="6375"/>
                    </a:cubicBezTo>
                    <a:cubicBezTo>
                      <a:pt x="238" y="5605"/>
                      <a:pt x="396" y="4845"/>
                      <a:pt x="632" y="4105"/>
                    </a:cubicBezTo>
                    <a:cubicBezTo>
                      <a:pt x="869" y="3365"/>
                      <a:pt x="1234" y="2675"/>
                      <a:pt x="1688" y="2053"/>
                    </a:cubicBezTo>
                    <a:cubicBezTo>
                      <a:pt x="2063" y="1550"/>
                      <a:pt x="2517" y="1096"/>
                      <a:pt x="3030" y="731"/>
                    </a:cubicBezTo>
                    <a:cubicBezTo>
                      <a:pt x="3375" y="484"/>
                      <a:pt x="3760" y="287"/>
                      <a:pt x="4155" y="149"/>
                    </a:cubicBezTo>
                    <a:cubicBezTo>
                      <a:pt x="4441" y="50"/>
                      <a:pt x="4599" y="10"/>
                      <a:pt x="4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067;p36"/>
              <p:cNvSpPr/>
              <p:nvPr/>
            </p:nvSpPr>
            <p:spPr>
              <a:xfrm>
                <a:off x="705250" y="3888850"/>
                <a:ext cx="116450" cy="285175"/>
              </a:xfrm>
              <a:custGeom>
                <a:avLst/>
                <a:gdLst/>
                <a:ahLst/>
                <a:cxnLst/>
                <a:rect l="l" t="t" r="r" b="b"/>
                <a:pathLst>
                  <a:path w="4658" h="11407" extrusionOk="0">
                    <a:moveTo>
                      <a:pt x="4657" y="0"/>
                    </a:moveTo>
                    <a:lnTo>
                      <a:pt x="4657" y="0"/>
                    </a:lnTo>
                    <a:cubicBezTo>
                      <a:pt x="4618" y="10"/>
                      <a:pt x="4578" y="30"/>
                      <a:pt x="4539" y="40"/>
                    </a:cubicBezTo>
                    <a:cubicBezTo>
                      <a:pt x="4411" y="89"/>
                      <a:pt x="4302" y="138"/>
                      <a:pt x="4184" y="198"/>
                    </a:cubicBezTo>
                    <a:cubicBezTo>
                      <a:pt x="3759" y="395"/>
                      <a:pt x="3355" y="661"/>
                      <a:pt x="3000" y="967"/>
                    </a:cubicBezTo>
                    <a:cubicBezTo>
                      <a:pt x="2467" y="1421"/>
                      <a:pt x="2003" y="1944"/>
                      <a:pt x="1628" y="2536"/>
                    </a:cubicBezTo>
                    <a:cubicBezTo>
                      <a:pt x="1155" y="3256"/>
                      <a:pt x="799" y="4046"/>
                      <a:pt x="563" y="4865"/>
                    </a:cubicBezTo>
                    <a:cubicBezTo>
                      <a:pt x="326" y="5693"/>
                      <a:pt x="168" y="6532"/>
                      <a:pt x="89" y="7391"/>
                    </a:cubicBezTo>
                    <a:cubicBezTo>
                      <a:pt x="20" y="8170"/>
                      <a:pt x="10" y="8880"/>
                      <a:pt x="0" y="9472"/>
                    </a:cubicBezTo>
                    <a:cubicBezTo>
                      <a:pt x="0" y="10074"/>
                      <a:pt x="20" y="10558"/>
                      <a:pt x="30" y="10883"/>
                    </a:cubicBezTo>
                    <a:lnTo>
                      <a:pt x="40" y="11268"/>
                    </a:lnTo>
                    <a:cubicBezTo>
                      <a:pt x="40" y="11318"/>
                      <a:pt x="40" y="11357"/>
                      <a:pt x="49" y="11406"/>
                    </a:cubicBezTo>
                    <a:cubicBezTo>
                      <a:pt x="59" y="11357"/>
                      <a:pt x="59" y="11308"/>
                      <a:pt x="59" y="11268"/>
                    </a:cubicBezTo>
                    <a:lnTo>
                      <a:pt x="59" y="10883"/>
                    </a:lnTo>
                    <a:cubicBezTo>
                      <a:pt x="69" y="10548"/>
                      <a:pt x="59" y="10065"/>
                      <a:pt x="69" y="9472"/>
                    </a:cubicBezTo>
                    <a:cubicBezTo>
                      <a:pt x="79" y="8880"/>
                      <a:pt x="99" y="8170"/>
                      <a:pt x="178" y="7391"/>
                    </a:cubicBezTo>
                    <a:cubicBezTo>
                      <a:pt x="257" y="6542"/>
                      <a:pt x="405" y="5713"/>
                      <a:pt x="641" y="4894"/>
                    </a:cubicBezTo>
                    <a:cubicBezTo>
                      <a:pt x="878" y="4075"/>
                      <a:pt x="1234" y="3296"/>
                      <a:pt x="1697" y="2585"/>
                    </a:cubicBezTo>
                    <a:cubicBezTo>
                      <a:pt x="2062" y="1993"/>
                      <a:pt x="2516" y="1470"/>
                      <a:pt x="3039" y="1007"/>
                    </a:cubicBezTo>
                    <a:cubicBezTo>
                      <a:pt x="3385" y="701"/>
                      <a:pt x="3779" y="444"/>
                      <a:pt x="4194" y="227"/>
                    </a:cubicBezTo>
                    <a:cubicBezTo>
                      <a:pt x="4332" y="138"/>
                      <a:pt x="4460" y="99"/>
                      <a:pt x="4539" y="59"/>
                    </a:cubicBezTo>
                    <a:cubicBezTo>
                      <a:pt x="4578" y="40"/>
                      <a:pt x="4618" y="20"/>
                      <a:pt x="4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068;p36"/>
              <p:cNvSpPr/>
              <p:nvPr/>
            </p:nvSpPr>
            <p:spPr>
              <a:xfrm>
                <a:off x="1195150" y="3644375"/>
                <a:ext cx="27150" cy="150025"/>
              </a:xfrm>
              <a:custGeom>
                <a:avLst/>
                <a:gdLst/>
                <a:ahLst/>
                <a:cxnLst/>
                <a:rect l="l" t="t" r="r" b="b"/>
                <a:pathLst>
                  <a:path w="1086" h="6001" extrusionOk="0">
                    <a:moveTo>
                      <a:pt x="1085" y="1"/>
                    </a:moveTo>
                    <a:lnTo>
                      <a:pt x="59" y="31"/>
                    </a:lnTo>
                    <a:cubicBezTo>
                      <a:pt x="0" y="129"/>
                      <a:pt x="316" y="6000"/>
                      <a:pt x="316" y="6000"/>
                    </a:cubicBezTo>
                    <a:lnTo>
                      <a:pt x="1056" y="5990"/>
                    </a:lnTo>
                    <a:lnTo>
                      <a:pt x="10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069;p36"/>
              <p:cNvSpPr/>
              <p:nvPr/>
            </p:nvSpPr>
            <p:spPr>
              <a:xfrm>
                <a:off x="1139875" y="3715675"/>
                <a:ext cx="145075" cy="185775"/>
              </a:xfrm>
              <a:custGeom>
                <a:avLst/>
                <a:gdLst/>
                <a:ahLst/>
                <a:cxnLst/>
                <a:rect l="l" t="t" r="r" b="b"/>
                <a:pathLst>
                  <a:path w="5803" h="7431" extrusionOk="0">
                    <a:moveTo>
                      <a:pt x="3652" y="1"/>
                    </a:moveTo>
                    <a:lnTo>
                      <a:pt x="1885" y="139"/>
                    </a:lnTo>
                    <a:lnTo>
                      <a:pt x="1974" y="2803"/>
                    </a:lnTo>
                    <a:lnTo>
                      <a:pt x="1" y="3908"/>
                    </a:lnTo>
                    <a:lnTo>
                      <a:pt x="60" y="5654"/>
                    </a:lnTo>
                    <a:lnTo>
                      <a:pt x="1412" y="7430"/>
                    </a:lnTo>
                    <a:lnTo>
                      <a:pt x="1402" y="4904"/>
                    </a:lnTo>
                    <a:lnTo>
                      <a:pt x="3010" y="4016"/>
                    </a:lnTo>
                    <a:lnTo>
                      <a:pt x="4421" y="4707"/>
                    </a:lnTo>
                    <a:lnTo>
                      <a:pt x="4411" y="7421"/>
                    </a:lnTo>
                    <a:lnTo>
                      <a:pt x="5803" y="5615"/>
                    </a:lnTo>
                    <a:lnTo>
                      <a:pt x="5684" y="3997"/>
                    </a:lnTo>
                    <a:lnTo>
                      <a:pt x="3790" y="2674"/>
                    </a:lnTo>
                    <a:lnTo>
                      <a:pt x="365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070;p36"/>
              <p:cNvSpPr/>
              <p:nvPr/>
            </p:nvSpPr>
            <p:spPr>
              <a:xfrm>
                <a:off x="817725" y="3595725"/>
                <a:ext cx="301225" cy="325275"/>
              </a:xfrm>
              <a:custGeom>
                <a:avLst/>
                <a:gdLst/>
                <a:ahLst/>
                <a:cxnLst/>
                <a:rect l="l" t="t" r="r" b="b"/>
                <a:pathLst>
                  <a:path w="12049" h="13011" extrusionOk="0">
                    <a:moveTo>
                      <a:pt x="9632" y="1"/>
                    </a:moveTo>
                    <a:cubicBezTo>
                      <a:pt x="9015" y="1"/>
                      <a:pt x="8404" y="267"/>
                      <a:pt x="7983" y="783"/>
                    </a:cubicBezTo>
                    <a:lnTo>
                      <a:pt x="750" y="9495"/>
                    </a:lnTo>
                    <a:cubicBezTo>
                      <a:pt x="0" y="10413"/>
                      <a:pt x="129" y="11755"/>
                      <a:pt x="1037" y="12515"/>
                    </a:cubicBezTo>
                    <a:cubicBezTo>
                      <a:pt x="1436" y="12849"/>
                      <a:pt x="1922" y="13011"/>
                      <a:pt x="2406" y="13011"/>
                    </a:cubicBezTo>
                    <a:cubicBezTo>
                      <a:pt x="3023" y="13011"/>
                      <a:pt x="3636" y="12747"/>
                      <a:pt x="4056" y="12238"/>
                    </a:cubicBezTo>
                    <a:lnTo>
                      <a:pt x="11288" y="3516"/>
                    </a:lnTo>
                    <a:cubicBezTo>
                      <a:pt x="12048" y="2608"/>
                      <a:pt x="11920" y="1246"/>
                      <a:pt x="11002" y="497"/>
                    </a:cubicBezTo>
                    <a:cubicBezTo>
                      <a:pt x="10600" y="163"/>
                      <a:pt x="10114" y="1"/>
                      <a:pt x="9632"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071;p36"/>
              <p:cNvSpPr/>
              <p:nvPr/>
            </p:nvSpPr>
            <p:spPr>
              <a:xfrm>
                <a:off x="1014575" y="3615025"/>
                <a:ext cx="228200" cy="67375"/>
              </a:xfrm>
              <a:custGeom>
                <a:avLst/>
                <a:gdLst/>
                <a:ahLst/>
                <a:cxnLst/>
                <a:rect l="l" t="t" r="r" b="b"/>
                <a:pathLst>
                  <a:path w="9128" h="2695" extrusionOk="0">
                    <a:moveTo>
                      <a:pt x="967" y="1"/>
                    </a:moveTo>
                    <a:cubicBezTo>
                      <a:pt x="435" y="1"/>
                      <a:pt x="0" y="435"/>
                      <a:pt x="0" y="978"/>
                    </a:cubicBezTo>
                    <a:lnTo>
                      <a:pt x="0" y="1728"/>
                    </a:lnTo>
                    <a:cubicBezTo>
                      <a:pt x="0" y="2260"/>
                      <a:pt x="435" y="2694"/>
                      <a:pt x="967" y="2694"/>
                    </a:cubicBezTo>
                    <a:lnTo>
                      <a:pt x="8151" y="2694"/>
                    </a:lnTo>
                    <a:cubicBezTo>
                      <a:pt x="8683" y="2694"/>
                      <a:pt x="9127" y="2260"/>
                      <a:pt x="9127" y="1728"/>
                    </a:cubicBezTo>
                    <a:lnTo>
                      <a:pt x="9127" y="978"/>
                    </a:lnTo>
                    <a:cubicBezTo>
                      <a:pt x="9127" y="435"/>
                      <a:pt x="8683" y="1"/>
                      <a:pt x="815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072;p36"/>
              <p:cNvSpPr/>
              <p:nvPr/>
            </p:nvSpPr>
            <p:spPr>
              <a:xfrm>
                <a:off x="812550" y="3805700"/>
                <a:ext cx="150975" cy="474875"/>
              </a:xfrm>
              <a:custGeom>
                <a:avLst/>
                <a:gdLst/>
                <a:ahLst/>
                <a:cxnLst/>
                <a:rect l="l" t="t" r="r" b="b"/>
                <a:pathLst>
                  <a:path w="6039" h="18995" extrusionOk="0">
                    <a:moveTo>
                      <a:pt x="3029" y="1"/>
                    </a:moveTo>
                    <a:cubicBezTo>
                      <a:pt x="1352" y="1"/>
                      <a:pt x="0" y="1353"/>
                      <a:pt x="10" y="3020"/>
                    </a:cubicBezTo>
                    <a:lnTo>
                      <a:pt x="10" y="15976"/>
                    </a:lnTo>
                    <a:cubicBezTo>
                      <a:pt x="10" y="17643"/>
                      <a:pt x="1362" y="18985"/>
                      <a:pt x="3029" y="18995"/>
                    </a:cubicBezTo>
                    <a:cubicBezTo>
                      <a:pt x="4687" y="18985"/>
                      <a:pt x="6039" y="17643"/>
                      <a:pt x="6039" y="15976"/>
                    </a:cubicBezTo>
                    <a:lnTo>
                      <a:pt x="6039" y="3010"/>
                    </a:lnTo>
                    <a:cubicBezTo>
                      <a:pt x="6039" y="1353"/>
                      <a:pt x="4687" y="1"/>
                      <a:pt x="3029"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073;p36"/>
              <p:cNvSpPr/>
              <p:nvPr/>
            </p:nvSpPr>
            <p:spPr>
              <a:xfrm>
                <a:off x="848800" y="4171225"/>
                <a:ext cx="81675" cy="74400"/>
              </a:xfrm>
              <a:custGeom>
                <a:avLst/>
                <a:gdLst/>
                <a:ahLst/>
                <a:cxnLst/>
                <a:rect l="l" t="t" r="r" b="b"/>
                <a:pathLst>
                  <a:path w="3267" h="2976" extrusionOk="0">
                    <a:moveTo>
                      <a:pt x="1639" y="0"/>
                    </a:moveTo>
                    <a:cubicBezTo>
                      <a:pt x="1256" y="0"/>
                      <a:pt x="874" y="146"/>
                      <a:pt x="583" y="437"/>
                    </a:cubicBezTo>
                    <a:cubicBezTo>
                      <a:pt x="1" y="1019"/>
                      <a:pt x="1" y="1957"/>
                      <a:pt x="583" y="2539"/>
                    </a:cubicBezTo>
                    <a:cubicBezTo>
                      <a:pt x="874" y="2830"/>
                      <a:pt x="1256" y="2975"/>
                      <a:pt x="1639" y="2975"/>
                    </a:cubicBezTo>
                    <a:cubicBezTo>
                      <a:pt x="2021" y="2975"/>
                      <a:pt x="2403" y="2830"/>
                      <a:pt x="2694" y="2539"/>
                    </a:cubicBezTo>
                    <a:cubicBezTo>
                      <a:pt x="3267" y="1957"/>
                      <a:pt x="3267" y="1019"/>
                      <a:pt x="2694" y="437"/>
                    </a:cubicBezTo>
                    <a:cubicBezTo>
                      <a:pt x="2403" y="146"/>
                      <a:pt x="2021" y="0"/>
                      <a:pt x="16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074;p36"/>
              <p:cNvSpPr/>
              <p:nvPr/>
            </p:nvSpPr>
            <p:spPr>
              <a:xfrm>
                <a:off x="848325" y="3833625"/>
                <a:ext cx="79925" cy="74450"/>
              </a:xfrm>
              <a:custGeom>
                <a:avLst/>
                <a:gdLst/>
                <a:ahLst/>
                <a:cxnLst/>
                <a:rect l="l" t="t" r="r" b="b"/>
                <a:pathLst>
                  <a:path w="3197" h="2978" extrusionOk="0">
                    <a:moveTo>
                      <a:pt x="1601" y="0"/>
                    </a:moveTo>
                    <a:cubicBezTo>
                      <a:pt x="883" y="0"/>
                      <a:pt x="244" y="522"/>
                      <a:pt x="128" y="1252"/>
                    </a:cubicBezTo>
                    <a:cubicBezTo>
                      <a:pt x="0" y="2061"/>
                      <a:pt x="543" y="2821"/>
                      <a:pt x="1362" y="2959"/>
                    </a:cubicBezTo>
                    <a:cubicBezTo>
                      <a:pt x="1440" y="2972"/>
                      <a:pt x="1518" y="2978"/>
                      <a:pt x="1596" y="2978"/>
                    </a:cubicBezTo>
                    <a:cubicBezTo>
                      <a:pt x="2313" y="2978"/>
                      <a:pt x="2944" y="2456"/>
                      <a:pt x="3069" y="1726"/>
                    </a:cubicBezTo>
                    <a:cubicBezTo>
                      <a:pt x="3197" y="917"/>
                      <a:pt x="2644" y="147"/>
                      <a:pt x="1835" y="19"/>
                    </a:cubicBezTo>
                    <a:cubicBezTo>
                      <a:pt x="1757" y="6"/>
                      <a:pt x="1678" y="0"/>
                      <a:pt x="160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075;p36"/>
              <p:cNvSpPr/>
              <p:nvPr/>
            </p:nvSpPr>
            <p:spPr>
              <a:xfrm>
                <a:off x="1030125" y="3626125"/>
                <a:ext cx="45150" cy="45175"/>
              </a:xfrm>
              <a:custGeom>
                <a:avLst/>
                <a:gdLst/>
                <a:ahLst/>
                <a:cxnLst/>
                <a:rect l="l" t="t" r="r" b="b"/>
                <a:pathLst>
                  <a:path w="1806" h="1807" extrusionOk="0">
                    <a:moveTo>
                      <a:pt x="908" y="1"/>
                    </a:moveTo>
                    <a:cubicBezTo>
                      <a:pt x="405" y="1"/>
                      <a:pt x="0" y="405"/>
                      <a:pt x="0" y="909"/>
                    </a:cubicBezTo>
                    <a:cubicBezTo>
                      <a:pt x="0" y="1402"/>
                      <a:pt x="405" y="1806"/>
                      <a:pt x="908" y="1806"/>
                    </a:cubicBezTo>
                    <a:cubicBezTo>
                      <a:pt x="1411" y="1806"/>
                      <a:pt x="1806" y="1402"/>
                      <a:pt x="1806" y="909"/>
                    </a:cubicBezTo>
                    <a:cubicBezTo>
                      <a:pt x="1806" y="405"/>
                      <a:pt x="1411" y="1"/>
                      <a:pt x="90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076;p36"/>
              <p:cNvSpPr/>
              <p:nvPr/>
            </p:nvSpPr>
            <p:spPr>
              <a:xfrm>
                <a:off x="1191675" y="3633525"/>
                <a:ext cx="41475" cy="30875"/>
              </a:xfrm>
              <a:custGeom>
                <a:avLst/>
                <a:gdLst/>
                <a:ahLst/>
                <a:cxnLst/>
                <a:rect l="l" t="t" r="r" b="b"/>
                <a:pathLst>
                  <a:path w="1659" h="1235" extrusionOk="0">
                    <a:moveTo>
                      <a:pt x="833" y="1"/>
                    </a:moveTo>
                    <a:cubicBezTo>
                      <a:pt x="677" y="1"/>
                      <a:pt x="519" y="60"/>
                      <a:pt x="396" y="178"/>
                    </a:cubicBezTo>
                    <a:cubicBezTo>
                      <a:pt x="1" y="563"/>
                      <a:pt x="277" y="1234"/>
                      <a:pt x="830" y="1234"/>
                    </a:cubicBezTo>
                    <a:cubicBezTo>
                      <a:pt x="1382" y="1234"/>
                      <a:pt x="1659" y="563"/>
                      <a:pt x="1264" y="178"/>
                    </a:cubicBezTo>
                    <a:cubicBezTo>
                      <a:pt x="1146" y="60"/>
                      <a:pt x="990" y="1"/>
                      <a:pt x="83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077;p36"/>
              <p:cNvSpPr/>
              <p:nvPr/>
            </p:nvSpPr>
            <p:spPr>
              <a:xfrm>
                <a:off x="823650" y="3804575"/>
                <a:ext cx="140875" cy="82800"/>
              </a:xfrm>
              <a:custGeom>
                <a:avLst/>
                <a:gdLst/>
                <a:ahLst/>
                <a:cxnLst/>
                <a:rect l="l" t="t" r="r" b="b"/>
                <a:pathLst>
                  <a:path w="5635" h="3312" extrusionOk="0">
                    <a:moveTo>
                      <a:pt x="2577" y="1"/>
                    </a:moveTo>
                    <a:cubicBezTo>
                      <a:pt x="2389" y="1"/>
                      <a:pt x="2201" y="19"/>
                      <a:pt x="2013" y="56"/>
                    </a:cubicBezTo>
                    <a:cubicBezTo>
                      <a:pt x="1589" y="125"/>
                      <a:pt x="1184" y="283"/>
                      <a:pt x="829" y="520"/>
                    </a:cubicBezTo>
                    <a:cubicBezTo>
                      <a:pt x="592" y="668"/>
                      <a:pt x="375" y="855"/>
                      <a:pt x="188" y="1072"/>
                    </a:cubicBezTo>
                    <a:cubicBezTo>
                      <a:pt x="138" y="1131"/>
                      <a:pt x="89" y="1200"/>
                      <a:pt x="50" y="1260"/>
                    </a:cubicBezTo>
                    <a:cubicBezTo>
                      <a:pt x="30" y="1279"/>
                      <a:pt x="10" y="1309"/>
                      <a:pt x="0" y="1329"/>
                    </a:cubicBezTo>
                    <a:cubicBezTo>
                      <a:pt x="1" y="1329"/>
                      <a:pt x="2" y="1329"/>
                      <a:pt x="3" y="1329"/>
                    </a:cubicBezTo>
                    <a:cubicBezTo>
                      <a:pt x="41" y="1329"/>
                      <a:pt x="271" y="935"/>
                      <a:pt x="869" y="569"/>
                    </a:cubicBezTo>
                    <a:cubicBezTo>
                      <a:pt x="1224" y="352"/>
                      <a:pt x="1619" y="204"/>
                      <a:pt x="2033" y="135"/>
                    </a:cubicBezTo>
                    <a:cubicBezTo>
                      <a:pt x="2213" y="100"/>
                      <a:pt x="2393" y="83"/>
                      <a:pt x="2572" y="83"/>
                    </a:cubicBezTo>
                    <a:cubicBezTo>
                      <a:pt x="3407" y="83"/>
                      <a:pt x="4214" y="452"/>
                      <a:pt x="4766" y="1102"/>
                    </a:cubicBezTo>
                    <a:cubicBezTo>
                      <a:pt x="5042" y="1417"/>
                      <a:pt x="5259" y="1783"/>
                      <a:pt x="5398" y="2177"/>
                    </a:cubicBezTo>
                    <a:cubicBezTo>
                      <a:pt x="5634" y="2848"/>
                      <a:pt x="5555" y="3312"/>
                      <a:pt x="5585" y="3312"/>
                    </a:cubicBezTo>
                    <a:cubicBezTo>
                      <a:pt x="5595" y="3282"/>
                      <a:pt x="5595" y="3253"/>
                      <a:pt x="5595" y="3223"/>
                    </a:cubicBezTo>
                    <a:cubicBezTo>
                      <a:pt x="5595" y="3154"/>
                      <a:pt x="5605" y="3075"/>
                      <a:pt x="5595" y="2996"/>
                    </a:cubicBezTo>
                    <a:cubicBezTo>
                      <a:pt x="5595" y="2710"/>
                      <a:pt x="5546" y="2424"/>
                      <a:pt x="5457" y="2158"/>
                    </a:cubicBezTo>
                    <a:cubicBezTo>
                      <a:pt x="5319" y="1753"/>
                      <a:pt x="5111" y="1378"/>
                      <a:pt x="4825" y="1052"/>
                    </a:cubicBezTo>
                    <a:cubicBezTo>
                      <a:pt x="4267" y="380"/>
                      <a:pt x="3435" y="1"/>
                      <a:pt x="25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078;p36"/>
              <p:cNvSpPr/>
              <p:nvPr/>
            </p:nvSpPr>
            <p:spPr>
              <a:xfrm>
                <a:off x="1093750" y="3610100"/>
                <a:ext cx="16075" cy="80675"/>
              </a:xfrm>
              <a:custGeom>
                <a:avLst/>
                <a:gdLst/>
                <a:ahLst/>
                <a:cxnLst/>
                <a:rect l="l" t="t" r="r" b="b"/>
                <a:pathLst>
                  <a:path w="643" h="3227" extrusionOk="0">
                    <a:moveTo>
                      <a:pt x="149" y="0"/>
                    </a:moveTo>
                    <a:cubicBezTo>
                      <a:pt x="139" y="10"/>
                      <a:pt x="247" y="178"/>
                      <a:pt x="356" y="464"/>
                    </a:cubicBezTo>
                    <a:cubicBezTo>
                      <a:pt x="425" y="632"/>
                      <a:pt x="474" y="800"/>
                      <a:pt x="504" y="977"/>
                    </a:cubicBezTo>
                    <a:cubicBezTo>
                      <a:pt x="543" y="1194"/>
                      <a:pt x="553" y="1411"/>
                      <a:pt x="543" y="1638"/>
                    </a:cubicBezTo>
                    <a:cubicBezTo>
                      <a:pt x="534" y="1855"/>
                      <a:pt x="504" y="2073"/>
                      <a:pt x="445" y="2290"/>
                    </a:cubicBezTo>
                    <a:cubicBezTo>
                      <a:pt x="395" y="2457"/>
                      <a:pt x="336" y="2625"/>
                      <a:pt x="257" y="2793"/>
                    </a:cubicBezTo>
                    <a:cubicBezTo>
                      <a:pt x="119" y="3069"/>
                      <a:pt x="1" y="3227"/>
                      <a:pt x="11" y="3227"/>
                    </a:cubicBezTo>
                    <a:cubicBezTo>
                      <a:pt x="11" y="3227"/>
                      <a:pt x="50" y="3197"/>
                      <a:pt x="99" y="3128"/>
                    </a:cubicBezTo>
                    <a:cubicBezTo>
                      <a:pt x="178" y="3030"/>
                      <a:pt x="247" y="2931"/>
                      <a:pt x="307" y="2822"/>
                    </a:cubicBezTo>
                    <a:cubicBezTo>
                      <a:pt x="395" y="2655"/>
                      <a:pt x="464" y="2487"/>
                      <a:pt x="524" y="2309"/>
                    </a:cubicBezTo>
                    <a:cubicBezTo>
                      <a:pt x="583" y="2092"/>
                      <a:pt x="622" y="1865"/>
                      <a:pt x="632" y="1638"/>
                    </a:cubicBezTo>
                    <a:cubicBezTo>
                      <a:pt x="642" y="1411"/>
                      <a:pt x="622" y="1184"/>
                      <a:pt x="583" y="967"/>
                    </a:cubicBezTo>
                    <a:cubicBezTo>
                      <a:pt x="543" y="780"/>
                      <a:pt x="484" y="602"/>
                      <a:pt x="415" y="435"/>
                    </a:cubicBezTo>
                    <a:cubicBezTo>
                      <a:pt x="366" y="326"/>
                      <a:pt x="307" y="218"/>
                      <a:pt x="238" y="109"/>
                    </a:cubicBezTo>
                    <a:cubicBezTo>
                      <a:pt x="188" y="40"/>
                      <a:pt x="149" y="0"/>
                      <a:pt x="1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079;p36"/>
              <p:cNvSpPr/>
              <p:nvPr/>
            </p:nvSpPr>
            <p:spPr>
              <a:xfrm>
                <a:off x="545900" y="4158950"/>
                <a:ext cx="2401650" cy="134225"/>
              </a:xfrm>
              <a:custGeom>
                <a:avLst/>
                <a:gdLst/>
                <a:ahLst/>
                <a:cxnLst/>
                <a:rect l="l" t="t" r="r" b="b"/>
                <a:pathLst>
                  <a:path w="96066" h="5369" extrusionOk="0">
                    <a:moveTo>
                      <a:pt x="1944" y="1"/>
                    </a:moveTo>
                    <a:cubicBezTo>
                      <a:pt x="868" y="1"/>
                      <a:pt x="0" y="869"/>
                      <a:pt x="0" y="1944"/>
                    </a:cubicBezTo>
                    <a:lnTo>
                      <a:pt x="0" y="3424"/>
                    </a:lnTo>
                    <a:cubicBezTo>
                      <a:pt x="0" y="4500"/>
                      <a:pt x="868" y="5368"/>
                      <a:pt x="1944" y="5368"/>
                    </a:cubicBezTo>
                    <a:lnTo>
                      <a:pt x="94122" y="5368"/>
                    </a:lnTo>
                    <a:cubicBezTo>
                      <a:pt x="95197" y="5368"/>
                      <a:pt x="96066" y="4500"/>
                      <a:pt x="96066" y="3424"/>
                    </a:cubicBezTo>
                    <a:lnTo>
                      <a:pt x="96066" y="1944"/>
                    </a:lnTo>
                    <a:cubicBezTo>
                      <a:pt x="96066" y="869"/>
                      <a:pt x="95197" y="1"/>
                      <a:pt x="94122"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080;p36"/>
              <p:cNvSpPr/>
              <p:nvPr/>
            </p:nvSpPr>
            <p:spPr>
              <a:xfrm>
                <a:off x="2447775" y="4195950"/>
                <a:ext cx="73275" cy="66550"/>
              </a:xfrm>
              <a:custGeom>
                <a:avLst/>
                <a:gdLst/>
                <a:ahLst/>
                <a:cxnLst/>
                <a:rect l="l" t="t" r="r" b="b"/>
                <a:pathLst>
                  <a:path w="2931" h="2662" extrusionOk="0">
                    <a:moveTo>
                      <a:pt x="1450" y="1"/>
                    </a:moveTo>
                    <a:cubicBezTo>
                      <a:pt x="853" y="1"/>
                      <a:pt x="311" y="414"/>
                      <a:pt x="168" y="1027"/>
                    </a:cubicBezTo>
                    <a:cubicBezTo>
                      <a:pt x="0" y="1737"/>
                      <a:pt x="444" y="2457"/>
                      <a:pt x="1154" y="2625"/>
                    </a:cubicBezTo>
                    <a:cubicBezTo>
                      <a:pt x="1259" y="2650"/>
                      <a:pt x="1363" y="2661"/>
                      <a:pt x="1465" y="2661"/>
                    </a:cubicBezTo>
                    <a:cubicBezTo>
                      <a:pt x="2069" y="2661"/>
                      <a:pt x="2611" y="2254"/>
                      <a:pt x="2763" y="1639"/>
                    </a:cubicBezTo>
                    <a:cubicBezTo>
                      <a:pt x="2931" y="918"/>
                      <a:pt x="2487" y="208"/>
                      <a:pt x="1766" y="40"/>
                    </a:cubicBezTo>
                    <a:cubicBezTo>
                      <a:pt x="1660" y="14"/>
                      <a:pt x="1554" y="1"/>
                      <a:pt x="14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081;p36"/>
              <p:cNvSpPr/>
              <p:nvPr/>
            </p:nvSpPr>
            <p:spPr>
              <a:xfrm>
                <a:off x="2749450" y="4195575"/>
                <a:ext cx="73775" cy="66625"/>
              </a:xfrm>
              <a:custGeom>
                <a:avLst/>
                <a:gdLst/>
                <a:ahLst/>
                <a:cxnLst/>
                <a:rect l="l" t="t" r="r" b="b"/>
                <a:pathLst>
                  <a:path w="2951" h="2665" extrusionOk="0">
                    <a:moveTo>
                      <a:pt x="1476" y="1"/>
                    </a:moveTo>
                    <a:cubicBezTo>
                      <a:pt x="886" y="1"/>
                      <a:pt x="345" y="396"/>
                      <a:pt x="188" y="992"/>
                    </a:cubicBezTo>
                    <a:cubicBezTo>
                      <a:pt x="0" y="1703"/>
                      <a:pt x="425" y="2433"/>
                      <a:pt x="1135" y="2620"/>
                    </a:cubicBezTo>
                    <a:cubicBezTo>
                      <a:pt x="1249" y="2650"/>
                      <a:pt x="1363" y="2665"/>
                      <a:pt x="1475" y="2665"/>
                    </a:cubicBezTo>
                    <a:cubicBezTo>
                      <a:pt x="2065" y="2665"/>
                      <a:pt x="2606" y="2270"/>
                      <a:pt x="2763" y="1673"/>
                    </a:cubicBezTo>
                    <a:cubicBezTo>
                      <a:pt x="2951" y="963"/>
                      <a:pt x="2526" y="233"/>
                      <a:pt x="1816" y="45"/>
                    </a:cubicBezTo>
                    <a:cubicBezTo>
                      <a:pt x="1702" y="15"/>
                      <a:pt x="1588" y="1"/>
                      <a:pt x="147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082;p36"/>
              <p:cNvSpPr/>
              <p:nvPr/>
            </p:nvSpPr>
            <p:spPr>
              <a:xfrm>
                <a:off x="3052125" y="4195950"/>
                <a:ext cx="73275" cy="66550"/>
              </a:xfrm>
              <a:custGeom>
                <a:avLst/>
                <a:gdLst/>
                <a:ahLst/>
                <a:cxnLst/>
                <a:rect l="l" t="t" r="r" b="b"/>
                <a:pathLst>
                  <a:path w="2931" h="2662" extrusionOk="0">
                    <a:moveTo>
                      <a:pt x="1450" y="1"/>
                    </a:moveTo>
                    <a:cubicBezTo>
                      <a:pt x="854" y="1"/>
                      <a:pt x="311" y="414"/>
                      <a:pt x="168" y="1027"/>
                    </a:cubicBezTo>
                    <a:cubicBezTo>
                      <a:pt x="0" y="1737"/>
                      <a:pt x="434" y="2457"/>
                      <a:pt x="1155" y="2625"/>
                    </a:cubicBezTo>
                    <a:cubicBezTo>
                      <a:pt x="1259" y="2650"/>
                      <a:pt x="1363" y="2661"/>
                      <a:pt x="1466" y="2661"/>
                    </a:cubicBezTo>
                    <a:cubicBezTo>
                      <a:pt x="2069" y="2661"/>
                      <a:pt x="2610" y="2254"/>
                      <a:pt x="2753" y="1639"/>
                    </a:cubicBezTo>
                    <a:cubicBezTo>
                      <a:pt x="2931" y="918"/>
                      <a:pt x="2487" y="208"/>
                      <a:pt x="1767" y="40"/>
                    </a:cubicBezTo>
                    <a:cubicBezTo>
                      <a:pt x="1661" y="14"/>
                      <a:pt x="1555" y="1"/>
                      <a:pt x="14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083;p36"/>
              <p:cNvSpPr/>
              <p:nvPr/>
            </p:nvSpPr>
            <p:spPr>
              <a:xfrm>
                <a:off x="3353550" y="4195575"/>
                <a:ext cx="74025" cy="66625"/>
              </a:xfrm>
              <a:custGeom>
                <a:avLst/>
                <a:gdLst/>
                <a:ahLst/>
                <a:cxnLst/>
                <a:rect l="l" t="t" r="r" b="b"/>
                <a:pathLst>
                  <a:path w="2961" h="2665" extrusionOk="0">
                    <a:moveTo>
                      <a:pt x="1477" y="1"/>
                    </a:moveTo>
                    <a:cubicBezTo>
                      <a:pt x="889" y="1"/>
                      <a:pt x="354" y="396"/>
                      <a:pt x="188" y="992"/>
                    </a:cubicBezTo>
                    <a:cubicBezTo>
                      <a:pt x="1" y="1703"/>
                      <a:pt x="425" y="2433"/>
                      <a:pt x="1136" y="2620"/>
                    </a:cubicBezTo>
                    <a:cubicBezTo>
                      <a:pt x="1251" y="2650"/>
                      <a:pt x="1366" y="2665"/>
                      <a:pt x="1479" y="2665"/>
                    </a:cubicBezTo>
                    <a:cubicBezTo>
                      <a:pt x="2073" y="2665"/>
                      <a:pt x="2606" y="2270"/>
                      <a:pt x="2764" y="1673"/>
                    </a:cubicBezTo>
                    <a:cubicBezTo>
                      <a:pt x="2961" y="963"/>
                      <a:pt x="2537" y="233"/>
                      <a:pt x="1816" y="45"/>
                    </a:cubicBezTo>
                    <a:cubicBezTo>
                      <a:pt x="1703" y="15"/>
                      <a:pt x="1589" y="1"/>
                      <a:pt x="14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084;p36"/>
              <p:cNvSpPr/>
              <p:nvPr/>
            </p:nvSpPr>
            <p:spPr>
              <a:xfrm>
                <a:off x="3655750" y="4195575"/>
                <a:ext cx="73775" cy="66625"/>
              </a:xfrm>
              <a:custGeom>
                <a:avLst/>
                <a:gdLst/>
                <a:ahLst/>
                <a:cxnLst/>
                <a:rect l="l" t="t" r="r" b="b"/>
                <a:pathLst>
                  <a:path w="2951" h="2665" extrusionOk="0">
                    <a:moveTo>
                      <a:pt x="1475" y="1"/>
                    </a:moveTo>
                    <a:cubicBezTo>
                      <a:pt x="885" y="1"/>
                      <a:pt x="345" y="396"/>
                      <a:pt x="187" y="992"/>
                    </a:cubicBezTo>
                    <a:cubicBezTo>
                      <a:pt x="0" y="1703"/>
                      <a:pt x="424" y="2433"/>
                      <a:pt x="1135" y="2620"/>
                    </a:cubicBezTo>
                    <a:cubicBezTo>
                      <a:pt x="1248" y="2650"/>
                      <a:pt x="1363" y="2665"/>
                      <a:pt x="1475" y="2665"/>
                    </a:cubicBezTo>
                    <a:cubicBezTo>
                      <a:pt x="2065" y="2665"/>
                      <a:pt x="2605" y="2270"/>
                      <a:pt x="2763" y="1673"/>
                    </a:cubicBezTo>
                    <a:cubicBezTo>
                      <a:pt x="2950" y="963"/>
                      <a:pt x="2526" y="233"/>
                      <a:pt x="1816" y="45"/>
                    </a:cubicBezTo>
                    <a:cubicBezTo>
                      <a:pt x="1702" y="15"/>
                      <a:pt x="1588" y="1"/>
                      <a:pt x="147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085;p36"/>
              <p:cNvSpPr/>
              <p:nvPr/>
            </p:nvSpPr>
            <p:spPr>
              <a:xfrm>
                <a:off x="2145575" y="4195775"/>
                <a:ext cx="73050" cy="66750"/>
              </a:xfrm>
              <a:custGeom>
                <a:avLst/>
                <a:gdLst/>
                <a:ahLst/>
                <a:cxnLst/>
                <a:rect l="l" t="t" r="r" b="b"/>
                <a:pathLst>
                  <a:path w="2922" h="2670" extrusionOk="0">
                    <a:moveTo>
                      <a:pt x="1462" y="0"/>
                    </a:moveTo>
                    <a:cubicBezTo>
                      <a:pt x="1121" y="0"/>
                      <a:pt x="780" y="131"/>
                      <a:pt x="524" y="392"/>
                    </a:cubicBezTo>
                    <a:cubicBezTo>
                      <a:pt x="1" y="915"/>
                      <a:pt x="1" y="1754"/>
                      <a:pt x="524" y="2277"/>
                    </a:cubicBezTo>
                    <a:cubicBezTo>
                      <a:pt x="780" y="2538"/>
                      <a:pt x="1121" y="2669"/>
                      <a:pt x="1462" y="2669"/>
                    </a:cubicBezTo>
                    <a:cubicBezTo>
                      <a:pt x="1804" y="2669"/>
                      <a:pt x="2147" y="2538"/>
                      <a:pt x="2408" y="2277"/>
                    </a:cubicBezTo>
                    <a:cubicBezTo>
                      <a:pt x="2922" y="1754"/>
                      <a:pt x="2922" y="915"/>
                      <a:pt x="2408" y="392"/>
                    </a:cubicBezTo>
                    <a:cubicBezTo>
                      <a:pt x="2147" y="131"/>
                      <a:pt x="1804" y="0"/>
                      <a:pt x="146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086;p36"/>
              <p:cNvSpPr/>
              <p:nvPr/>
            </p:nvSpPr>
            <p:spPr>
              <a:xfrm>
                <a:off x="1842175" y="4195725"/>
                <a:ext cx="75750" cy="66750"/>
              </a:xfrm>
              <a:custGeom>
                <a:avLst/>
                <a:gdLst/>
                <a:ahLst/>
                <a:cxnLst/>
                <a:rect l="l" t="t" r="r" b="b"/>
                <a:pathLst>
                  <a:path w="3030" h="2670" extrusionOk="0">
                    <a:moveTo>
                      <a:pt x="1509" y="0"/>
                    </a:moveTo>
                    <a:cubicBezTo>
                      <a:pt x="1341" y="0"/>
                      <a:pt x="1171" y="32"/>
                      <a:pt x="1007" y="98"/>
                    </a:cubicBezTo>
                    <a:cubicBezTo>
                      <a:pt x="326" y="385"/>
                      <a:pt x="0" y="1164"/>
                      <a:pt x="287" y="1845"/>
                    </a:cubicBezTo>
                    <a:cubicBezTo>
                      <a:pt x="495" y="2358"/>
                      <a:pt x="988" y="2669"/>
                      <a:pt x="1510" y="2669"/>
                    </a:cubicBezTo>
                    <a:cubicBezTo>
                      <a:pt x="1681" y="2669"/>
                      <a:pt x="1855" y="2636"/>
                      <a:pt x="2023" y="2565"/>
                    </a:cubicBezTo>
                    <a:cubicBezTo>
                      <a:pt x="2704" y="2289"/>
                      <a:pt x="3030" y="1509"/>
                      <a:pt x="2743" y="829"/>
                    </a:cubicBezTo>
                    <a:cubicBezTo>
                      <a:pt x="2534" y="312"/>
                      <a:pt x="2035" y="0"/>
                      <a:pt x="150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087;p36"/>
              <p:cNvSpPr/>
              <p:nvPr/>
            </p:nvSpPr>
            <p:spPr>
              <a:xfrm>
                <a:off x="1541225" y="4195800"/>
                <a:ext cx="73300" cy="66675"/>
              </a:xfrm>
              <a:custGeom>
                <a:avLst/>
                <a:gdLst/>
                <a:ahLst/>
                <a:cxnLst/>
                <a:rect l="l" t="t" r="r" b="b"/>
                <a:pathLst>
                  <a:path w="2932" h="2667" extrusionOk="0">
                    <a:moveTo>
                      <a:pt x="1470" y="1"/>
                    </a:moveTo>
                    <a:cubicBezTo>
                      <a:pt x="862" y="1"/>
                      <a:pt x="312" y="415"/>
                      <a:pt x="168" y="1033"/>
                    </a:cubicBezTo>
                    <a:cubicBezTo>
                      <a:pt x="1" y="1743"/>
                      <a:pt x="445" y="2463"/>
                      <a:pt x="1155" y="2631"/>
                    </a:cubicBezTo>
                    <a:cubicBezTo>
                      <a:pt x="1258" y="2655"/>
                      <a:pt x="1361" y="2667"/>
                      <a:pt x="1462" y="2667"/>
                    </a:cubicBezTo>
                    <a:cubicBezTo>
                      <a:pt x="2070" y="2667"/>
                      <a:pt x="2620" y="2253"/>
                      <a:pt x="2763" y="1645"/>
                    </a:cubicBezTo>
                    <a:cubicBezTo>
                      <a:pt x="2931" y="924"/>
                      <a:pt x="2487" y="214"/>
                      <a:pt x="1777" y="36"/>
                    </a:cubicBezTo>
                    <a:cubicBezTo>
                      <a:pt x="1674" y="12"/>
                      <a:pt x="1571" y="1"/>
                      <a:pt x="147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088;p36"/>
              <p:cNvSpPr/>
              <p:nvPr/>
            </p:nvSpPr>
            <p:spPr>
              <a:xfrm>
                <a:off x="1239050" y="4195875"/>
                <a:ext cx="73275" cy="66675"/>
              </a:xfrm>
              <a:custGeom>
                <a:avLst/>
                <a:gdLst/>
                <a:ahLst/>
                <a:cxnLst/>
                <a:rect l="l" t="t" r="r" b="b"/>
                <a:pathLst>
                  <a:path w="2931" h="2667" extrusionOk="0">
                    <a:moveTo>
                      <a:pt x="1468" y="1"/>
                    </a:moveTo>
                    <a:cubicBezTo>
                      <a:pt x="1121" y="1"/>
                      <a:pt x="775" y="137"/>
                      <a:pt x="514" y="408"/>
                    </a:cubicBezTo>
                    <a:cubicBezTo>
                      <a:pt x="0" y="931"/>
                      <a:pt x="10" y="1780"/>
                      <a:pt x="543" y="2293"/>
                    </a:cubicBezTo>
                    <a:cubicBezTo>
                      <a:pt x="798" y="2543"/>
                      <a:pt x="1131" y="2667"/>
                      <a:pt x="1465" y="2667"/>
                    </a:cubicBezTo>
                    <a:cubicBezTo>
                      <a:pt x="1815" y="2667"/>
                      <a:pt x="2165" y="2531"/>
                      <a:pt x="2428" y="2263"/>
                    </a:cubicBezTo>
                    <a:cubicBezTo>
                      <a:pt x="2931" y="1730"/>
                      <a:pt x="2921" y="892"/>
                      <a:pt x="2398" y="379"/>
                    </a:cubicBezTo>
                    <a:cubicBezTo>
                      <a:pt x="2137" y="127"/>
                      <a:pt x="1802" y="1"/>
                      <a:pt x="146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089;p36"/>
              <p:cNvSpPr/>
              <p:nvPr/>
            </p:nvSpPr>
            <p:spPr>
              <a:xfrm>
                <a:off x="935875" y="4195825"/>
                <a:ext cx="75525" cy="66650"/>
              </a:xfrm>
              <a:custGeom>
                <a:avLst/>
                <a:gdLst/>
                <a:ahLst/>
                <a:cxnLst/>
                <a:rect l="l" t="t" r="r" b="b"/>
                <a:pathLst>
                  <a:path w="3021" h="2666" extrusionOk="0">
                    <a:moveTo>
                      <a:pt x="1510" y="0"/>
                    </a:moveTo>
                    <a:cubicBezTo>
                      <a:pt x="1339" y="0"/>
                      <a:pt x="1165" y="34"/>
                      <a:pt x="997" y="104"/>
                    </a:cubicBezTo>
                    <a:cubicBezTo>
                      <a:pt x="317" y="381"/>
                      <a:pt x="1" y="1160"/>
                      <a:pt x="277" y="1841"/>
                    </a:cubicBezTo>
                    <a:cubicBezTo>
                      <a:pt x="493" y="2354"/>
                      <a:pt x="988" y="2665"/>
                      <a:pt x="1506" y="2665"/>
                    </a:cubicBezTo>
                    <a:cubicBezTo>
                      <a:pt x="1676" y="2665"/>
                      <a:pt x="1848" y="2632"/>
                      <a:pt x="2014" y="2561"/>
                    </a:cubicBezTo>
                    <a:cubicBezTo>
                      <a:pt x="2695" y="2285"/>
                      <a:pt x="3020" y="1505"/>
                      <a:pt x="2734" y="825"/>
                    </a:cubicBezTo>
                    <a:cubicBezTo>
                      <a:pt x="2526" y="312"/>
                      <a:pt x="2032" y="0"/>
                      <a:pt x="15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090;p36"/>
              <p:cNvSpPr/>
              <p:nvPr/>
            </p:nvSpPr>
            <p:spPr>
              <a:xfrm>
                <a:off x="634700" y="4195800"/>
                <a:ext cx="73275" cy="66675"/>
              </a:xfrm>
              <a:custGeom>
                <a:avLst/>
                <a:gdLst/>
                <a:ahLst/>
                <a:cxnLst/>
                <a:rect l="l" t="t" r="r" b="b"/>
                <a:pathLst>
                  <a:path w="2931" h="2667" extrusionOk="0">
                    <a:moveTo>
                      <a:pt x="1470" y="1"/>
                    </a:moveTo>
                    <a:cubicBezTo>
                      <a:pt x="864" y="1"/>
                      <a:pt x="322" y="414"/>
                      <a:pt x="178" y="1023"/>
                    </a:cubicBezTo>
                    <a:cubicBezTo>
                      <a:pt x="0" y="1743"/>
                      <a:pt x="444" y="2463"/>
                      <a:pt x="1164" y="2631"/>
                    </a:cubicBezTo>
                    <a:cubicBezTo>
                      <a:pt x="1266" y="2655"/>
                      <a:pt x="1367" y="2667"/>
                      <a:pt x="1468" y="2667"/>
                    </a:cubicBezTo>
                    <a:cubicBezTo>
                      <a:pt x="2069" y="2667"/>
                      <a:pt x="2619" y="2252"/>
                      <a:pt x="2763" y="1635"/>
                    </a:cubicBezTo>
                    <a:cubicBezTo>
                      <a:pt x="2931" y="924"/>
                      <a:pt x="2497" y="204"/>
                      <a:pt x="1776" y="36"/>
                    </a:cubicBezTo>
                    <a:cubicBezTo>
                      <a:pt x="1673" y="12"/>
                      <a:pt x="1571" y="1"/>
                      <a:pt x="147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091;p36"/>
              <p:cNvSpPr/>
              <p:nvPr/>
            </p:nvSpPr>
            <p:spPr>
              <a:xfrm>
                <a:off x="699825" y="4293150"/>
                <a:ext cx="385075" cy="360650"/>
              </a:xfrm>
              <a:custGeom>
                <a:avLst/>
                <a:gdLst/>
                <a:ahLst/>
                <a:cxnLst/>
                <a:rect l="l" t="t" r="r" b="b"/>
                <a:pathLst>
                  <a:path w="15403" h="14426" extrusionOk="0">
                    <a:moveTo>
                      <a:pt x="197" y="0"/>
                    </a:moveTo>
                    <a:lnTo>
                      <a:pt x="0" y="14426"/>
                    </a:lnTo>
                    <a:lnTo>
                      <a:pt x="15205" y="14426"/>
                    </a:lnTo>
                    <a:lnTo>
                      <a:pt x="1540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092;p36"/>
              <p:cNvSpPr/>
              <p:nvPr/>
            </p:nvSpPr>
            <p:spPr>
              <a:xfrm>
                <a:off x="2384625" y="4293150"/>
                <a:ext cx="383100" cy="359425"/>
              </a:xfrm>
              <a:custGeom>
                <a:avLst/>
                <a:gdLst/>
                <a:ahLst/>
                <a:cxnLst/>
                <a:rect l="l" t="t" r="r" b="b"/>
                <a:pathLst>
                  <a:path w="15324" h="14377" extrusionOk="0">
                    <a:moveTo>
                      <a:pt x="118" y="0"/>
                    </a:moveTo>
                    <a:lnTo>
                      <a:pt x="0" y="14376"/>
                    </a:lnTo>
                    <a:lnTo>
                      <a:pt x="15205" y="14376"/>
                    </a:lnTo>
                    <a:lnTo>
                      <a:pt x="1532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093;p36"/>
              <p:cNvSpPr/>
              <p:nvPr/>
            </p:nvSpPr>
            <p:spPr>
              <a:xfrm>
                <a:off x="812050" y="4157975"/>
                <a:ext cx="155425" cy="2225"/>
              </a:xfrm>
              <a:custGeom>
                <a:avLst/>
                <a:gdLst/>
                <a:ahLst/>
                <a:cxnLst/>
                <a:rect l="l" t="t" r="r" b="b"/>
                <a:pathLst>
                  <a:path w="6217" h="89" extrusionOk="0">
                    <a:moveTo>
                      <a:pt x="3109" y="0"/>
                    </a:moveTo>
                    <a:cubicBezTo>
                      <a:pt x="1392" y="0"/>
                      <a:pt x="1" y="20"/>
                      <a:pt x="1" y="40"/>
                    </a:cubicBezTo>
                    <a:cubicBezTo>
                      <a:pt x="1" y="69"/>
                      <a:pt x="1392" y="89"/>
                      <a:pt x="3109" y="89"/>
                    </a:cubicBezTo>
                    <a:cubicBezTo>
                      <a:pt x="4826" y="89"/>
                      <a:pt x="6217" y="69"/>
                      <a:pt x="6217" y="40"/>
                    </a:cubicBezTo>
                    <a:cubicBezTo>
                      <a:pt x="6217" y="20"/>
                      <a:pt x="4826" y="0"/>
                      <a:pt x="310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094;p36"/>
              <p:cNvSpPr/>
              <p:nvPr/>
            </p:nvSpPr>
            <p:spPr>
              <a:xfrm>
                <a:off x="2919900" y="4279575"/>
                <a:ext cx="866600" cy="2000"/>
              </a:xfrm>
              <a:custGeom>
                <a:avLst/>
                <a:gdLst/>
                <a:ahLst/>
                <a:cxnLst/>
                <a:rect l="l" t="t" r="r" b="b"/>
                <a:pathLst>
                  <a:path w="34664" h="80" extrusionOk="0">
                    <a:moveTo>
                      <a:pt x="25931" y="0"/>
                    </a:moveTo>
                    <a:cubicBezTo>
                      <a:pt x="21807" y="0"/>
                      <a:pt x="16903" y="20"/>
                      <a:pt x="11456" y="20"/>
                    </a:cubicBezTo>
                    <a:lnTo>
                      <a:pt x="2911" y="20"/>
                    </a:lnTo>
                    <a:cubicBezTo>
                      <a:pt x="1954" y="20"/>
                      <a:pt x="977" y="30"/>
                      <a:pt x="1" y="30"/>
                    </a:cubicBezTo>
                    <a:lnTo>
                      <a:pt x="1" y="40"/>
                    </a:lnTo>
                    <a:cubicBezTo>
                      <a:pt x="977" y="40"/>
                      <a:pt x="1954" y="60"/>
                      <a:pt x="2911" y="60"/>
                    </a:cubicBezTo>
                    <a:lnTo>
                      <a:pt x="11456" y="60"/>
                    </a:lnTo>
                    <a:cubicBezTo>
                      <a:pt x="16903" y="60"/>
                      <a:pt x="21817" y="79"/>
                      <a:pt x="25931" y="79"/>
                    </a:cubicBezTo>
                    <a:lnTo>
                      <a:pt x="34664" y="60"/>
                    </a:lnTo>
                    <a:lnTo>
                      <a:pt x="34664" y="30"/>
                    </a:lnTo>
                    <a:lnTo>
                      <a:pt x="34486" y="30"/>
                    </a:lnTo>
                    <a:lnTo>
                      <a:pt x="25931"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095;p36"/>
              <p:cNvSpPr/>
              <p:nvPr/>
            </p:nvSpPr>
            <p:spPr>
              <a:xfrm>
                <a:off x="2920150" y="4167350"/>
                <a:ext cx="866600" cy="1500"/>
              </a:xfrm>
              <a:custGeom>
                <a:avLst/>
                <a:gdLst/>
                <a:ahLst/>
                <a:cxnLst/>
                <a:rect l="l" t="t" r="r" b="b"/>
                <a:pathLst>
                  <a:path w="34664" h="60" extrusionOk="0">
                    <a:moveTo>
                      <a:pt x="29237" y="0"/>
                    </a:moveTo>
                    <a:cubicBezTo>
                      <a:pt x="21649" y="0"/>
                      <a:pt x="11387" y="10"/>
                      <a:pt x="0" y="10"/>
                    </a:cubicBezTo>
                    <a:lnTo>
                      <a:pt x="0" y="39"/>
                    </a:lnTo>
                    <a:cubicBezTo>
                      <a:pt x="11387" y="39"/>
                      <a:pt x="21649" y="59"/>
                      <a:pt x="29237" y="59"/>
                    </a:cubicBezTo>
                    <a:lnTo>
                      <a:pt x="34663" y="49"/>
                    </a:lnTo>
                    <a:lnTo>
                      <a:pt x="3466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096;p36"/>
              <p:cNvSpPr/>
              <p:nvPr/>
            </p:nvSpPr>
            <p:spPr>
              <a:xfrm>
                <a:off x="557000" y="4166850"/>
                <a:ext cx="2366375" cy="114775"/>
              </a:xfrm>
              <a:custGeom>
                <a:avLst/>
                <a:gdLst/>
                <a:ahLst/>
                <a:cxnLst/>
                <a:rect l="l" t="t" r="r" b="b"/>
                <a:pathLst>
                  <a:path w="94655" h="4591" extrusionOk="0">
                    <a:moveTo>
                      <a:pt x="2516" y="0"/>
                    </a:moveTo>
                    <a:cubicBezTo>
                      <a:pt x="2072" y="0"/>
                      <a:pt x="1648" y="119"/>
                      <a:pt x="1263" y="346"/>
                    </a:cubicBezTo>
                    <a:cubicBezTo>
                      <a:pt x="1085" y="464"/>
                      <a:pt x="908" y="602"/>
                      <a:pt x="770" y="760"/>
                    </a:cubicBezTo>
                    <a:cubicBezTo>
                      <a:pt x="622" y="918"/>
                      <a:pt x="493" y="1086"/>
                      <a:pt x="395" y="1283"/>
                    </a:cubicBezTo>
                    <a:cubicBezTo>
                      <a:pt x="0" y="2062"/>
                      <a:pt x="99" y="3000"/>
                      <a:pt x="641" y="3681"/>
                    </a:cubicBezTo>
                    <a:cubicBezTo>
                      <a:pt x="770" y="3858"/>
                      <a:pt x="928" y="4006"/>
                      <a:pt x="1105" y="4125"/>
                    </a:cubicBezTo>
                    <a:cubicBezTo>
                      <a:pt x="1273" y="4253"/>
                      <a:pt x="1470" y="4361"/>
                      <a:pt x="1668" y="4431"/>
                    </a:cubicBezTo>
                    <a:cubicBezTo>
                      <a:pt x="1875" y="4509"/>
                      <a:pt x="2082" y="4559"/>
                      <a:pt x="2299" y="4579"/>
                    </a:cubicBezTo>
                    <a:cubicBezTo>
                      <a:pt x="2408" y="4588"/>
                      <a:pt x="2514" y="4591"/>
                      <a:pt x="2620" y="4591"/>
                    </a:cubicBezTo>
                    <a:cubicBezTo>
                      <a:pt x="2726" y="4591"/>
                      <a:pt x="2832" y="4588"/>
                      <a:pt x="2940" y="4588"/>
                    </a:cubicBezTo>
                    <a:lnTo>
                      <a:pt x="34140" y="4588"/>
                    </a:lnTo>
                    <a:lnTo>
                      <a:pt x="65902" y="4579"/>
                    </a:lnTo>
                    <a:lnTo>
                      <a:pt x="87314" y="4569"/>
                    </a:lnTo>
                    <a:lnTo>
                      <a:pt x="93135" y="4559"/>
                    </a:lnTo>
                    <a:lnTo>
                      <a:pt x="94645" y="4559"/>
                    </a:lnTo>
                    <a:lnTo>
                      <a:pt x="94655" y="4539"/>
                    </a:lnTo>
                    <a:lnTo>
                      <a:pt x="93135" y="4539"/>
                    </a:lnTo>
                    <a:lnTo>
                      <a:pt x="87314" y="4529"/>
                    </a:lnTo>
                    <a:lnTo>
                      <a:pt x="65902" y="4509"/>
                    </a:lnTo>
                    <a:lnTo>
                      <a:pt x="34150" y="4500"/>
                    </a:lnTo>
                    <a:lnTo>
                      <a:pt x="2940" y="4500"/>
                    </a:lnTo>
                    <a:cubicBezTo>
                      <a:pt x="2723" y="4500"/>
                      <a:pt x="2516" y="4500"/>
                      <a:pt x="2309" y="4490"/>
                    </a:cubicBezTo>
                    <a:cubicBezTo>
                      <a:pt x="2102" y="4470"/>
                      <a:pt x="1894" y="4431"/>
                      <a:pt x="1697" y="4352"/>
                    </a:cubicBezTo>
                    <a:cubicBezTo>
                      <a:pt x="1510" y="4283"/>
                      <a:pt x="1322" y="4184"/>
                      <a:pt x="1164" y="4056"/>
                    </a:cubicBezTo>
                    <a:cubicBezTo>
                      <a:pt x="997" y="3937"/>
                      <a:pt x="839" y="3789"/>
                      <a:pt x="720" y="3631"/>
                    </a:cubicBezTo>
                    <a:cubicBezTo>
                      <a:pt x="197" y="2970"/>
                      <a:pt x="109" y="2072"/>
                      <a:pt x="484" y="1332"/>
                    </a:cubicBezTo>
                    <a:cubicBezTo>
                      <a:pt x="572" y="1145"/>
                      <a:pt x="691" y="977"/>
                      <a:pt x="839" y="819"/>
                    </a:cubicBezTo>
                    <a:cubicBezTo>
                      <a:pt x="977" y="671"/>
                      <a:pt x="1145" y="533"/>
                      <a:pt x="1322" y="434"/>
                    </a:cubicBezTo>
                    <a:cubicBezTo>
                      <a:pt x="1677" y="207"/>
                      <a:pt x="2092" y="99"/>
                      <a:pt x="2516" y="99"/>
                    </a:cubicBezTo>
                    <a:lnTo>
                      <a:pt x="73154" y="79"/>
                    </a:lnTo>
                    <a:lnTo>
                      <a:pt x="94566" y="69"/>
                    </a:lnTo>
                    <a:lnTo>
                      <a:pt x="94655" y="69"/>
                    </a:lnTo>
                    <a:lnTo>
                      <a:pt x="94655" y="30"/>
                    </a:lnTo>
                    <a:lnTo>
                      <a:pt x="94576" y="30"/>
                    </a:lnTo>
                    <a:lnTo>
                      <a:pt x="73164" y="20"/>
                    </a:lnTo>
                    <a:lnTo>
                      <a:pt x="251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2097;p36"/>
            <p:cNvGrpSpPr/>
            <p:nvPr/>
          </p:nvGrpSpPr>
          <p:grpSpPr>
            <a:xfrm>
              <a:off x="1465328" y="3446696"/>
              <a:ext cx="276170" cy="460804"/>
              <a:chOff x="6761975" y="2915200"/>
              <a:chExt cx="141350" cy="235850"/>
            </a:xfrm>
          </p:grpSpPr>
          <p:sp>
            <p:nvSpPr>
              <p:cNvPr id="799" name="Google Shape;2098;p36"/>
              <p:cNvSpPr/>
              <p:nvPr/>
            </p:nvSpPr>
            <p:spPr>
              <a:xfrm>
                <a:off x="6761975" y="2915200"/>
                <a:ext cx="141350" cy="235850"/>
              </a:xfrm>
              <a:custGeom>
                <a:avLst/>
                <a:gdLst/>
                <a:ahLst/>
                <a:cxnLst/>
                <a:rect l="l" t="t" r="r" b="b"/>
                <a:pathLst>
                  <a:path w="5654" h="9434" extrusionOk="0">
                    <a:moveTo>
                      <a:pt x="0" y="1"/>
                    </a:moveTo>
                    <a:lnTo>
                      <a:pt x="0" y="9434"/>
                    </a:lnTo>
                    <a:lnTo>
                      <a:pt x="5654" y="9434"/>
                    </a:lnTo>
                    <a:lnTo>
                      <a:pt x="565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099;p36"/>
              <p:cNvSpPr/>
              <p:nvPr/>
            </p:nvSpPr>
            <p:spPr>
              <a:xfrm>
                <a:off x="6871250" y="2916700"/>
                <a:ext cx="2475" cy="233625"/>
              </a:xfrm>
              <a:custGeom>
                <a:avLst/>
                <a:gdLst/>
                <a:ahLst/>
                <a:cxnLst/>
                <a:rect l="l" t="t" r="r" b="b"/>
                <a:pathLst>
                  <a:path w="99" h="9345" extrusionOk="0">
                    <a:moveTo>
                      <a:pt x="50" y="0"/>
                    </a:moveTo>
                    <a:cubicBezTo>
                      <a:pt x="20" y="0"/>
                      <a:pt x="0" y="2092"/>
                      <a:pt x="0" y="4667"/>
                    </a:cubicBezTo>
                    <a:cubicBezTo>
                      <a:pt x="0" y="7252"/>
                      <a:pt x="30" y="9344"/>
                      <a:pt x="50" y="9344"/>
                    </a:cubicBezTo>
                    <a:cubicBezTo>
                      <a:pt x="79" y="9344"/>
                      <a:pt x="99" y="7252"/>
                      <a:pt x="99" y="4667"/>
                    </a:cubicBezTo>
                    <a:cubicBezTo>
                      <a:pt x="99" y="2092"/>
                      <a:pt x="79"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2100;p36"/>
            <p:cNvGrpSpPr/>
            <p:nvPr/>
          </p:nvGrpSpPr>
          <p:grpSpPr>
            <a:xfrm>
              <a:off x="3510788" y="3598949"/>
              <a:ext cx="491433" cy="316567"/>
              <a:chOff x="6457075" y="3205050"/>
              <a:chExt cx="199575" cy="128550"/>
            </a:xfrm>
          </p:grpSpPr>
          <p:sp>
            <p:nvSpPr>
              <p:cNvPr id="802" name="Google Shape;2101;p36"/>
              <p:cNvSpPr/>
              <p:nvPr/>
            </p:nvSpPr>
            <p:spPr>
              <a:xfrm>
                <a:off x="6457075" y="3205300"/>
                <a:ext cx="199575" cy="128300"/>
              </a:xfrm>
              <a:custGeom>
                <a:avLst/>
                <a:gdLst/>
                <a:ahLst/>
                <a:cxnLst/>
                <a:rect l="l" t="t" r="r" b="b"/>
                <a:pathLst>
                  <a:path w="7983" h="5132" extrusionOk="0">
                    <a:moveTo>
                      <a:pt x="0" y="0"/>
                    </a:moveTo>
                    <a:lnTo>
                      <a:pt x="0" y="5131"/>
                    </a:lnTo>
                    <a:lnTo>
                      <a:pt x="7983" y="5131"/>
                    </a:lnTo>
                    <a:lnTo>
                      <a:pt x="798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102;p36"/>
              <p:cNvSpPr/>
              <p:nvPr/>
            </p:nvSpPr>
            <p:spPr>
              <a:xfrm>
                <a:off x="6578675" y="3205050"/>
                <a:ext cx="2250" cy="128550"/>
              </a:xfrm>
              <a:custGeom>
                <a:avLst/>
                <a:gdLst/>
                <a:ahLst/>
                <a:cxnLst/>
                <a:rect l="l" t="t" r="r" b="b"/>
                <a:pathLst>
                  <a:path w="90" h="5142" extrusionOk="0">
                    <a:moveTo>
                      <a:pt x="50" y="1"/>
                    </a:moveTo>
                    <a:cubicBezTo>
                      <a:pt x="21" y="1"/>
                      <a:pt x="1" y="1155"/>
                      <a:pt x="1" y="2576"/>
                    </a:cubicBezTo>
                    <a:cubicBezTo>
                      <a:pt x="1" y="3987"/>
                      <a:pt x="21" y="5141"/>
                      <a:pt x="50" y="5141"/>
                    </a:cubicBezTo>
                    <a:cubicBezTo>
                      <a:pt x="70" y="5141"/>
                      <a:pt x="90" y="3987"/>
                      <a:pt x="90" y="2576"/>
                    </a:cubicBezTo>
                    <a:cubicBezTo>
                      <a:pt x="90" y="1155"/>
                      <a:pt x="70" y="1"/>
                      <a:pt x="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2103;p36"/>
            <p:cNvGrpSpPr/>
            <p:nvPr/>
          </p:nvGrpSpPr>
          <p:grpSpPr>
            <a:xfrm>
              <a:off x="5619256" y="3537387"/>
              <a:ext cx="562643" cy="378136"/>
              <a:chOff x="6737050" y="3350850"/>
              <a:chExt cx="240775" cy="161825"/>
            </a:xfrm>
          </p:grpSpPr>
          <p:sp>
            <p:nvSpPr>
              <p:cNvPr id="805" name="Google Shape;2104;p36"/>
              <p:cNvSpPr/>
              <p:nvPr/>
            </p:nvSpPr>
            <p:spPr>
              <a:xfrm>
                <a:off x="6737050" y="3369575"/>
                <a:ext cx="219325" cy="141125"/>
              </a:xfrm>
              <a:custGeom>
                <a:avLst/>
                <a:gdLst/>
                <a:ahLst/>
                <a:cxnLst/>
                <a:rect l="l" t="t" r="r" b="b"/>
                <a:pathLst>
                  <a:path w="8773" h="5645" extrusionOk="0">
                    <a:moveTo>
                      <a:pt x="1" y="1"/>
                    </a:moveTo>
                    <a:lnTo>
                      <a:pt x="1" y="5645"/>
                    </a:lnTo>
                    <a:lnTo>
                      <a:pt x="8772" y="5645"/>
                    </a:lnTo>
                    <a:lnTo>
                      <a:pt x="8772"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105;p36"/>
              <p:cNvSpPr/>
              <p:nvPr/>
            </p:nvSpPr>
            <p:spPr>
              <a:xfrm>
                <a:off x="6928475" y="3350850"/>
                <a:ext cx="49350" cy="42275"/>
              </a:xfrm>
              <a:custGeom>
                <a:avLst/>
                <a:gdLst/>
                <a:ahLst/>
                <a:cxnLst/>
                <a:rect l="l" t="t" r="r" b="b"/>
                <a:pathLst>
                  <a:path w="1974" h="1691" extrusionOk="0">
                    <a:moveTo>
                      <a:pt x="1125" y="0"/>
                    </a:moveTo>
                    <a:cubicBezTo>
                      <a:pt x="375" y="0"/>
                      <a:pt x="0" y="908"/>
                      <a:pt x="533" y="1441"/>
                    </a:cubicBezTo>
                    <a:cubicBezTo>
                      <a:pt x="706" y="1613"/>
                      <a:pt x="918" y="1691"/>
                      <a:pt x="1126" y="1691"/>
                    </a:cubicBezTo>
                    <a:cubicBezTo>
                      <a:pt x="1559" y="1691"/>
                      <a:pt x="1974" y="1355"/>
                      <a:pt x="1974" y="849"/>
                    </a:cubicBezTo>
                    <a:cubicBezTo>
                      <a:pt x="1974" y="375"/>
                      <a:pt x="1599"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106;p36"/>
              <p:cNvSpPr/>
              <p:nvPr/>
            </p:nvSpPr>
            <p:spPr>
              <a:xfrm>
                <a:off x="6945975" y="3365150"/>
                <a:ext cx="21500" cy="13575"/>
              </a:xfrm>
              <a:custGeom>
                <a:avLst/>
                <a:gdLst/>
                <a:ahLst/>
                <a:cxnLst/>
                <a:rect l="l" t="t" r="r" b="b"/>
                <a:pathLst>
                  <a:path w="860" h="543" fill="none" extrusionOk="0">
                    <a:moveTo>
                      <a:pt x="1" y="207"/>
                    </a:moveTo>
                    <a:lnTo>
                      <a:pt x="336" y="543"/>
                    </a:lnTo>
                    <a:lnTo>
                      <a:pt x="859" y="0"/>
                    </a:lnTo>
                  </a:path>
                </a:pathLst>
              </a:custGeom>
              <a:noFill/>
              <a:ln w="3200" cap="flat" cmpd="sng">
                <a:solidFill>
                  <a:srgbClr val="FFFFFF"/>
                </a:solidFill>
                <a:prstDash val="solid"/>
                <a:miter lim="98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107;p36"/>
              <p:cNvSpPr/>
              <p:nvPr/>
            </p:nvSpPr>
            <p:spPr>
              <a:xfrm>
                <a:off x="6889500" y="3370825"/>
                <a:ext cx="2250" cy="141850"/>
              </a:xfrm>
              <a:custGeom>
                <a:avLst/>
                <a:gdLst/>
                <a:ahLst/>
                <a:cxnLst/>
                <a:rect l="l" t="t" r="r" b="b"/>
                <a:pathLst>
                  <a:path w="90" h="5674" extrusionOk="0">
                    <a:moveTo>
                      <a:pt x="50" y="0"/>
                    </a:moveTo>
                    <a:cubicBezTo>
                      <a:pt x="20" y="0"/>
                      <a:pt x="0" y="1263"/>
                      <a:pt x="0" y="2832"/>
                    </a:cubicBezTo>
                    <a:cubicBezTo>
                      <a:pt x="0" y="4401"/>
                      <a:pt x="20" y="5674"/>
                      <a:pt x="50" y="5674"/>
                    </a:cubicBezTo>
                    <a:cubicBezTo>
                      <a:pt x="69" y="5674"/>
                      <a:pt x="89" y="4401"/>
                      <a:pt x="89" y="2832"/>
                    </a:cubicBezTo>
                    <a:cubicBezTo>
                      <a:pt x="89" y="1263"/>
                      <a:pt x="69"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2108;p36"/>
            <p:cNvGrpSpPr/>
            <p:nvPr/>
          </p:nvGrpSpPr>
          <p:grpSpPr>
            <a:xfrm rot="1640267">
              <a:off x="7664962" y="3593316"/>
              <a:ext cx="491428" cy="328174"/>
              <a:chOff x="7019250" y="3675700"/>
              <a:chExt cx="228700" cy="152725"/>
            </a:xfrm>
          </p:grpSpPr>
          <p:sp>
            <p:nvSpPr>
              <p:cNvPr id="810" name="Google Shape;2109;p36"/>
              <p:cNvSpPr/>
              <p:nvPr/>
            </p:nvSpPr>
            <p:spPr>
              <a:xfrm>
                <a:off x="7020975" y="3692975"/>
                <a:ext cx="207225" cy="133725"/>
              </a:xfrm>
              <a:custGeom>
                <a:avLst/>
                <a:gdLst/>
                <a:ahLst/>
                <a:cxnLst/>
                <a:rect l="l" t="t" r="r" b="b"/>
                <a:pathLst>
                  <a:path w="8289" h="5349" extrusionOk="0">
                    <a:moveTo>
                      <a:pt x="8269" y="1"/>
                    </a:moveTo>
                    <a:lnTo>
                      <a:pt x="1" y="30"/>
                    </a:lnTo>
                    <a:lnTo>
                      <a:pt x="10" y="5348"/>
                    </a:lnTo>
                    <a:lnTo>
                      <a:pt x="8289" y="5319"/>
                    </a:lnTo>
                    <a:lnTo>
                      <a:pt x="826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110;p36"/>
              <p:cNvSpPr/>
              <p:nvPr/>
            </p:nvSpPr>
            <p:spPr>
              <a:xfrm>
                <a:off x="7201300" y="3675700"/>
                <a:ext cx="46650" cy="39925"/>
              </a:xfrm>
              <a:custGeom>
                <a:avLst/>
                <a:gdLst/>
                <a:ahLst/>
                <a:cxnLst/>
                <a:rect l="l" t="t" r="r" b="b"/>
                <a:pathLst>
                  <a:path w="1866" h="1597" extrusionOk="0">
                    <a:moveTo>
                      <a:pt x="1066" y="1"/>
                    </a:moveTo>
                    <a:cubicBezTo>
                      <a:pt x="356" y="1"/>
                      <a:pt x="0" y="859"/>
                      <a:pt x="504" y="1362"/>
                    </a:cubicBezTo>
                    <a:cubicBezTo>
                      <a:pt x="665" y="1524"/>
                      <a:pt x="864" y="1596"/>
                      <a:pt x="1059" y="1596"/>
                    </a:cubicBezTo>
                    <a:cubicBezTo>
                      <a:pt x="1470" y="1596"/>
                      <a:pt x="1865" y="1275"/>
                      <a:pt x="1865" y="800"/>
                    </a:cubicBezTo>
                    <a:cubicBezTo>
                      <a:pt x="1865" y="356"/>
                      <a:pt x="1510"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111;p36"/>
              <p:cNvSpPr/>
              <p:nvPr/>
            </p:nvSpPr>
            <p:spPr>
              <a:xfrm>
                <a:off x="7217825" y="3689025"/>
                <a:ext cx="20500" cy="13100"/>
              </a:xfrm>
              <a:custGeom>
                <a:avLst/>
                <a:gdLst/>
                <a:ahLst/>
                <a:cxnLst/>
                <a:rect l="l" t="t" r="r" b="b"/>
                <a:pathLst>
                  <a:path w="820" h="524" fill="none" extrusionOk="0">
                    <a:moveTo>
                      <a:pt x="0" y="198"/>
                    </a:moveTo>
                    <a:lnTo>
                      <a:pt x="316" y="524"/>
                    </a:lnTo>
                    <a:lnTo>
                      <a:pt x="819" y="1"/>
                    </a:lnTo>
                  </a:path>
                </a:pathLst>
              </a:custGeom>
              <a:noFill/>
              <a:ln w="3200" cap="flat" cmpd="sng">
                <a:solidFill>
                  <a:srgbClr val="FFFFFF"/>
                </a:solidFill>
                <a:prstDash val="solid"/>
                <a:miter lim="98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112;p36"/>
              <p:cNvSpPr/>
              <p:nvPr/>
            </p:nvSpPr>
            <p:spPr>
              <a:xfrm>
                <a:off x="7164800" y="3694700"/>
                <a:ext cx="2475" cy="133725"/>
              </a:xfrm>
              <a:custGeom>
                <a:avLst/>
                <a:gdLst/>
                <a:ahLst/>
                <a:cxnLst/>
                <a:rect l="l" t="t" r="r" b="b"/>
                <a:pathLst>
                  <a:path w="99" h="5349" extrusionOk="0">
                    <a:moveTo>
                      <a:pt x="39" y="1"/>
                    </a:moveTo>
                    <a:cubicBezTo>
                      <a:pt x="10" y="1"/>
                      <a:pt x="0" y="1195"/>
                      <a:pt x="0" y="2675"/>
                    </a:cubicBezTo>
                    <a:cubicBezTo>
                      <a:pt x="10" y="4155"/>
                      <a:pt x="30" y="5349"/>
                      <a:pt x="49" y="5349"/>
                    </a:cubicBezTo>
                    <a:cubicBezTo>
                      <a:pt x="79" y="5349"/>
                      <a:pt x="99" y="4145"/>
                      <a:pt x="89" y="2675"/>
                    </a:cubicBezTo>
                    <a:cubicBezTo>
                      <a:pt x="89" y="1195"/>
                      <a:pt x="59" y="1"/>
                      <a:pt x="3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113;p36"/>
              <p:cNvSpPr/>
              <p:nvPr/>
            </p:nvSpPr>
            <p:spPr>
              <a:xfrm>
                <a:off x="7019250" y="3766975"/>
                <a:ext cx="211175" cy="2250"/>
              </a:xfrm>
              <a:custGeom>
                <a:avLst/>
                <a:gdLst/>
                <a:ahLst/>
                <a:cxnLst/>
                <a:rect l="l" t="t" r="r" b="b"/>
                <a:pathLst>
                  <a:path w="8447" h="90" extrusionOk="0">
                    <a:moveTo>
                      <a:pt x="4224" y="1"/>
                    </a:moveTo>
                    <a:cubicBezTo>
                      <a:pt x="1885" y="1"/>
                      <a:pt x="0" y="20"/>
                      <a:pt x="0" y="40"/>
                    </a:cubicBezTo>
                    <a:cubicBezTo>
                      <a:pt x="0" y="70"/>
                      <a:pt x="1885" y="89"/>
                      <a:pt x="4224" y="89"/>
                    </a:cubicBezTo>
                    <a:cubicBezTo>
                      <a:pt x="6562" y="89"/>
                      <a:pt x="8447" y="70"/>
                      <a:pt x="8447" y="40"/>
                    </a:cubicBezTo>
                    <a:cubicBezTo>
                      <a:pt x="8447" y="20"/>
                      <a:pt x="6562" y="1"/>
                      <a:pt x="422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114;p36"/>
              <p:cNvSpPr/>
              <p:nvPr/>
            </p:nvSpPr>
            <p:spPr>
              <a:xfrm>
                <a:off x="7084375" y="3693725"/>
                <a:ext cx="2475" cy="132725"/>
              </a:xfrm>
              <a:custGeom>
                <a:avLst/>
                <a:gdLst/>
                <a:ahLst/>
                <a:cxnLst/>
                <a:rect l="l" t="t" r="r" b="b"/>
                <a:pathLst>
                  <a:path w="99" h="5309" extrusionOk="0">
                    <a:moveTo>
                      <a:pt x="50" y="0"/>
                    </a:moveTo>
                    <a:cubicBezTo>
                      <a:pt x="20" y="0"/>
                      <a:pt x="0" y="1184"/>
                      <a:pt x="0" y="2654"/>
                    </a:cubicBezTo>
                    <a:cubicBezTo>
                      <a:pt x="0" y="4125"/>
                      <a:pt x="30" y="5309"/>
                      <a:pt x="50" y="5309"/>
                    </a:cubicBezTo>
                    <a:cubicBezTo>
                      <a:pt x="79" y="5309"/>
                      <a:pt x="99" y="4125"/>
                      <a:pt x="99" y="2654"/>
                    </a:cubicBezTo>
                    <a:cubicBezTo>
                      <a:pt x="99" y="1184"/>
                      <a:pt x="79" y="0"/>
                      <a:pt x="5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115;p36"/>
              <p:cNvSpPr/>
              <p:nvPr/>
            </p:nvSpPr>
            <p:spPr>
              <a:xfrm>
                <a:off x="7195625" y="3693725"/>
                <a:ext cx="2250" cy="133725"/>
              </a:xfrm>
              <a:custGeom>
                <a:avLst/>
                <a:gdLst/>
                <a:ahLst/>
                <a:cxnLst/>
                <a:rect l="l" t="t" r="r" b="b"/>
                <a:pathLst>
                  <a:path w="90" h="5349" extrusionOk="0">
                    <a:moveTo>
                      <a:pt x="50" y="0"/>
                    </a:moveTo>
                    <a:cubicBezTo>
                      <a:pt x="20" y="0"/>
                      <a:pt x="0" y="1194"/>
                      <a:pt x="0" y="2674"/>
                    </a:cubicBezTo>
                    <a:cubicBezTo>
                      <a:pt x="0" y="4154"/>
                      <a:pt x="20" y="5348"/>
                      <a:pt x="50" y="5348"/>
                    </a:cubicBezTo>
                    <a:cubicBezTo>
                      <a:pt x="79" y="5348"/>
                      <a:pt x="89" y="4154"/>
                      <a:pt x="89" y="2674"/>
                    </a:cubicBezTo>
                    <a:cubicBezTo>
                      <a:pt x="89" y="1194"/>
                      <a:pt x="69" y="0"/>
                      <a:pt x="5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116;p36"/>
              <p:cNvSpPr/>
              <p:nvPr/>
            </p:nvSpPr>
            <p:spPr>
              <a:xfrm>
                <a:off x="7044400" y="3737050"/>
                <a:ext cx="40000" cy="32425"/>
              </a:xfrm>
              <a:custGeom>
                <a:avLst/>
                <a:gdLst/>
                <a:ahLst/>
                <a:cxnLst/>
                <a:rect l="l" t="t" r="r" b="b"/>
                <a:pathLst>
                  <a:path w="1600" h="1297" extrusionOk="0">
                    <a:moveTo>
                      <a:pt x="447" y="0"/>
                    </a:moveTo>
                    <a:cubicBezTo>
                      <a:pt x="342" y="0"/>
                      <a:pt x="236" y="35"/>
                      <a:pt x="149" y="102"/>
                    </a:cubicBezTo>
                    <a:cubicBezTo>
                      <a:pt x="90" y="152"/>
                      <a:pt x="40" y="221"/>
                      <a:pt x="21" y="300"/>
                    </a:cubicBezTo>
                    <a:cubicBezTo>
                      <a:pt x="1" y="379"/>
                      <a:pt x="11" y="458"/>
                      <a:pt x="40" y="527"/>
                    </a:cubicBezTo>
                    <a:cubicBezTo>
                      <a:pt x="109" y="655"/>
                      <a:pt x="208" y="754"/>
                      <a:pt x="317" y="833"/>
                    </a:cubicBezTo>
                    <a:cubicBezTo>
                      <a:pt x="504" y="971"/>
                      <a:pt x="701" y="1079"/>
                      <a:pt x="919" y="1148"/>
                    </a:cubicBezTo>
                    <a:cubicBezTo>
                      <a:pt x="1067" y="1198"/>
                      <a:pt x="1215" y="1227"/>
                      <a:pt x="1363" y="1247"/>
                    </a:cubicBezTo>
                    <a:cubicBezTo>
                      <a:pt x="1392" y="1252"/>
                      <a:pt x="1419" y="1254"/>
                      <a:pt x="1446" y="1254"/>
                    </a:cubicBezTo>
                    <a:cubicBezTo>
                      <a:pt x="1474" y="1254"/>
                      <a:pt x="1501" y="1252"/>
                      <a:pt x="1530" y="1247"/>
                    </a:cubicBezTo>
                    <a:cubicBezTo>
                      <a:pt x="1333" y="1207"/>
                      <a:pt x="1136" y="1158"/>
                      <a:pt x="938" y="1089"/>
                    </a:cubicBezTo>
                    <a:cubicBezTo>
                      <a:pt x="741" y="1010"/>
                      <a:pt x="544" y="902"/>
                      <a:pt x="366" y="773"/>
                    </a:cubicBezTo>
                    <a:cubicBezTo>
                      <a:pt x="267" y="694"/>
                      <a:pt x="178" y="606"/>
                      <a:pt x="119" y="497"/>
                    </a:cubicBezTo>
                    <a:cubicBezTo>
                      <a:pt x="70" y="379"/>
                      <a:pt x="100" y="241"/>
                      <a:pt x="208" y="171"/>
                    </a:cubicBezTo>
                    <a:cubicBezTo>
                      <a:pt x="277" y="116"/>
                      <a:pt x="366" y="85"/>
                      <a:pt x="457" y="85"/>
                    </a:cubicBezTo>
                    <a:cubicBezTo>
                      <a:pt x="496" y="85"/>
                      <a:pt x="535" y="91"/>
                      <a:pt x="573" y="102"/>
                    </a:cubicBezTo>
                    <a:cubicBezTo>
                      <a:pt x="692" y="142"/>
                      <a:pt x="800" y="191"/>
                      <a:pt x="899" y="270"/>
                    </a:cubicBezTo>
                    <a:cubicBezTo>
                      <a:pt x="1076" y="408"/>
                      <a:pt x="1234" y="566"/>
                      <a:pt x="1343" y="754"/>
                    </a:cubicBezTo>
                    <a:cubicBezTo>
                      <a:pt x="1451" y="921"/>
                      <a:pt x="1540" y="1109"/>
                      <a:pt x="1599" y="1296"/>
                    </a:cubicBezTo>
                    <a:cubicBezTo>
                      <a:pt x="1599" y="1247"/>
                      <a:pt x="1599" y="1188"/>
                      <a:pt x="1580" y="1138"/>
                    </a:cubicBezTo>
                    <a:cubicBezTo>
                      <a:pt x="1540" y="990"/>
                      <a:pt x="1481" y="852"/>
                      <a:pt x="1402" y="714"/>
                    </a:cubicBezTo>
                    <a:cubicBezTo>
                      <a:pt x="1284" y="517"/>
                      <a:pt x="1136" y="349"/>
                      <a:pt x="958" y="211"/>
                    </a:cubicBezTo>
                    <a:cubicBezTo>
                      <a:pt x="849" y="122"/>
                      <a:pt x="721" y="53"/>
                      <a:pt x="593" y="23"/>
                    </a:cubicBezTo>
                    <a:cubicBezTo>
                      <a:pt x="546" y="8"/>
                      <a:pt x="497" y="0"/>
                      <a:pt x="44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117;p36"/>
              <p:cNvSpPr/>
              <p:nvPr/>
            </p:nvSpPr>
            <p:spPr>
              <a:xfrm>
                <a:off x="7084375" y="3735950"/>
                <a:ext cx="30125" cy="35500"/>
              </a:xfrm>
              <a:custGeom>
                <a:avLst/>
                <a:gdLst/>
                <a:ahLst/>
                <a:cxnLst/>
                <a:rect l="l" t="t" r="r" b="b"/>
                <a:pathLst>
                  <a:path w="1205" h="1420" extrusionOk="0">
                    <a:moveTo>
                      <a:pt x="955" y="93"/>
                    </a:moveTo>
                    <a:cubicBezTo>
                      <a:pt x="992" y="93"/>
                      <a:pt x="1029" y="104"/>
                      <a:pt x="1066" y="127"/>
                    </a:cubicBezTo>
                    <a:cubicBezTo>
                      <a:pt x="1135" y="196"/>
                      <a:pt x="1115" y="334"/>
                      <a:pt x="1076" y="442"/>
                    </a:cubicBezTo>
                    <a:cubicBezTo>
                      <a:pt x="1036" y="551"/>
                      <a:pt x="987" y="650"/>
                      <a:pt x="928" y="748"/>
                    </a:cubicBezTo>
                    <a:cubicBezTo>
                      <a:pt x="819" y="916"/>
                      <a:pt x="681" y="1054"/>
                      <a:pt x="513" y="1163"/>
                    </a:cubicBezTo>
                    <a:cubicBezTo>
                      <a:pt x="359" y="1249"/>
                      <a:pt x="196" y="1317"/>
                      <a:pt x="23" y="1376"/>
                    </a:cubicBezTo>
                    <a:lnTo>
                      <a:pt x="23" y="1376"/>
                    </a:lnTo>
                    <a:cubicBezTo>
                      <a:pt x="69" y="1214"/>
                      <a:pt x="124" y="1059"/>
                      <a:pt x="188" y="896"/>
                    </a:cubicBezTo>
                    <a:cubicBezTo>
                      <a:pt x="267" y="719"/>
                      <a:pt x="375" y="551"/>
                      <a:pt x="513" y="403"/>
                    </a:cubicBezTo>
                    <a:cubicBezTo>
                      <a:pt x="583" y="324"/>
                      <a:pt x="671" y="245"/>
                      <a:pt x="760" y="176"/>
                    </a:cubicBezTo>
                    <a:cubicBezTo>
                      <a:pt x="809" y="137"/>
                      <a:pt x="859" y="107"/>
                      <a:pt x="918" y="97"/>
                    </a:cubicBezTo>
                    <a:cubicBezTo>
                      <a:pt x="930" y="95"/>
                      <a:pt x="943" y="93"/>
                      <a:pt x="955" y="93"/>
                    </a:cubicBezTo>
                    <a:close/>
                    <a:moveTo>
                      <a:pt x="959" y="1"/>
                    </a:moveTo>
                    <a:cubicBezTo>
                      <a:pt x="939" y="1"/>
                      <a:pt x="919" y="3"/>
                      <a:pt x="898" y="8"/>
                    </a:cubicBezTo>
                    <a:cubicBezTo>
                      <a:pt x="829" y="28"/>
                      <a:pt x="770" y="58"/>
                      <a:pt x="711" y="97"/>
                    </a:cubicBezTo>
                    <a:cubicBezTo>
                      <a:pt x="612" y="176"/>
                      <a:pt x="523" y="255"/>
                      <a:pt x="444" y="344"/>
                    </a:cubicBezTo>
                    <a:cubicBezTo>
                      <a:pt x="316" y="502"/>
                      <a:pt x="208" y="679"/>
                      <a:pt x="129" y="867"/>
                    </a:cubicBezTo>
                    <a:cubicBezTo>
                      <a:pt x="69" y="995"/>
                      <a:pt x="40" y="1133"/>
                      <a:pt x="20" y="1271"/>
                    </a:cubicBezTo>
                    <a:cubicBezTo>
                      <a:pt x="0" y="1321"/>
                      <a:pt x="0" y="1370"/>
                      <a:pt x="10" y="1419"/>
                    </a:cubicBezTo>
                    <a:cubicBezTo>
                      <a:pt x="14" y="1406"/>
                      <a:pt x="18" y="1393"/>
                      <a:pt x="21" y="1380"/>
                    </a:cubicBezTo>
                    <a:lnTo>
                      <a:pt x="21" y="1380"/>
                    </a:lnTo>
                    <a:cubicBezTo>
                      <a:pt x="67" y="1380"/>
                      <a:pt x="113" y="1378"/>
                      <a:pt x="158" y="1360"/>
                    </a:cubicBezTo>
                    <a:cubicBezTo>
                      <a:pt x="296" y="1330"/>
                      <a:pt x="425" y="1281"/>
                      <a:pt x="543" y="1212"/>
                    </a:cubicBezTo>
                    <a:cubicBezTo>
                      <a:pt x="721" y="1113"/>
                      <a:pt x="879" y="965"/>
                      <a:pt x="997" y="798"/>
                    </a:cubicBezTo>
                    <a:cubicBezTo>
                      <a:pt x="1066" y="689"/>
                      <a:pt x="1125" y="581"/>
                      <a:pt x="1165" y="462"/>
                    </a:cubicBezTo>
                    <a:cubicBezTo>
                      <a:pt x="1184" y="403"/>
                      <a:pt x="1194" y="334"/>
                      <a:pt x="1204" y="265"/>
                    </a:cubicBezTo>
                    <a:cubicBezTo>
                      <a:pt x="1204" y="186"/>
                      <a:pt x="1175" y="117"/>
                      <a:pt x="1115" y="58"/>
                    </a:cubicBezTo>
                    <a:cubicBezTo>
                      <a:pt x="1071" y="21"/>
                      <a:pt x="1017" y="1"/>
                      <a:pt x="9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2745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49"/>
                                        </p:tgtEl>
                                        <p:attrNameLst>
                                          <p:attrName>style.visibility</p:attrName>
                                        </p:attrNameLst>
                                      </p:cBhvr>
                                      <p:to>
                                        <p:strVal val="visible"/>
                                      </p:to>
                                    </p:set>
                                    <p:anim calcmode="lin" valueType="num">
                                      <p:cBhvr>
                                        <p:cTn id="7" dur="250" fill="hold"/>
                                        <p:tgtEl>
                                          <p:spTgt spid="449"/>
                                        </p:tgtEl>
                                        <p:attrNameLst>
                                          <p:attrName>ppt_w</p:attrName>
                                        </p:attrNameLst>
                                      </p:cBhvr>
                                      <p:tavLst>
                                        <p:tav tm="0">
                                          <p:val>
                                            <p:fltVal val="0"/>
                                          </p:val>
                                        </p:tav>
                                        <p:tav tm="100000">
                                          <p:val>
                                            <p:strVal val="#ppt_w"/>
                                          </p:val>
                                        </p:tav>
                                      </p:tavLst>
                                    </p:anim>
                                    <p:anim calcmode="lin" valueType="num">
                                      <p:cBhvr>
                                        <p:cTn id="8" dur="250" fill="hold"/>
                                        <p:tgtEl>
                                          <p:spTgt spid="449"/>
                                        </p:tgtEl>
                                        <p:attrNameLst>
                                          <p:attrName>ppt_h</p:attrName>
                                        </p:attrNameLst>
                                      </p:cBhvr>
                                      <p:tavLst>
                                        <p:tav tm="0">
                                          <p:val>
                                            <p:fltVal val="0"/>
                                          </p:val>
                                        </p:tav>
                                        <p:tav tm="100000">
                                          <p:val>
                                            <p:strVal val="#ppt_h"/>
                                          </p:val>
                                        </p:tav>
                                      </p:tavLst>
                                    </p:anim>
                                    <p:anim calcmode="lin" valueType="num">
                                      <p:cBhvr>
                                        <p:cTn id="9" dur="250" fill="hold"/>
                                        <p:tgtEl>
                                          <p:spTgt spid="449"/>
                                        </p:tgtEl>
                                        <p:attrNameLst>
                                          <p:attrName>style.rotation</p:attrName>
                                        </p:attrNameLst>
                                      </p:cBhvr>
                                      <p:tavLst>
                                        <p:tav tm="0">
                                          <p:val>
                                            <p:fltVal val="90"/>
                                          </p:val>
                                        </p:tav>
                                        <p:tav tm="100000">
                                          <p:val>
                                            <p:fltVal val="0"/>
                                          </p:val>
                                        </p:tav>
                                      </p:tavLst>
                                    </p:anim>
                                    <p:animEffect transition="in" filter="fade">
                                      <p:cBhvr>
                                        <p:cTn id="10" dur="250"/>
                                        <p:tgtEl>
                                          <p:spTgt spid="44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1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ircle(in)">
                                      <p:cBhvr>
                                        <p:cTn id="20"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smtClean="0">
                <a:latin typeface="Cambria" panose="02040503050406030204" pitchFamily="18" charset="0"/>
                <a:ea typeface="Cambria" panose="02040503050406030204" pitchFamily="18" charset="0"/>
              </a:rPr>
              <a:t>Literature</a:t>
            </a:r>
            <a:endParaRPr lang="en-IN" dirty="0">
              <a:latin typeface="Cambria" panose="02040503050406030204" pitchFamily="18" charset="0"/>
              <a:ea typeface="Cambria" panose="02040503050406030204" pitchFamily="18" charset="0"/>
            </a:endParaRPr>
          </a:p>
        </p:txBody>
      </p:sp>
      <p:sp>
        <p:nvSpPr>
          <p:cNvPr id="3" name="Rectangle 2"/>
          <p:cNvSpPr/>
          <p:nvPr/>
        </p:nvSpPr>
        <p:spPr>
          <a:xfrm>
            <a:off x="95540" y="1099736"/>
            <a:ext cx="7102020" cy="2246769"/>
          </a:xfrm>
          <a:prstGeom prst="rect">
            <a:avLst/>
          </a:prstGeom>
        </p:spPr>
        <p:txBody>
          <a:bodyPr wrap="square">
            <a:spAutoFit/>
          </a:bodyPr>
          <a:lstStyle/>
          <a:p>
            <a:pPr marL="342900" indent="-342900">
              <a:buFont typeface="Wingdings" panose="05000000000000000000" pitchFamily="2" charset="2"/>
              <a:buChar char="Ø"/>
            </a:pPr>
            <a:r>
              <a:rPr lang="en-US" sz="2000" dirty="0">
                <a:solidFill>
                  <a:schemeClr val="tx1"/>
                </a:solidFill>
                <a:latin typeface="Cambria" panose="02040503050406030204" pitchFamily="18" charset="0"/>
                <a:ea typeface="Cambria" panose="02040503050406030204" pitchFamily="18" charset="0"/>
              </a:rPr>
              <a:t>Image Based Steganography can be performed using two methods </a:t>
            </a:r>
            <a:r>
              <a:rPr lang="en-US" sz="2000" dirty="0" smtClean="0">
                <a:solidFill>
                  <a:schemeClr val="tx1"/>
                </a:solidFill>
                <a:latin typeface="Cambria" panose="02040503050406030204" pitchFamily="18" charset="0"/>
                <a:ea typeface="Cambria" panose="02040503050406030204" pitchFamily="18" charset="0"/>
              </a:rPr>
              <a:t>:</a:t>
            </a:r>
          </a:p>
          <a:p>
            <a:pPr marL="342900" lvl="7" indent="-342900" algn="ctr">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Least </a:t>
            </a:r>
            <a:r>
              <a:rPr lang="en-US" sz="2000" dirty="0">
                <a:solidFill>
                  <a:schemeClr val="tx1"/>
                </a:solidFill>
                <a:latin typeface="Cambria" panose="02040503050406030204" pitchFamily="18" charset="0"/>
                <a:ea typeface="Cambria" panose="02040503050406030204" pitchFamily="18" charset="0"/>
              </a:rPr>
              <a:t>Significant Bit (LSB) </a:t>
            </a:r>
            <a:r>
              <a:rPr lang="en-US" sz="2000" dirty="0" smtClean="0">
                <a:solidFill>
                  <a:schemeClr val="tx1"/>
                </a:solidFill>
                <a:latin typeface="Cambria" panose="02040503050406030204" pitchFamily="18" charset="0"/>
                <a:ea typeface="Cambria" panose="02040503050406030204" pitchFamily="18" charset="0"/>
              </a:rPr>
              <a:t>Method</a:t>
            </a:r>
          </a:p>
          <a:p>
            <a:pPr marL="342900" lvl="8" indent="-342900" algn="ctr">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Discrete </a:t>
            </a:r>
            <a:r>
              <a:rPr lang="en-US" sz="2000" dirty="0">
                <a:solidFill>
                  <a:schemeClr val="tx1"/>
                </a:solidFill>
                <a:latin typeface="Cambria" panose="02040503050406030204" pitchFamily="18" charset="0"/>
                <a:ea typeface="Cambria" panose="02040503050406030204" pitchFamily="18" charset="0"/>
              </a:rPr>
              <a:t>Cosine Transform Method </a:t>
            </a:r>
          </a:p>
          <a:p>
            <a:pPr lvl="3"/>
            <a:endParaRPr lang="en-US" sz="2000" dirty="0">
              <a:solidFill>
                <a:schemeClr val="tx1"/>
              </a:solidFill>
              <a:latin typeface="Cambria" panose="02040503050406030204" pitchFamily="18" charset="0"/>
              <a:ea typeface="Cambria" panose="02040503050406030204" pitchFamily="18" charset="0"/>
            </a:endParaRPr>
          </a:p>
          <a:p>
            <a:pPr marL="342900" lvl="3"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In </a:t>
            </a:r>
            <a:r>
              <a:rPr lang="en-US" sz="2000" dirty="0">
                <a:solidFill>
                  <a:schemeClr val="tx1"/>
                </a:solidFill>
                <a:latin typeface="Cambria" panose="02040503050406030204" pitchFamily="18" charset="0"/>
                <a:ea typeface="Cambria" panose="02040503050406030204" pitchFamily="18" charset="0"/>
              </a:rPr>
              <a:t>this application we make use of the Least Significant Bit (LSB) Method</a:t>
            </a:r>
            <a:endParaRPr lang="en-IN" sz="2000" dirty="0">
              <a:solidFill>
                <a:schemeClr val="tx1"/>
              </a:solidFill>
              <a:latin typeface="Cambria" panose="02040503050406030204" pitchFamily="18" charset="0"/>
              <a:ea typeface="Cambria" panose="02040503050406030204" pitchFamily="18" charset="0"/>
            </a:endParaRPr>
          </a:p>
        </p:txBody>
      </p:sp>
      <p:grpSp>
        <p:nvGrpSpPr>
          <p:cNvPr id="319" name="Google Shape;2487;p42"/>
          <p:cNvGrpSpPr/>
          <p:nvPr/>
        </p:nvGrpSpPr>
        <p:grpSpPr>
          <a:xfrm>
            <a:off x="6912169" y="1763938"/>
            <a:ext cx="2107251" cy="2954366"/>
            <a:chOff x="6388923" y="1763938"/>
            <a:chExt cx="2119128" cy="2785685"/>
          </a:xfrm>
        </p:grpSpPr>
        <p:sp>
          <p:nvSpPr>
            <p:cNvPr id="320" name="Google Shape;2488;p42"/>
            <p:cNvSpPr/>
            <p:nvPr/>
          </p:nvSpPr>
          <p:spPr>
            <a:xfrm rot="5400000">
              <a:off x="6557211" y="2543488"/>
              <a:ext cx="7475" cy="344052"/>
            </a:xfrm>
            <a:custGeom>
              <a:avLst/>
              <a:gdLst/>
              <a:ahLst/>
              <a:cxnLst/>
              <a:rect l="l" t="t" r="r" b="b"/>
              <a:pathLst>
                <a:path w="280" h="26030" extrusionOk="0">
                  <a:moveTo>
                    <a:pt x="140" y="0"/>
                  </a:moveTo>
                  <a:cubicBezTo>
                    <a:pt x="84" y="0"/>
                    <a:pt x="1" y="5831"/>
                    <a:pt x="1" y="13029"/>
                  </a:cubicBezTo>
                  <a:cubicBezTo>
                    <a:pt x="1" y="20199"/>
                    <a:pt x="84" y="26030"/>
                    <a:pt x="140" y="26030"/>
                  </a:cubicBezTo>
                  <a:cubicBezTo>
                    <a:pt x="224" y="26030"/>
                    <a:pt x="280" y="20199"/>
                    <a:pt x="280" y="13029"/>
                  </a:cubicBezTo>
                  <a:cubicBezTo>
                    <a:pt x="280" y="5831"/>
                    <a:pt x="22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2489;p42"/>
            <p:cNvGrpSpPr/>
            <p:nvPr/>
          </p:nvGrpSpPr>
          <p:grpSpPr>
            <a:xfrm>
              <a:off x="6563581" y="1763938"/>
              <a:ext cx="1944470" cy="2785685"/>
              <a:chOff x="3519150" y="1453075"/>
              <a:chExt cx="2803850" cy="4016850"/>
            </a:xfrm>
          </p:grpSpPr>
          <p:sp>
            <p:nvSpPr>
              <p:cNvPr id="322" name="Google Shape;2490;p42"/>
              <p:cNvSpPr/>
              <p:nvPr/>
            </p:nvSpPr>
            <p:spPr>
              <a:xfrm>
                <a:off x="5301875" y="3814175"/>
                <a:ext cx="1021125" cy="1459050"/>
              </a:xfrm>
              <a:custGeom>
                <a:avLst/>
                <a:gdLst/>
                <a:ahLst/>
                <a:cxnLst/>
                <a:rect l="l" t="t" r="r" b="b"/>
                <a:pathLst>
                  <a:path w="40845" h="58362" extrusionOk="0">
                    <a:moveTo>
                      <a:pt x="36334" y="1"/>
                    </a:moveTo>
                    <a:cubicBezTo>
                      <a:pt x="35149" y="1"/>
                      <a:pt x="33054" y="829"/>
                      <a:pt x="30690" y="5521"/>
                    </a:cubicBezTo>
                    <a:cubicBezTo>
                      <a:pt x="27063" y="12774"/>
                      <a:pt x="25696" y="16987"/>
                      <a:pt x="25696" y="16987"/>
                    </a:cubicBezTo>
                    <a:cubicBezTo>
                      <a:pt x="25696" y="16987"/>
                      <a:pt x="25155" y="17846"/>
                      <a:pt x="24433" y="17846"/>
                    </a:cubicBezTo>
                    <a:cubicBezTo>
                      <a:pt x="24199" y="17846"/>
                      <a:pt x="23947" y="17756"/>
                      <a:pt x="23687" y="17517"/>
                    </a:cubicBezTo>
                    <a:cubicBezTo>
                      <a:pt x="22713" y="16620"/>
                      <a:pt x="21410" y="14193"/>
                      <a:pt x="19842" y="14193"/>
                    </a:cubicBezTo>
                    <a:cubicBezTo>
                      <a:pt x="19703" y="14193"/>
                      <a:pt x="19562" y="14212"/>
                      <a:pt x="19419" y="14253"/>
                    </a:cubicBezTo>
                    <a:cubicBezTo>
                      <a:pt x="17577" y="14811"/>
                      <a:pt x="16991" y="16848"/>
                      <a:pt x="17382" y="19861"/>
                    </a:cubicBezTo>
                    <a:cubicBezTo>
                      <a:pt x="17745" y="22874"/>
                      <a:pt x="18330" y="29486"/>
                      <a:pt x="18386" y="30100"/>
                    </a:cubicBezTo>
                    <a:cubicBezTo>
                      <a:pt x="18429" y="30553"/>
                      <a:pt x="18239" y="31172"/>
                      <a:pt x="17764" y="31172"/>
                    </a:cubicBezTo>
                    <a:cubicBezTo>
                      <a:pt x="17624" y="31172"/>
                      <a:pt x="17460" y="31119"/>
                      <a:pt x="17270" y="30992"/>
                    </a:cubicBezTo>
                    <a:cubicBezTo>
                      <a:pt x="16612" y="30538"/>
                      <a:pt x="13328" y="27015"/>
                      <a:pt x="10880" y="27015"/>
                    </a:cubicBezTo>
                    <a:cubicBezTo>
                      <a:pt x="10321" y="27015"/>
                      <a:pt x="9805" y="27199"/>
                      <a:pt x="9375" y="27645"/>
                    </a:cubicBezTo>
                    <a:cubicBezTo>
                      <a:pt x="7031" y="30044"/>
                      <a:pt x="9459" y="38246"/>
                      <a:pt x="9710" y="39139"/>
                    </a:cubicBezTo>
                    <a:cubicBezTo>
                      <a:pt x="9989" y="40060"/>
                      <a:pt x="9793" y="40450"/>
                      <a:pt x="9375" y="40673"/>
                    </a:cubicBezTo>
                    <a:cubicBezTo>
                      <a:pt x="9352" y="40686"/>
                      <a:pt x="9326" y="40691"/>
                      <a:pt x="9298" y="40691"/>
                    </a:cubicBezTo>
                    <a:cubicBezTo>
                      <a:pt x="8799" y="40691"/>
                      <a:pt x="7430" y="38922"/>
                      <a:pt x="6111" y="37577"/>
                    </a:cubicBezTo>
                    <a:cubicBezTo>
                      <a:pt x="5118" y="36584"/>
                      <a:pt x="3909" y="35606"/>
                      <a:pt x="2842" y="35606"/>
                    </a:cubicBezTo>
                    <a:cubicBezTo>
                      <a:pt x="2379" y="35606"/>
                      <a:pt x="1943" y="35790"/>
                      <a:pt x="1563" y="36238"/>
                    </a:cubicBezTo>
                    <a:cubicBezTo>
                      <a:pt x="336" y="37744"/>
                      <a:pt x="1" y="43910"/>
                      <a:pt x="5943" y="53898"/>
                    </a:cubicBezTo>
                    <a:lnTo>
                      <a:pt x="9012" y="58361"/>
                    </a:lnTo>
                    <a:lnTo>
                      <a:pt x="14425" y="57999"/>
                    </a:lnTo>
                    <a:cubicBezTo>
                      <a:pt x="25975" y="56548"/>
                      <a:pt x="30634" y="52475"/>
                      <a:pt x="31052" y="50578"/>
                    </a:cubicBezTo>
                    <a:cubicBezTo>
                      <a:pt x="31471" y="48708"/>
                      <a:pt x="29211" y="48067"/>
                      <a:pt x="27202" y="47844"/>
                    </a:cubicBezTo>
                    <a:cubicBezTo>
                      <a:pt x="25222" y="47620"/>
                      <a:pt x="22850" y="47648"/>
                      <a:pt x="22766" y="47174"/>
                    </a:cubicBezTo>
                    <a:cubicBezTo>
                      <a:pt x="22683" y="46700"/>
                      <a:pt x="22878" y="46309"/>
                      <a:pt x="23743" y="45946"/>
                    </a:cubicBezTo>
                    <a:cubicBezTo>
                      <a:pt x="24608" y="45584"/>
                      <a:pt x="32559" y="42459"/>
                      <a:pt x="33033" y="39139"/>
                    </a:cubicBezTo>
                    <a:cubicBezTo>
                      <a:pt x="33480" y="35791"/>
                      <a:pt x="26449" y="35261"/>
                      <a:pt x="25501" y="34954"/>
                    </a:cubicBezTo>
                    <a:cubicBezTo>
                      <a:pt x="24580" y="34619"/>
                      <a:pt x="25054" y="33838"/>
                      <a:pt x="25556" y="33531"/>
                    </a:cubicBezTo>
                    <a:cubicBezTo>
                      <a:pt x="26031" y="33197"/>
                      <a:pt x="31638" y="29570"/>
                      <a:pt x="34233" y="28007"/>
                    </a:cubicBezTo>
                    <a:cubicBezTo>
                      <a:pt x="36827" y="26473"/>
                      <a:pt x="38083" y="24743"/>
                      <a:pt x="37385" y="22958"/>
                    </a:cubicBezTo>
                    <a:cubicBezTo>
                      <a:pt x="36716" y="21256"/>
                      <a:pt x="33619" y="21814"/>
                      <a:pt x="32196" y="21590"/>
                    </a:cubicBezTo>
                    <a:cubicBezTo>
                      <a:pt x="30773" y="21367"/>
                      <a:pt x="31387" y="19693"/>
                      <a:pt x="31387" y="19693"/>
                    </a:cubicBezTo>
                    <a:cubicBezTo>
                      <a:pt x="31387" y="19693"/>
                      <a:pt x="33842" y="16039"/>
                      <a:pt x="37330" y="8701"/>
                    </a:cubicBezTo>
                    <a:cubicBezTo>
                      <a:pt x="40845" y="1364"/>
                      <a:pt x="37302" y="164"/>
                      <a:pt x="37302" y="164"/>
                    </a:cubicBezTo>
                    <a:lnTo>
                      <a:pt x="37302" y="164"/>
                    </a:lnTo>
                    <a:lnTo>
                      <a:pt x="37358" y="248"/>
                    </a:lnTo>
                    <a:cubicBezTo>
                      <a:pt x="37358" y="248"/>
                      <a:pt x="36982" y="1"/>
                      <a:pt x="36334"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491;p42"/>
              <p:cNvSpPr/>
              <p:nvPr/>
            </p:nvSpPr>
            <p:spPr>
              <a:xfrm>
                <a:off x="5432300" y="3982875"/>
                <a:ext cx="721925" cy="1477975"/>
              </a:xfrm>
              <a:custGeom>
                <a:avLst/>
                <a:gdLst/>
                <a:ahLst/>
                <a:cxnLst/>
                <a:rect l="l" t="t" r="r" b="b"/>
                <a:pathLst>
                  <a:path w="28877" h="59119" extrusionOk="0">
                    <a:moveTo>
                      <a:pt x="28876" y="0"/>
                    </a:moveTo>
                    <a:lnTo>
                      <a:pt x="28793" y="140"/>
                    </a:lnTo>
                    <a:lnTo>
                      <a:pt x="28570" y="586"/>
                    </a:lnTo>
                    <a:lnTo>
                      <a:pt x="27733" y="2344"/>
                    </a:lnTo>
                    <a:cubicBezTo>
                      <a:pt x="27007" y="3850"/>
                      <a:pt x="25947" y="5998"/>
                      <a:pt x="24636" y="8677"/>
                    </a:cubicBezTo>
                    <a:cubicBezTo>
                      <a:pt x="22013" y="14061"/>
                      <a:pt x="18386" y="21455"/>
                      <a:pt x="14341" y="29601"/>
                    </a:cubicBezTo>
                    <a:cubicBezTo>
                      <a:pt x="10268" y="37748"/>
                      <a:pt x="6641" y="45169"/>
                      <a:pt x="4046" y="50525"/>
                    </a:cubicBezTo>
                    <a:cubicBezTo>
                      <a:pt x="2763" y="53232"/>
                      <a:pt x="1703" y="55408"/>
                      <a:pt x="1005" y="56914"/>
                    </a:cubicBezTo>
                    <a:lnTo>
                      <a:pt x="196" y="58672"/>
                    </a:lnTo>
                    <a:lnTo>
                      <a:pt x="1" y="59118"/>
                    </a:lnTo>
                    <a:cubicBezTo>
                      <a:pt x="57" y="59035"/>
                      <a:pt x="140" y="58867"/>
                      <a:pt x="224" y="58672"/>
                    </a:cubicBezTo>
                    <a:cubicBezTo>
                      <a:pt x="419" y="58253"/>
                      <a:pt x="726" y="57668"/>
                      <a:pt x="1089" y="56942"/>
                    </a:cubicBezTo>
                    <a:cubicBezTo>
                      <a:pt x="1814" y="55436"/>
                      <a:pt x="2875" y="53260"/>
                      <a:pt x="4158" y="50581"/>
                    </a:cubicBezTo>
                    <a:cubicBezTo>
                      <a:pt x="6780" y="45197"/>
                      <a:pt x="10435" y="37803"/>
                      <a:pt x="14481" y="29657"/>
                    </a:cubicBezTo>
                    <a:cubicBezTo>
                      <a:pt x="18526" y="21510"/>
                      <a:pt x="22181" y="14117"/>
                      <a:pt x="24775" y="8733"/>
                    </a:cubicBezTo>
                    <a:cubicBezTo>
                      <a:pt x="26059" y="6054"/>
                      <a:pt x="27119" y="3878"/>
                      <a:pt x="27816" y="2344"/>
                    </a:cubicBezTo>
                    <a:cubicBezTo>
                      <a:pt x="28151" y="1590"/>
                      <a:pt x="28430" y="1005"/>
                      <a:pt x="28625" y="614"/>
                    </a:cubicBezTo>
                    <a:cubicBezTo>
                      <a:pt x="28709" y="419"/>
                      <a:pt x="28793" y="251"/>
                      <a:pt x="28821" y="168"/>
                    </a:cubicBezTo>
                    <a:cubicBezTo>
                      <a:pt x="28876" y="56"/>
                      <a:pt x="28876" y="0"/>
                      <a:pt x="288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492;p42"/>
              <p:cNvSpPr/>
              <p:nvPr/>
            </p:nvSpPr>
            <p:spPr>
              <a:xfrm>
                <a:off x="5834050" y="4270925"/>
                <a:ext cx="62800" cy="239950"/>
              </a:xfrm>
              <a:custGeom>
                <a:avLst/>
                <a:gdLst/>
                <a:ahLst/>
                <a:cxnLst/>
                <a:rect l="l" t="t" r="r" b="b"/>
                <a:pathLst>
                  <a:path w="2512" h="9598" extrusionOk="0">
                    <a:moveTo>
                      <a:pt x="1" y="0"/>
                    </a:moveTo>
                    <a:cubicBezTo>
                      <a:pt x="1" y="140"/>
                      <a:pt x="29" y="252"/>
                      <a:pt x="84" y="391"/>
                    </a:cubicBezTo>
                    <a:cubicBezTo>
                      <a:pt x="140" y="670"/>
                      <a:pt x="224" y="1033"/>
                      <a:pt x="336" y="1423"/>
                    </a:cubicBezTo>
                    <a:cubicBezTo>
                      <a:pt x="559" y="2344"/>
                      <a:pt x="866" y="3488"/>
                      <a:pt x="1173" y="4827"/>
                    </a:cubicBezTo>
                    <a:cubicBezTo>
                      <a:pt x="1507" y="6166"/>
                      <a:pt x="1814" y="7366"/>
                      <a:pt x="2065" y="8231"/>
                    </a:cubicBezTo>
                    <a:cubicBezTo>
                      <a:pt x="2177" y="8649"/>
                      <a:pt x="2288" y="8984"/>
                      <a:pt x="2372" y="9235"/>
                    </a:cubicBezTo>
                    <a:cubicBezTo>
                      <a:pt x="2400" y="9347"/>
                      <a:pt x="2456" y="9486"/>
                      <a:pt x="2512" y="9598"/>
                    </a:cubicBezTo>
                    <a:cubicBezTo>
                      <a:pt x="2512" y="9458"/>
                      <a:pt x="2484" y="9319"/>
                      <a:pt x="2428" y="9207"/>
                    </a:cubicBezTo>
                    <a:cubicBezTo>
                      <a:pt x="2372" y="8928"/>
                      <a:pt x="2288" y="8566"/>
                      <a:pt x="2177" y="8175"/>
                    </a:cubicBezTo>
                    <a:lnTo>
                      <a:pt x="1368" y="4771"/>
                    </a:lnTo>
                    <a:cubicBezTo>
                      <a:pt x="1033" y="3432"/>
                      <a:pt x="726" y="2232"/>
                      <a:pt x="447" y="1368"/>
                    </a:cubicBezTo>
                    <a:cubicBezTo>
                      <a:pt x="336" y="949"/>
                      <a:pt x="224" y="614"/>
                      <a:pt x="140" y="363"/>
                    </a:cubicBezTo>
                    <a:cubicBezTo>
                      <a:pt x="112" y="224"/>
                      <a:pt x="57"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493;p42"/>
              <p:cNvSpPr/>
              <p:nvPr/>
            </p:nvSpPr>
            <p:spPr>
              <a:xfrm>
                <a:off x="5909375" y="4431325"/>
                <a:ext cx="274150" cy="81725"/>
              </a:xfrm>
              <a:custGeom>
                <a:avLst/>
                <a:gdLst/>
                <a:ahLst/>
                <a:cxnLst/>
                <a:rect l="l" t="t" r="r" b="b"/>
                <a:pathLst>
                  <a:path w="10966" h="3269" extrusionOk="0">
                    <a:moveTo>
                      <a:pt x="10934" y="0"/>
                    </a:moveTo>
                    <a:cubicBezTo>
                      <a:pt x="10837" y="0"/>
                      <a:pt x="8394" y="661"/>
                      <a:pt x="5441" y="1536"/>
                    </a:cubicBezTo>
                    <a:cubicBezTo>
                      <a:pt x="2428" y="2456"/>
                      <a:pt x="1" y="3210"/>
                      <a:pt x="1" y="3265"/>
                    </a:cubicBezTo>
                    <a:cubicBezTo>
                      <a:pt x="1" y="3268"/>
                      <a:pt x="4" y="3269"/>
                      <a:pt x="11" y="3269"/>
                    </a:cubicBezTo>
                    <a:cubicBezTo>
                      <a:pt x="188" y="3269"/>
                      <a:pt x="2597" y="2590"/>
                      <a:pt x="5497" y="1731"/>
                    </a:cubicBezTo>
                    <a:cubicBezTo>
                      <a:pt x="8510" y="838"/>
                      <a:pt x="10965" y="57"/>
                      <a:pt x="10937" y="1"/>
                    </a:cubicBezTo>
                    <a:cubicBezTo>
                      <a:pt x="10937" y="1"/>
                      <a:pt x="10936" y="0"/>
                      <a:pt x="109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494;p42"/>
              <p:cNvSpPr/>
              <p:nvPr/>
            </p:nvSpPr>
            <p:spPr>
              <a:xfrm>
                <a:off x="5739900" y="4807450"/>
                <a:ext cx="252500" cy="14975"/>
              </a:xfrm>
              <a:custGeom>
                <a:avLst/>
                <a:gdLst/>
                <a:ahLst/>
                <a:cxnLst/>
                <a:rect l="l" t="t" r="r" b="b"/>
                <a:pathLst>
                  <a:path w="10100" h="599" extrusionOk="0">
                    <a:moveTo>
                      <a:pt x="9891" y="1"/>
                    </a:moveTo>
                    <a:cubicBezTo>
                      <a:pt x="9821" y="1"/>
                      <a:pt x="9751" y="8"/>
                      <a:pt x="9681" y="22"/>
                    </a:cubicBezTo>
                    <a:lnTo>
                      <a:pt x="8621" y="105"/>
                    </a:lnTo>
                    <a:cubicBezTo>
                      <a:pt x="7701" y="189"/>
                      <a:pt x="6445" y="273"/>
                      <a:pt x="5050" y="357"/>
                    </a:cubicBezTo>
                    <a:cubicBezTo>
                      <a:pt x="3655" y="412"/>
                      <a:pt x="2400" y="440"/>
                      <a:pt x="1479" y="440"/>
                    </a:cubicBezTo>
                    <a:lnTo>
                      <a:pt x="391" y="440"/>
                    </a:lnTo>
                    <a:cubicBezTo>
                      <a:pt x="252" y="440"/>
                      <a:pt x="112" y="440"/>
                      <a:pt x="0" y="468"/>
                    </a:cubicBezTo>
                    <a:cubicBezTo>
                      <a:pt x="112" y="496"/>
                      <a:pt x="252" y="524"/>
                      <a:pt x="391" y="524"/>
                    </a:cubicBezTo>
                    <a:cubicBezTo>
                      <a:pt x="642" y="552"/>
                      <a:pt x="1005" y="580"/>
                      <a:pt x="1479" y="580"/>
                    </a:cubicBezTo>
                    <a:cubicBezTo>
                      <a:pt x="1860" y="591"/>
                      <a:pt x="2299" y="598"/>
                      <a:pt x="2782" y="598"/>
                    </a:cubicBezTo>
                    <a:cubicBezTo>
                      <a:pt x="3464" y="598"/>
                      <a:pt x="4233" y="585"/>
                      <a:pt x="5050" y="552"/>
                    </a:cubicBezTo>
                    <a:cubicBezTo>
                      <a:pt x="6445" y="496"/>
                      <a:pt x="7701" y="357"/>
                      <a:pt x="8621" y="245"/>
                    </a:cubicBezTo>
                    <a:cubicBezTo>
                      <a:pt x="9068" y="189"/>
                      <a:pt x="9458" y="133"/>
                      <a:pt x="9709" y="105"/>
                    </a:cubicBezTo>
                    <a:cubicBezTo>
                      <a:pt x="9821" y="78"/>
                      <a:pt x="9960" y="50"/>
                      <a:pt x="10100" y="22"/>
                    </a:cubicBezTo>
                    <a:cubicBezTo>
                      <a:pt x="10030" y="8"/>
                      <a:pt x="9960" y="1"/>
                      <a:pt x="98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495;p42"/>
              <p:cNvSpPr/>
              <p:nvPr/>
            </p:nvSpPr>
            <p:spPr>
              <a:xfrm>
                <a:off x="5623425" y="4614775"/>
                <a:ext cx="118600" cy="202300"/>
              </a:xfrm>
              <a:custGeom>
                <a:avLst/>
                <a:gdLst/>
                <a:ahLst/>
                <a:cxnLst/>
                <a:rect l="l" t="t" r="r" b="b"/>
                <a:pathLst>
                  <a:path w="4744" h="8092" extrusionOk="0">
                    <a:moveTo>
                      <a:pt x="0" y="1"/>
                    </a:moveTo>
                    <a:cubicBezTo>
                      <a:pt x="56" y="112"/>
                      <a:pt x="112" y="252"/>
                      <a:pt x="168" y="363"/>
                    </a:cubicBezTo>
                    <a:cubicBezTo>
                      <a:pt x="279" y="559"/>
                      <a:pt x="447" y="866"/>
                      <a:pt x="642" y="1228"/>
                    </a:cubicBezTo>
                    <a:cubicBezTo>
                      <a:pt x="1060" y="1982"/>
                      <a:pt x="1646" y="2986"/>
                      <a:pt x="2288" y="4102"/>
                    </a:cubicBezTo>
                    <a:cubicBezTo>
                      <a:pt x="2958" y="5218"/>
                      <a:pt x="3543" y="6222"/>
                      <a:pt x="3990" y="6920"/>
                    </a:cubicBezTo>
                    <a:cubicBezTo>
                      <a:pt x="4213" y="7282"/>
                      <a:pt x="4408" y="7589"/>
                      <a:pt x="4520" y="7785"/>
                    </a:cubicBezTo>
                    <a:cubicBezTo>
                      <a:pt x="4576" y="7896"/>
                      <a:pt x="4659" y="7980"/>
                      <a:pt x="4743" y="8091"/>
                    </a:cubicBezTo>
                    <a:cubicBezTo>
                      <a:pt x="4715" y="7952"/>
                      <a:pt x="4659" y="7840"/>
                      <a:pt x="4576" y="7729"/>
                    </a:cubicBezTo>
                    <a:cubicBezTo>
                      <a:pt x="4464" y="7533"/>
                      <a:pt x="4297" y="7227"/>
                      <a:pt x="4101" y="6864"/>
                    </a:cubicBezTo>
                    <a:cubicBezTo>
                      <a:pt x="3683" y="6111"/>
                      <a:pt x="3097" y="5106"/>
                      <a:pt x="2455" y="3990"/>
                    </a:cubicBezTo>
                    <a:cubicBezTo>
                      <a:pt x="1814" y="2874"/>
                      <a:pt x="1200" y="1870"/>
                      <a:pt x="754" y="1145"/>
                    </a:cubicBezTo>
                    <a:cubicBezTo>
                      <a:pt x="530" y="782"/>
                      <a:pt x="363" y="503"/>
                      <a:pt x="223" y="308"/>
                    </a:cubicBezTo>
                    <a:cubicBezTo>
                      <a:pt x="168" y="196"/>
                      <a:pt x="84" y="84"/>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496;p42"/>
              <p:cNvSpPr/>
              <p:nvPr/>
            </p:nvSpPr>
            <p:spPr>
              <a:xfrm>
                <a:off x="5439975" y="4866575"/>
                <a:ext cx="154175" cy="256700"/>
              </a:xfrm>
              <a:custGeom>
                <a:avLst/>
                <a:gdLst/>
                <a:ahLst/>
                <a:cxnLst/>
                <a:rect l="l" t="t" r="r" b="b"/>
                <a:pathLst>
                  <a:path w="6167" h="10268" extrusionOk="0">
                    <a:moveTo>
                      <a:pt x="1" y="0"/>
                    </a:moveTo>
                    <a:lnTo>
                      <a:pt x="1" y="0"/>
                    </a:lnTo>
                    <a:cubicBezTo>
                      <a:pt x="57" y="140"/>
                      <a:pt x="112" y="279"/>
                      <a:pt x="196" y="419"/>
                    </a:cubicBezTo>
                    <a:lnTo>
                      <a:pt x="838" y="1535"/>
                    </a:lnTo>
                    <a:cubicBezTo>
                      <a:pt x="1396" y="2483"/>
                      <a:pt x="2149" y="3767"/>
                      <a:pt x="2986" y="5190"/>
                    </a:cubicBezTo>
                    <a:cubicBezTo>
                      <a:pt x="3851" y="6612"/>
                      <a:pt x="4632" y="7868"/>
                      <a:pt x="5190" y="8789"/>
                    </a:cubicBezTo>
                    <a:lnTo>
                      <a:pt x="5888" y="9877"/>
                    </a:lnTo>
                    <a:cubicBezTo>
                      <a:pt x="5971" y="10016"/>
                      <a:pt x="6055" y="10156"/>
                      <a:pt x="6167" y="10267"/>
                    </a:cubicBezTo>
                    <a:cubicBezTo>
                      <a:pt x="6111" y="10128"/>
                      <a:pt x="6027" y="9988"/>
                      <a:pt x="5943" y="9849"/>
                    </a:cubicBezTo>
                    <a:lnTo>
                      <a:pt x="5302" y="8733"/>
                    </a:lnTo>
                    <a:cubicBezTo>
                      <a:pt x="4772" y="7784"/>
                      <a:pt x="4018" y="6501"/>
                      <a:pt x="3153" y="5078"/>
                    </a:cubicBezTo>
                    <a:cubicBezTo>
                      <a:pt x="2316" y="3683"/>
                      <a:pt x="1535" y="2400"/>
                      <a:pt x="949" y="1479"/>
                    </a:cubicBezTo>
                    <a:lnTo>
                      <a:pt x="252" y="391"/>
                    </a:lnTo>
                    <a:cubicBezTo>
                      <a:pt x="196" y="251"/>
                      <a:pt x="85"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497;p42"/>
              <p:cNvSpPr/>
              <p:nvPr/>
            </p:nvSpPr>
            <p:spPr>
              <a:xfrm>
                <a:off x="5592025" y="5092550"/>
                <a:ext cx="319475" cy="24450"/>
              </a:xfrm>
              <a:custGeom>
                <a:avLst/>
                <a:gdLst/>
                <a:ahLst/>
                <a:cxnLst/>
                <a:rect l="l" t="t" r="r" b="b"/>
                <a:pathLst>
                  <a:path w="12779" h="978" extrusionOk="0">
                    <a:moveTo>
                      <a:pt x="12779" y="1"/>
                    </a:moveTo>
                    <a:cubicBezTo>
                      <a:pt x="12611" y="1"/>
                      <a:pt x="12444" y="1"/>
                      <a:pt x="12276" y="29"/>
                    </a:cubicBezTo>
                    <a:lnTo>
                      <a:pt x="10909" y="196"/>
                    </a:lnTo>
                    <a:cubicBezTo>
                      <a:pt x="9765" y="308"/>
                      <a:pt x="8175" y="475"/>
                      <a:pt x="6390" y="586"/>
                    </a:cubicBezTo>
                    <a:cubicBezTo>
                      <a:pt x="4632" y="726"/>
                      <a:pt x="3014" y="782"/>
                      <a:pt x="1870" y="838"/>
                    </a:cubicBezTo>
                    <a:lnTo>
                      <a:pt x="503" y="893"/>
                    </a:lnTo>
                    <a:cubicBezTo>
                      <a:pt x="336" y="893"/>
                      <a:pt x="168" y="921"/>
                      <a:pt x="1" y="949"/>
                    </a:cubicBezTo>
                    <a:cubicBezTo>
                      <a:pt x="140" y="977"/>
                      <a:pt x="308" y="977"/>
                      <a:pt x="475" y="977"/>
                    </a:cubicBezTo>
                    <a:lnTo>
                      <a:pt x="1870" y="977"/>
                    </a:lnTo>
                    <a:cubicBezTo>
                      <a:pt x="3014" y="949"/>
                      <a:pt x="4604" y="893"/>
                      <a:pt x="6390" y="782"/>
                    </a:cubicBezTo>
                    <a:cubicBezTo>
                      <a:pt x="8175" y="642"/>
                      <a:pt x="9793" y="475"/>
                      <a:pt x="10937" y="308"/>
                    </a:cubicBezTo>
                    <a:cubicBezTo>
                      <a:pt x="11495" y="224"/>
                      <a:pt x="11969" y="168"/>
                      <a:pt x="12304" y="112"/>
                    </a:cubicBezTo>
                    <a:cubicBezTo>
                      <a:pt x="12472" y="84"/>
                      <a:pt x="12611" y="56"/>
                      <a:pt x="127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498;p42"/>
              <p:cNvSpPr/>
              <p:nvPr/>
            </p:nvSpPr>
            <p:spPr>
              <a:xfrm>
                <a:off x="3812775" y="3743625"/>
                <a:ext cx="1487750" cy="1632125"/>
              </a:xfrm>
              <a:custGeom>
                <a:avLst/>
                <a:gdLst/>
                <a:ahLst/>
                <a:cxnLst/>
                <a:rect l="l" t="t" r="r" b="b"/>
                <a:pathLst>
                  <a:path w="59510" h="65285" extrusionOk="0">
                    <a:moveTo>
                      <a:pt x="1" y="1"/>
                    </a:moveTo>
                    <a:lnTo>
                      <a:pt x="1" y="65285"/>
                    </a:lnTo>
                    <a:lnTo>
                      <a:pt x="59509" y="65285"/>
                    </a:lnTo>
                    <a:lnTo>
                      <a:pt x="5950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499;p42"/>
              <p:cNvSpPr/>
              <p:nvPr/>
            </p:nvSpPr>
            <p:spPr>
              <a:xfrm>
                <a:off x="3595875" y="4070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500;p42"/>
              <p:cNvSpPr/>
              <p:nvPr/>
            </p:nvSpPr>
            <p:spPr>
              <a:xfrm>
                <a:off x="3667700" y="4153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501;p42"/>
              <p:cNvSpPr/>
              <p:nvPr/>
            </p:nvSpPr>
            <p:spPr>
              <a:xfrm>
                <a:off x="3667700" y="4238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502;p42"/>
              <p:cNvSpPr/>
              <p:nvPr/>
            </p:nvSpPr>
            <p:spPr>
              <a:xfrm>
                <a:off x="3667700" y="4326025"/>
                <a:ext cx="320175" cy="48850"/>
              </a:xfrm>
              <a:custGeom>
                <a:avLst/>
                <a:gdLst/>
                <a:ahLst/>
                <a:cxnLst/>
                <a:rect l="l" t="t" r="r" b="b"/>
                <a:pathLst>
                  <a:path w="12807" h="1954" extrusionOk="0">
                    <a:moveTo>
                      <a:pt x="1" y="1"/>
                    </a:moveTo>
                    <a:lnTo>
                      <a:pt x="1" y="1953"/>
                    </a:lnTo>
                    <a:lnTo>
                      <a:pt x="12806" y="1953"/>
                    </a:lnTo>
                    <a:lnTo>
                      <a:pt x="12806"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503;p42"/>
              <p:cNvSpPr/>
              <p:nvPr/>
            </p:nvSpPr>
            <p:spPr>
              <a:xfrm>
                <a:off x="4071550" y="4164900"/>
                <a:ext cx="43250" cy="36975"/>
              </a:xfrm>
              <a:custGeom>
                <a:avLst/>
                <a:gdLst/>
                <a:ahLst/>
                <a:cxnLst/>
                <a:rect l="l" t="t" r="r" b="b"/>
                <a:pathLst>
                  <a:path w="1730" h="1479" extrusionOk="0">
                    <a:moveTo>
                      <a:pt x="1004" y="1"/>
                    </a:moveTo>
                    <a:cubicBezTo>
                      <a:pt x="335" y="1"/>
                      <a:pt x="0" y="782"/>
                      <a:pt x="474" y="1256"/>
                    </a:cubicBezTo>
                    <a:cubicBezTo>
                      <a:pt x="628" y="1410"/>
                      <a:pt x="814" y="1479"/>
                      <a:pt x="995" y="1479"/>
                    </a:cubicBezTo>
                    <a:cubicBezTo>
                      <a:pt x="1373" y="1479"/>
                      <a:pt x="1730" y="1179"/>
                      <a:pt x="1730" y="726"/>
                    </a:cubicBezTo>
                    <a:cubicBezTo>
                      <a:pt x="1730" y="336"/>
                      <a:pt x="1395" y="1"/>
                      <a:pt x="10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504;p42"/>
              <p:cNvSpPr/>
              <p:nvPr/>
            </p:nvSpPr>
            <p:spPr>
              <a:xfrm>
                <a:off x="41524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505;p42"/>
              <p:cNvSpPr/>
              <p:nvPr/>
            </p:nvSpPr>
            <p:spPr>
              <a:xfrm>
                <a:off x="4234050" y="4164900"/>
                <a:ext cx="43275" cy="36975"/>
              </a:xfrm>
              <a:custGeom>
                <a:avLst/>
                <a:gdLst/>
                <a:ahLst/>
                <a:cxnLst/>
                <a:rect l="l" t="t" r="r" b="b"/>
                <a:pathLst>
                  <a:path w="1731" h="1479" extrusionOk="0">
                    <a:moveTo>
                      <a:pt x="977" y="1"/>
                    </a:moveTo>
                    <a:cubicBezTo>
                      <a:pt x="335" y="1"/>
                      <a:pt x="1" y="782"/>
                      <a:pt x="475" y="1256"/>
                    </a:cubicBezTo>
                    <a:cubicBezTo>
                      <a:pt x="619" y="1410"/>
                      <a:pt x="802" y="1479"/>
                      <a:pt x="983" y="1479"/>
                    </a:cubicBezTo>
                    <a:cubicBezTo>
                      <a:pt x="1360" y="1479"/>
                      <a:pt x="1730" y="1179"/>
                      <a:pt x="1730" y="726"/>
                    </a:cubicBezTo>
                    <a:cubicBezTo>
                      <a:pt x="1702"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506;p42"/>
              <p:cNvSpPr/>
              <p:nvPr/>
            </p:nvSpPr>
            <p:spPr>
              <a:xfrm>
                <a:off x="4314950"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507;p42"/>
              <p:cNvSpPr/>
              <p:nvPr/>
            </p:nvSpPr>
            <p:spPr>
              <a:xfrm>
                <a:off x="4942675" y="4164900"/>
                <a:ext cx="43275" cy="36975"/>
              </a:xfrm>
              <a:custGeom>
                <a:avLst/>
                <a:gdLst/>
                <a:ahLst/>
                <a:cxnLst/>
                <a:rect l="l" t="t" r="r" b="b"/>
                <a:pathLst>
                  <a:path w="1731" h="1479" extrusionOk="0">
                    <a:moveTo>
                      <a:pt x="1005" y="1"/>
                    </a:moveTo>
                    <a:cubicBezTo>
                      <a:pt x="336" y="1"/>
                      <a:pt x="1" y="782"/>
                      <a:pt x="475" y="1256"/>
                    </a:cubicBezTo>
                    <a:cubicBezTo>
                      <a:pt x="629" y="1410"/>
                      <a:pt x="815" y="1479"/>
                      <a:pt x="996" y="1479"/>
                    </a:cubicBezTo>
                    <a:cubicBezTo>
                      <a:pt x="1374" y="1479"/>
                      <a:pt x="1731" y="1179"/>
                      <a:pt x="1731" y="726"/>
                    </a:cubicBezTo>
                    <a:cubicBezTo>
                      <a:pt x="1731" y="336"/>
                      <a:pt x="1396"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508;p42"/>
              <p:cNvSpPr/>
              <p:nvPr/>
            </p:nvSpPr>
            <p:spPr>
              <a:xfrm>
                <a:off x="50256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509;p42"/>
              <p:cNvSpPr/>
              <p:nvPr/>
            </p:nvSpPr>
            <p:spPr>
              <a:xfrm>
                <a:off x="4395875" y="4164900"/>
                <a:ext cx="43250" cy="36975"/>
              </a:xfrm>
              <a:custGeom>
                <a:avLst/>
                <a:gdLst/>
                <a:ahLst/>
                <a:cxnLst/>
                <a:rect l="l" t="t" r="r" b="b"/>
                <a:pathLst>
                  <a:path w="1730" h="1479" extrusionOk="0">
                    <a:moveTo>
                      <a:pt x="977" y="1"/>
                    </a:moveTo>
                    <a:cubicBezTo>
                      <a:pt x="335" y="1"/>
                      <a:pt x="0" y="782"/>
                      <a:pt x="474" y="1256"/>
                    </a:cubicBezTo>
                    <a:cubicBezTo>
                      <a:pt x="619" y="1410"/>
                      <a:pt x="802" y="1479"/>
                      <a:pt x="982"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510;p42"/>
              <p:cNvSpPr/>
              <p:nvPr/>
            </p:nvSpPr>
            <p:spPr>
              <a:xfrm>
                <a:off x="4794125" y="4164900"/>
                <a:ext cx="43275" cy="36975"/>
              </a:xfrm>
              <a:custGeom>
                <a:avLst/>
                <a:gdLst/>
                <a:ahLst/>
                <a:cxnLst/>
                <a:rect l="l" t="t" r="r" b="b"/>
                <a:pathLst>
                  <a:path w="1731" h="1479" extrusionOk="0">
                    <a:moveTo>
                      <a:pt x="977" y="1"/>
                    </a:moveTo>
                    <a:cubicBezTo>
                      <a:pt x="335" y="1"/>
                      <a:pt x="0" y="782"/>
                      <a:pt x="475" y="1256"/>
                    </a:cubicBezTo>
                    <a:cubicBezTo>
                      <a:pt x="619" y="1410"/>
                      <a:pt x="802" y="1479"/>
                      <a:pt x="983"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511;p42"/>
              <p:cNvSpPr/>
              <p:nvPr/>
            </p:nvSpPr>
            <p:spPr>
              <a:xfrm>
                <a:off x="4476775"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512;p42"/>
              <p:cNvSpPr/>
              <p:nvPr/>
            </p:nvSpPr>
            <p:spPr>
              <a:xfrm>
                <a:off x="4558375" y="4164900"/>
                <a:ext cx="42575" cy="36975"/>
              </a:xfrm>
              <a:custGeom>
                <a:avLst/>
                <a:gdLst/>
                <a:ahLst/>
                <a:cxnLst/>
                <a:rect l="l" t="t" r="r" b="b"/>
                <a:pathLst>
                  <a:path w="1703" h="1479" extrusionOk="0">
                    <a:moveTo>
                      <a:pt x="977" y="1"/>
                    </a:moveTo>
                    <a:cubicBezTo>
                      <a:pt x="307" y="1"/>
                      <a:pt x="1" y="782"/>
                      <a:pt x="447" y="1256"/>
                    </a:cubicBezTo>
                    <a:cubicBezTo>
                      <a:pt x="601" y="1410"/>
                      <a:pt x="786" y="1479"/>
                      <a:pt x="967" y="1479"/>
                    </a:cubicBezTo>
                    <a:cubicBezTo>
                      <a:pt x="1345" y="1479"/>
                      <a:pt x="1702" y="1179"/>
                      <a:pt x="1702" y="726"/>
                    </a:cubicBezTo>
                    <a:cubicBezTo>
                      <a:pt x="1702" y="336"/>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513;p42"/>
              <p:cNvSpPr/>
              <p:nvPr/>
            </p:nvSpPr>
            <p:spPr>
              <a:xfrm>
                <a:off x="47222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514;p42"/>
              <p:cNvSpPr/>
              <p:nvPr/>
            </p:nvSpPr>
            <p:spPr>
              <a:xfrm>
                <a:off x="5092650" y="4164900"/>
                <a:ext cx="43250" cy="36975"/>
              </a:xfrm>
              <a:custGeom>
                <a:avLst/>
                <a:gdLst/>
                <a:ahLst/>
                <a:cxnLst/>
                <a:rect l="l" t="t" r="r" b="b"/>
                <a:pathLst>
                  <a:path w="1730" h="1479" extrusionOk="0">
                    <a:moveTo>
                      <a:pt x="1005" y="1"/>
                    </a:moveTo>
                    <a:cubicBezTo>
                      <a:pt x="335" y="1"/>
                      <a:pt x="0" y="782"/>
                      <a:pt x="474"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515;p42"/>
              <p:cNvSpPr/>
              <p:nvPr/>
            </p:nvSpPr>
            <p:spPr>
              <a:xfrm>
                <a:off x="4639275" y="4164900"/>
                <a:ext cx="42575" cy="36975"/>
              </a:xfrm>
              <a:custGeom>
                <a:avLst/>
                <a:gdLst/>
                <a:ahLst/>
                <a:cxnLst/>
                <a:rect l="l" t="t" r="r" b="b"/>
                <a:pathLst>
                  <a:path w="1703" h="1479" extrusionOk="0">
                    <a:moveTo>
                      <a:pt x="977" y="1"/>
                    </a:moveTo>
                    <a:cubicBezTo>
                      <a:pt x="336" y="1"/>
                      <a:pt x="1" y="782"/>
                      <a:pt x="447" y="1256"/>
                    </a:cubicBezTo>
                    <a:cubicBezTo>
                      <a:pt x="601" y="1410"/>
                      <a:pt x="787" y="1479"/>
                      <a:pt x="968" y="1479"/>
                    </a:cubicBezTo>
                    <a:cubicBezTo>
                      <a:pt x="1346" y="1479"/>
                      <a:pt x="1703" y="1179"/>
                      <a:pt x="1703" y="726"/>
                    </a:cubicBezTo>
                    <a:cubicBezTo>
                      <a:pt x="1703" y="336"/>
                      <a:pt x="1396" y="1"/>
                      <a:pt x="97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516;p42"/>
              <p:cNvSpPr/>
              <p:nvPr/>
            </p:nvSpPr>
            <p:spPr>
              <a:xfrm>
                <a:off x="48708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517;p42"/>
              <p:cNvSpPr/>
              <p:nvPr/>
            </p:nvSpPr>
            <p:spPr>
              <a:xfrm>
                <a:off x="5098925" y="4253475"/>
                <a:ext cx="43250" cy="37000"/>
              </a:xfrm>
              <a:custGeom>
                <a:avLst/>
                <a:gdLst/>
                <a:ahLst/>
                <a:cxnLst/>
                <a:rect l="l" t="t" r="r" b="b"/>
                <a:pathLst>
                  <a:path w="1730"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518;p42"/>
              <p:cNvSpPr/>
              <p:nvPr/>
            </p:nvSpPr>
            <p:spPr>
              <a:xfrm>
                <a:off x="5018000" y="4253475"/>
                <a:ext cx="43275" cy="37000"/>
              </a:xfrm>
              <a:custGeom>
                <a:avLst/>
                <a:gdLst/>
                <a:ahLst/>
                <a:cxnLst/>
                <a:rect l="l" t="t" r="r" b="b"/>
                <a:pathLst>
                  <a:path w="1731" h="1480" extrusionOk="0">
                    <a:moveTo>
                      <a:pt x="732" y="1"/>
                    </a:moveTo>
                    <a:cubicBezTo>
                      <a:pt x="356" y="1"/>
                      <a:pt x="1" y="294"/>
                      <a:pt x="1" y="726"/>
                    </a:cubicBezTo>
                    <a:cubicBezTo>
                      <a:pt x="1" y="1145"/>
                      <a:pt x="336" y="1480"/>
                      <a:pt x="726" y="1480"/>
                    </a:cubicBezTo>
                    <a:cubicBezTo>
                      <a:pt x="1396" y="1480"/>
                      <a:pt x="1731"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519;p42"/>
              <p:cNvSpPr/>
              <p:nvPr/>
            </p:nvSpPr>
            <p:spPr>
              <a:xfrm>
                <a:off x="4937100" y="4253475"/>
                <a:ext cx="43275" cy="37000"/>
              </a:xfrm>
              <a:custGeom>
                <a:avLst/>
                <a:gdLst/>
                <a:ahLst/>
                <a:cxnLst/>
                <a:rect l="l" t="t" r="r" b="b"/>
                <a:pathLst>
                  <a:path w="1731" h="1480" extrusionOk="0">
                    <a:moveTo>
                      <a:pt x="732" y="1"/>
                    </a:moveTo>
                    <a:cubicBezTo>
                      <a:pt x="355" y="1"/>
                      <a:pt x="1" y="294"/>
                      <a:pt x="1" y="726"/>
                    </a:cubicBezTo>
                    <a:cubicBezTo>
                      <a:pt x="1" y="1145"/>
                      <a:pt x="336" y="1480"/>
                      <a:pt x="726" y="1480"/>
                    </a:cubicBezTo>
                    <a:cubicBezTo>
                      <a:pt x="1396" y="1480"/>
                      <a:pt x="1730"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520;p42"/>
              <p:cNvSpPr/>
              <p:nvPr/>
            </p:nvSpPr>
            <p:spPr>
              <a:xfrm>
                <a:off x="4856200" y="4253475"/>
                <a:ext cx="42575" cy="37000"/>
              </a:xfrm>
              <a:custGeom>
                <a:avLst/>
                <a:gdLst/>
                <a:ahLst/>
                <a:cxnLst/>
                <a:rect l="l" t="t" r="r" b="b"/>
                <a:pathLst>
                  <a:path w="1703" h="1480" extrusionOk="0">
                    <a:moveTo>
                      <a:pt x="732" y="1"/>
                    </a:moveTo>
                    <a:cubicBezTo>
                      <a:pt x="355" y="1"/>
                      <a:pt x="0" y="294"/>
                      <a:pt x="0" y="726"/>
                    </a:cubicBezTo>
                    <a:cubicBezTo>
                      <a:pt x="0" y="1145"/>
                      <a:pt x="335" y="1480"/>
                      <a:pt x="726" y="1480"/>
                    </a:cubicBezTo>
                    <a:cubicBezTo>
                      <a:pt x="1395"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521;p42"/>
              <p:cNvSpPr/>
              <p:nvPr/>
            </p:nvSpPr>
            <p:spPr>
              <a:xfrm>
                <a:off x="4227775" y="4253475"/>
                <a:ext cx="43275" cy="37000"/>
              </a:xfrm>
              <a:custGeom>
                <a:avLst/>
                <a:gdLst/>
                <a:ahLst/>
                <a:cxnLst/>
                <a:rect l="l" t="t" r="r" b="b"/>
                <a:pathLst>
                  <a:path w="1731"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522;p42"/>
              <p:cNvSpPr/>
              <p:nvPr/>
            </p:nvSpPr>
            <p:spPr>
              <a:xfrm>
                <a:off x="4145475" y="4253475"/>
                <a:ext cx="42575" cy="37000"/>
              </a:xfrm>
              <a:custGeom>
                <a:avLst/>
                <a:gdLst/>
                <a:ahLst/>
                <a:cxnLst/>
                <a:rect l="l" t="t" r="r" b="b"/>
                <a:pathLst>
                  <a:path w="1703" h="1480" extrusionOk="0">
                    <a:moveTo>
                      <a:pt x="732" y="1"/>
                    </a:moveTo>
                    <a:cubicBezTo>
                      <a:pt x="355" y="1"/>
                      <a:pt x="0" y="294"/>
                      <a:pt x="0" y="726"/>
                    </a:cubicBezTo>
                    <a:cubicBezTo>
                      <a:pt x="0" y="1145"/>
                      <a:pt x="307" y="1480"/>
                      <a:pt x="726" y="1480"/>
                    </a:cubicBezTo>
                    <a:cubicBezTo>
                      <a:pt x="1367"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523;p42"/>
              <p:cNvSpPr/>
              <p:nvPr/>
            </p:nvSpPr>
            <p:spPr>
              <a:xfrm>
                <a:off x="4775300" y="4253475"/>
                <a:ext cx="42550" cy="37000"/>
              </a:xfrm>
              <a:custGeom>
                <a:avLst/>
                <a:gdLst/>
                <a:ahLst/>
                <a:cxnLst/>
                <a:rect l="l" t="t" r="r" b="b"/>
                <a:pathLst>
                  <a:path w="1702" h="1480" extrusionOk="0">
                    <a:moveTo>
                      <a:pt x="731" y="1"/>
                    </a:moveTo>
                    <a:cubicBezTo>
                      <a:pt x="355" y="1"/>
                      <a:pt x="0" y="294"/>
                      <a:pt x="0" y="726"/>
                    </a:cubicBezTo>
                    <a:cubicBezTo>
                      <a:pt x="0" y="1145"/>
                      <a:pt x="307" y="1480"/>
                      <a:pt x="726" y="1480"/>
                    </a:cubicBezTo>
                    <a:cubicBezTo>
                      <a:pt x="1367" y="1480"/>
                      <a:pt x="1702" y="671"/>
                      <a:pt x="1256" y="224"/>
                    </a:cubicBezTo>
                    <a:cubicBezTo>
                      <a:pt x="1101" y="70"/>
                      <a:pt x="914" y="1"/>
                      <a:pt x="7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524;p42"/>
              <p:cNvSpPr/>
              <p:nvPr/>
            </p:nvSpPr>
            <p:spPr>
              <a:xfrm>
                <a:off x="4377025" y="4253475"/>
                <a:ext cx="42575" cy="37000"/>
              </a:xfrm>
              <a:custGeom>
                <a:avLst/>
                <a:gdLst/>
                <a:ahLst/>
                <a:cxnLst/>
                <a:rect l="l" t="t" r="r" b="b"/>
                <a:pathLst>
                  <a:path w="1703" h="1480" extrusionOk="0">
                    <a:moveTo>
                      <a:pt x="732" y="1"/>
                    </a:moveTo>
                    <a:cubicBezTo>
                      <a:pt x="356" y="1"/>
                      <a:pt x="1" y="294"/>
                      <a:pt x="1" y="726"/>
                    </a:cubicBezTo>
                    <a:cubicBezTo>
                      <a:pt x="1" y="1145"/>
                      <a:pt x="336" y="1480"/>
                      <a:pt x="726" y="1480"/>
                    </a:cubicBezTo>
                    <a:cubicBezTo>
                      <a:pt x="1396" y="1480"/>
                      <a:pt x="1703"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525;p42"/>
              <p:cNvSpPr/>
              <p:nvPr/>
            </p:nvSpPr>
            <p:spPr>
              <a:xfrm>
                <a:off x="4693675" y="4253475"/>
                <a:ext cx="43275" cy="37000"/>
              </a:xfrm>
              <a:custGeom>
                <a:avLst/>
                <a:gdLst/>
                <a:ahLst/>
                <a:cxnLst/>
                <a:rect l="l" t="t" r="r" b="b"/>
                <a:pathLst>
                  <a:path w="1731" h="1480" extrusionOk="0">
                    <a:moveTo>
                      <a:pt x="745" y="1"/>
                    </a:moveTo>
                    <a:cubicBezTo>
                      <a:pt x="368" y="1"/>
                      <a:pt x="1" y="294"/>
                      <a:pt x="1" y="726"/>
                    </a:cubicBezTo>
                    <a:cubicBezTo>
                      <a:pt x="1" y="1145"/>
                      <a:pt x="336" y="1480"/>
                      <a:pt x="754" y="1480"/>
                    </a:cubicBezTo>
                    <a:cubicBezTo>
                      <a:pt x="1396" y="1480"/>
                      <a:pt x="1731" y="671"/>
                      <a:pt x="1256" y="224"/>
                    </a:cubicBezTo>
                    <a:cubicBezTo>
                      <a:pt x="1111" y="70"/>
                      <a:pt x="927" y="1"/>
                      <a:pt x="74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526;p42"/>
              <p:cNvSpPr/>
              <p:nvPr/>
            </p:nvSpPr>
            <p:spPr>
              <a:xfrm>
                <a:off x="46127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1"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527;p42"/>
              <p:cNvSpPr/>
              <p:nvPr/>
            </p:nvSpPr>
            <p:spPr>
              <a:xfrm>
                <a:off x="44481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528;p42"/>
              <p:cNvSpPr/>
              <p:nvPr/>
            </p:nvSpPr>
            <p:spPr>
              <a:xfrm>
                <a:off x="4077825" y="4253475"/>
                <a:ext cx="43250" cy="37000"/>
              </a:xfrm>
              <a:custGeom>
                <a:avLst/>
                <a:gdLst/>
                <a:ahLst/>
                <a:cxnLst/>
                <a:rect l="l" t="t" r="r" b="b"/>
                <a:pathLst>
                  <a:path w="1730" h="1480" extrusionOk="0">
                    <a:moveTo>
                      <a:pt x="744" y="1"/>
                    </a:moveTo>
                    <a:cubicBezTo>
                      <a:pt x="368"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529;p42"/>
              <p:cNvSpPr/>
              <p:nvPr/>
            </p:nvSpPr>
            <p:spPr>
              <a:xfrm>
                <a:off x="4531875" y="4253475"/>
                <a:ext cx="43275" cy="37000"/>
              </a:xfrm>
              <a:custGeom>
                <a:avLst/>
                <a:gdLst/>
                <a:ahLst/>
                <a:cxnLst/>
                <a:rect l="l" t="t" r="r" b="b"/>
                <a:pathLst>
                  <a:path w="1731" h="1480" extrusionOk="0">
                    <a:moveTo>
                      <a:pt x="732" y="1"/>
                    </a:moveTo>
                    <a:cubicBezTo>
                      <a:pt x="355" y="1"/>
                      <a:pt x="0" y="294"/>
                      <a:pt x="0" y="726"/>
                    </a:cubicBezTo>
                    <a:cubicBezTo>
                      <a:pt x="0" y="1145"/>
                      <a:pt x="335" y="1480"/>
                      <a:pt x="726" y="1480"/>
                    </a:cubicBezTo>
                    <a:cubicBezTo>
                      <a:pt x="1395" y="1480"/>
                      <a:pt x="1730" y="671"/>
                      <a:pt x="1256" y="224"/>
                    </a:cubicBezTo>
                    <a:cubicBezTo>
                      <a:pt x="1101" y="70"/>
                      <a:pt x="914" y="1"/>
                      <a:pt x="7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530;p42"/>
              <p:cNvSpPr/>
              <p:nvPr/>
            </p:nvSpPr>
            <p:spPr>
              <a:xfrm>
                <a:off x="4299625" y="4253475"/>
                <a:ext cx="43250" cy="37000"/>
              </a:xfrm>
              <a:custGeom>
                <a:avLst/>
                <a:gdLst/>
                <a:ahLst/>
                <a:cxnLst/>
                <a:rect l="l" t="t" r="r" b="b"/>
                <a:pathLst>
                  <a:path w="1730" h="1480" extrusionOk="0">
                    <a:moveTo>
                      <a:pt x="744" y="1"/>
                    </a:moveTo>
                    <a:cubicBezTo>
                      <a:pt x="367"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531;p42"/>
              <p:cNvSpPr/>
              <p:nvPr/>
            </p:nvSpPr>
            <p:spPr>
              <a:xfrm>
                <a:off x="407782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532;p42"/>
              <p:cNvSpPr/>
              <p:nvPr/>
            </p:nvSpPr>
            <p:spPr>
              <a:xfrm>
                <a:off x="41587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533;p42"/>
              <p:cNvSpPr/>
              <p:nvPr/>
            </p:nvSpPr>
            <p:spPr>
              <a:xfrm>
                <a:off x="4240325" y="4332300"/>
                <a:ext cx="36300" cy="37000"/>
              </a:xfrm>
              <a:custGeom>
                <a:avLst/>
                <a:gdLst/>
                <a:ahLst/>
                <a:cxnLst/>
                <a:rect l="l" t="t" r="r" b="b"/>
                <a:pathLst>
                  <a:path w="1452" h="1480" extrusionOk="0">
                    <a:moveTo>
                      <a:pt x="726" y="1"/>
                    </a:moveTo>
                    <a:cubicBezTo>
                      <a:pt x="308" y="1"/>
                      <a:pt x="1" y="335"/>
                      <a:pt x="1" y="726"/>
                    </a:cubicBezTo>
                    <a:cubicBezTo>
                      <a:pt x="1" y="1144"/>
                      <a:pt x="308" y="1479"/>
                      <a:pt x="726" y="1479"/>
                    </a:cubicBezTo>
                    <a:cubicBezTo>
                      <a:pt x="1145" y="1479"/>
                      <a:pt x="1451" y="1144"/>
                      <a:pt x="1451" y="726"/>
                    </a:cubicBezTo>
                    <a:cubicBezTo>
                      <a:pt x="1451"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534;p42"/>
              <p:cNvSpPr/>
              <p:nvPr/>
            </p:nvSpPr>
            <p:spPr>
              <a:xfrm>
                <a:off x="4321225"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535;p42"/>
              <p:cNvSpPr/>
              <p:nvPr/>
            </p:nvSpPr>
            <p:spPr>
              <a:xfrm>
                <a:off x="494897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536;p42"/>
              <p:cNvSpPr/>
              <p:nvPr/>
            </p:nvSpPr>
            <p:spPr>
              <a:xfrm>
                <a:off x="5031950"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537;p42"/>
              <p:cNvSpPr/>
              <p:nvPr/>
            </p:nvSpPr>
            <p:spPr>
              <a:xfrm>
                <a:off x="4402150"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538;p42"/>
              <p:cNvSpPr/>
              <p:nvPr/>
            </p:nvSpPr>
            <p:spPr>
              <a:xfrm>
                <a:off x="4794125" y="4332300"/>
                <a:ext cx="43275" cy="36675"/>
              </a:xfrm>
              <a:custGeom>
                <a:avLst/>
                <a:gdLst/>
                <a:ahLst/>
                <a:cxnLst/>
                <a:rect l="l" t="t" r="r" b="b"/>
                <a:pathLst>
                  <a:path w="1731" h="1467" extrusionOk="0">
                    <a:moveTo>
                      <a:pt x="977" y="1"/>
                    </a:moveTo>
                    <a:cubicBezTo>
                      <a:pt x="335" y="1"/>
                      <a:pt x="0" y="782"/>
                      <a:pt x="447" y="1256"/>
                    </a:cubicBezTo>
                    <a:cubicBezTo>
                      <a:pt x="600" y="1400"/>
                      <a:pt x="789" y="1466"/>
                      <a:pt x="973" y="1466"/>
                    </a:cubicBezTo>
                    <a:cubicBezTo>
                      <a:pt x="1360" y="1466"/>
                      <a:pt x="1730" y="1179"/>
                      <a:pt x="1730" y="726"/>
                    </a:cubicBezTo>
                    <a:cubicBezTo>
                      <a:pt x="1730" y="335"/>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539;p42"/>
              <p:cNvSpPr/>
              <p:nvPr/>
            </p:nvSpPr>
            <p:spPr>
              <a:xfrm>
                <a:off x="4483050" y="4332300"/>
                <a:ext cx="37000" cy="37000"/>
              </a:xfrm>
              <a:custGeom>
                <a:avLst/>
                <a:gdLst/>
                <a:ahLst/>
                <a:cxnLst/>
                <a:rect l="l" t="t" r="r" b="b"/>
                <a:pathLst>
                  <a:path w="1480" h="1480" extrusionOk="0">
                    <a:moveTo>
                      <a:pt x="754" y="1"/>
                    </a:moveTo>
                    <a:cubicBezTo>
                      <a:pt x="335" y="1"/>
                      <a:pt x="1" y="335"/>
                      <a:pt x="1" y="726"/>
                    </a:cubicBezTo>
                    <a:cubicBezTo>
                      <a:pt x="1" y="1144"/>
                      <a:pt x="335" y="1479"/>
                      <a:pt x="754" y="1479"/>
                    </a:cubicBezTo>
                    <a:cubicBezTo>
                      <a:pt x="1144" y="1479"/>
                      <a:pt x="1479" y="1144"/>
                      <a:pt x="1479" y="726"/>
                    </a:cubicBezTo>
                    <a:cubicBezTo>
                      <a:pt x="1479" y="335"/>
                      <a:pt x="1144"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540;p42"/>
              <p:cNvSpPr/>
              <p:nvPr/>
            </p:nvSpPr>
            <p:spPr>
              <a:xfrm>
                <a:off x="4558375" y="4332300"/>
                <a:ext cx="42575" cy="36675"/>
              </a:xfrm>
              <a:custGeom>
                <a:avLst/>
                <a:gdLst/>
                <a:ahLst/>
                <a:cxnLst/>
                <a:rect l="l" t="t" r="r" b="b"/>
                <a:pathLst>
                  <a:path w="1703" h="1467" extrusionOk="0">
                    <a:moveTo>
                      <a:pt x="977" y="1"/>
                    </a:moveTo>
                    <a:cubicBezTo>
                      <a:pt x="307" y="1"/>
                      <a:pt x="1" y="782"/>
                      <a:pt x="447" y="1256"/>
                    </a:cubicBezTo>
                    <a:cubicBezTo>
                      <a:pt x="600" y="1400"/>
                      <a:pt x="786" y="1466"/>
                      <a:pt x="967" y="1466"/>
                    </a:cubicBezTo>
                    <a:cubicBezTo>
                      <a:pt x="1345" y="1466"/>
                      <a:pt x="1702" y="1179"/>
                      <a:pt x="1702" y="726"/>
                    </a:cubicBezTo>
                    <a:cubicBezTo>
                      <a:pt x="1702" y="335"/>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541;p42"/>
              <p:cNvSpPr/>
              <p:nvPr/>
            </p:nvSpPr>
            <p:spPr>
              <a:xfrm>
                <a:off x="4728550" y="4332300"/>
                <a:ext cx="37000" cy="37000"/>
              </a:xfrm>
              <a:custGeom>
                <a:avLst/>
                <a:gdLst/>
                <a:ahLst/>
                <a:cxnLst/>
                <a:rect l="l" t="t" r="r" b="b"/>
                <a:pathLst>
                  <a:path w="1480" h="1480" extrusionOk="0">
                    <a:moveTo>
                      <a:pt x="754" y="1"/>
                    </a:moveTo>
                    <a:cubicBezTo>
                      <a:pt x="336" y="1"/>
                      <a:pt x="1" y="335"/>
                      <a:pt x="1" y="726"/>
                    </a:cubicBezTo>
                    <a:cubicBezTo>
                      <a:pt x="1" y="1144"/>
                      <a:pt x="336" y="1479"/>
                      <a:pt x="754" y="1479"/>
                    </a:cubicBezTo>
                    <a:cubicBezTo>
                      <a:pt x="1145" y="1479"/>
                      <a:pt x="1480" y="1144"/>
                      <a:pt x="1480" y="726"/>
                    </a:cubicBezTo>
                    <a:cubicBezTo>
                      <a:pt x="1480" y="335"/>
                      <a:pt x="1145"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542;p42"/>
              <p:cNvSpPr/>
              <p:nvPr/>
            </p:nvSpPr>
            <p:spPr>
              <a:xfrm>
                <a:off x="5092650" y="4332300"/>
                <a:ext cx="43250" cy="36675"/>
              </a:xfrm>
              <a:custGeom>
                <a:avLst/>
                <a:gdLst/>
                <a:ahLst/>
                <a:cxnLst/>
                <a:rect l="l" t="t" r="r" b="b"/>
                <a:pathLst>
                  <a:path w="1730" h="1467" extrusionOk="0">
                    <a:moveTo>
                      <a:pt x="1005" y="1"/>
                    </a:moveTo>
                    <a:cubicBezTo>
                      <a:pt x="335" y="1"/>
                      <a:pt x="0" y="782"/>
                      <a:pt x="474" y="1256"/>
                    </a:cubicBezTo>
                    <a:cubicBezTo>
                      <a:pt x="628" y="1400"/>
                      <a:pt x="813" y="1466"/>
                      <a:pt x="994" y="1466"/>
                    </a:cubicBezTo>
                    <a:cubicBezTo>
                      <a:pt x="1372" y="1466"/>
                      <a:pt x="1730" y="1179"/>
                      <a:pt x="1730" y="726"/>
                    </a:cubicBezTo>
                    <a:cubicBezTo>
                      <a:pt x="1730" y="335"/>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543;p42"/>
              <p:cNvSpPr/>
              <p:nvPr/>
            </p:nvSpPr>
            <p:spPr>
              <a:xfrm>
                <a:off x="4645550" y="4332300"/>
                <a:ext cx="36300" cy="37000"/>
              </a:xfrm>
              <a:custGeom>
                <a:avLst/>
                <a:gdLst/>
                <a:ahLst/>
                <a:cxnLst/>
                <a:rect l="l" t="t" r="r" b="b"/>
                <a:pathLst>
                  <a:path w="1452" h="1480" extrusionOk="0">
                    <a:moveTo>
                      <a:pt x="726" y="1"/>
                    </a:moveTo>
                    <a:cubicBezTo>
                      <a:pt x="336" y="1"/>
                      <a:pt x="1" y="335"/>
                      <a:pt x="1" y="726"/>
                    </a:cubicBezTo>
                    <a:cubicBezTo>
                      <a:pt x="1" y="1144"/>
                      <a:pt x="336" y="1479"/>
                      <a:pt x="726" y="1479"/>
                    </a:cubicBezTo>
                    <a:cubicBezTo>
                      <a:pt x="1145" y="1479"/>
                      <a:pt x="1452" y="1144"/>
                      <a:pt x="1452" y="726"/>
                    </a:cubicBezTo>
                    <a:cubicBezTo>
                      <a:pt x="1452" y="335"/>
                      <a:pt x="1145" y="1"/>
                      <a:pt x="72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544;p42"/>
              <p:cNvSpPr/>
              <p:nvPr/>
            </p:nvSpPr>
            <p:spPr>
              <a:xfrm>
                <a:off x="48771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545;p42"/>
              <p:cNvSpPr/>
              <p:nvPr/>
            </p:nvSpPr>
            <p:spPr>
              <a:xfrm>
                <a:off x="3595875" y="4568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546;p42"/>
              <p:cNvSpPr/>
              <p:nvPr/>
            </p:nvSpPr>
            <p:spPr>
              <a:xfrm>
                <a:off x="4067350" y="4658725"/>
                <a:ext cx="43275" cy="36975"/>
              </a:xfrm>
              <a:custGeom>
                <a:avLst/>
                <a:gdLst/>
                <a:ahLst/>
                <a:cxnLst/>
                <a:rect l="l" t="t" r="r" b="b"/>
                <a:pathLst>
                  <a:path w="1731" h="1479" extrusionOk="0">
                    <a:moveTo>
                      <a:pt x="1005" y="0"/>
                    </a:moveTo>
                    <a:cubicBezTo>
                      <a:pt x="336" y="0"/>
                      <a:pt x="1" y="782"/>
                      <a:pt x="475" y="1256"/>
                    </a:cubicBezTo>
                    <a:cubicBezTo>
                      <a:pt x="629" y="1409"/>
                      <a:pt x="814" y="1478"/>
                      <a:pt x="995" y="1478"/>
                    </a:cubicBezTo>
                    <a:cubicBezTo>
                      <a:pt x="1373" y="1478"/>
                      <a:pt x="1730" y="1179"/>
                      <a:pt x="1730" y="726"/>
                    </a:cubicBezTo>
                    <a:cubicBezTo>
                      <a:pt x="1730"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547;p42"/>
              <p:cNvSpPr/>
              <p:nvPr/>
            </p:nvSpPr>
            <p:spPr>
              <a:xfrm>
                <a:off x="41489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548;p42"/>
              <p:cNvSpPr/>
              <p:nvPr/>
            </p:nvSpPr>
            <p:spPr>
              <a:xfrm>
                <a:off x="4229875" y="4658725"/>
                <a:ext cx="43250" cy="36975"/>
              </a:xfrm>
              <a:custGeom>
                <a:avLst/>
                <a:gdLst/>
                <a:ahLst/>
                <a:cxnLst/>
                <a:rect l="l" t="t" r="r" b="b"/>
                <a:pathLst>
                  <a:path w="1730" h="1479" extrusionOk="0">
                    <a:moveTo>
                      <a:pt x="977" y="0"/>
                    </a:moveTo>
                    <a:cubicBezTo>
                      <a:pt x="335" y="0"/>
                      <a:pt x="0" y="782"/>
                      <a:pt x="474" y="1256"/>
                    </a:cubicBezTo>
                    <a:cubicBezTo>
                      <a:pt x="619" y="1409"/>
                      <a:pt x="802"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549;p42"/>
              <p:cNvSpPr/>
              <p:nvPr/>
            </p:nvSpPr>
            <p:spPr>
              <a:xfrm>
                <a:off x="4310775"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550;p42"/>
              <p:cNvSpPr/>
              <p:nvPr/>
            </p:nvSpPr>
            <p:spPr>
              <a:xfrm>
                <a:off x="4939200" y="4658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9"/>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551;p42"/>
              <p:cNvSpPr/>
              <p:nvPr/>
            </p:nvSpPr>
            <p:spPr>
              <a:xfrm>
                <a:off x="5021500"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552;p42"/>
              <p:cNvSpPr/>
              <p:nvPr/>
            </p:nvSpPr>
            <p:spPr>
              <a:xfrm>
                <a:off x="4391675" y="4658675"/>
                <a:ext cx="43275" cy="36500"/>
              </a:xfrm>
              <a:custGeom>
                <a:avLst/>
                <a:gdLst/>
                <a:ahLst/>
                <a:cxnLst/>
                <a:rect l="l" t="t" r="r" b="b"/>
                <a:pathLst>
                  <a:path w="1731" h="1460" extrusionOk="0">
                    <a:moveTo>
                      <a:pt x="1047" y="1"/>
                    </a:moveTo>
                    <a:cubicBezTo>
                      <a:pt x="1033" y="1"/>
                      <a:pt x="1019" y="1"/>
                      <a:pt x="1005" y="2"/>
                    </a:cubicBezTo>
                    <a:cubicBezTo>
                      <a:pt x="336" y="2"/>
                      <a:pt x="1" y="784"/>
                      <a:pt x="475" y="1230"/>
                    </a:cubicBezTo>
                    <a:cubicBezTo>
                      <a:pt x="624" y="1388"/>
                      <a:pt x="813" y="1459"/>
                      <a:pt x="999" y="1459"/>
                    </a:cubicBezTo>
                    <a:cubicBezTo>
                      <a:pt x="1371" y="1459"/>
                      <a:pt x="1730" y="1174"/>
                      <a:pt x="1730" y="728"/>
                    </a:cubicBezTo>
                    <a:cubicBezTo>
                      <a:pt x="1730" y="351"/>
                      <a:pt x="1420" y="1"/>
                      <a:pt x="10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553;p42"/>
              <p:cNvSpPr/>
              <p:nvPr/>
            </p:nvSpPr>
            <p:spPr>
              <a:xfrm>
                <a:off x="4789950" y="4658725"/>
                <a:ext cx="43250" cy="36975"/>
              </a:xfrm>
              <a:custGeom>
                <a:avLst/>
                <a:gdLst/>
                <a:ahLst/>
                <a:cxnLst/>
                <a:rect l="l" t="t" r="r" b="b"/>
                <a:pathLst>
                  <a:path w="1730" h="1479" extrusionOk="0">
                    <a:moveTo>
                      <a:pt x="977" y="0"/>
                    </a:moveTo>
                    <a:cubicBezTo>
                      <a:pt x="335" y="0"/>
                      <a:pt x="0" y="782"/>
                      <a:pt x="474" y="1256"/>
                    </a:cubicBezTo>
                    <a:cubicBezTo>
                      <a:pt x="619" y="1409"/>
                      <a:pt x="801"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554;p42"/>
              <p:cNvSpPr/>
              <p:nvPr/>
            </p:nvSpPr>
            <p:spPr>
              <a:xfrm>
                <a:off x="4473275" y="4658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9"/>
                      <a:pt x="1703" y="726"/>
                    </a:cubicBezTo>
                    <a:cubicBezTo>
                      <a:pt x="1703" y="335"/>
                      <a:pt x="1368"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555;p42"/>
              <p:cNvSpPr/>
              <p:nvPr/>
            </p:nvSpPr>
            <p:spPr>
              <a:xfrm>
                <a:off x="4554200" y="4658725"/>
                <a:ext cx="43250" cy="36975"/>
              </a:xfrm>
              <a:custGeom>
                <a:avLst/>
                <a:gdLst/>
                <a:ahLst/>
                <a:cxnLst/>
                <a:rect l="l" t="t" r="r" b="b"/>
                <a:pathLst>
                  <a:path w="1730" h="1479" extrusionOk="0">
                    <a:moveTo>
                      <a:pt x="977" y="0"/>
                    </a:moveTo>
                    <a:cubicBezTo>
                      <a:pt x="335" y="0"/>
                      <a:pt x="0" y="782"/>
                      <a:pt x="447" y="1256"/>
                    </a:cubicBezTo>
                    <a:cubicBezTo>
                      <a:pt x="600" y="1409"/>
                      <a:pt x="789" y="1478"/>
                      <a:pt x="974" y="1478"/>
                    </a:cubicBezTo>
                    <a:cubicBezTo>
                      <a:pt x="1360" y="1478"/>
                      <a:pt x="1730" y="1179"/>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556;p42"/>
              <p:cNvSpPr/>
              <p:nvPr/>
            </p:nvSpPr>
            <p:spPr>
              <a:xfrm>
                <a:off x="4718800" y="4658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9"/>
                      <a:pt x="1702" y="726"/>
                    </a:cubicBezTo>
                    <a:cubicBezTo>
                      <a:pt x="1702" y="335"/>
                      <a:pt x="1367"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557;p42"/>
              <p:cNvSpPr/>
              <p:nvPr/>
            </p:nvSpPr>
            <p:spPr>
              <a:xfrm>
                <a:off x="5089350" y="4658700"/>
                <a:ext cx="43075" cy="36475"/>
              </a:xfrm>
              <a:custGeom>
                <a:avLst/>
                <a:gdLst/>
                <a:ahLst/>
                <a:cxnLst/>
                <a:rect l="l" t="t" r="r" b="b"/>
                <a:pathLst>
                  <a:path w="1723" h="1459" extrusionOk="0">
                    <a:moveTo>
                      <a:pt x="962" y="1"/>
                    </a:moveTo>
                    <a:cubicBezTo>
                      <a:pt x="316" y="1"/>
                      <a:pt x="0" y="763"/>
                      <a:pt x="439" y="1229"/>
                    </a:cubicBezTo>
                    <a:cubicBezTo>
                      <a:pt x="588" y="1387"/>
                      <a:pt x="777" y="1458"/>
                      <a:pt x="963" y="1458"/>
                    </a:cubicBezTo>
                    <a:cubicBezTo>
                      <a:pt x="1335" y="1458"/>
                      <a:pt x="1695" y="1173"/>
                      <a:pt x="1695" y="727"/>
                    </a:cubicBezTo>
                    <a:cubicBezTo>
                      <a:pt x="1722" y="336"/>
                      <a:pt x="1388" y="1"/>
                      <a:pt x="997" y="1"/>
                    </a:cubicBezTo>
                    <a:cubicBezTo>
                      <a:pt x="985" y="1"/>
                      <a:pt x="974" y="1"/>
                      <a:pt x="9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558;p42"/>
              <p:cNvSpPr/>
              <p:nvPr/>
            </p:nvSpPr>
            <p:spPr>
              <a:xfrm>
                <a:off x="4635100" y="4658725"/>
                <a:ext cx="43275" cy="36975"/>
              </a:xfrm>
              <a:custGeom>
                <a:avLst/>
                <a:gdLst/>
                <a:ahLst/>
                <a:cxnLst/>
                <a:rect l="l" t="t" r="r" b="b"/>
                <a:pathLst>
                  <a:path w="1731" h="1479" extrusionOk="0">
                    <a:moveTo>
                      <a:pt x="977" y="0"/>
                    </a:moveTo>
                    <a:cubicBezTo>
                      <a:pt x="335" y="0"/>
                      <a:pt x="0" y="782"/>
                      <a:pt x="447" y="1256"/>
                    </a:cubicBezTo>
                    <a:cubicBezTo>
                      <a:pt x="600" y="1409"/>
                      <a:pt x="786" y="1478"/>
                      <a:pt x="968" y="1478"/>
                    </a:cubicBezTo>
                    <a:cubicBezTo>
                      <a:pt x="1348" y="1478"/>
                      <a:pt x="1711" y="1179"/>
                      <a:pt x="1730" y="726"/>
                    </a:cubicBezTo>
                    <a:cubicBezTo>
                      <a:pt x="1730"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559;p42"/>
              <p:cNvSpPr/>
              <p:nvPr/>
            </p:nvSpPr>
            <p:spPr>
              <a:xfrm>
                <a:off x="48673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560;p42"/>
              <p:cNvSpPr/>
              <p:nvPr/>
            </p:nvSpPr>
            <p:spPr>
              <a:xfrm>
                <a:off x="5095425" y="4747300"/>
                <a:ext cx="42575" cy="37000"/>
              </a:xfrm>
              <a:custGeom>
                <a:avLst/>
                <a:gdLst/>
                <a:ahLst/>
                <a:cxnLst/>
                <a:rect l="l" t="t" r="r" b="b"/>
                <a:pathLst>
                  <a:path w="1703" h="1480" extrusionOk="0">
                    <a:moveTo>
                      <a:pt x="732" y="0"/>
                    </a:moveTo>
                    <a:cubicBezTo>
                      <a:pt x="356" y="0"/>
                      <a:pt x="1" y="294"/>
                      <a:pt x="1" y="726"/>
                    </a:cubicBezTo>
                    <a:cubicBezTo>
                      <a:pt x="1" y="1144"/>
                      <a:pt x="308"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561;p42"/>
              <p:cNvSpPr/>
              <p:nvPr/>
            </p:nvSpPr>
            <p:spPr>
              <a:xfrm>
                <a:off x="50138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562;p42"/>
              <p:cNvSpPr/>
              <p:nvPr/>
            </p:nvSpPr>
            <p:spPr>
              <a:xfrm>
                <a:off x="4932925"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563;p42"/>
              <p:cNvSpPr/>
              <p:nvPr/>
            </p:nvSpPr>
            <p:spPr>
              <a:xfrm>
                <a:off x="4852025" y="4747300"/>
                <a:ext cx="43250" cy="37000"/>
              </a:xfrm>
              <a:custGeom>
                <a:avLst/>
                <a:gdLst/>
                <a:ahLst/>
                <a:cxnLst/>
                <a:rect l="l" t="t" r="r" b="b"/>
                <a:pathLst>
                  <a:path w="1730" h="1480" extrusionOk="0">
                    <a:moveTo>
                      <a:pt x="745" y="0"/>
                    </a:moveTo>
                    <a:cubicBezTo>
                      <a:pt x="370" y="0"/>
                      <a:pt x="9" y="294"/>
                      <a:pt x="28" y="726"/>
                    </a:cubicBezTo>
                    <a:cubicBezTo>
                      <a:pt x="0" y="1144"/>
                      <a:pt x="335" y="1479"/>
                      <a:pt x="753" y="1479"/>
                    </a:cubicBezTo>
                    <a:cubicBezTo>
                      <a:pt x="1395" y="1479"/>
                      <a:pt x="1730" y="670"/>
                      <a:pt x="1256" y="224"/>
                    </a:cubicBezTo>
                    <a:cubicBezTo>
                      <a:pt x="1110" y="69"/>
                      <a:pt x="926" y="0"/>
                      <a:pt x="7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564;p42"/>
              <p:cNvSpPr/>
              <p:nvPr/>
            </p:nvSpPr>
            <p:spPr>
              <a:xfrm>
                <a:off x="4223600" y="4747300"/>
                <a:ext cx="43250" cy="37000"/>
              </a:xfrm>
              <a:custGeom>
                <a:avLst/>
                <a:gdLst/>
                <a:ahLst/>
                <a:cxnLst/>
                <a:rect l="l" t="t" r="r" b="b"/>
                <a:pathLst>
                  <a:path w="1730" h="1480" extrusionOk="0">
                    <a:moveTo>
                      <a:pt x="744" y="0"/>
                    </a:moveTo>
                    <a:cubicBezTo>
                      <a:pt x="368" y="0"/>
                      <a:pt x="0" y="294"/>
                      <a:pt x="0" y="726"/>
                    </a:cubicBezTo>
                    <a:cubicBezTo>
                      <a:pt x="0" y="1144"/>
                      <a:pt x="335" y="1479"/>
                      <a:pt x="753"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565;p42"/>
              <p:cNvSpPr/>
              <p:nvPr/>
            </p:nvSpPr>
            <p:spPr>
              <a:xfrm>
                <a:off x="4141300" y="4747300"/>
                <a:ext cx="43250" cy="37000"/>
              </a:xfrm>
              <a:custGeom>
                <a:avLst/>
                <a:gdLst/>
                <a:ahLst/>
                <a:cxnLst/>
                <a:rect l="l" t="t" r="r" b="b"/>
                <a:pathLst>
                  <a:path w="1730" h="1480" extrusionOk="0">
                    <a:moveTo>
                      <a:pt x="731" y="0"/>
                    </a:moveTo>
                    <a:cubicBezTo>
                      <a:pt x="355" y="0"/>
                      <a:pt x="0" y="294"/>
                      <a:pt x="0" y="726"/>
                    </a:cubicBezTo>
                    <a:cubicBezTo>
                      <a:pt x="0" y="1144"/>
                      <a:pt x="335" y="1479"/>
                      <a:pt x="725" y="1479"/>
                    </a:cubicBezTo>
                    <a:cubicBezTo>
                      <a:pt x="1395" y="1479"/>
                      <a:pt x="1730" y="670"/>
                      <a:pt x="1255" y="224"/>
                    </a:cubicBezTo>
                    <a:cubicBezTo>
                      <a:pt x="1101" y="69"/>
                      <a:pt x="913" y="0"/>
                      <a:pt x="7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566;p42"/>
              <p:cNvSpPr/>
              <p:nvPr/>
            </p:nvSpPr>
            <p:spPr>
              <a:xfrm>
                <a:off x="4771100" y="4747300"/>
                <a:ext cx="42575" cy="37000"/>
              </a:xfrm>
              <a:custGeom>
                <a:avLst/>
                <a:gdLst/>
                <a:ahLst/>
                <a:cxnLst/>
                <a:rect l="l" t="t" r="r" b="b"/>
                <a:pathLst>
                  <a:path w="1703" h="1480" extrusionOk="0">
                    <a:moveTo>
                      <a:pt x="732" y="0"/>
                    </a:moveTo>
                    <a:cubicBezTo>
                      <a:pt x="356" y="0"/>
                      <a:pt x="1" y="294"/>
                      <a:pt x="1" y="726"/>
                    </a:cubicBezTo>
                    <a:cubicBezTo>
                      <a:pt x="1" y="1144"/>
                      <a:pt x="336"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567;p42"/>
              <p:cNvSpPr/>
              <p:nvPr/>
            </p:nvSpPr>
            <p:spPr>
              <a:xfrm>
                <a:off x="4372850" y="4747300"/>
                <a:ext cx="43275" cy="37000"/>
              </a:xfrm>
              <a:custGeom>
                <a:avLst/>
                <a:gdLst/>
                <a:ahLst/>
                <a:cxnLst/>
                <a:rect l="l" t="t" r="r" b="b"/>
                <a:pathLst>
                  <a:path w="1731" h="1480" extrusionOk="0">
                    <a:moveTo>
                      <a:pt x="732" y="0"/>
                    </a:moveTo>
                    <a:cubicBezTo>
                      <a:pt x="355" y="0"/>
                      <a:pt x="0" y="294"/>
                      <a:pt x="0" y="726"/>
                    </a:cubicBezTo>
                    <a:cubicBezTo>
                      <a:pt x="0" y="1144"/>
                      <a:pt x="335" y="1479"/>
                      <a:pt x="726" y="1479"/>
                    </a:cubicBezTo>
                    <a:cubicBezTo>
                      <a:pt x="1395" y="1479"/>
                      <a:pt x="1730" y="670"/>
                      <a:pt x="1256" y="224"/>
                    </a:cubicBezTo>
                    <a:cubicBezTo>
                      <a:pt x="1101"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568;p42"/>
              <p:cNvSpPr/>
              <p:nvPr/>
            </p:nvSpPr>
            <p:spPr>
              <a:xfrm>
                <a:off x="4689725" y="4747300"/>
                <a:ext cx="43050" cy="37000"/>
              </a:xfrm>
              <a:custGeom>
                <a:avLst/>
                <a:gdLst/>
                <a:ahLst/>
                <a:cxnLst/>
                <a:rect l="l" t="t" r="r" b="b"/>
                <a:pathLst>
                  <a:path w="1722" h="1480" extrusionOk="0">
                    <a:moveTo>
                      <a:pt x="736" y="0"/>
                    </a:moveTo>
                    <a:cubicBezTo>
                      <a:pt x="362" y="0"/>
                      <a:pt x="1" y="294"/>
                      <a:pt x="19" y="726"/>
                    </a:cubicBezTo>
                    <a:cubicBezTo>
                      <a:pt x="19" y="1144"/>
                      <a:pt x="326" y="1479"/>
                      <a:pt x="745" y="1479"/>
                    </a:cubicBezTo>
                    <a:cubicBezTo>
                      <a:pt x="1387"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569;p42"/>
              <p:cNvSpPr/>
              <p:nvPr/>
            </p:nvSpPr>
            <p:spPr>
              <a:xfrm>
                <a:off x="4608600"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570;p42"/>
              <p:cNvSpPr/>
              <p:nvPr/>
            </p:nvSpPr>
            <p:spPr>
              <a:xfrm>
                <a:off x="4444225" y="4747300"/>
                <a:ext cx="43025" cy="37000"/>
              </a:xfrm>
              <a:custGeom>
                <a:avLst/>
                <a:gdLst/>
                <a:ahLst/>
                <a:cxnLst/>
                <a:rect l="l" t="t" r="r" b="b"/>
                <a:pathLst>
                  <a:path w="1721" h="1480" extrusionOk="0">
                    <a:moveTo>
                      <a:pt x="736" y="0"/>
                    </a:moveTo>
                    <a:cubicBezTo>
                      <a:pt x="362" y="0"/>
                      <a:pt x="0" y="294"/>
                      <a:pt x="19" y="726"/>
                    </a:cubicBezTo>
                    <a:cubicBezTo>
                      <a:pt x="19" y="1144"/>
                      <a:pt x="326" y="1479"/>
                      <a:pt x="744" y="1479"/>
                    </a:cubicBezTo>
                    <a:cubicBezTo>
                      <a:pt x="1386"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571;p42"/>
              <p:cNvSpPr/>
              <p:nvPr/>
            </p:nvSpPr>
            <p:spPr>
              <a:xfrm>
                <a:off x="4073850" y="4747300"/>
                <a:ext cx="43050" cy="37000"/>
              </a:xfrm>
              <a:custGeom>
                <a:avLst/>
                <a:gdLst/>
                <a:ahLst/>
                <a:cxnLst/>
                <a:rect l="l" t="t" r="r" b="b"/>
                <a:pathLst>
                  <a:path w="1722" h="1480" extrusionOk="0">
                    <a:moveTo>
                      <a:pt x="745" y="0"/>
                    </a:moveTo>
                    <a:cubicBezTo>
                      <a:pt x="362" y="0"/>
                      <a:pt x="1" y="294"/>
                      <a:pt x="20" y="726"/>
                    </a:cubicBezTo>
                    <a:cubicBezTo>
                      <a:pt x="20" y="1144"/>
                      <a:pt x="327" y="1479"/>
                      <a:pt x="745" y="1479"/>
                    </a:cubicBezTo>
                    <a:cubicBezTo>
                      <a:pt x="1387" y="1479"/>
                      <a:pt x="1722" y="670"/>
                      <a:pt x="1275" y="224"/>
                    </a:cubicBezTo>
                    <a:cubicBezTo>
                      <a:pt x="1120" y="69"/>
                      <a:pt x="930" y="0"/>
                      <a:pt x="74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572;p42"/>
              <p:cNvSpPr/>
              <p:nvPr/>
            </p:nvSpPr>
            <p:spPr>
              <a:xfrm>
                <a:off x="4527700" y="4747300"/>
                <a:ext cx="43250" cy="37000"/>
              </a:xfrm>
              <a:custGeom>
                <a:avLst/>
                <a:gdLst/>
                <a:ahLst/>
                <a:cxnLst/>
                <a:rect l="l" t="t" r="r" b="b"/>
                <a:pathLst>
                  <a:path w="1730" h="1480" extrusionOk="0">
                    <a:moveTo>
                      <a:pt x="731" y="0"/>
                    </a:moveTo>
                    <a:cubicBezTo>
                      <a:pt x="355" y="0"/>
                      <a:pt x="0" y="294"/>
                      <a:pt x="0" y="726"/>
                    </a:cubicBezTo>
                    <a:cubicBezTo>
                      <a:pt x="0" y="1144"/>
                      <a:pt x="335" y="1479"/>
                      <a:pt x="753" y="1479"/>
                    </a:cubicBezTo>
                    <a:cubicBezTo>
                      <a:pt x="1395" y="1479"/>
                      <a:pt x="1730" y="670"/>
                      <a:pt x="1255" y="224"/>
                    </a:cubicBezTo>
                    <a:cubicBezTo>
                      <a:pt x="1101" y="69"/>
                      <a:pt x="914" y="0"/>
                      <a:pt x="7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573;p42"/>
              <p:cNvSpPr/>
              <p:nvPr/>
            </p:nvSpPr>
            <p:spPr>
              <a:xfrm>
                <a:off x="42954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1" y="69"/>
                      <a:pt x="926" y="0"/>
                      <a:pt x="7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574;p42"/>
              <p:cNvSpPr/>
              <p:nvPr/>
            </p:nvSpPr>
            <p:spPr>
              <a:xfrm>
                <a:off x="4073625"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575;p42"/>
              <p:cNvSpPr/>
              <p:nvPr/>
            </p:nvSpPr>
            <p:spPr>
              <a:xfrm>
                <a:off x="4155225" y="4826125"/>
                <a:ext cx="36300" cy="36975"/>
              </a:xfrm>
              <a:custGeom>
                <a:avLst/>
                <a:gdLst/>
                <a:ahLst/>
                <a:cxnLst/>
                <a:rect l="l" t="t" r="r" b="b"/>
                <a:pathLst>
                  <a:path w="1452" h="1479" extrusionOk="0">
                    <a:moveTo>
                      <a:pt x="726" y="0"/>
                    </a:moveTo>
                    <a:cubicBezTo>
                      <a:pt x="308" y="0"/>
                      <a:pt x="1" y="335"/>
                      <a:pt x="1" y="726"/>
                    </a:cubicBezTo>
                    <a:cubicBezTo>
                      <a:pt x="1" y="1144"/>
                      <a:pt x="308" y="1479"/>
                      <a:pt x="726" y="1479"/>
                    </a:cubicBezTo>
                    <a:cubicBezTo>
                      <a:pt x="1145" y="1479"/>
                      <a:pt x="1452" y="1144"/>
                      <a:pt x="1452" y="726"/>
                    </a:cubicBezTo>
                    <a:cubicBezTo>
                      <a:pt x="1452" y="335"/>
                      <a:pt x="1145"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576;p42"/>
              <p:cNvSpPr/>
              <p:nvPr/>
            </p:nvSpPr>
            <p:spPr>
              <a:xfrm>
                <a:off x="4236150"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577;p42"/>
              <p:cNvSpPr/>
              <p:nvPr/>
            </p:nvSpPr>
            <p:spPr>
              <a:xfrm>
                <a:off x="4317050" y="4826125"/>
                <a:ext cx="37000" cy="36975"/>
              </a:xfrm>
              <a:custGeom>
                <a:avLst/>
                <a:gdLst/>
                <a:ahLst/>
                <a:cxnLst/>
                <a:rect l="l" t="t" r="r" b="b"/>
                <a:pathLst>
                  <a:path w="1480" h="1479" extrusionOk="0">
                    <a:moveTo>
                      <a:pt x="754" y="0"/>
                    </a:moveTo>
                    <a:cubicBezTo>
                      <a:pt x="335" y="0"/>
                      <a:pt x="1" y="335"/>
                      <a:pt x="1" y="726"/>
                    </a:cubicBezTo>
                    <a:cubicBezTo>
                      <a:pt x="1" y="1144"/>
                      <a:pt x="335" y="1479"/>
                      <a:pt x="754" y="1479"/>
                    </a:cubicBezTo>
                    <a:cubicBezTo>
                      <a:pt x="1144" y="1479"/>
                      <a:pt x="1479" y="1144"/>
                      <a:pt x="1479" y="726"/>
                    </a:cubicBezTo>
                    <a:cubicBezTo>
                      <a:pt x="1479" y="335"/>
                      <a:pt x="1144"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578;p42"/>
              <p:cNvSpPr/>
              <p:nvPr/>
            </p:nvSpPr>
            <p:spPr>
              <a:xfrm>
                <a:off x="4945475" y="4826125"/>
                <a:ext cx="36300" cy="36975"/>
              </a:xfrm>
              <a:custGeom>
                <a:avLst/>
                <a:gdLst/>
                <a:ahLst/>
                <a:cxnLst/>
                <a:rect l="l" t="t" r="r" b="b"/>
                <a:pathLst>
                  <a:path w="1452" h="1479" extrusionOk="0">
                    <a:moveTo>
                      <a:pt x="726" y="0"/>
                    </a:moveTo>
                    <a:cubicBezTo>
                      <a:pt x="307" y="0"/>
                      <a:pt x="1" y="335"/>
                      <a:pt x="1" y="726"/>
                    </a:cubicBezTo>
                    <a:cubicBezTo>
                      <a:pt x="1" y="1144"/>
                      <a:pt x="307" y="1479"/>
                      <a:pt x="726" y="1479"/>
                    </a:cubicBezTo>
                    <a:cubicBezTo>
                      <a:pt x="1144" y="1479"/>
                      <a:pt x="1451" y="1144"/>
                      <a:pt x="1451" y="726"/>
                    </a:cubicBezTo>
                    <a:cubicBezTo>
                      <a:pt x="1451"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579;p42"/>
              <p:cNvSpPr/>
              <p:nvPr/>
            </p:nvSpPr>
            <p:spPr>
              <a:xfrm>
                <a:off x="50277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580;p42"/>
              <p:cNvSpPr/>
              <p:nvPr/>
            </p:nvSpPr>
            <p:spPr>
              <a:xfrm>
                <a:off x="4397950"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581;p42"/>
              <p:cNvSpPr/>
              <p:nvPr/>
            </p:nvSpPr>
            <p:spPr>
              <a:xfrm>
                <a:off x="4796225"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582;p42"/>
              <p:cNvSpPr/>
              <p:nvPr/>
            </p:nvSpPr>
            <p:spPr>
              <a:xfrm>
                <a:off x="4478875" y="4826125"/>
                <a:ext cx="36975" cy="36975"/>
              </a:xfrm>
              <a:custGeom>
                <a:avLst/>
                <a:gdLst/>
                <a:ahLst/>
                <a:cxnLst/>
                <a:rect l="l" t="t" r="r" b="b"/>
                <a:pathLst>
                  <a:path w="1479" h="1479" extrusionOk="0">
                    <a:moveTo>
                      <a:pt x="753" y="0"/>
                    </a:moveTo>
                    <a:cubicBezTo>
                      <a:pt x="335" y="0"/>
                      <a:pt x="0" y="335"/>
                      <a:pt x="0" y="726"/>
                    </a:cubicBezTo>
                    <a:cubicBezTo>
                      <a:pt x="0" y="1144"/>
                      <a:pt x="335" y="1479"/>
                      <a:pt x="753" y="1479"/>
                    </a:cubicBezTo>
                    <a:cubicBezTo>
                      <a:pt x="1144" y="1479"/>
                      <a:pt x="1479" y="1144"/>
                      <a:pt x="1479" y="726"/>
                    </a:cubicBezTo>
                    <a:cubicBezTo>
                      <a:pt x="1479" y="335"/>
                      <a:pt x="1144" y="0"/>
                      <a:pt x="75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583;p42"/>
              <p:cNvSpPr/>
              <p:nvPr/>
            </p:nvSpPr>
            <p:spPr>
              <a:xfrm>
                <a:off x="4560475" y="4826125"/>
                <a:ext cx="36300" cy="36975"/>
              </a:xfrm>
              <a:custGeom>
                <a:avLst/>
                <a:gdLst/>
                <a:ahLst/>
                <a:cxnLst/>
                <a:rect l="l" t="t" r="r" b="b"/>
                <a:pathLst>
                  <a:path w="1452" h="1479" extrusionOk="0">
                    <a:moveTo>
                      <a:pt x="726" y="0"/>
                    </a:moveTo>
                    <a:cubicBezTo>
                      <a:pt x="335" y="0"/>
                      <a:pt x="0" y="335"/>
                      <a:pt x="0" y="726"/>
                    </a:cubicBezTo>
                    <a:cubicBezTo>
                      <a:pt x="0" y="1144"/>
                      <a:pt x="335" y="1479"/>
                      <a:pt x="726" y="1479"/>
                    </a:cubicBezTo>
                    <a:cubicBezTo>
                      <a:pt x="1144" y="1479"/>
                      <a:pt x="1451" y="1144"/>
                      <a:pt x="1451" y="726"/>
                    </a:cubicBezTo>
                    <a:cubicBezTo>
                      <a:pt x="1451" y="335"/>
                      <a:pt x="1144"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584;p42"/>
              <p:cNvSpPr/>
              <p:nvPr/>
            </p:nvSpPr>
            <p:spPr>
              <a:xfrm>
                <a:off x="4725075" y="4826125"/>
                <a:ext cx="36300" cy="36975"/>
              </a:xfrm>
              <a:custGeom>
                <a:avLst/>
                <a:gdLst/>
                <a:ahLst/>
                <a:cxnLst/>
                <a:rect l="l" t="t" r="r" b="b"/>
                <a:pathLst>
                  <a:path w="1452" h="1479" extrusionOk="0">
                    <a:moveTo>
                      <a:pt x="726" y="0"/>
                    </a:moveTo>
                    <a:cubicBezTo>
                      <a:pt x="307" y="0"/>
                      <a:pt x="0" y="335"/>
                      <a:pt x="0" y="726"/>
                    </a:cubicBezTo>
                    <a:cubicBezTo>
                      <a:pt x="0" y="1144"/>
                      <a:pt x="307" y="1479"/>
                      <a:pt x="726" y="1479"/>
                    </a:cubicBezTo>
                    <a:cubicBezTo>
                      <a:pt x="1116" y="1479"/>
                      <a:pt x="1451" y="1144"/>
                      <a:pt x="1451" y="726"/>
                    </a:cubicBezTo>
                    <a:cubicBezTo>
                      <a:pt x="1451" y="335"/>
                      <a:pt x="1116"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585;p42"/>
              <p:cNvSpPr/>
              <p:nvPr/>
            </p:nvSpPr>
            <p:spPr>
              <a:xfrm>
                <a:off x="5089150" y="4826125"/>
                <a:ext cx="42575" cy="36950"/>
              </a:xfrm>
              <a:custGeom>
                <a:avLst/>
                <a:gdLst/>
                <a:ahLst/>
                <a:cxnLst/>
                <a:rect l="l" t="t" r="r" b="b"/>
                <a:pathLst>
                  <a:path w="1703" h="1478" extrusionOk="0">
                    <a:moveTo>
                      <a:pt x="977" y="0"/>
                    </a:moveTo>
                    <a:cubicBezTo>
                      <a:pt x="308" y="0"/>
                      <a:pt x="1" y="781"/>
                      <a:pt x="447" y="1256"/>
                    </a:cubicBezTo>
                    <a:cubicBezTo>
                      <a:pt x="601" y="1409"/>
                      <a:pt x="786" y="1478"/>
                      <a:pt x="967" y="1478"/>
                    </a:cubicBezTo>
                    <a:cubicBezTo>
                      <a:pt x="1345" y="1478"/>
                      <a:pt x="1703" y="1178"/>
                      <a:pt x="1703" y="726"/>
                    </a:cubicBezTo>
                    <a:cubicBezTo>
                      <a:pt x="1703" y="335"/>
                      <a:pt x="1396"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586;p42"/>
              <p:cNvSpPr/>
              <p:nvPr/>
            </p:nvSpPr>
            <p:spPr>
              <a:xfrm>
                <a:off x="46413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587;p42"/>
              <p:cNvSpPr/>
              <p:nvPr/>
            </p:nvSpPr>
            <p:spPr>
              <a:xfrm>
                <a:off x="4873625" y="4826125"/>
                <a:ext cx="36300" cy="36975"/>
              </a:xfrm>
              <a:custGeom>
                <a:avLst/>
                <a:gdLst/>
                <a:ahLst/>
                <a:cxnLst/>
                <a:rect l="l" t="t" r="r" b="b"/>
                <a:pathLst>
                  <a:path w="1452" h="1479" extrusionOk="0">
                    <a:moveTo>
                      <a:pt x="726" y="0"/>
                    </a:moveTo>
                    <a:cubicBezTo>
                      <a:pt x="336" y="0"/>
                      <a:pt x="1" y="335"/>
                      <a:pt x="1" y="726"/>
                    </a:cubicBezTo>
                    <a:cubicBezTo>
                      <a:pt x="1" y="1144"/>
                      <a:pt x="336" y="1479"/>
                      <a:pt x="726" y="1479"/>
                    </a:cubicBezTo>
                    <a:cubicBezTo>
                      <a:pt x="1145" y="1479"/>
                      <a:pt x="1452" y="1144"/>
                      <a:pt x="1452" y="726"/>
                    </a:cubicBezTo>
                    <a:cubicBezTo>
                      <a:pt x="1452" y="335"/>
                      <a:pt x="1145"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588;p42"/>
              <p:cNvSpPr/>
              <p:nvPr/>
            </p:nvSpPr>
            <p:spPr>
              <a:xfrm>
                <a:off x="3667700" y="4651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589;p42"/>
              <p:cNvSpPr/>
              <p:nvPr/>
            </p:nvSpPr>
            <p:spPr>
              <a:xfrm>
                <a:off x="3667700" y="4736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590;p42"/>
              <p:cNvSpPr/>
              <p:nvPr/>
            </p:nvSpPr>
            <p:spPr>
              <a:xfrm>
                <a:off x="3667700" y="4824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591;p42"/>
              <p:cNvSpPr/>
              <p:nvPr/>
            </p:nvSpPr>
            <p:spPr>
              <a:xfrm>
                <a:off x="3595875" y="5066050"/>
                <a:ext cx="1625825" cy="403875"/>
              </a:xfrm>
              <a:custGeom>
                <a:avLst/>
                <a:gdLst/>
                <a:ahLst/>
                <a:cxnLst/>
                <a:rect l="l" t="t" r="r" b="b"/>
                <a:pathLst>
                  <a:path w="65033" h="16155" extrusionOk="0">
                    <a:moveTo>
                      <a:pt x="0" y="0"/>
                    </a:moveTo>
                    <a:lnTo>
                      <a:pt x="0" y="16154"/>
                    </a:lnTo>
                    <a:lnTo>
                      <a:pt x="65032" y="16154"/>
                    </a:lnTo>
                    <a:lnTo>
                      <a:pt x="65032"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592;p42"/>
              <p:cNvSpPr/>
              <p:nvPr/>
            </p:nvSpPr>
            <p:spPr>
              <a:xfrm>
                <a:off x="3667700" y="51490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593;p42"/>
              <p:cNvSpPr/>
              <p:nvPr/>
            </p:nvSpPr>
            <p:spPr>
              <a:xfrm>
                <a:off x="3667700" y="5234150"/>
                <a:ext cx="320175" cy="49525"/>
              </a:xfrm>
              <a:custGeom>
                <a:avLst/>
                <a:gdLst/>
                <a:ahLst/>
                <a:cxnLst/>
                <a:rect l="l" t="t" r="r" b="b"/>
                <a:pathLst>
                  <a:path w="12807" h="1981"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594;p42"/>
              <p:cNvSpPr/>
              <p:nvPr/>
            </p:nvSpPr>
            <p:spPr>
              <a:xfrm>
                <a:off x="3667700" y="5322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595;p42"/>
              <p:cNvSpPr/>
              <p:nvPr/>
            </p:nvSpPr>
            <p:spPr>
              <a:xfrm>
                <a:off x="4061775"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596;p42"/>
              <p:cNvSpPr/>
              <p:nvPr/>
            </p:nvSpPr>
            <p:spPr>
              <a:xfrm>
                <a:off x="4142675"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597;p42"/>
              <p:cNvSpPr/>
              <p:nvPr/>
            </p:nvSpPr>
            <p:spPr>
              <a:xfrm>
                <a:off x="4223600" y="5156725"/>
                <a:ext cx="43250" cy="36975"/>
              </a:xfrm>
              <a:custGeom>
                <a:avLst/>
                <a:gdLst/>
                <a:ahLst/>
                <a:cxnLst/>
                <a:rect l="l" t="t" r="r" b="b"/>
                <a:pathLst>
                  <a:path w="1730" h="1479" extrusionOk="0">
                    <a:moveTo>
                      <a:pt x="1004" y="0"/>
                    </a:moveTo>
                    <a:cubicBezTo>
                      <a:pt x="335" y="0"/>
                      <a:pt x="0" y="782"/>
                      <a:pt x="474" y="1256"/>
                    </a:cubicBezTo>
                    <a:cubicBezTo>
                      <a:pt x="628" y="1409"/>
                      <a:pt x="814" y="1478"/>
                      <a:pt x="995" y="1478"/>
                    </a:cubicBezTo>
                    <a:cubicBezTo>
                      <a:pt x="1373" y="1478"/>
                      <a:pt x="1730" y="1178"/>
                      <a:pt x="1730" y="726"/>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598;p42"/>
              <p:cNvSpPr/>
              <p:nvPr/>
            </p:nvSpPr>
            <p:spPr>
              <a:xfrm>
                <a:off x="4305200"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599;p42"/>
              <p:cNvSpPr/>
              <p:nvPr/>
            </p:nvSpPr>
            <p:spPr>
              <a:xfrm>
                <a:off x="4932925" y="5156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8"/>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600;p42"/>
              <p:cNvSpPr/>
              <p:nvPr/>
            </p:nvSpPr>
            <p:spPr>
              <a:xfrm>
                <a:off x="5015925"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601;p42"/>
              <p:cNvSpPr/>
              <p:nvPr/>
            </p:nvSpPr>
            <p:spPr>
              <a:xfrm>
                <a:off x="4386100"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602;p42"/>
              <p:cNvSpPr/>
              <p:nvPr/>
            </p:nvSpPr>
            <p:spPr>
              <a:xfrm>
                <a:off x="4784350" y="5156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8"/>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603;p42"/>
              <p:cNvSpPr/>
              <p:nvPr/>
            </p:nvSpPr>
            <p:spPr>
              <a:xfrm>
                <a:off x="4467000"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604;p42"/>
              <p:cNvSpPr/>
              <p:nvPr/>
            </p:nvSpPr>
            <p:spPr>
              <a:xfrm>
                <a:off x="4547925" y="5156725"/>
                <a:ext cx="43250" cy="36975"/>
              </a:xfrm>
              <a:custGeom>
                <a:avLst/>
                <a:gdLst/>
                <a:ahLst/>
                <a:cxnLst/>
                <a:rect l="l" t="t" r="r" b="b"/>
                <a:pathLst>
                  <a:path w="1730" h="1479" extrusionOk="0">
                    <a:moveTo>
                      <a:pt x="977" y="0"/>
                    </a:moveTo>
                    <a:cubicBezTo>
                      <a:pt x="335" y="0"/>
                      <a:pt x="0" y="782"/>
                      <a:pt x="446" y="1256"/>
                    </a:cubicBezTo>
                    <a:cubicBezTo>
                      <a:pt x="600" y="1409"/>
                      <a:pt x="786" y="1478"/>
                      <a:pt x="968" y="1478"/>
                    </a:cubicBezTo>
                    <a:cubicBezTo>
                      <a:pt x="1348" y="1478"/>
                      <a:pt x="1711"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605;p42"/>
              <p:cNvSpPr/>
              <p:nvPr/>
            </p:nvSpPr>
            <p:spPr>
              <a:xfrm>
                <a:off x="4712525" y="5156725"/>
                <a:ext cx="43250" cy="36975"/>
              </a:xfrm>
              <a:custGeom>
                <a:avLst/>
                <a:gdLst/>
                <a:ahLst/>
                <a:cxnLst/>
                <a:rect l="l" t="t" r="r" b="b"/>
                <a:pathLst>
                  <a:path w="1730" h="1479" extrusionOk="0">
                    <a:moveTo>
                      <a:pt x="977" y="0"/>
                    </a:moveTo>
                    <a:cubicBezTo>
                      <a:pt x="335" y="0"/>
                      <a:pt x="0"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606;p42"/>
              <p:cNvSpPr/>
              <p:nvPr/>
            </p:nvSpPr>
            <p:spPr>
              <a:xfrm>
                <a:off x="5082875" y="5156725"/>
                <a:ext cx="43275" cy="36975"/>
              </a:xfrm>
              <a:custGeom>
                <a:avLst/>
                <a:gdLst/>
                <a:ahLst/>
                <a:cxnLst/>
                <a:rect l="l" t="t" r="r" b="b"/>
                <a:pathLst>
                  <a:path w="1731" h="1479" extrusionOk="0">
                    <a:moveTo>
                      <a:pt x="1005" y="0"/>
                    </a:moveTo>
                    <a:cubicBezTo>
                      <a:pt x="335" y="0"/>
                      <a:pt x="1" y="782"/>
                      <a:pt x="475" y="1256"/>
                    </a:cubicBezTo>
                    <a:cubicBezTo>
                      <a:pt x="619" y="1409"/>
                      <a:pt x="802" y="1478"/>
                      <a:pt x="983" y="1478"/>
                    </a:cubicBezTo>
                    <a:cubicBezTo>
                      <a:pt x="1360" y="1478"/>
                      <a:pt x="1730" y="1178"/>
                      <a:pt x="1730" y="726"/>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607;p42"/>
              <p:cNvSpPr/>
              <p:nvPr/>
            </p:nvSpPr>
            <p:spPr>
              <a:xfrm>
                <a:off x="4629525" y="5156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8"/>
                      <a:pt x="1702" y="726"/>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608;p42"/>
              <p:cNvSpPr/>
              <p:nvPr/>
            </p:nvSpPr>
            <p:spPr>
              <a:xfrm>
                <a:off x="4861775" y="5156725"/>
                <a:ext cx="43275" cy="36975"/>
              </a:xfrm>
              <a:custGeom>
                <a:avLst/>
                <a:gdLst/>
                <a:ahLst/>
                <a:cxnLst/>
                <a:rect l="l" t="t" r="r" b="b"/>
                <a:pathLst>
                  <a:path w="1731" h="1479" extrusionOk="0">
                    <a:moveTo>
                      <a:pt x="977" y="0"/>
                    </a:moveTo>
                    <a:cubicBezTo>
                      <a:pt x="335" y="0"/>
                      <a:pt x="1" y="782"/>
                      <a:pt x="447" y="1256"/>
                    </a:cubicBezTo>
                    <a:cubicBezTo>
                      <a:pt x="601" y="1409"/>
                      <a:pt x="786" y="1478"/>
                      <a:pt x="968" y="1478"/>
                    </a:cubicBezTo>
                    <a:cubicBezTo>
                      <a:pt x="1348" y="1478"/>
                      <a:pt x="1712" y="1178"/>
                      <a:pt x="1730" y="726"/>
                    </a:cubicBezTo>
                    <a:cubicBezTo>
                      <a:pt x="1702"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609;p42"/>
              <p:cNvSpPr/>
              <p:nvPr/>
            </p:nvSpPr>
            <p:spPr>
              <a:xfrm>
                <a:off x="5089150" y="5245075"/>
                <a:ext cx="43275" cy="37225"/>
              </a:xfrm>
              <a:custGeom>
                <a:avLst/>
                <a:gdLst/>
                <a:ahLst/>
                <a:cxnLst/>
                <a:rect l="l" t="t" r="r" b="b"/>
                <a:pathLst>
                  <a:path w="1731" h="1489" extrusionOk="0">
                    <a:moveTo>
                      <a:pt x="749" y="1"/>
                    </a:moveTo>
                    <a:cubicBezTo>
                      <a:pt x="366" y="1"/>
                      <a:pt x="1" y="296"/>
                      <a:pt x="1" y="735"/>
                    </a:cubicBezTo>
                    <a:cubicBezTo>
                      <a:pt x="1" y="1153"/>
                      <a:pt x="335" y="1488"/>
                      <a:pt x="754" y="1488"/>
                    </a:cubicBezTo>
                    <a:cubicBezTo>
                      <a:pt x="1396" y="1460"/>
                      <a:pt x="1730"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610;p42"/>
              <p:cNvSpPr/>
              <p:nvPr/>
            </p:nvSpPr>
            <p:spPr>
              <a:xfrm>
                <a:off x="50082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88"/>
                      <a:pt x="1730" y="679"/>
                      <a:pt x="1256" y="205"/>
                    </a:cubicBezTo>
                    <a:cubicBezTo>
                      <a:pt x="1106" y="64"/>
                      <a:pt x="925"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611;p42"/>
              <p:cNvSpPr/>
              <p:nvPr/>
            </p:nvSpPr>
            <p:spPr>
              <a:xfrm>
                <a:off x="4927350" y="5245075"/>
                <a:ext cx="42550" cy="37225"/>
              </a:xfrm>
              <a:custGeom>
                <a:avLst/>
                <a:gdLst/>
                <a:ahLst/>
                <a:cxnLst/>
                <a:rect l="l" t="t" r="r" b="b"/>
                <a:pathLst>
                  <a:path w="1702" h="1489" extrusionOk="0">
                    <a:moveTo>
                      <a:pt x="748" y="1"/>
                    </a:moveTo>
                    <a:cubicBezTo>
                      <a:pt x="366" y="1"/>
                      <a:pt x="0" y="296"/>
                      <a:pt x="0" y="735"/>
                    </a:cubicBezTo>
                    <a:cubicBezTo>
                      <a:pt x="0" y="1153"/>
                      <a:pt x="335" y="1488"/>
                      <a:pt x="726" y="1488"/>
                    </a:cubicBezTo>
                    <a:cubicBezTo>
                      <a:pt x="1395"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612;p42"/>
              <p:cNvSpPr/>
              <p:nvPr/>
            </p:nvSpPr>
            <p:spPr>
              <a:xfrm>
                <a:off x="4845950"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2" y="679"/>
                      <a:pt x="1247" y="205"/>
                    </a:cubicBezTo>
                    <a:cubicBezTo>
                      <a:pt x="1106" y="64"/>
                      <a:pt x="929"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613;p42"/>
              <p:cNvSpPr/>
              <p:nvPr/>
            </p:nvSpPr>
            <p:spPr>
              <a:xfrm>
                <a:off x="42180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614;p42"/>
              <p:cNvSpPr/>
              <p:nvPr/>
            </p:nvSpPr>
            <p:spPr>
              <a:xfrm>
                <a:off x="4135225" y="5245075"/>
                <a:ext cx="43050" cy="37225"/>
              </a:xfrm>
              <a:custGeom>
                <a:avLst/>
                <a:gdLst/>
                <a:ahLst/>
                <a:cxnLst/>
                <a:rect l="l" t="t" r="r" b="b"/>
                <a:pathLst>
                  <a:path w="1722" h="1489" extrusionOk="0">
                    <a:moveTo>
                      <a:pt x="762" y="1"/>
                    </a:moveTo>
                    <a:cubicBezTo>
                      <a:pt x="373" y="1"/>
                      <a:pt x="1" y="296"/>
                      <a:pt x="20" y="735"/>
                    </a:cubicBezTo>
                    <a:cubicBezTo>
                      <a:pt x="20" y="1153"/>
                      <a:pt x="327" y="1488"/>
                      <a:pt x="745" y="1488"/>
                    </a:cubicBezTo>
                    <a:cubicBezTo>
                      <a:pt x="1387" y="1488"/>
                      <a:pt x="1722"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615;p42"/>
              <p:cNvSpPr/>
              <p:nvPr/>
            </p:nvSpPr>
            <p:spPr>
              <a:xfrm>
                <a:off x="4765050" y="5245075"/>
                <a:ext cx="43050" cy="37225"/>
              </a:xfrm>
              <a:custGeom>
                <a:avLst/>
                <a:gdLst/>
                <a:ahLst/>
                <a:cxnLst/>
                <a:rect l="l" t="t" r="r" b="b"/>
                <a:pathLst>
                  <a:path w="1722" h="1489" extrusionOk="0">
                    <a:moveTo>
                      <a:pt x="762" y="1"/>
                    </a:moveTo>
                    <a:cubicBezTo>
                      <a:pt x="373" y="1"/>
                      <a:pt x="0" y="296"/>
                      <a:pt x="20" y="735"/>
                    </a:cubicBezTo>
                    <a:cubicBezTo>
                      <a:pt x="20" y="1153"/>
                      <a:pt x="326" y="1488"/>
                      <a:pt x="745" y="1488"/>
                    </a:cubicBezTo>
                    <a:cubicBezTo>
                      <a:pt x="1387" y="1488"/>
                      <a:pt x="1721"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616;p42"/>
              <p:cNvSpPr/>
              <p:nvPr/>
            </p:nvSpPr>
            <p:spPr>
              <a:xfrm>
                <a:off x="4367275" y="5245075"/>
                <a:ext cx="42575" cy="37225"/>
              </a:xfrm>
              <a:custGeom>
                <a:avLst/>
                <a:gdLst/>
                <a:ahLst/>
                <a:cxnLst/>
                <a:rect l="l" t="t" r="r" b="b"/>
                <a:pathLst>
                  <a:path w="1703" h="1489" extrusionOk="0">
                    <a:moveTo>
                      <a:pt x="748" y="1"/>
                    </a:moveTo>
                    <a:cubicBezTo>
                      <a:pt x="366" y="1"/>
                      <a:pt x="0" y="296"/>
                      <a:pt x="0" y="735"/>
                    </a:cubicBezTo>
                    <a:cubicBezTo>
                      <a:pt x="0" y="1153"/>
                      <a:pt x="307" y="1488"/>
                      <a:pt x="726" y="1488"/>
                    </a:cubicBezTo>
                    <a:cubicBezTo>
                      <a:pt x="1367" y="1488"/>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617;p42"/>
              <p:cNvSpPr/>
              <p:nvPr/>
            </p:nvSpPr>
            <p:spPr>
              <a:xfrm>
                <a:off x="4683925" y="5245075"/>
                <a:ext cx="43275" cy="37225"/>
              </a:xfrm>
              <a:custGeom>
                <a:avLst/>
                <a:gdLst/>
                <a:ahLst/>
                <a:cxnLst/>
                <a:rect l="l" t="t" r="r" b="b"/>
                <a:pathLst>
                  <a:path w="1731" h="1489" extrusionOk="0">
                    <a:moveTo>
                      <a:pt x="749" y="1"/>
                    </a:moveTo>
                    <a:cubicBezTo>
                      <a:pt x="366" y="1"/>
                      <a:pt x="0" y="296"/>
                      <a:pt x="0" y="735"/>
                    </a:cubicBezTo>
                    <a:cubicBezTo>
                      <a:pt x="0" y="1153"/>
                      <a:pt x="335" y="1488"/>
                      <a:pt x="754" y="1488"/>
                    </a:cubicBezTo>
                    <a:cubicBezTo>
                      <a:pt x="1395" y="1460"/>
                      <a:pt x="1730" y="679"/>
                      <a:pt x="1256" y="205"/>
                    </a:cubicBezTo>
                    <a:cubicBezTo>
                      <a:pt x="1106" y="64"/>
                      <a:pt x="925"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618;p42"/>
              <p:cNvSpPr/>
              <p:nvPr/>
            </p:nvSpPr>
            <p:spPr>
              <a:xfrm>
                <a:off x="4603025" y="5245075"/>
                <a:ext cx="43250" cy="37225"/>
              </a:xfrm>
              <a:custGeom>
                <a:avLst/>
                <a:gdLst/>
                <a:ahLst/>
                <a:cxnLst/>
                <a:rect l="l" t="t" r="r" b="b"/>
                <a:pathLst>
                  <a:path w="1730" h="1489" extrusionOk="0">
                    <a:moveTo>
                      <a:pt x="748" y="1"/>
                    </a:moveTo>
                    <a:cubicBezTo>
                      <a:pt x="366" y="1"/>
                      <a:pt x="0" y="296"/>
                      <a:pt x="0" y="735"/>
                    </a:cubicBezTo>
                    <a:cubicBezTo>
                      <a:pt x="0" y="1153"/>
                      <a:pt x="335" y="1488"/>
                      <a:pt x="725" y="1488"/>
                    </a:cubicBezTo>
                    <a:cubicBezTo>
                      <a:pt x="1395" y="1460"/>
                      <a:pt x="1730" y="679"/>
                      <a:pt x="1256" y="205"/>
                    </a:cubicBezTo>
                    <a:cubicBezTo>
                      <a:pt x="1106" y="64"/>
                      <a:pt x="925"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619;p42"/>
              <p:cNvSpPr/>
              <p:nvPr/>
            </p:nvSpPr>
            <p:spPr>
              <a:xfrm>
                <a:off x="44384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620;p42"/>
              <p:cNvSpPr/>
              <p:nvPr/>
            </p:nvSpPr>
            <p:spPr>
              <a:xfrm>
                <a:off x="4067575"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1" y="679"/>
                      <a:pt x="1247" y="205"/>
                    </a:cubicBezTo>
                    <a:cubicBezTo>
                      <a:pt x="1106" y="64"/>
                      <a:pt x="929" y="1"/>
                      <a:pt x="75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621;p42"/>
              <p:cNvSpPr/>
              <p:nvPr/>
            </p:nvSpPr>
            <p:spPr>
              <a:xfrm>
                <a:off x="4522100" y="5245075"/>
                <a:ext cx="42575" cy="37225"/>
              </a:xfrm>
              <a:custGeom>
                <a:avLst/>
                <a:gdLst/>
                <a:ahLst/>
                <a:cxnLst/>
                <a:rect l="l" t="t" r="r" b="b"/>
                <a:pathLst>
                  <a:path w="1703" h="1489" extrusionOk="0">
                    <a:moveTo>
                      <a:pt x="749" y="1"/>
                    </a:moveTo>
                    <a:cubicBezTo>
                      <a:pt x="366" y="1"/>
                      <a:pt x="1" y="296"/>
                      <a:pt x="1" y="735"/>
                    </a:cubicBezTo>
                    <a:cubicBezTo>
                      <a:pt x="1" y="1153"/>
                      <a:pt x="308" y="1488"/>
                      <a:pt x="726" y="1488"/>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622;p42"/>
              <p:cNvSpPr/>
              <p:nvPr/>
            </p:nvSpPr>
            <p:spPr>
              <a:xfrm>
                <a:off x="42898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60"/>
                      <a:pt x="1730"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623;p42"/>
              <p:cNvSpPr/>
              <p:nvPr/>
            </p:nvSpPr>
            <p:spPr>
              <a:xfrm>
                <a:off x="4061775"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624;p42"/>
              <p:cNvSpPr/>
              <p:nvPr/>
            </p:nvSpPr>
            <p:spPr>
              <a:xfrm>
                <a:off x="4142675"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625;p42"/>
              <p:cNvSpPr/>
              <p:nvPr/>
            </p:nvSpPr>
            <p:spPr>
              <a:xfrm>
                <a:off x="4223600" y="5324125"/>
                <a:ext cx="43250" cy="36650"/>
              </a:xfrm>
              <a:custGeom>
                <a:avLst/>
                <a:gdLst/>
                <a:ahLst/>
                <a:cxnLst/>
                <a:rect l="l" t="t" r="r" b="b"/>
                <a:pathLst>
                  <a:path w="1730" h="1466" extrusionOk="0">
                    <a:moveTo>
                      <a:pt x="1004" y="0"/>
                    </a:moveTo>
                    <a:cubicBezTo>
                      <a:pt x="335" y="0"/>
                      <a:pt x="0" y="781"/>
                      <a:pt x="474" y="1256"/>
                    </a:cubicBezTo>
                    <a:cubicBezTo>
                      <a:pt x="628" y="1400"/>
                      <a:pt x="813" y="1466"/>
                      <a:pt x="994" y="1466"/>
                    </a:cubicBezTo>
                    <a:cubicBezTo>
                      <a:pt x="1372" y="1466"/>
                      <a:pt x="1730" y="1179"/>
                      <a:pt x="1730" y="725"/>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626;p42"/>
              <p:cNvSpPr/>
              <p:nvPr/>
            </p:nvSpPr>
            <p:spPr>
              <a:xfrm>
                <a:off x="4305200"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627;p42"/>
              <p:cNvSpPr/>
              <p:nvPr/>
            </p:nvSpPr>
            <p:spPr>
              <a:xfrm>
                <a:off x="4932925" y="5324125"/>
                <a:ext cx="43275" cy="36650"/>
              </a:xfrm>
              <a:custGeom>
                <a:avLst/>
                <a:gdLst/>
                <a:ahLst/>
                <a:cxnLst/>
                <a:rect l="l" t="t" r="r" b="b"/>
                <a:pathLst>
                  <a:path w="1731" h="1466" extrusionOk="0">
                    <a:moveTo>
                      <a:pt x="1005" y="0"/>
                    </a:moveTo>
                    <a:cubicBezTo>
                      <a:pt x="335" y="0"/>
                      <a:pt x="0" y="781"/>
                      <a:pt x="475" y="1256"/>
                    </a:cubicBezTo>
                    <a:cubicBezTo>
                      <a:pt x="619" y="1400"/>
                      <a:pt x="801" y="1466"/>
                      <a:pt x="982" y="1466"/>
                    </a:cubicBezTo>
                    <a:cubicBezTo>
                      <a:pt x="1360" y="1466"/>
                      <a:pt x="1730" y="1179"/>
                      <a:pt x="1730" y="725"/>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628;p42"/>
              <p:cNvSpPr/>
              <p:nvPr/>
            </p:nvSpPr>
            <p:spPr>
              <a:xfrm>
                <a:off x="5015925"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629;p42"/>
              <p:cNvSpPr/>
              <p:nvPr/>
            </p:nvSpPr>
            <p:spPr>
              <a:xfrm>
                <a:off x="4386100"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630;p42"/>
              <p:cNvSpPr/>
              <p:nvPr/>
            </p:nvSpPr>
            <p:spPr>
              <a:xfrm>
                <a:off x="4784350" y="5324125"/>
                <a:ext cx="42575" cy="36650"/>
              </a:xfrm>
              <a:custGeom>
                <a:avLst/>
                <a:gdLst/>
                <a:ahLst/>
                <a:cxnLst/>
                <a:rect l="l" t="t" r="r" b="b"/>
                <a:pathLst>
                  <a:path w="1703" h="1466" extrusionOk="0">
                    <a:moveTo>
                      <a:pt x="977" y="0"/>
                    </a:moveTo>
                    <a:cubicBezTo>
                      <a:pt x="308" y="0"/>
                      <a:pt x="1" y="781"/>
                      <a:pt x="447" y="1256"/>
                    </a:cubicBezTo>
                    <a:cubicBezTo>
                      <a:pt x="601" y="1400"/>
                      <a:pt x="786" y="1466"/>
                      <a:pt x="967" y="1466"/>
                    </a:cubicBezTo>
                    <a:cubicBezTo>
                      <a:pt x="1345" y="1466"/>
                      <a:pt x="1703" y="1179"/>
                      <a:pt x="1703" y="725"/>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631;p42"/>
              <p:cNvSpPr/>
              <p:nvPr/>
            </p:nvSpPr>
            <p:spPr>
              <a:xfrm>
                <a:off x="4467000"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632;p42"/>
              <p:cNvSpPr/>
              <p:nvPr/>
            </p:nvSpPr>
            <p:spPr>
              <a:xfrm>
                <a:off x="4547925" y="5324125"/>
                <a:ext cx="43250" cy="36650"/>
              </a:xfrm>
              <a:custGeom>
                <a:avLst/>
                <a:gdLst/>
                <a:ahLst/>
                <a:cxnLst/>
                <a:rect l="l" t="t" r="r" b="b"/>
                <a:pathLst>
                  <a:path w="1730" h="1466" extrusionOk="0">
                    <a:moveTo>
                      <a:pt x="977" y="0"/>
                    </a:moveTo>
                    <a:cubicBezTo>
                      <a:pt x="335" y="0"/>
                      <a:pt x="0" y="781"/>
                      <a:pt x="446" y="1256"/>
                    </a:cubicBezTo>
                    <a:cubicBezTo>
                      <a:pt x="600" y="1400"/>
                      <a:pt x="785" y="1466"/>
                      <a:pt x="967" y="1466"/>
                    </a:cubicBezTo>
                    <a:cubicBezTo>
                      <a:pt x="1347" y="1466"/>
                      <a:pt x="1711"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633;p42"/>
              <p:cNvSpPr/>
              <p:nvPr/>
            </p:nvSpPr>
            <p:spPr>
              <a:xfrm>
                <a:off x="4712525" y="5324125"/>
                <a:ext cx="43250" cy="36650"/>
              </a:xfrm>
              <a:custGeom>
                <a:avLst/>
                <a:gdLst/>
                <a:ahLst/>
                <a:cxnLst/>
                <a:rect l="l" t="t" r="r" b="b"/>
                <a:pathLst>
                  <a:path w="1730" h="1466" extrusionOk="0">
                    <a:moveTo>
                      <a:pt x="977" y="0"/>
                    </a:moveTo>
                    <a:cubicBezTo>
                      <a:pt x="335" y="0"/>
                      <a:pt x="0"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634;p42"/>
              <p:cNvSpPr/>
              <p:nvPr/>
            </p:nvSpPr>
            <p:spPr>
              <a:xfrm>
                <a:off x="5082875" y="5324125"/>
                <a:ext cx="43275" cy="36650"/>
              </a:xfrm>
              <a:custGeom>
                <a:avLst/>
                <a:gdLst/>
                <a:ahLst/>
                <a:cxnLst/>
                <a:rect l="l" t="t" r="r" b="b"/>
                <a:pathLst>
                  <a:path w="1731" h="1466" extrusionOk="0">
                    <a:moveTo>
                      <a:pt x="1005" y="0"/>
                    </a:moveTo>
                    <a:cubicBezTo>
                      <a:pt x="335" y="0"/>
                      <a:pt x="1" y="781"/>
                      <a:pt x="475" y="1256"/>
                    </a:cubicBezTo>
                    <a:cubicBezTo>
                      <a:pt x="619" y="1400"/>
                      <a:pt x="802" y="1466"/>
                      <a:pt x="982" y="1466"/>
                    </a:cubicBezTo>
                    <a:cubicBezTo>
                      <a:pt x="1360" y="1466"/>
                      <a:pt x="1730" y="1179"/>
                      <a:pt x="1730" y="725"/>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635;p42"/>
              <p:cNvSpPr/>
              <p:nvPr/>
            </p:nvSpPr>
            <p:spPr>
              <a:xfrm>
                <a:off x="4629525" y="5324125"/>
                <a:ext cx="42575" cy="36650"/>
              </a:xfrm>
              <a:custGeom>
                <a:avLst/>
                <a:gdLst/>
                <a:ahLst/>
                <a:cxnLst/>
                <a:rect l="l" t="t" r="r" b="b"/>
                <a:pathLst>
                  <a:path w="1703" h="1466" extrusionOk="0">
                    <a:moveTo>
                      <a:pt x="977" y="0"/>
                    </a:moveTo>
                    <a:cubicBezTo>
                      <a:pt x="307" y="0"/>
                      <a:pt x="0" y="781"/>
                      <a:pt x="447" y="1256"/>
                    </a:cubicBezTo>
                    <a:cubicBezTo>
                      <a:pt x="600" y="1400"/>
                      <a:pt x="786" y="1466"/>
                      <a:pt x="966" y="1466"/>
                    </a:cubicBezTo>
                    <a:cubicBezTo>
                      <a:pt x="1345" y="1466"/>
                      <a:pt x="1702" y="1179"/>
                      <a:pt x="1702" y="725"/>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636;p42"/>
              <p:cNvSpPr/>
              <p:nvPr/>
            </p:nvSpPr>
            <p:spPr>
              <a:xfrm>
                <a:off x="4861775" y="5324125"/>
                <a:ext cx="43275" cy="36650"/>
              </a:xfrm>
              <a:custGeom>
                <a:avLst/>
                <a:gdLst/>
                <a:ahLst/>
                <a:cxnLst/>
                <a:rect l="l" t="t" r="r" b="b"/>
                <a:pathLst>
                  <a:path w="1731" h="1466" extrusionOk="0">
                    <a:moveTo>
                      <a:pt x="977" y="0"/>
                    </a:moveTo>
                    <a:cubicBezTo>
                      <a:pt x="335" y="0"/>
                      <a:pt x="1" y="781"/>
                      <a:pt x="447" y="1256"/>
                    </a:cubicBezTo>
                    <a:cubicBezTo>
                      <a:pt x="600" y="1400"/>
                      <a:pt x="786" y="1466"/>
                      <a:pt x="968" y="1466"/>
                    </a:cubicBezTo>
                    <a:cubicBezTo>
                      <a:pt x="1348" y="1466"/>
                      <a:pt x="1711" y="1179"/>
                      <a:pt x="1730" y="725"/>
                    </a:cubicBezTo>
                    <a:cubicBezTo>
                      <a:pt x="1730"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637;p42"/>
              <p:cNvSpPr/>
              <p:nvPr/>
            </p:nvSpPr>
            <p:spPr>
              <a:xfrm>
                <a:off x="5221675" y="4070050"/>
                <a:ext cx="244850" cy="403875"/>
              </a:xfrm>
              <a:custGeom>
                <a:avLst/>
                <a:gdLst/>
                <a:ahLst/>
                <a:cxnLst/>
                <a:rect l="l" t="t" r="r" b="b"/>
                <a:pathLst>
                  <a:path w="9794" h="16155" extrusionOk="0">
                    <a:moveTo>
                      <a:pt x="9793" y="1"/>
                    </a:moveTo>
                    <a:lnTo>
                      <a:pt x="0" y="28"/>
                    </a:lnTo>
                    <a:lnTo>
                      <a:pt x="0" y="16154"/>
                    </a:lnTo>
                    <a:lnTo>
                      <a:pt x="9793" y="16126"/>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638;p42"/>
              <p:cNvSpPr/>
              <p:nvPr/>
            </p:nvSpPr>
            <p:spPr>
              <a:xfrm>
                <a:off x="5221675" y="3579025"/>
                <a:ext cx="244850" cy="404575"/>
              </a:xfrm>
              <a:custGeom>
                <a:avLst/>
                <a:gdLst/>
                <a:ahLst/>
                <a:cxnLst/>
                <a:rect l="l" t="t" r="r" b="b"/>
                <a:pathLst>
                  <a:path w="9794" h="16183" extrusionOk="0">
                    <a:moveTo>
                      <a:pt x="9793" y="1"/>
                    </a:moveTo>
                    <a:lnTo>
                      <a:pt x="0" y="29"/>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639;p42"/>
              <p:cNvSpPr/>
              <p:nvPr/>
            </p:nvSpPr>
            <p:spPr>
              <a:xfrm>
                <a:off x="5221675" y="4564575"/>
                <a:ext cx="244850" cy="403850"/>
              </a:xfrm>
              <a:custGeom>
                <a:avLst/>
                <a:gdLst/>
                <a:ahLst/>
                <a:cxnLst/>
                <a:rect l="l" t="t" r="r" b="b"/>
                <a:pathLst>
                  <a:path w="9794" h="16154" extrusionOk="0">
                    <a:moveTo>
                      <a:pt x="9793" y="0"/>
                    </a:moveTo>
                    <a:lnTo>
                      <a:pt x="0" y="28"/>
                    </a:lnTo>
                    <a:lnTo>
                      <a:pt x="0" y="16154"/>
                    </a:lnTo>
                    <a:lnTo>
                      <a:pt x="9793" y="16126"/>
                    </a:lnTo>
                    <a:lnTo>
                      <a:pt x="979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640;p42"/>
              <p:cNvSpPr/>
              <p:nvPr/>
            </p:nvSpPr>
            <p:spPr>
              <a:xfrm>
                <a:off x="5221675" y="5065350"/>
                <a:ext cx="244850" cy="404575"/>
              </a:xfrm>
              <a:custGeom>
                <a:avLst/>
                <a:gdLst/>
                <a:ahLst/>
                <a:cxnLst/>
                <a:rect l="l" t="t" r="r" b="b"/>
                <a:pathLst>
                  <a:path w="9794" h="16183" extrusionOk="0">
                    <a:moveTo>
                      <a:pt x="9793" y="1"/>
                    </a:moveTo>
                    <a:lnTo>
                      <a:pt x="0" y="28"/>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641;p42"/>
              <p:cNvSpPr/>
              <p:nvPr/>
            </p:nvSpPr>
            <p:spPr>
              <a:xfrm>
                <a:off x="3607725" y="3576250"/>
                <a:ext cx="1625825" cy="403150"/>
              </a:xfrm>
              <a:custGeom>
                <a:avLst/>
                <a:gdLst/>
                <a:ahLst/>
                <a:cxnLst/>
                <a:rect l="l" t="t" r="r" b="b"/>
                <a:pathLst>
                  <a:path w="65033" h="16126" extrusionOk="0">
                    <a:moveTo>
                      <a:pt x="0" y="0"/>
                    </a:moveTo>
                    <a:lnTo>
                      <a:pt x="0" y="16126"/>
                    </a:lnTo>
                    <a:lnTo>
                      <a:pt x="65033" y="16126"/>
                    </a:lnTo>
                    <a:lnTo>
                      <a:pt x="65033"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642;p42"/>
              <p:cNvSpPr/>
              <p:nvPr/>
            </p:nvSpPr>
            <p:spPr>
              <a:xfrm>
                <a:off x="3679550" y="3659250"/>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643;p42"/>
              <p:cNvSpPr/>
              <p:nvPr/>
            </p:nvSpPr>
            <p:spPr>
              <a:xfrm>
                <a:off x="3679550" y="3743625"/>
                <a:ext cx="320175" cy="49550"/>
              </a:xfrm>
              <a:custGeom>
                <a:avLst/>
                <a:gdLst/>
                <a:ahLst/>
                <a:cxnLst/>
                <a:rect l="l" t="t" r="r" b="b"/>
                <a:pathLst>
                  <a:path w="12807" h="1982" extrusionOk="0">
                    <a:moveTo>
                      <a:pt x="1" y="1"/>
                    </a:moveTo>
                    <a:lnTo>
                      <a:pt x="1" y="1982"/>
                    </a:lnTo>
                    <a:lnTo>
                      <a:pt x="12807" y="1982"/>
                    </a:lnTo>
                    <a:lnTo>
                      <a:pt x="1280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644;p42"/>
              <p:cNvSpPr/>
              <p:nvPr/>
            </p:nvSpPr>
            <p:spPr>
              <a:xfrm>
                <a:off x="3679550" y="3831525"/>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645;p42"/>
              <p:cNvSpPr/>
              <p:nvPr/>
            </p:nvSpPr>
            <p:spPr>
              <a:xfrm>
                <a:off x="4083400" y="3670400"/>
                <a:ext cx="43275" cy="37000"/>
              </a:xfrm>
              <a:custGeom>
                <a:avLst/>
                <a:gdLst/>
                <a:ahLst/>
                <a:cxnLst/>
                <a:rect l="l" t="t" r="r" b="b"/>
                <a:pathLst>
                  <a:path w="1731" h="1480" extrusionOk="0">
                    <a:moveTo>
                      <a:pt x="1005" y="0"/>
                    </a:moveTo>
                    <a:cubicBezTo>
                      <a:pt x="335" y="0"/>
                      <a:pt x="0" y="809"/>
                      <a:pt x="475" y="1256"/>
                    </a:cubicBezTo>
                    <a:cubicBezTo>
                      <a:pt x="620" y="1411"/>
                      <a:pt x="804" y="1479"/>
                      <a:pt x="986" y="1479"/>
                    </a:cubicBezTo>
                    <a:cubicBezTo>
                      <a:pt x="1363"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646;p42"/>
              <p:cNvSpPr/>
              <p:nvPr/>
            </p:nvSpPr>
            <p:spPr>
              <a:xfrm>
                <a:off x="4164300" y="3670400"/>
                <a:ext cx="43275" cy="37000"/>
              </a:xfrm>
              <a:custGeom>
                <a:avLst/>
                <a:gdLst/>
                <a:ahLst/>
                <a:cxnLst/>
                <a:rect l="l" t="t" r="r" b="b"/>
                <a:pathLst>
                  <a:path w="1731" h="1480" extrusionOk="0">
                    <a:moveTo>
                      <a:pt x="977" y="0"/>
                    </a:moveTo>
                    <a:cubicBezTo>
                      <a:pt x="335" y="0"/>
                      <a:pt x="1" y="809"/>
                      <a:pt x="447" y="1256"/>
                    </a:cubicBezTo>
                    <a:cubicBezTo>
                      <a:pt x="602" y="1411"/>
                      <a:pt x="792" y="1479"/>
                      <a:pt x="978" y="1479"/>
                    </a:cubicBezTo>
                    <a:cubicBezTo>
                      <a:pt x="1363" y="1479"/>
                      <a:pt x="1730" y="1186"/>
                      <a:pt x="1730" y="754"/>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647;p42"/>
              <p:cNvSpPr/>
              <p:nvPr/>
            </p:nvSpPr>
            <p:spPr>
              <a:xfrm>
                <a:off x="4245900" y="3670400"/>
                <a:ext cx="42575" cy="37000"/>
              </a:xfrm>
              <a:custGeom>
                <a:avLst/>
                <a:gdLst/>
                <a:ahLst/>
                <a:cxnLst/>
                <a:rect l="l" t="t" r="r" b="b"/>
                <a:pathLst>
                  <a:path w="1703" h="1480" extrusionOk="0">
                    <a:moveTo>
                      <a:pt x="977" y="0"/>
                    </a:moveTo>
                    <a:cubicBezTo>
                      <a:pt x="308" y="0"/>
                      <a:pt x="1" y="809"/>
                      <a:pt x="447" y="1256"/>
                    </a:cubicBezTo>
                    <a:cubicBezTo>
                      <a:pt x="602" y="1411"/>
                      <a:pt x="789" y="1479"/>
                      <a:pt x="971" y="1479"/>
                    </a:cubicBezTo>
                    <a:cubicBezTo>
                      <a:pt x="1348" y="1479"/>
                      <a:pt x="1703" y="1186"/>
                      <a:pt x="1703" y="754"/>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648;p42"/>
              <p:cNvSpPr/>
              <p:nvPr/>
            </p:nvSpPr>
            <p:spPr>
              <a:xfrm>
                <a:off x="4326825" y="3670400"/>
                <a:ext cx="43250" cy="37000"/>
              </a:xfrm>
              <a:custGeom>
                <a:avLst/>
                <a:gdLst/>
                <a:ahLst/>
                <a:cxnLst/>
                <a:rect l="l" t="t" r="r" b="b"/>
                <a:pathLst>
                  <a:path w="1730" h="1480" extrusionOk="0">
                    <a:moveTo>
                      <a:pt x="977" y="0"/>
                    </a:moveTo>
                    <a:cubicBezTo>
                      <a:pt x="335" y="0"/>
                      <a:pt x="0" y="809"/>
                      <a:pt x="447" y="1256"/>
                    </a:cubicBezTo>
                    <a:cubicBezTo>
                      <a:pt x="601" y="1411"/>
                      <a:pt x="791" y="1479"/>
                      <a:pt x="978" y="1479"/>
                    </a:cubicBezTo>
                    <a:cubicBezTo>
                      <a:pt x="1362"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649;p42"/>
              <p:cNvSpPr/>
              <p:nvPr/>
            </p:nvSpPr>
            <p:spPr>
              <a:xfrm>
                <a:off x="4954550" y="3670400"/>
                <a:ext cx="43250" cy="37000"/>
              </a:xfrm>
              <a:custGeom>
                <a:avLst/>
                <a:gdLst/>
                <a:ahLst/>
                <a:cxnLst/>
                <a:rect l="l" t="t" r="r" b="b"/>
                <a:pathLst>
                  <a:path w="1730" h="1480" extrusionOk="0">
                    <a:moveTo>
                      <a:pt x="1005" y="0"/>
                    </a:moveTo>
                    <a:cubicBezTo>
                      <a:pt x="335" y="0"/>
                      <a:pt x="0" y="809"/>
                      <a:pt x="474" y="1256"/>
                    </a:cubicBezTo>
                    <a:cubicBezTo>
                      <a:pt x="629" y="1411"/>
                      <a:pt x="816" y="1479"/>
                      <a:pt x="999" y="1479"/>
                    </a:cubicBezTo>
                    <a:cubicBezTo>
                      <a:pt x="1375"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650;p42"/>
              <p:cNvSpPr/>
              <p:nvPr/>
            </p:nvSpPr>
            <p:spPr>
              <a:xfrm>
                <a:off x="5037550" y="3670400"/>
                <a:ext cx="43250" cy="37000"/>
              </a:xfrm>
              <a:custGeom>
                <a:avLst/>
                <a:gdLst/>
                <a:ahLst/>
                <a:cxnLst/>
                <a:rect l="l" t="t" r="r" b="b"/>
                <a:pathLst>
                  <a:path w="1730" h="1480" extrusionOk="0">
                    <a:moveTo>
                      <a:pt x="977" y="0"/>
                    </a:moveTo>
                    <a:cubicBezTo>
                      <a:pt x="335" y="0"/>
                      <a:pt x="0" y="809"/>
                      <a:pt x="447" y="1256"/>
                    </a:cubicBezTo>
                    <a:cubicBezTo>
                      <a:pt x="601" y="1411"/>
                      <a:pt x="789" y="1479"/>
                      <a:pt x="972" y="1479"/>
                    </a:cubicBezTo>
                    <a:cubicBezTo>
                      <a:pt x="1350" y="1479"/>
                      <a:pt x="1711"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651;p42"/>
              <p:cNvSpPr/>
              <p:nvPr/>
            </p:nvSpPr>
            <p:spPr>
              <a:xfrm>
                <a:off x="4407725" y="3670400"/>
                <a:ext cx="43275" cy="37000"/>
              </a:xfrm>
              <a:custGeom>
                <a:avLst/>
                <a:gdLst/>
                <a:ahLst/>
                <a:cxnLst/>
                <a:rect l="l" t="t" r="r" b="b"/>
                <a:pathLst>
                  <a:path w="1731" h="1480" extrusionOk="0">
                    <a:moveTo>
                      <a:pt x="977" y="0"/>
                    </a:moveTo>
                    <a:cubicBezTo>
                      <a:pt x="335" y="0"/>
                      <a:pt x="0" y="809"/>
                      <a:pt x="475" y="1256"/>
                    </a:cubicBezTo>
                    <a:cubicBezTo>
                      <a:pt x="620" y="1411"/>
                      <a:pt x="804" y="1479"/>
                      <a:pt x="986" y="1479"/>
                    </a:cubicBezTo>
                    <a:cubicBezTo>
                      <a:pt x="1363"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652;p42"/>
              <p:cNvSpPr/>
              <p:nvPr/>
            </p:nvSpPr>
            <p:spPr>
              <a:xfrm>
                <a:off x="4805975" y="3670400"/>
                <a:ext cx="42575" cy="37000"/>
              </a:xfrm>
              <a:custGeom>
                <a:avLst/>
                <a:gdLst/>
                <a:ahLst/>
                <a:cxnLst/>
                <a:rect l="l" t="t" r="r" b="b"/>
                <a:pathLst>
                  <a:path w="1703" h="1480" extrusionOk="0">
                    <a:moveTo>
                      <a:pt x="977" y="0"/>
                    </a:moveTo>
                    <a:cubicBezTo>
                      <a:pt x="336" y="0"/>
                      <a:pt x="1" y="809"/>
                      <a:pt x="447" y="1256"/>
                    </a:cubicBezTo>
                    <a:cubicBezTo>
                      <a:pt x="602" y="1411"/>
                      <a:pt x="789" y="1479"/>
                      <a:pt x="971" y="1479"/>
                    </a:cubicBezTo>
                    <a:cubicBezTo>
                      <a:pt x="1348" y="1479"/>
                      <a:pt x="1703" y="1186"/>
                      <a:pt x="1703" y="754"/>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653;p42"/>
              <p:cNvSpPr/>
              <p:nvPr/>
            </p:nvSpPr>
            <p:spPr>
              <a:xfrm>
                <a:off x="4488625" y="3670400"/>
                <a:ext cx="43275" cy="37000"/>
              </a:xfrm>
              <a:custGeom>
                <a:avLst/>
                <a:gdLst/>
                <a:ahLst/>
                <a:cxnLst/>
                <a:rect l="l" t="t" r="r" b="b"/>
                <a:pathLst>
                  <a:path w="1731" h="1480" extrusionOk="0">
                    <a:moveTo>
                      <a:pt x="1005" y="0"/>
                    </a:moveTo>
                    <a:cubicBezTo>
                      <a:pt x="335" y="0"/>
                      <a:pt x="1" y="809"/>
                      <a:pt x="475" y="1256"/>
                    </a:cubicBezTo>
                    <a:cubicBezTo>
                      <a:pt x="621" y="1411"/>
                      <a:pt x="805" y="1479"/>
                      <a:pt x="987" y="1479"/>
                    </a:cubicBezTo>
                    <a:cubicBezTo>
                      <a:pt x="1363" y="1479"/>
                      <a:pt x="1730" y="1186"/>
                      <a:pt x="1730" y="754"/>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654;p42"/>
              <p:cNvSpPr/>
              <p:nvPr/>
            </p:nvSpPr>
            <p:spPr>
              <a:xfrm>
                <a:off x="4569525" y="3670400"/>
                <a:ext cx="43275" cy="37000"/>
              </a:xfrm>
              <a:custGeom>
                <a:avLst/>
                <a:gdLst/>
                <a:ahLst/>
                <a:cxnLst/>
                <a:rect l="l" t="t" r="r" b="b"/>
                <a:pathLst>
                  <a:path w="1731" h="1480" extrusionOk="0">
                    <a:moveTo>
                      <a:pt x="1005" y="0"/>
                    </a:moveTo>
                    <a:cubicBezTo>
                      <a:pt x="336" y="0"/>
                      <a:pt x="1" y="809"/>
                      <a:pt x="475" y="1256"/>
                    </a:cubicBezTo>
                    <a:cubicBezTo>
                      <a:pt x="630" y="1411"/>
                      <a:pt x="817" y="1479"/>
                      <a:pt x="999" y="1479"/>
                    </a:cubicBezTo>
                    <a:cubicBezTo>
                      <a:pt x="1376" y="1479"/>
                      <a:pt x="1731" y="1186"/>
                      <a:pt x="1731" y="754"/>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655;p42"/>
              <p:cNvSpPr/>
              <p:nvPr/>
            </p:nvSpPr>
            <p:spPr>
              <a:xfrm>
                <a:off x="4734150" y="3670400"/>
                <a:ext cx="43250" cy="37000"/>
              </a:xfrm>
              <a:custGeom>
                <a:avLst/>
                <a:gdLst/>
                <a:ahLst/>
                <a:cxnLst/>
                <a:rect l="l" t="t" r="r" b="b"/>
                <a:pathLst>
                  <a:path w="1730" h="1480" extrusionOk="0">
                    <a:moveTo>
                      <a:pt x="1004" y="0"/>
                    </a:moveTo>
                    <a:cubicBezTo>
                      <a:pt x="335" y="0"/>
                      <a:pt x="0" y="809"/>
                      <a:pt x="474" y="1256"/>
                    </a:cubicBezTo>
                    <a:cubicBezTo>
                      <a:pt x="620" y="1411"/>
                      <a:pt x="804" y="1479"/>
                      <a:pt x="986" y="1479"/>
                    </a:cubicBezTo>
                    <a:cubicBezTo>
                      <a:pt x="1362" y="1479"/>
                      <a:pt x="1730" y="1186"/>
                      <a:pt x="1730" y="754"/>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656;p42"/>
              <p:cNvSpPr/>
              <p:nvPr/>
            </p:nvSpPr>
            <p:spPr>
              <a:xfrm>
                <a:off x="5104500" y="3670400"/>
                <a:ext cx="43275" cy="37000"/>
              </a:xfrm>
              <a:custGeom>
                <a:avLst/>
                <a:gdLst/>
                <a:ahLst/>
                <a:cxnLst/>
                <a:rect l="l" t="t" r="r" b="b"/>
                <a:pathLst>
                  <a:path w="1731" h="1480" extrusionOk="0">
                    <a:moveTo>
                      <a:pt x="1005" y="0"/>
                    </a:moveTo>
                    <a:cubicBezTo>
                      <a:pt x="335" y="0"/>
                      <a:pt x="0" y="809"/>
                      <a:pt x="475" y="1256"/>
                    </a:cubicBezTo>
                    <a:cubicBezTo>
                      <a:pt x="629" y="1411"/>
                      <a:pt x="817" y="1479"/>
                      <a:pt x="999" y="1479"/>
                    </a:cubicBezTo>
                    <a:cubicBezTo>
                      <a:pt x="1375" y="1479"/>
                      <a:pt x="1730" y="1186"/>
                      <a:pt x="1730" y="754"/>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657;p42"/>
              <p:cNvSpPr/>
              <p:nvPr/>
            </p:nvSpPr>
            <p:spPr>
              <a:xfrm>
                <a:off x="4651150" y="3670400"/>
                <a:ext cx="42550" cy="37000"/>
              </a:xfrm>
              <a:custGeom>
                <a:avLst/>
                <a:gdLst/>
                <a:ahLst/>
                <a:cxnLst/>
                <a:rect l="l" t="t" r="r" b="b"/>
                <a:pathLst>
                  <a:path w="1702" h="1480" extrusionOk="0">
                    <a:moveTo>
                      <a:pt x="977" y="0"/>
                    </a:moveTo>
                    <a:cubicBezTo>
                      <a:pt x="335" y="0"/>
                      <a:pt x="0" y="809"/>
                      <a:pt x="447" y="1256"/>
                    </a:cubicBezTo>
                    <a:cubicBezTo>
                      <a:pt x="601" y="1411"/>
                      <a:pt x="789" y="1479"/>
                      <a:pt x="971" y="1479"/>
                    </a:cubicBezTo>
                    <a:cubicBezTo>
                      <a:pt x="1347" y="1479"/>
                      <a:pt x="1702" y="1186"/>
                      <a:pt x="1702" y="754"/>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658;p42"/>
              <p:cNvSpPr/>
              <p:nvPr/>
            </p:nvSpPr>
            <p:spPr>
              <a:xfrm>
                <a:off x="4882700" y="3670400"/>
                <a:ext cx="43275" cy="37000"/>
              </a:xfrm>
              <a:custGeom>
                <a:avLst/>
                <a:gdLst/>
                <a:ahLst/>
                <a:cxnLst/>
                <a:rect l="l" t="t" r="r" b="b"/>
                <a:pathLst>
                  <a:path w="1731" h="1480" extrusionOk="0">
                    <a:moveTo>
                      <a:pt x="1005" y="0"/>
                    </a:moveTo>
                    <a:cubicBezTo>
                      <a:pt x="335" y="0"/>
                      <a:pt x="1" y="809"/>
                      <a:pt x="475" y="1256"/>
                    </a:cubicBezTo>
                    <a:cubicBezTo>
                      <a:pt x="630" y="1411"/>
                      <a:pt x="817" y="1479"/>
                      <a:pt x="999" y="1479"/>
                    </a:cubicBezTo>
                    <a:cubicBezTo>
                      <a:pt x="1376" y="1479"/>
                      <a:pt x="1730" y="1186"/>
                      <a:pt x="1730" y="754"/>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659;p42"/>
              <p:cNvSpPr/>
              <p:nvPr/>
            </p:nvSpPr>
            <p:spPr>
              <a:xfrm>
                <a:off x="5110775"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6"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660;p42"/>
              <p:cNvSpPr/>
              <p:nvPr/>
            </p:nvSpPr>
            <p:spPr>
              <a:xfrm>
                <a:off x="5029875" y="3759300"/>
                <a:ext cx="43275" cy="36675"/>
              </a:xfrm>
              <a:custGeom>
                <a:avLst/>
                <a:gdLst/>
                <a:ahLst/>
                <a:cxnLst/>
                <a:rect l="l" t="t" r="r" b="b"/>
                <a:pathLst>
                  <a:path w="1731" h="1467" extrusionOk="0">
                    <a:moveTo>
                      <a:pt x="748" y="1"/>
                    </a:moveTo>
                    <a:cubicBezTo>
                      <a:pt x="371" y="1"/>
                      <a:pt x="0" y="288"/>
                      <a:pt x="0" y="741"/>
                    </a:cubicBezTo>
                    <a:cubicBezTo>
                      <a:pt x="0" y="1159"/>
                      <a:pt x="335" y="1466"/>
                      <a:pt x="726" y="1466"/>
                    </a:cubicBezTo>
                    <a:cubicBezTo>
                      <a:pt x="1395" y="1466"/>
                      <a:pt x="1730" y="685"/>
                      <a:pt x="1256" y="211"/>
                    </a:cubicBezTo>
                    <a:cubicBezTo>
                      <a:pt x="1111" y="66"/>
                      <a:pt x="929"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661;p42"/>
              <p:cNvSpPr/>
              <p:nvPr/>
            </p:nvSpPr>
            <p:spPr>
              <a:xfrm>
                <a:off x="4948975" y="3759450"/>
                <a:ext cx="43250" cy="36525"/>
              </a:xfrm>
              <a:custGeom>
                <a:avLst/>
                <a:gdLst/>
                <a:ahLst/>
                <a:cxnLst/>
                <a:rect l="l" t="t" r="r" b="b"/>
                <a:pathLst>
                  <a:path w="1730" h="1461" extrusionOk="0">
                    <a:moveTo>
                      <a:pt x="748" y="1"/>
                    </a:moveTo>
                    <a:cubicBezTo>
                      <a:pt x="365" y="1"/>
                      <a:pt x="0" y="296"/>
                      <a:pt x="0" y="735"/>
                    </a:cubicBezTo>
                    <a:cubicBezTo>
                      <a:pt x="0" y="1153"/>
                      <a:pt x="335" y="1460"/>
                      <a:pt x="725" y="1460"/>
                    </a:cubicBezTo>
                    <a:cubicBezTo>
                      <a:pt x="1395" y="1460"/>
                      <a:pt x="1730" y="679"/>
                      <a:pt x="1255"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662;p42"/>
              <p:cNvSpPr/>
              <p:nvPr/>
            </p:nvSpPr>
            <p:spPr>
              <a:xfrm>
                <a:off x="4868050"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663;p42"/>
              <p:cNvSpPr/>
              <p:nvPr/>
            </p:nvSpPr>
            <p:spPr>
              <a:xfrm>
                <a:off x="4239625" y="3759300"/>
                <a:ext cx="43275" cy="36675"/>
              </a:xfrm>
              <a:custGeom>
                <a:avLst/>
                <a:gdLst/>
                <a:ahLst/>
                <a:cxnLst/>
                <a:rect l="l" t="t" r="r" b="b"/>
                <a:pathLst>
                  <a:path w="1731" h="1467" extrusionOk="0">
                    <a:moveTo>
                      <a:pt x="749" y="1"/>
                    </a:moveTo>
                    <a:cubicBezTo>
                      <a:pt x="371" y="1"/>
                      <a:pt x="1" y="288"/>
                      <a:pt x="1" y="741"/>
                    </a:cubicBezTo>
                    <a:cubicBezTo>
                      <a:pt x="1" y="1159"/>
                      <a:pt x="336" y="1466"/>
                      <a:pt x="726" y="1466"/>
                    </a:cubicBezTo>
                    <a:cubicBezTo>
                      <a:pt x="1396" y="1466"/>
                      <a:pt x="1730" y="685"/>
                      <a:pt x="1256" y="211"/>
                    </a:cubicBezTo>
                    <a:cubicBezTo>
                      <a:pt x="1112" y="66"/>
                      <a:pt x="930"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664;p42"/>
              <p:cNvSpPr/>
              <p:nvPr/>
            </p:nvSpPr>
            <p:spPr>
              <a:xfrm>
                <a:off x="4157325"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665;p42"/>
              <p:cNvSpPr/>
              <p:nvPr/>
            </p:nvSpPr>
            <p:spPr>
              <a:xfrm>
                <a:off x="4786450"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5"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666;p42"/>
              <p:cNvSpPr/>
              <p:nvPr/>
            </p:nvSpPr>
            <p:spPr>
              <a:xfrm>
                <a:off x="4388900" y="3759450"/>
                <a:ext cx="42550" cy="36525"/>
              </a:xfrm>
              <a:custGeom>
                <a:avLst/>
                <a:gdLst/>
                <a:ahLst/>
                <a:cxnLst/>
                <a:rect l="l" t="t" r="r" b="b"/>
                <a:pathLst>
                  <a:path w="1702"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667;p42"/>
              <p:cNvSpPr/>
              <p:nvPr/>
            </p:nvSpPr>
            <p:spPr>
              <a:xfrm>
                <a:off x="4705550" y="3759300"/>
                <a:ext cx="43250" cy="36675"/>
              </a:xfrm>
              <a:custGeom>
                <a:avLst/>
                <a:gdLst/>
                <a:ahLst/>
                <a:cxnLst/>
                <a:rect l="l" t="t" r="r" b="b"/>
                <a:pathLst>
                  <a:path w="1730" h="1467" extrusionOk="0">
                    <a:moveTo>
                      <a:pt x="748" y="1"/>
                    </a:moveTo>
                    <a:cubicBezTo>
                      <a:pt x="371" y="1"/>
                      <a:pt x="0" y="288"/>
                      <a:pt x="0" y="741"/>
                    </a:cubicBezTo>
                    <a:cubicBezTo>
                      <a:pt x="0" y="1159"/>
                      <a:pt x="335" y="1466"/>
                      <a:pt x="754" y="1466"/>
                    </a:cubicBezTo>
                    <a:cubicBezTo>
                      <a:pt x="1395" y="1466"/>
                      <a:pt x="1730" y="685"/>
                      <a:pt x="1256" y="211"/>
                    </a:cubicBezTo>
                    <a:cubicBezTo>
                      <a:pt x="1111" y="66"/>
                      <a:pt x="929"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668;p42"/>
              <p:cNvSpPr/>
              <p:nvPr/>
            </p:nvSpPr>
            <p:spPr>
              <a:xfrm>
                <a:off x="4624625" y="3759450"/>
                <a:ext cx="43275" cy="36525"/>
              </a:xfrm>
              <a:custGeom>
                <a:avLst/>
                <a:gdLst/>
                <a:ahLst/>
                <a:cxnLst/>
                <a:rect l="l" t="t" r="r" b="b"/>
                <a:pathLst>
                  <a:path w="1731" h="1461" extrusionOk="0">
                    <a:moveTo>
                      <a:pt x="749" y="1"/>
                    </a:moveTo>
                    <a:cubicBezTo>
                      <a:pt x="366" y="1"/>
                      <a:pt x="1" y="296"/>
                      <a:pt x="1" y="735"/>
                    </a:cubicBezTo>
                    <a:cubicBezTo>
                      <a:pt x="1" y="1153"/>
                      <a:pt x="336" y="1460"/>
                      <a:pt x="726" y="1460"/>
                    </a:cubicBezTo>
                    <a:cubicBezTo>
                      <a:pt x="1396" y="1460"/>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669;p42"/>
              <p:cNvSpPr/>
              <p:nvPr/>
            </p:nvSpPr>
            <p:spPr>
              <a:xfrm>
                <a:off x="4460025" y="3759300"/>
                <a:ext cx="43275" cy="36675"/>
              </a:xfrm>
              <a:custGeom>
                <a:avLst/>
                <a:gdLst/>
                <a:ahLst/>
                <a:cxnLst/>
                <a:rect l="l" t="t" r="r" b="b"/>
                <a:pathLst>
                  <a:path w="1731" h="1467" extrusionOk="0">
                    <a:moveTo>
                      <a:pt x="737" y="1"/>
                    </a:moveTo>
                    <a:cubicBezTo>
                      <a:pt x="358" y="1"/>
                      <a:pt x="1" y="288"/>
                      <a:pt x="1" y="741"/>
                    </a:cubicBezTo>
                    <a:cubicBezTo>
                      <a:pt x="1" y="1159"/>
                      <a:pt x="336" y="1466"/>
                      <a:pt x="726" y="1466"/>
                    </a:cubicBezTo>
                    <a:cubicBezTo>
                      <a:pt x="1396" y="1466"/>
                      <a:pt x="1731" y="685"/>
                      <a:pt x="1256" y="211"/>
                    </a:cubicBezTo>
                    <a:cubicBezTo>
                      <a:pt x="1103" y="66"/>
                      <a:pt x="917" y="1"/>
                      <a:pt x="7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670;p42"/>
              <p:cNvSpPr/>
              <p:nvPr/>
            </p:nvSpPr>
            <p:spPr>
              <a:xfrm>
                <a:off x="4089675" y="3759450"/>
                <a:ext cx="43275" cy="36525"/>
              </a:xfrm>
              <a:custGeom>
                <a:avLst/>
                <a:gdLst/>
                <a:ahLst/>
                <a:cxnLst/>
                <a:rect l="l" t="t" r="r" b="b"/>
                <a:pathLst>
                  <a:path w="1731" h="1461" extrusionOk="0">
                    <a:moveTo>
                      <a:pt x="761" y="1"/>
                    </a:moveTo>
                    <a:cubicBezTo>
                      <a:pt x="379" y="1"/>
                      <a:pt x="0" y="296"/>
                      <a:pt x="0" y="735"/>
                    </a:cubicBezTo>
                    <a:cubicBezTo>
                      <a:pt x="0" y="1153"/>
                      <a:pt x="335" y="1460"/>
                      <a:pt x="754" y="1460"/>
                    </a:cubicBezTo>
                    <a:cubicBezTo>
                      <a:pt x="1395" y="1460"/>
                      <a:pt x="1730" y="679"/>
                      <a:pt x="1256" y="205"/>
                    </a:cubicBezTo>
                    <a:cubicBezTo>
                      <a:pt x="1115" y="64"/>
                      <a:pt x="938" y="1"/>
                      <a:pt x="7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671;p42"/>
              <p:cNvSpPr/>
              <p:nvPr/>
            </p:nvSpPr>
            <p:spPr>
              <a:xfrm>
                <a:off x="4543725" y="3759450"/>
                <a:ext cx="42575" cy="36525"/>
              </a:xfrm>
              <a:custGeom>
                <a:avLst/>
                <a:gdLst/>
                <a:ahLst/>
                <a:cxnLst/>
                <a:rect l="l" t="t" r="r" b="b"/>
                <a:pathLst>
                  <a:path w="1703" h="1461" extrusionOk="0">
                    <a:moveTo>
                      <a:pt x="749" y="1"/>
                    </a:moveTo>
                    <a:cubicBezTo>
                      <a:pt x="366" y="1"/>
                      <a:pt x="1" y="296"/>
                      <a:pt x="1" y="735"/>
                    </a:cubicBezTo>
                    <a:cubicBezTo>
                      <a:pt x="1" y="1153"/>
                      <a:pt x="335" y="1460"/>
                      <a:pt x="726" y="1460"/>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672;p42"/>
              <p:cNvSpPr/>
              <p:nvPr/>
            </p:nvSpPr>
            <p:spPr>
              <a:xfrm>
                <a:off x="4312175" y="3759450"/>
                <a:ext cx="42575" cy="36525"/>
              </a:xfrm>
              <a:custGeom>
                <a:avLst/>
                <a:gdLst/>
                <a:ahLst/>
                <a:cxnLst/>
                <a:rect l="l" t="t" r="r" b="b"/>
                <a:pathLst>
                  <a:path w="1703"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673;p42"/>
              <p:cNvSpPr/>
              <p:nvPr/>
            </p:nvSpPr>
            <p:spPr>
              <a:xfrm>
                <a:off x="4083400" y="3837800"/>
                <a:ext cx="43275" cy="36975"/>
              </a:xfrm>
              <a:custGeom>
                <a:avLst/>
                <a:gdLst/>
                <a:ahLst/>
                <a:cxnLst/>
                <a:rect l="l" t="t" r="r" b="b"/>
                <a:pathLst>
                  <a:path w="1731" h="1479" extrusionOk="0">
                    <a:moveTo>
                      <a:pt x="1005" y="0"/>
                    </a:moveTo>
                    <a:cubicBezTo>
                      <a:pt x="335" y="0"/>
                      <a:pt x="0" y="809"/>
                      <a:pt x="475" y="1256"/>
                    </a:cubicBezTo>
                    <a:cubicBezTo>
                      <a:pt x="620" y="1410"/>
                      <a:pt x="804" y="1479"/>
                      <a:pt x="986" y="1479"/>
                    </a:cubicBezTo>
                    <a:cubicBezTo>
                      <a:pt x="1363"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674;p42"/>
              <p:cNvSpPr/>
              <p:nvPr/>
            </p:nvSpPr>
            <p:spPr>
              <a:xfrm>
                <a:off x="4164300" y="3837800"/>
                <a:ext cx="43275" cy="36975"/>
              </a:xfrm>
              <a:custGeom>
                <a:avLst/>
                <a:gdLst/>
                <a:ahLst/>
                <a:cxnLst/>
                <a:rect l="l" t="t" r="r" b="b"/>
                <a:pathLst>
                  <a:path w="1731" h="1479" extrusionOk="0">
                    <a:moveTo>
                      <a:pt x="977" y="0"/>
                    </a:moveTo>
                    <a:cubicBezTo>
                      <a:pt x="335" y="0"/>
                      <a:pt x="1" y="809"/>
                      <a:pt x="475" y="1256"/>
                    </a:cubicBezTo>
                    <a:cubicBezTo>
                      <a:pt x="621" y="1410"/>
                      <a:pt x="805" y="1479"/>
                      <a:pt x="987" y="1479"/>
                    </a:cubicBezTo>
                    <a:cubicBezTo>
                      <a:pt x="1363" y="1479"/>
                      <a:pt x="1730" y="1186"/>
                      <a:pt x="1730" y="753"/>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675;p42"/>
              <p:cNvSpPr/>
              <p:nvPr/>
            </p:nvSpPr>
            <p:spPr>
              <a:xfrm>
                <a:off x="4245900" y="3837800"/>
                <a:ext cx="42575" cy="36975"/>
              </a:xfrm>
              <a:custGeom>
                <a:avLst/>
                <a:gdLst/>
                <a:ahLst/>
                <a:cxnLst/>
                <a:rect l="l" t="t" r="r" b="b"/>
                <a:pathLst>
                  <a:path w="1703" h="1479" extrusionOk="0">
                    <a:moveTo>
                      <a:pt x="977" y="0"/>
                    </a:moveTo>
                    <a:cubicBezTo>
                      <a:pt x="308" y="0"/>
                      <a:pt x="1" y="809"/>
                      <a:pt x="447" y="1256"/>
                    </a:cubicBezTo>
                    <a:cubicBezTo>
                      <a:pt x="602" y="1410"/>
                      <a:pt x="789" y="1479"/>
                      <a:pt x="971" y="1479"/>
                    </a:cubicBezTo>
                    <a:cubicBezTo>
                      <a:pt x="1348" y="1479"/>
                      <a:pt x="1703" y="1186"/>
                      <a:pt x="1703" y="753"/>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676;p42"/>
              <p:cNvSpPr/>
              <p:nvPr/>
            </p:nvSpPr>
            <p:spPr>
              <a:xfrm>
                <a:off x="4326825" y="3837800"/>
                <a:ext cx="43250" cy="36975"/>
              </a:xfrm>
              <a:custGeom>
                <a:avLst/>
                <a:gdLst/>
                <a:ahLst/>
                <a:cxnLst/>
                <a:rect l="l" t="t" r="r" b="b"/>
                <a:pathLst>
                  <a:path w="1730" h="1479" extrusionOk="0">
                    <a:moveTo>
                      <a:pt x="977" y="0"/>
                    </a:moveTo>
                    <a:cubicBezTo>
                      <a:pt x="335" y="0"/>
                      <a:pt x="0" y="809"/>
                      <a:pt x="474" y="1256"/>
                    </a:cubicBezTo>
                    <a:cubicBezTo>
                      <a:pt x="620" y="1410"/>
                      <a:pt x="804" y="1479"/>
                      <a:pt x="986" y="1479"/>
                    </a:cubicBezTo>
                    <a:cubicBezTo>
                      <a:pt x="1362" y="1479"/>
                      <a:pt x="1730" y="1186"/>
                      <a:pt x="1730" y="753"/>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677;p42"/>
              <p:cNvSpPr/>
              <p:nvPr/>
            </p:nvSpPr>
            <p:spPr>
              <a:xfrm>
                <a:off x="4954550" y="3837800"/>
                <a:ext cx="43250" cy="36975"/>
              </a:xfrm>
              <a:custGeom>
                <a:avLst/>
                <a:gdLst/>
                <a:ahLst/>
                <a:cxnLst/>
                <a:rect l="l" t="t" r="r" b="b"/>
                <a:pathLst>
                  <a:path w="1730" h="1479" extrusionOk="0">
                    <a:moveTo>
                      <a:pt x="1005" y="0"/>
                    </a:moveTo>
                    <a:cubicBezTo>
                      <a:pt x="335" y="0"/>
                      <a:pt x="0" y="809"/>
                      <a:pt x="474" y="1256"/>
                    </a:cubicBezTo>
                    <a:cubicBezTo>
                      <a:pt x="629" y="1410"/>
                      <a:pt x="816" y="1479"/>
                      <a:pt x="999" y="1479"/>
                    </a:cubicBezTo>
                    <a:cubicBezTo>
                      <a:pt x="1375"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678;p42"/>
              <p:cNvSpPr/>
              <p:nvPr/>
            </p:nvSpPr>
            <p:spPr>
              <a:xfrm>
                <a:off x="5037550" y="3837800"/>
                <a:ext cx="43250" cy="36975"/>
              </a:xfrm>
              <a:custGeom>
                <a:avLst/>
                <a:gdLst/>
                <a:ahLst/>
                <a:cxnLst/>
                <a:rect l="l" t="t" r="r" b="b"/>
                <a:pathLst>
                  <a:path w="1730" h="1479" extrusionOk="0">
                    <a:moveTo>
                      <a:pt x="977" y="0"/>
                    </a:moveTo>
                    <a:cubicBezTo>
                      <a:pt x="335" y="0"/>
                      <a:pt x="0" y="809"/>
                      <a:pt x="447" y="1256"/>
                    </a:cubicBezTo>
                    <a:cubicBezTo>
                      <a:pt x="601" y="1410"/>
                      <a:pt x="791" y="1479"/>
                      <a:pt x="978" y="1479"/>
                    </a:cubicBezTo>
                    <a:cubicBezTo>
                      <a:pt x="1362"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679;p42"/>
              <p:cNvSpPr/>
              <p:nvPr/>
            </p:nvSpPr>
            <p:spPr>
              <a:xfrm>
                <a:off x="4407725" y="3837800"/>
                <a:ext cx="43275" cy="36975"/>
              </a:xfrm>
              <a:custGeom>
                <a:avLst/>
                <a:gdLst/>
                <a:ahLst/>
                <a:cxnLst/>
                <a:rect l="l" t="t" r="r" b="b"/>
                <a:pathLst>
                  <a:path w="1731" h="1479" extrusionOk="0">
                    <a:moveTo>
                      <a:pt x="977" y="0"/>
                    </a:moveTo>
                    <a:cubicBezTo>
                      <a:pt x="335" y="0"/>
                      <a:pt x="0" y="809"/>
                      <a:pt x="475" y="1256"/>
                    </a:cubicBezTo>
                    <a:cubicBezTo>
                      <a:pt x="620" y="1410"/>
                      <a:pt x="804" y="1479"/>
                      <a:pt x="986" y="1479"/>
                    </a:cubicBezTo>
                    <a:cubicBezTo>
                      <a:pt x="1363"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680;p42"/>
              <p:cNvSpPr/>
              <p:nvPr/>
            </p:nvSpPr>
            <p:spPr>
              <a:xfrm>
                <a:off x="4805975" y="3837800"/>
                <a:ext cx="42575" cy="36975"/>
              </a:xfrm>
              <a:custGeom>
                <a:avLst/>
                <a:gdLst/>
                <a:ahLst/>
                <a:cxnLst/>
                <a:rect l="l" t="t" r="r" b="b"/>
                <a:pathLst>
                  <a:path w="1703" h="1479" extrusionOk="0">
                    <a:moveTo>
                      <a:pt x="977" y="0"/>
                    </a:moveTo>
                    <a:cubicBezTo>
                      <a:pt x="336" y="0"/>
                      <a:pt x="1" y="809"/>
                      <a:pt x="447" y="1256"/>
                    </a:cubicBezTo>
                    <a:cubicBezTo>
                      <a:pt x="602" y="1410"/>
                      <a:pt x="789" y="1479"/>
                      <a:pt x="971" y="1479"/>
                    </a:cubicBezTo>
                    <a:cubicBezTo>
                      <a:pt x="1348" y="1479"/>
                      <a:pt x="1703" y="1186"/>
                      <a:pt x="1703" y="753"/>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681;p42"/>
              <p:cNvSpPr/>
              <p:nvPr/>
            </p:nvSpPr>
            <p:spPr>
              <a:xfrm>
                <a:off x="4488625"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682;p42"/>
              <p:cNvSpPr/>
              <p:nvPr/>
            </p:nvSpPr>
            <p:spPr>
              <a:xfrm>
                <a:off x="4569525" y="3837800"/>
                <a:ext cx="43275" cy="36975"/>
              </a:xfrm>
              <a:custGeom>
                <a:avLst/>
                <a:gdLst/>
                <a:ahLst/>
                <a:cxnLst/>
                <a:rect l="l" t="t" r="r" b="b"/>
                <a:pathLst>
                  <a:path w="1731" h="1479" extrusionOk="0">
                    <a:moveTo>
                      <a:pt x="1005" y="0"/>
                    </a:moveTo>
                    <a:cubicBezTo>
                      <a:pt x="336" y="0"/>
                      <a:pt x="1" y="809"/>
                      <a:pt x="475" y="1256"/>
                    </a:cubicBezTo>
                    <a:cubicBezTo>
                      <a:pt x="630" y="1410"/>
                      <a:pt x="817" y="1479"/>
                      <a:pt x="999" y="1479"/>
                    </a:cubicBezTo>
                    <a:cubicBezTo>
                      <a:pt x="1376" y="1479"/>
                      <a:pt x="1731" y="1186"/>
                      <a:pt x="1731" y="753"/>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683;p42"/>
              <p:cNvSpPr/>
              <p:nvPr/>
            </p:nvSpPr>
            <p:spPr>
              <a:xfrm>
                <a:off x="4734150" y="3837800"/>
                <a:ext cx="43250" cy="36975"/>
              </a:xfrm>
              <a:custGeom>
                <a:avLst/>
                <a:gdLst/>
                <a:ahLst/>
                <a:cxnLst/>
                <a:rect l="l" t="t" r="r" b="b"/>
                <a:pathLst>
                  <a:path w="1730" h="1479" extrusionOk="0">
                    <a:moveTo>
                      <a:pt x="1004" y="0"/>
                    </a:moveTo>
                    <a:cubicBezTo>
                      <a:pt x="335" y="0"/>
                      <a:pt x="0" y="809"/>
                      <a:pt x="474" y="1256"/>
                    </a:cubicBezTo>
                    <a:cubicBezTo>
                      <a:pt x="629" y="1410"/>
                      <a:pt x="816" y="1479"/>
                      <a:pt x="999" y="1479"/>
                    </a:cubicBezTo>
                    <a:cubicBezTo>
                      <a:pt x="1375" y="1479"/>
                      <a:pt x="1730" y="1186"/>
                      <a:pt x="1730" y="753"/>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684;p42"/>
              <p:cNvSpPr/>
              <p:nvPr/>
            </p:nvSpPr>
            <p:spPr>
              <a:xfrm>
                <a:off x="5104500" y="3837800"/>
                <a:ext cx="43275" cy="36975"/>
              </a:xfrm>
              <a:custGeom>
                <a:avLst/>
                <a:gdLst/>
                <a:ahLst/>
                <a:cxnLst/>
                <a:rect l="l" t="t" r="r" b="b"/>
                <a:pathLst>
                  <a:path w="1731" h="1479" extrusionOk="0">
                    <a:moveTo>
                      <a:pt x="1005" y="0"/>
                    </a:moveTo>
                    <a:cubicBezTo>
                      <a:pt x="335" y="0"/>
                      <a:pt x="0" y="809"/>
                      <a:pt x="475" y="1256"/>
                    </a:cubicBezTo>
                    <a:cubicBezTo>
                      <a:pt x="629" y="1410"/>
                      <a:pt x="817" y="1479"/>
                      <a:pt x="999" y="1479"/>
                    </a:cubicBezTo>
                    <a:cubicBezTo>
                      <a:pt x="1375" y="1479"/>
                      <a:pt x="1730" y="1186"/>
                      <a:pt x="1730" y="753"/>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685;p42"/>
              <p:cNvSpPr/>
              <p:nvPr/>
            </p:nvSpPr>
            <p:spPr>
              <a:xfrm>
                <a:off x="4651150" y="3837800"/>
                <a:ext cx="42550" cy="36975"/>
              </a:xfrm>
              <a:custGeom>
                <a:avLst/>
                <a:gdLst/>
                <a:ahLst/>
                <a:cxnLst/>
                <a:rect l="l" t="t" r="r" b="b"/>
                <a:pathLst>
                  <a:path w="1702" h="1479" extrusionOk="0">
                    <a:moveTo>
                      <a:pt x="977" y="0"/>
                    </a:moveTo>
                    <a:cubicBezTo>
                      <a:pt x="307" y="0"/>
                      <a:pt x="0" y="809"/>
                      <a:pt x="447" y="1256"/>
                    </a:cubicBezTo>
                    <a:cubicBezTo>
                      <a:pt x="601" y="1410"/>
                      <a:pt x="789" y="1479"/>
                      <a:pt x="971" y="1479"/>
                    </a:cubicBezTo>
                    <a:cubicBezTo>
                      <a:pt x="1347" y="1479"/>
                      <a:pt x="1702" y="1186"/>
                      <a:pt x="1702" y="753"/>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686;p42"/>
              <p:cNvSpPr/>
              <p:nvPr/>
            </p:nvSpPr>
            <p:spPr>
              <a:xfrm>
                <a:off x="4882700"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687;p42"/>
              <p:cNvSpPr/>
              <p:nvPr/>
            </p:nvSpPr>
            <p:spPr>
              <a:xfrm>
                <a:off x="5107300" y="2816000"/>
                <a:ext cx="679350" cy="1002625"/>
              </a:xfrm>
              <a:custGeom>
                <a:avLst/>
                <a:gdLst/>
                <a:ahLst/>
                <a:cxnLst/>
                <a:rect l="l" t="t" r="r" b="b"/>
                <a:pathLst>
                  <a:path w="27174" h="40105" extrusionOk="0">
                    <a:moveTo>
                      <a:pt x="0" y="0"/>
                    </a:moveTo>
                    <a:lnTo>
                      <a:pt x="530" y="28"/>
                    </a:lnTo>
                    <a:lnTo>
                      <a:pt x="2678" y="56"/>
                    </a:lnTo>
                    <a:lnTo>
                      <a:pt x="10490" y="167"/>
                    </a:lnTo>
                    <a:lnTo>
                      <a:pt x="15875" y="223"/>
                    </a:lnTo>
                    <a:cubicBezTo>
                      <a:pt x="16184" y="237"/>
                      <a:pt x="16498" y="240"/>
                      <a:pt x="16817" y="240"/>
                    </a:cubicBezTo>
                    <a:cubicBezTo>
                      <a:pt x="17139" y="240"/>
                      <a:pt x="17464" y="237"/>
                      <a:pt x="17793" y="237"/>
                    </a:cubicBezTo>
                    <a:cubicBezTo>
                      <a:pt x="19170" y="237"/>
                      <a:pt x="20595" y="297"/>
                      <a:pt x="21957" y="921"/>
                    </a:cubicBezTo>
                    <a:cubicBezTo>
                      <a:pt x="24021" y="1813"/>
                      <a:pt x="25667" y="3543"/>
                      <a:pt x="26420" y="5691"/>
                    </a:cubicBezTo>
                    <a:cubicBezTo>
                      <a:pt x="26616" y="6249"/>
                      <a:pt x="26755" y="6835"/>
                      <a:pt x="26839" y="7421"/>
                    </a:cubicBezTo>
                    <a:cubicBezTo>
                      <a:pt x="26895" y="8007"/>
                      <a:pt x="26923" y="8621"/>
                      <a:pt x="26895" y="9235"/>
                    </a:cubicBezTo>
                    <a:lnTo>
                      <a:pt x="26895" y="12973"/>
                    </a:lnTo>
                    <a:lnTo>
                      <a:pt x="26895" y="27174"/>
                    </a:lnTo>
                    <a:cubicBezTo>
                      <a:pt x="26867" y="28262"/>
                      <a:pt x="26923" y="29322"/>
                      <a:pt x="26867" y="30354"/>
                    </a:cubicBezTo>
                    <a:cubicBezTo>
                      <a:pt x="26839" y="31331"/>
                      <a:pt x="26644" y="32307"/>
                      <a:pt x="26281" y="33256"/>
                    </a:cubicBezTo>
                    <a:cubicBezTo>
                      <a:pt x="25165" y="36380"/>
                      <a:pt x="22598" y="38752"/>
                      <a:pt x="19390" y="39617"/>
                    </a:cubicBezTo>
                    <a:cubicBezTo>
                      <a:pt x="18393" y="39872"/>
                      <a:pt x="17396" y="40011"/>
                      <a:pt x="16378" y="40011"/>
                    </a:cubicBezTo>
                    <a:cubicBezTo>
                      <a:pt x="16285" y="40011"/>
                      <a:pt x="16191" y="40010"/>
                      <a:pt x="16098" y="40007"/>
                    </a:cubicBezTo>
                    <a:lnTo>
                      <a:pt x="13950" y="40035"/>
                    </a:lnTo>
                    <a:lnTo>
                      <a:pt x="13224" y="40035"/>
                    </a:lnTo>
                    <a:lnTo>
                      <a:pt x="13419" y="40063"/>
                    </a:lnTo>
                    <a:lnTo>
                      <a:pt x="13977" y="40063"/>
                    </a:lnTo>
                    <a:lnTo>
                      <a:pt x="16098" y="40091"/>
                    </a:lnTo>
                    <a:cubicBezTo>
                      <a:pt x="16284" y="40100"/>
                      <a:pt x="16471" y="40105"/>
                      <a:pt x="16658" y="40105"/>
                    </a:cubicBezTo>
                    <a:cubicBezTo>
                      <a:pt x="17593" y="40105"/>
                      <a:pt x="18539" y="39989"/>
                      <a:pt x="19446" y="39756"/>
                    </a:cubicBezTo>
                    <a:cubicBezTo>
                      <a:pt x="22710" y="38891"/>
                      <a:pt x="25360" y="36464"/>
                      <a:pt x="26504" y="33312"/>
                    </a:cubicBezTo>
                    <a:cubicBezTo>
                      <a:pt x="26867" y="32363"/>
                      <a:pt x="27090" y="31359"/>
                      <a:pt x="27118" y="30326"/>
                    </a:cubicBezTo>
                    <a:cubicBezTo>
                      <a:pt x="27174" y="29294"/>
                      <a:pt x="27146" y="28234"/>
                      <a:pt x="27174" y="27146"/>
                    </a:cubicBezTo>
                    <a:lnTo>
                      <a:pt x="27174" y="12945"/>
                    </a:lnTo>
                    <a:lnTo>
                      <a:pt x="27174" y="9235"/>
                    </a:lnTo>
                    <a:cubicBezTo>
                      <a:pt x="27174" y="8593"/>
                      <a:pt x="27146" y="7979"/>
                      <a:pt x="27090" y="7393"/>
                    </a:cubicBezTo>
                    <a:cubicBezTo>
                      <a:pt x="27006" y="6779"/>
                      <a:pt x="26867" y="6194"/>
                      <a:pt x="26671" y="5608"/>
                    </a:cubicBezTo>
                    <a:cubicBezTo>
                      <a:pt x="25862" y="3404"/>
                      <a:pt x="24188" y="1618"/>
                      <a:pt x="22040" y="697"/>
                    </a:cubicBezTo>
                    <a:cubicBezTo>
                      <a:pt x="21036" y="279"/>
                      <a:pt x="19976" y="28"/>
                      <a:pt x="18888" y="28"/>
                    </a:cubicBezTo>
                    <a:lnTo>
                      <a:pt x="15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688;p42"/>
              <p:cNvSpPr/>
              <p:nvPr/>
            </p:nvSpPr>
            <p:spPr>
              <a:xfrm>
                <a:off x="5126825" y="3240750"/>
                <a:ext cx="289475" cy="278325"/>
              </a:xfrm>
              <a:custGeom>
                <a:avLst/>
                <a:gdLst/>
                <a:ahLst/>
                <a:cxnLst/>
                <a:rect l="l" t="t" r="r" b="b"/>
                <a:pathLst>
                  <a:path w="11579" h="11133" extrusionOk="0">
                    <a:moveTo>
                      <a:pt x="6724" y="1"/>
                    </a:moveTo>
                    <a:lnTo>
                      <a:pt x="0" y="5943"/>
                    </a:lnTo>
                    <a:lnTo>
                      <a:pt x="3990" y="11132"/>
                    </a:lnTo>
                    <a:lnTo>
                      <a:pt x="11578" y="7784"/>
                    </a:lnTo>
                    <a:lnTo>
                      <a:pt x="67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689;p42"/>
              <p:cNvSpPr/>
              <p:nvPr/>
            </p:nvSpPr>
            <p:spPr>
              <a:xfrm>
                <a:off x="5186100" y="3404650"/>
                <a:ext cx="65600" cy="93500"/>
              </a:xfrm>
              <a:custGeom>
                <a:avLst/>
                <a:gdLst/>
                <a:ahLst/>
                <a:cxnLst/>
                <a:rect l="l" t="t" r="r" b="b"/>
                <a:pathLst>
                  <a:path w="2624" h="3740" extrusionOk="0">
                    <a:moveTo>
                      <a:pt x="1" y="1"/>
                    </a:moveTo>
                    <a:lnTo>
                      <a:pt x="112" y="2568"/>
                    </a:lnTo>
                    <a:lnTo>
                      <a:pt x="2623" y="3739"/>
                    </a:lnTo>
                    <a:lnTo>
                      <a:pt x="2484" y="1117"/>
                    </a:lnTo>
                    <a:lnTo>
                      <a:pt x="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690;p42"/>
              <p:cNvSpPr/>
              <p:nvPr/>
            </p:nvSpPr>
            <p:spPr>
              <a:xfrm>
                <a:off x="5245400" y="3368400"/>
                <a:ext cx="65575" cy="94175"/>
              </a:xfrm>
              <a:custGeom>
                <a:avLst/>
                <a:gdLst/>
                <a:ahLst/>
                <a:cxnLst/>
                <a:rect l="l" t="t" r="r" b="b"/>
                <a:pathLst>
                  <a:path w="2623" h="3767" extrusionOk="0">
                    <a:moveTo>
                      <a:pt x="0" y="0"/>
                    </a:moveTo>
                    <a:lnTo>
                      <a:pt x="112" y="2595"/>
                    </a:lnTo>
                    <a:lnTo>
                      <a:pt x="2623" y="3766"/>
                    </a:lnTo>
                    <a:lnTo>
                      <a:pt x="2511"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691;p42"/>
              <p:cNvSpPr/>
              <p:nvPr/>
            </p:nvSpPr>
            <p:spPr>
              <a:xfrm>
                <a:off x="5306075" y="3332825"/>
                <a:ext cx="65575" cy="93475"/>
              </a:xfrm>
              <a:custGeom>
                <a:avLst/>
                <a:gdLst/>
                <a:ahLst/>
                <a:cxnLst/>
                <a:rect l="l" t="t" r="r" b="b"/>
                <a:pathLst>
                  <a:path w="2623" h="3739" extrusionOk="0">
                    <a:moveTo>
                      <a:pt x="0" y="0"/>
                    </a:moveTo>
                    <a:lnTo>
                      <a:pt x="112" y="2567"/>
                    </a:lnTo>
                    <a:lnTo>
                      <a:pt x="2623" y="3739"/>
                    </a:lnTo>
                    <a:lnTo>
                      <a:pt x="2483"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692;p42"/>
              <p:cNvSpPr/>
              <p:nvPr/>
            </p:nvSpPr>
            <p:spPr>
              <a:xfrm>
                <a:off x="5216100" y="3398975"/>
                <a:ext cx="364775" cy="191925"/>
              </a:xfrm>
              <a:custGeom>
                <a:avLst/>
                <a:gdLst/>
                <a:ahLst/>
                <a:cxnLst/>
                <a:rect l="l" t="t" r="r" b="b"/>
                <a:pathLst>
                  <a:path w="14591" h="7677" extrusionOk="0">
                    <a:moveTo>
                      <a:pt x="13999" y="0"/>
                    </a:moveTo>
                    <a:cubicBezTo>
                      <a:pt x="12591" y="0"/>
                      <a:pt x="8314" y="1344"/>
                      <a:pt x="8314" y="1344"/>
                    </a:cubicBezTo>
                    <a:lnTo>
                      <a:pt x="7421" y="33"/>
                    </a:lnTo>
                    <a:lnTo>
                      <a:pt x="0" y="4747"/>
                    </a:lnTo>
                    <a:lnTo>
                      <a:pt x="1730" y="7677"/>
                    </a:lnTo>
                    <a:lnTo>
                      <a:pt x="2232" y="7426"/>
                    </a:lnTo>
                    <a:cubicBezTo>
                      <a:pt x="4380" y="6338"/>
                      <a:pt x="13141" y="1679"/>
                      <a:pt x="14285" y="451"/>
                    </a:cubicBezTo>
                    <a:cubicBezTo>
                      <a:pt x="14591" y="125"/>
                      <a:pt x="14428" y="0"/>
                      <a:pt x="139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693;p42"/>
              <p:cNvSpPr/>
              <p:nvPr/>
            </p:nvSpPr>
            <p:spPr>
              <a:xfrm>
                <a:off x="5226550" y="3519775"/>
                <a:ext cx="101175" cy="68350"/>
              </a:xfrm>
              <a:custGeom>
                <a:avLst/>
                <a:gdLst/>
                <a:ahLst/>
                <a:cxnLst/>
                <a:rect l="l" t="t" r="r" b="b"/>
                <a:pathLst>
                  <a:path w="4047" h="2734" extrusionOk="0">
                    <a:moveTo>
                      <a:pt x="1647" y="0"/>
                    </a:moveTo>
                    <a:cubicBezTo>
                      <a:pt x="1058" y="0"/>
                      <a:pt x="479" y="222"/>
                      <a:pt x="1" y="613"/>
                    </a:cubicBezTo>
                    <a:lnTo>
                      <a:pt x="1284" y="2733"/>
                    </a:lnTo>
                    <a:lnTo>
                      <a:pt x="4046" y="1171"/>
                    </a:lnTo>
                    <a:cubicBezTo>
                      <a:pt x="3572" y="585"/>
                      <a:pt x="2902" y="194"/>
                      <a:pt x="2149" y="55"/>
                    </a:cubicBezTo>
                    <a:cubicBezTo>
                      <a:pt x="1982" y="18"/>
                      <a:pt x="1814" y="0"/>
                      <a:pt x="1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694;p42"/>
              <p:cNvSpPr/>
              <p:nvPr/>
            </p:nvSpPr>
            <p:spPr>
              <a:xfrm>
                <a:off x="5257950" y="3399425"/>
                <a:ext cx="321275" cy="191475"/>
              </a:xfrm>
              <a:custGeom>
                <a:avLst/>
                <a:gdLst/>
                <a:ahLst/>
                <a:cxnLst/>
                <a:rect l="l" t="t" r="r" b="b"/>
                <a:pathLst>
                  <a:path w="12851" h="7659" extrusionOk="0">
                    <a:moveTo>
                      <a:pt x="12329" y="0"/>
                    </a:moveTo>
                    <a:cubicBezTo>
                      <a:pt x="11580" y="0"/>
                      <a:pt x="10267" y="321"/>
                      <a:pt x="10267" y="321"/>
                    </a:cubicBezTo>
                    <a:cubicBezTo>
                      <a:pt x="9821" y="600"/>
                      <a:pt x="10155" y="1688"/>
                      <a:pt x="10155" y="1688"/>
                    </a:cubicBezTo>
                    <a:lnTo>
                      <a:pt x="0" y="7491"/>
                    </a:lnTo>
                    <a:lnTo>
                      <a:pt x="84" y="7659"/>
                    </a:lnTo>
                    <a:cubicBezTo>
                      <a:pt x="4101" y="5790"/>
                      <a:pt x="12750" y="740"/>
                      <a:pt x="12834" y="210"/>
                    </a:cubicBezTo>
                    <a:cubicBezTo>
                      <a:pt x="12850" y="55"/>
                      <a:pt x="12638" y="0"/>
                      <a:pt x="12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695;p42"/>
              <p:cNvSpPr/>
              <p:nvPr/>
            </p:nvSpPr>
            <p:spPr>
              <a:xfrm>
                <a:off x="5254450" y="3401175"/>
                <a:ext cx="322250" cy="186950"/>
              </a:xfrm>
              <a:custGeom>
                <a:avLst/>
                <a:gdLst/>
                <a:ahLst/>
                <a:cxnLst/>
                <a:rect l="l" t="t" r="r" b="b"/>
                <a:pathLst>
                  <a:path w="12890" h="7478" extrusionOk="0">
                    <a:moveTo>
                      <a:pt x="12890" y="0"/>
                    </a:moveTo>
                    <a:lnTo>
                      <a:pt x="12890" y="0"/>
                    </a:lnTo>
                    <a:cubicBezTo>
                      <a:pt x="12834" y="28"/>
                      <a:pt x="12778" y="56"/>
                      <a:pt x="12751" y="84"/>
                    </a:cubicBezTo>
                    <a:cubicBezTo>
                      <a:pt x="12806" y="56"/>
                      <a:pt x="12834" y="28"/>
                      <a:pt x="12890" y="0"/>
                    </a:cubicBezTo>
                    <a:close/>
                    <a:moveTo>
                      <a:pt x="12751" y="84"/>
                    </a:moveTo>
                    <a:lnTo>
                      <a:pt x="12388" y="307"/>
                    </a:lnTo>
                    <a:lnTo>
                      <a:pt x="11021" y="1116"/>
                    </a:lnTo>
                    <a:cubicBezTo>
                      <a:pt x="9877" y="1814"/>
                      <a:pt x="8287" y="2790"/>
                      <a:pt x="6501" y="3795"/>
                    </a:cubicBezTo>
                    <a:cubicBezTo>
                      <a:pt x="4716" y="4827"/>
                      <a:pt x="3098" y="5748"/>
                      <a:pt x="1898" y="6389"/>
                    </a:cubicBezTo>
                    <a:lnTo>
                      <a:pt x="503" y="7170"/>
                    </a:lnTo>
                    <a:lnTo>
                      <a:pt x="140" y="7394"/>
                    </a:lnTo>
                    <a:cubicBezTo>
                      <a:pt x="84" y="7421"/>
                      <a:pt x="57" y="7449"/>
                      <a:pt x="1" y="7477"/>
                    </a:cubicBezTo>
                    <a:cubicBezTo>
                      <a:pt x="57" y="7449"/>
                      <a:pt x="112" y="7449"/>
                      <a:pt x="140" y="7421"/>
                    </a:cubicBezTo>
                    <a:lnTo>
                      <a:pt x="531" y="7226"/>
                    </a:lnTo>
                    <a:lnTo>
                      <a:pt x="1954" y="6473"/>
                    </a:lnTo>
                    <a:cubicBezTo>
                      <a:pt x="3153" y="5831"/>
                      <a:pt x="4771" y="4938"/>
                      <a:pt x="6557" y="3906"/>
                    </a:cubicBezTo>
                    <a:cubicBezTo>
                      <a:pt x="8343" y="2874"/>
                      <a:pt x="9933" y="1897"/>
                      <a:pt x="11077" y="1200"/>
                    </a:cubicBezTo>
                    <a:lnTo>
                      <a:pt x="12416" y="335"/>
                    </a:lnTo>
                    <a:lnTo>
                      <a:pt x="12751" y="84"/>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696;p42"/>
              <p:cNvSpPr/>
              <p:nvPr/>
            </p:nvSpPr>
            <p:spPr>
              <a:xfrm>
                <a:off x="5506950" y="3404650"/>
                <a:ext cx="7700" cy="40475"/>
              </a:xfrm>
              <a:custGeom>
                <a:avLst/>
                <a:gdLst/>
                <a:ahLst/>
                <a:cxnLst/>
                <a:rect l="l" t="t" r="r" b="b"/>
                <a:pathLst>
                  <a:path w="308" h="1619" extrusionOk="0">
                    <a:moveTo>
                      <a:pt x="307" y="1"/>
                    </a:moveTo>
                    <a:cubicBezTo>
                      <a:pt x="112" y="224"/>
                      <a:pt x="28" y="503"/>
                      <a:pt x="28" y="782"/>
                    </a:cubicBezTo>
                    <a:cubicBezTo>
                      <a:pt x="0" y="1089"/>
                      <a:pt x="84" y="1368"/>
                      <a:pt x="251" y="1619"/>
                    </a:cubicBezTo>
                    <a:cubicBezTo>
                      <a:pt x="195" y="1340"/>
                      <a:pt x="140" y="1061"/>
                      <a:pt x="140" y="810"/>
                    </a:cubicBezTo>
                    <a:cubicBezTo>
                      <a:pt x="168" y="531"/>
                      <a:pt x="223" y="252"/>
                      <a:pt x="3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697;p42"/>
              <p:cNvSpPr/>
              <p:nvPr/>
            </p:nvSpPr>
            <p:spPr>
              <a:xfrm>
                <a:off x="5439275" y="3426975"/>
                <a:ext cx="3525" cy="21650"/>
              </a:xfrm>
              <a:custGeom>
                <a:avLst/>
                <a:gdLst/>
                <a:ahLst/>
                <a:cxnLst/>
                <a:rect l="l" t="t" r="r" b="b"/>
                <a:pathLst>
                  <a:path w="141" h="866" extrusionOk="0">
                    <a:moveTo>
                      <a:pt x="113" y="1"/>
                    </a:moveTo>
                    <a:cubicBezTo>
                      <a:pt x="29" y="280"/>
                      <a:pt x="1" y="586"/>
                      <a:pt x="57" y="865"/>
                    </a:cubicBezTo>
                    <a:cubicBezTo>
                      <a:pt x="85" y="865"/>
                      <a:pt x="140" y="698"/>
                      <a:pt x="140" y="447"/>
                    </a:cubicBezTo>
                    <a:cubicBezTo>
                      <a:pt x="140" y="196"/>
                      <a:pt x="140" y="1"/>
                      <a:pt x="1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698;p42"/>
              <p:cNvSpPr/>
              <p:nvPr/>
            </p:nvSpPr>
            <p:spPr>
              <a:xfrm>
                <a:off x="5420450" y="3432550"/>
                <a:ext cx="7000" cy="17475"/>
              </a:xfrm>
              <a:custGeom>
                <a:avLst/>
                <a:gdLst/>
                <a:ahLst/>
                <a:cxnLst/>
                <a:rect l="l" t="t" r="r" b="b"/>
                <a:pathLst>
                  <a:path w="280" h="699" extrusionOk="0">
                    <a:moveTo>
                      <a:pt x="252" y="1"/>
                    </a:moveTo>
                    <a:cubicBezTo>
                      <a:pt x="224" y="1"/>
                      <a:pt x="140" y="140"/>
                      <a:pt x="84" y="336"/>
                    </a:cubicBezTo>
                    <a:cubicBezTo>
                      <a:pt x="29" y="559"/>
                      <a:pt x="1" y="670"/>
                      <a:pt x="29" y="698"/>
                    </a:cubicBezTo>
                    <a:cubicBezTo>
                      <a:pt x="56" y="698"/>
                      <a:pt x="112" y="559"/>
                      <a:pt x="168" y="336"/>
                    </a:cubicBezTo>
                    <a:cubicBezTo>
                      <a:pt x="252" y="140"/>
                      <a:pt x="280" y="1"/>
                      <a:pt x="25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699;p42"/>
              <p:cNvSpPr/>
              <p:nvPr/>
            </p:nvSpPr>
            <p:spPr>
              <a:xfrm>
                <a:off x="5400225" y="3426275"/>
                <a:ext cx="20950" cy="11875"/>
              </a:xfrm>
              <a:custGeom>
                <a:avLst/>
                <a:gdLst/>
                <a:ahLst/>
                <a:cxnLst/>
                <a:rect l="l" t="t" r="r" b="b"/>
                <a:pathLst>
                  <a:path w="838" h="475" extrusionOk="0">
                    <a:moveTo>
                      <a:pt x="810" y="1"/>
                    </a:moveTo>
                    <a:cubicBezTo>
                      <a:pt x="810" y="1"/>
                      <a:pt x="614" y="57"/>
                      <a:pt x="391" y="196"/>
                    </a:cubicBezTo>
                    <a:cubicBezTo>
                      <a:pt x="168" y="308"/>
                      <a:pt x="1" y="419"/>
                      <a:pt x="29" y="475"/>
                    </a:cubicBezTo>
                    <a:cubicBezTo>
                      <a:pt x="168" y="419"/>
                      <a:pt x="308" y="363"/>
                      <a:pt x="447" y="280"/>
                    </a:cubicBezTo>
                    <a:cubicBezTo>
                      <a:pt x="670" y="168"/>
                      <a:pt x="838" y="29"/>
                      <a:pt x="8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700;p42"/>
              <p:cNvSpPr/>
              <p:nvPr/>
            </p:nvSpPr>
            <p:spPr>
              <a:xfrm>
                <a:off x="5389775" y="3415125"/>
                <a:ext cx="23725" cy="11875"/>
              </a:xfrm>
              <a:custGeom>
                <a:avLst/>
                <a:gdLst/>
                <a:ahLst/>
                <a:cxnLst/>
                <a:rect l="l" t="t" r="r" b="b"/>
                <a:pathLst>
                  <a:path w="949" h="475" extrusionOk="0">
                    <a:moveTo>
                      <a:pt x="949" y="0"/>
                    </a:moveTo>
                    <a:lnTo>
                      <a:pt x="949" y="0"/>
                    </a:lnTo>
                    <a:cubicBezTo>
                      <a:pt x="781" y="56"/>
                      <a:pt x="642" y="140"/>
                      <a:pt x="474" y="251"/>
                    </a:cubicBezTo>
                    <a:cubicBezTo>
                      <a:pt x="307" y="307"/>
                      <a:pt x="168" y="363"/>
                      <a:pt x="0" y="475"/>
                    </a:cubicBezTo>
                    <a:cubicBezTo>
                      <a:pt x="195" y="475"/>
                      <a:pt x="363" y="419"/>
                      <a:pt x="530" y="335"/>
                    </a:cubicBezTo>
                    <a:cubicBezTo>
                      <a:pt x="698" y="279"/>
                      <a:pt x="837" y="168"/>
                      <a:pt x="9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701;p42"/>
              <p:cNvSpPr/>
              <p:nvPr/>
            </p:nvSpPr>
            <p:spPr>
              <a:xfrm>
                <a:off x="5437625" y="3394200"/>
                <a:ext cx="30275" cy="36300"/>
              </a:xfrm>
              <a:custGeom>
                <a:avLst/>
                <a:gdLst/>
                <a:ahLst/>
                <a:cxnLst/>
                <a:rect l="l" t="t" r="r" b="b"/>
                <a:pathLst>
                  <a:path w="1211" h="1452" extrusionOk="0">
                    <a:moveTo>
                      <a:pt x="988" y="112"/>
                    </a:moveTo>
                    <a:cubicBezTo>
                      <a:pt x="1099" y="112"/>
                      <a:pt x="1127" y="224"/>
                      <a:pt x="1071" y="335"/>
                    </a:cubicBezTo>
                    <a:cubicBezTo>
                      <a:pt x="1016" y="419"/>
                      <a:pt x="932" y="530"/>
                      <a:pt x="848" y="614"/>
                    </a:cubicBezTo>
                    <a:cubicBezTo>
                      <a:pt x="737" y="754"/>
                      <a:pt x="597" y="921"/>
                      <a:pt x="458" y="1061"/>
                    </a:cubicBezTo>
                    <a:cubicBezTo>
                      <a:pt x="315" y="1160"/>
                      <a:pt x="194" y="1238"/>
                      <a:pt x="114" y="1290"/>
                    </a:cubicBezTo>
                    <a:lnTo>
                      <a:pt x="114" y="1290"/>
                    </a:lnTo>
                    <a:cubicBezTo>
                      <a:pt x="98" y="1166"/>
                      <a:pt x="103" y="1037"/>
                      <a:pt x="123" y="921"/>
                    </a:cubicBezTo>
                    <a:cubicBezTo>
                      <a:pt x="151" y="726"/>
                      <a:pt x="234" y="558"/>
                      <a:pt x="374" y="391"/>
                    </a:cubicBezTo>
                    <a:cubicBezTo>
                      <a:pt x="541" y="224"/>
                      <a:pt x="764" y="112"/>
                      <a:pt x="988" y="112"/>
                    </a:cubicBezTo>
                    <a:close/>
                    <a:moveTo>
                      <a:pt x="1016" y="0"/>
                    </a:moveTo>
                    <a:cubicBezTo>
                      <a:pt x="513" y="28"/>
                      <a:pt x="123" y="419"/>
                      <a:pt x="39" y="893"/>
                    </a:cubicBezTo>
                    <a:cubicBezTo>
                      <a:pt x="39" y="1033"/>
                      <a:pt x="39" y="1200"/>
                      <a:pt x="67" y="1312"/>
                    </a:cubicBezTo>
                    <a:cubicBezTo>
                      <a:pt x="68" y="1314"/>
                      <a:pt x="69" y="1317"/>
                      <a:pt x="71" y="1319"/>
                    </a:cubicBezTo>
                    <a:lnTo>
                      <a:pt x="71" y="1319"/>
                    </a:lnTo>
                    <a:cubicBezTo>
                      <a:pt x="23" y="1351"/>
                      <a:pt x="0" y="1367"/>
                      <a:pt x="11" y="1367"/>
                    </a:cubicBezTo>
                    <a:cubicBezTo>
                      <a:pt x="34" y="1360"/>
                      <a:pt x="57" y="1351"/>
                      <a:pt x="80" y="1342"/>
                    </a:cubicBezTo>
                    <a:lnTo>
                      <a:pt x="80" y="1342"/>
                    </a:lnTo>
                    <a:cubicBezTo>
                      <a:pt x="97" y="1387"/>
                      <a:pt x="105" y="1428"/>
                      <a:pt x="151" y="1451"/>
                    </a:cubicBezTo>
                    <a:cubicBezTo>
                      <a:pt x="137" y="1410"/>
                      <a:pt x="127" y="1368"/>
                      <a:pt x="119" y="1324"/>
                    </a:cubicBezTo>
                    <a:lnTo>
                      <a:pt x="119" y="1324"/>
                    </a:lnTo>
                    <a:cubicBezTo>
                      <a:pt x="250" y="1263"/>
                      <a:pt x="376" y="1176"/>
                      <a:pt x="485" y="1088"/>
                    </a:cubicBezTo>
                    <a:cubicBezTo>
                      <a:pt x="653" y="977"/>
                      <a:pt x="792" y="837"/>
                      <a:pt x="932" y="670"/>
                    </a:cubicBezTo>
                    <a:cubicBezTo>
                      <a:pt x="1016" y="586"/>
                      <a:pt x="1099" y="475"/>
                      <a:pt x="1155" y="391"/>
                    </a:cubicBezTo>
                    <a:cubicBezTo>
                      <a:pt x="1211" y="307"/>
                      <a:pt x="1211" y="224"/>
                      <a:pt x="1211" y="168"/>
                    </a:cubicBezTo>
                    <a:cubicBezTo>
                      <a:pt x="1183" y="56"/>
                      <a:pt x="1099" y="0"/>
                      <a:pt x="1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702;p42"/>
              <p:cNvSpPr/>
              <p:nvPr/>
            </p:nvSpPr>
            <p:spPr>
              <a:xfrm>
                <a:off x="5412775" y="3409375"/>
                <a:ext cx="28625" cy="18775"/>
              </a:xfrm>
              <a:custGeom>
                <a:avLst/>
                <a:gdLst/>
                <a:ahLst/>
                <a:cxnLst/>
                <a:rect l="l" t="t" r="r" b="b"/>
                <a:pathLst>
                  <a:path w="1145" h="751" extrusionOk="0">
                    <a:moveTo>
                      <a:pt x="377" y="0"/>
                    </a:moveTo>
                    <a:cubicBezTo>
                      <a:pt x="287" y="0"/>
                      <a:pt x="196" y="21"/>
                      <a:pt x="112" y="63"/>
                    </a:cubicBezTo>
                    <a:cubicBezTo>
                      <a:pt x="1" y="147"/>
                      <a:pt x="1" y="286"/>
                      <a:pt x="85" y="370"/>
                    </a:cubicBezTo>
                    <a:cubicBezTo>
                      <a:pt x="140" y="454"/>
                      <a:pt x="196" y="509"/>
                      <a:pt x="280" y="537"/>
                    </a:cubicBezTo>
                    <a:cubicBezTo>
                      <a:pt x="419" y="621"/>
                      <a:pt x="559" y="677"/>
                      <a:pt x="698" y="705"/>
                    </a:cubicBezTo>
                    <a:cubicBezTo>
                      <a:pt x="764" y="737"/>
                      <a:pt x="839" y="751"/>
                      <a:pt x="918" y="751"/>
                    </a:cubicBezTo>
                    <a:cubicBezTo>
                      <a:pt x="973" y="751"/>
                      <a:pt x="1031" y="744"/>
                      <a:pt x="1089" y="733"/>
                    </a:cubicBezTo>
                    <a:cubicBezTo>
                      <a:pt x="1089" y="733"/>
                      <a:pt x="949" y="705"/>
                      <a:pt x="726" y="649"/>
                    </a:cubicBezTo>
                    <a:cubicBezTo>
                      <a:pt x="587" y="593"/>
                      <a:pt x="447" y="537"/>
                      <a:pt x="336" y="454"/>
                    </a:cubicBezTo>
                    <a:cubicBezTo>
                      <a:pt x="224" y="398"/>
                      <a:pt x="57" y="230"/>
                      <a:pt x="168" y="147"/>
                    </a:cubicBezTo>
                    <a:cubicBezTo>
                      <a:pt x="231" y="122"/>
                      <a:pt x="299" y="108"/>
                      <a:pt x="368" y="108"/>
                    </a:cubicBezTo>
                    <a:cubicBezTo>
                      <a:pt x="453" y="108"/>
                      <a:pt x="538" y="128"/>
                      <a:pt x="615" y="175"/>
                    </a:cubicBezTo>
                    <a:cubicBezTo>
                      <a:pt x="726" y="230"/>
                      <a:pt x="838" y="314"/>
                      <a:pt x="921" y="398"/>
                    </a:cubicBezTo>
                    <a:cubicBezTo>
                      <a:pt x="1005" y="509"/>
                      <a:pt x="1089" y="621"/>
                      <a:pt x="1145" y="733"/>
                    </a:cubicBezTo>
                    <a:cubicBezTo>
                      <a:pt x="1145" y="593"/>
                      <a:pt x="1089" y="454"/>
                      <a:pt x="1005" y="342"/>
                    </a:cubicBezTo>
                    <a:cubicBezTo>
                      <a:pt x="894" y="230"/>
                      <a:pt x="782" y="119"/>
                      <a:pt x="642" y="63"/>
                    </a:cubicBezTo>
                    <a:cubicBezTo>
                      <a:pt x="559" y="21"/>
                      <a:pt x="468" y="0"/>
                      <a:pt x="3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703;p42"/>
              <p:cNvSpPr/>
              <p:nvPr/>
            </p:nvSpPr>
            <p:spPr>
              <a:xfrm>
                <a:off x="5228650" y="3517975"/>
                <a:ext cx="98375" cy="30400"/>
              </a:xfrm>
              <a:custGeom>
                <a:avLst/>
                <a:gdLst/>
                <a:ahLst/>
                <a:cxnLst/>
                <a:rect l="l" t="t" r="r" b="b"/>
                <a:pathLst>
                  <a:path w="3935" h="1216" extrusionOk="0">
                    <a:moveTo>
                      <a:pt x="1705" y="1"/>
                    </a:moveTo>
                    <a:cubicBezTo>
                      <a:pt x="1309" y="1"/>
                      <a:pt x="908" y="88"/>
                      <a:pt x="531" y="266"/>
                    </a:cubicBezTo>
                    <a:cubicBezTo>
                      <a:pt x="391" y="322"/>
                      <a:pt x="252" y="434"/>
                      <a:pt x="112" y="518"/>
                    </a:cubicBezTo>
                    <a:cubicBezTo>
                      <a:pt x="84" y="545"/>
                      <a:pt x="28" y="573"/>
                      <a:pt x="0" y="629"/>
                    </a:cubicBezTo>
                    <a:cubicBezTo>
                      <a:pt x="0" y="631"/>
                      <a:pt x="2" y="632"/>
                      <a:pt x="4" y="632"/>
                    </a:cubicBezTo>
                    <a:cubicBezTo>
                      <a:pt x="30" y="632"/>
                      <a:pt x="223" y="477"/>
                      <a:pt x="558" y="322"/>
                    </a:cubicBezTo>
                    <a:cubicBezTo>
                      <a:pt x="913" y="170"/>
                      <a:pt x="1290" y="95"/>
                      <a:pt x="1664" y="95"/>
                    </a:cubicBezTo>
                    <a:cubicBezTo>
                      <a:pt x="2318" y="95"/>
                      <a:pt x="2963" y="325"/>
                      <a:pt x="3460" y="769"/>
                    </a:cubicBezTo>
                    <a:cubicBezTo>
                      <a:pt x="3767" y="1020"/>
                      <a:pt x="3906" y="1215"/>
                      <a:pt x="3934" y="1215"/>
                    </a:cubicBezTo>
                    <a:cubicBezTo>
                      <a:pt x="3906" y="1159"/>
                      <a:pt x="3878" y="1103"/>
                      <a:pt x="3851" y="1048"/>
                    </a:cubicBezTo>
                    <a:cubicBezTo>
                      <a:pt x="3739" y="936"/>
                      <a:pt x="3627" y="824"/>
                      <a:pt x="3516" y="713"/>
                    </a:cubicBezTo>
                    <a:cubicBezTo>
                      <a:pt x="3011" y="243"/>
                      <a:pt x="2364" y="1"/>
                      <a:pt x="17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704;p42"/>
              <p:cNvSpPr/>
              <p:nvPr/>
            </p:nvSpPr>
            <p:spPr>
              <a:xfrm>
                <a:off x="5340950" y="3485525"/>
                <a:ext cx="55125" cy="31450"/>
              </a:xfrm>
              <a:custGeom>
                <a:avLst/>
                <a:gdLst/>
                <a:ahLst/>
                <a:cxnLst/>
                <a:rect l="l" t="t" r="r" b="b"/>
                <a:pathLst>
                  <a:path w="2205" h="1258" extrusionOk="0">
                    <a:moveTo>
                      <a:pt x="2198" y="0"/>
                    </a:moveTo>
                    <a:cubicBezTo>
                      <a:pt x="2136" y="0"/>
                      <a:pt x="1676" y="297"/>
                      <a:pt x="1088" y="644"/>
                    </a:cubicBezTo>
                    <a:cubicBezTo>
                      <a:pt x="474" y="979"/>
                      <a:pt x="0" y="1230"/>
                      <a:pt x="0" y="1258"/>
                    </a:cubicBezTo>
                    <a:cubicBezTo>
                      <a:pt x="391" y="1118"/>
                      <a:pt x="781" y="951"/>
                      <a:pt x="1172" y="728"/>
                    </a:cubicBezTo>
                    <a:cubicBezTo>
                      <a:pt x="1535" y="532"/>
                      <a:pt x="1897" y="281"/>
                      <a:pt x="2204" y="2"/>
                    </a:cubicBezTo>
                    <a:cubicBezTo>
                      <a:pt x="2203" y="1"/>
                      <a:pt x="2201" y="0"/>
                      <a:pt x="219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705;p42"/>
              <p:cNvSpPr/>
              <p:nvPr/>
            </p:nvSpPr>
            <p:spPr>
              <a:xfrm>
                <a:off x="5303975" y="3538175"/>
                <a:ext cx="11875" cy="8225"/>
              </a:xfrm>
              <a:custGeom>
                <a:avLst/>
                <a:gdLst/>
                <a:ahLst/>
                <a:cxnLst/>
                <a:rect l="l" t="t" r="r" b="b"/>
                <a:pathLst>
                  <a:path w="475" h="329" extrusionOk="0">
                    <a:moveTo>
                      <a:pt x="42" y="1"/>
                    </a:moveTo>
                    <a:cubicBezTo>
                      <a:pt x="16" y="1"/>
                      <a:pt x="1" y="7"/>
                      <a:pt x="1" y="16"/>
                    </a:cubicBezTo>
                    <a:cubicBezTo>
                      <a:pt x="1" y="44"/>
                      <a:pt x="84" y="100"/>
                      <a:pt x="196" y="184"/>
                    </a:cubicBezTo>
                    <a:cubicBezTo>
                      <a:pt x="317" y="256"/>
                      <a:pt x="396" y="329"/>
                      <a:pt x="433" y="329"/>
                    </a:cubicBezTo>
                    <a:cubicBezTo>
                      <a:pt x="438" y="329"/>
                      <a:pt x="443" y="327"/>
                      <a:pt x="447" y="323"/>
                    </a:cubicBezTo>
                    <a:cubicBezTo>
                      <a:pt x="475" y="323"/>
                      <a:pt x="419" y="184"/>
                      <a:pt x="280" y="100"/>
                    </a:cubicBezTo>
                    <a:cubicBezTo>
                      <a:pt x="187" y="26"/>
                      <a:pt x="94"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706;p42"/>
              <p:cNvSpPr/>
              <p:nvPr/>
            </p:nvSpPr>
            <p:spPr>
              <a:xfrm>
                <a:off x="5279575" y="3528700"/>
                <a:ext cx="11175" cy="4150"/>
              </a:xfrm>
              <a:custGeom>
                <a:avLst/>
                <a:gdLst/>
                <a:ahLst/>
                <a:cxnLst/>
                <a:rect l="l" t="t" r="r" b="b"/>
                <a:pathLst>
                  <a:path w="447" h="166" extrusionOk="0">
                    <a:moveTo>
                      <a:pt x="96" y="1"/>
                    </a:moveTo>
                    <a:cubicBezTo>
                      <a:pt x="37" y="1"/>
                      <a:pt x="0" y="17"/>
                      <a:pt x="0" y="33"/>
                    </a:cubicBezTo>
                    <a:cubicBezTo>
                      <a:pt x="0" y="61"/>
                      <a:pt x="84" y="89"/>
                      <a:pt x="223" y="144"/>
                    </a:cubicBezTo>
                    <a:cubicBezTo>
                      <a:pt x="279" y="158"/>
                      <a:pt x="335" y="165"/>
                      <a:pt x="377" y="165"/>
                    </a:cubicBezTo>
                    <a:cubicBezTo>
                      <a:pt x="419" y="165"/>
                      <a:pt x="446" y="158"/>
                      <a:pt x="446" y="144"/>
                    </a:cubicBezTo>
                    <a:cubicBezTo>
                      <a:pt x="446" y="89"/>
                      <a:pt x="363" y="61"/>
                      <a:pt x="251" y="33"/>
                    </a:cubicBezTo>
                    <a:cubicBezTo>
                      <a:pt x="192" y="9"/>
                      <a:pt x="138" y="1"/>
                      <a:pt x="9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707;p42"/>
              <p:cNvSpPr/>
              <p:nvPr/>
            </p:nvSpPr>
            <p:spPr>
              <a:xfrm>
                <a:off x="5254450" y="3528525"/>
                <a:ext cx="13275" cy="4625"/>
              </a:xfrm>
              <a:custGeom>
                <a:avLst/>
                <a:gdLst/>
                <a:ahLst/>
                <a:cxnLst/>
                <a:rect l="l" t="t" r="r" b="b"/>
                <a:pathLst>
                  <a:path w="531" h="185" extrusionOk="0">
                    <a:moveTo>
                      <a:pt x="373" y="1"/>
                    </a:moveTo>
                    <a:cubicBezTo>
                      <a:pt x="338" y="1"/>
                      <a:pt x="297" y="4"/>
                      <a:pt x="252" y="12"/>
                    </a:cubicBezTo>
                    <a:cubicBezTo>
                      <a:pt x="84" y="40"/>
                      <a:pt x="1" y="151"/>
                      <a:pt x="29" y="179"/>
                    </a:cubicBezTo>
                    <a:cubicBezTo>
                      <a:pt x="29" y="183"/>
                      <a:pt x="31" y="185"/>
                      <a:pt x="35" y="185"/>
                    </a:cubicBezTo>
                    <a:cubicBezTo>
                      <a:pt x="61" y="185"/>
                      <a:pt x="160" y="123"/>
                      <a:pt x="280" y="123"/>
                    </a:cubicBezTo>
                    <a:cubicBezTo>
                      <a:pt x="419" y="96"/>
                      <a:pt x="531" y="123"/>
                      <a:pt x="531" y="68"/>
                    </a:cubicBezTo>
                    <a:cubicBezTo>
                      <a:pt x="531" y="27"/>
                      <a:pt x="471" y="1"/>
                      <a:pt x="3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708;p42"/>
              <p:cNvSpPr/>
              <p:nvPr/>
            </p:nvSpPr>
            <p:spPr>
              <a:xfrm>
                <a:off x="5238425" y="3535500"/>
                <a:ext cx="7000" cy="2700"/>
              </a:xfrm>
              <a:custGeom>
                <a:avLst/>
                <a:gdLst/>
                <a:ahLst/>
                <a:cxnLst/>
                <a:rect l="l" t="t" r="r" b="b"/>
                <a:pathLst>
                  <a:path w="280" h="108" extrusionOk="0">
                    <a:moveTo>
                      <a:pt x="205" y="0"/>
                    </a:moveTo>
                    <a:cubicBezTo>
                      <a:pt x="186" y="0"/>
                      <a:pt x="164" y="4"/>
                      <a:pt x="140" y="12"/>
                    </a:cubicBezTo>
                    <a:cubicBezTo>
                      <a:pt x="56" y="12"/>
                      <a:pt x="0" y="40"/>
                      <a:pt x="0" y="68"/>
                    </a:cubicBezTo>
                    <a:cubicBezTo>
                      <a:pt x="0" y="87"/>
                      <a:pt x="28" y="107"/>
                      <a:pt x="74" y="107"/>
                    </a:cubicBezTo>
                    <a:cubicBezTo>
                      <a:pt x="93" y="107"/>
                      <a:pt x="115" y="104"/>
                      <a:pt x="140" y="96"/>
                    </a:cubicBezTo>
                    <a:cubicBezTo>
                      <a:pt x="223" y="96"/>
                      <a:pt x="279" y="68"/>
                      <a:pt x="279" y="40"/>
                    </a:cubicBezTo>
                    <a:cubicBezTo>
                      <a:pt x="279" y="20"/>
                      <a:pt x="251" y="0"/>
                      <a:pt x="2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709;p42"/>
              <p:cNvSpPr/>
              <p:nvPr/>
            </p:nvSpPr>
            <p:spPr>
              <a:xfrm>
                <a:off x="3867875" y="2519550"/>
                <a:ext cx="1507975" cy="914425"/>
              </a:xfrm>
              <a:custGeom>
                <a:avLst/>
                <a:gdLst/>
                <a:ahLst/>
                <a:cxnLst/>
                <a:rect l="l" t="t" r="r" b="b"/>
                <a:pathLst>
                  <a:path w="60319" h="36577" extrusionOk="0">
                    <a:moveTo>
                      <a:pt x="36660" y="1"/>
                    </a:moveTo>
                    <a:cubicBezTo>
                      <a:pt x="34037" y="1"/>
                      <a:pt x="31526" y="1061"/>
                      <a:pt x="29685" y="2930"/>
                    </a:cubicBezTo>
                    <a:lnTo>
                      <a:pt x="1" y="30941"/>
                    </a:lnTo>
                    <a:lnTo>
                      <a:pt x="21399" y="31220"/>
                    </a:lnTo>
                    <a:lnTo>
                      <a:pt x="36046" y="17968"/>
                    </a:lnTo>
                    <a:lnTo>
                      <a:pt x="50693" y="36577"/>
                    </a:lnTo>
                    <a:lnTo>
                      <a:pt x="60318" y="31025"/>
                    </a:lnTo>
                    <a:lnTo>
                      <a:pt x="45141" y="4911"/>
                    </a:lnTo>
                    <a:cubicBezTo>
                      <a:pt x="43383" y="1870"/>
                      <a:pt x="40147" y="1"/>
                      <a:pt x="3666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710;p42"/>
              <p:cNvSpPr/>
              <p:nvPr/>
            </p:nvSpPr>
            <p:spPr>
              <a:xfrm>
                <a:off x="3623750" y="3183550"/>
                <a:ext cx="1375450" cy="392700"/>
              </a:xfrm>
              <a:custGeom>
                <a:avLst/>
                <a:gdLst/>
                <a:ahLst/>
                <a:cxnLst/>
                <a:rect l="l" t="t" r="r" b="b"/>
                <a:pathLst>
                  <a:path w="55018" h="15708" extrusionOk="0">
                    <a:moveTo>
                      <a:pt x="15206" y="1"/>
                    </a:moveTo>
                    <a:cubicBezTo>
                      <a:pt x="14062" y="1"/>
                      <a:pt x="12946" y="252"/>
                      <a:pt x="11914" y="726"/>
                    </a:cubicBezTo>
                    <a:lnTo>
                      <a:pt x="1033" y="5776"/>
                    </a:lnTo>
                    <a:cubicBezTo>
                      <a:pt x="894" y="6167"/>
                      <a:pt x="1" y="15708"/>
                      <a:pt x="12862" y="15708"/>
                    </a:cubicBezTo>
                    <a:lnTo>
                      <a:pt x="47150" y="15708"/>
                    </a:lnTo>
                    <a:cubicBezTo>
                      <a:pt x="51502" y="15708"/>
                      <a:pt x="55018" y="12193"/>
                      <a:pt x="55018" y="7868"/>
                    </a:cubicBezTo>
                    <a:cubicBezTo>
                      <a:pt x="55018" y="3516"/>
                      <a:pt x="51502" y="1"/>
                      <a:pt x="47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711;p42"/>
              <p:cNvSpPr/>
              <p:nvPr/>
            </p:nvSpPr>
            <p:spPr>
              <a:xfrm>
                <a:off x="4087575" y="3180075"/>
                <a:ext cx="790975" cy="7000"/>
              </a:xfrm>
              <a:custGeom>
                <a:avLst/>
                <a:gdLst/>
                <a:ahLst/>
                <a:cxnLst/>
                <a:rect l="l" t="t" r="r" b="b"/>
                <a:pathLst>
                  <a:path w="31639" h="280" extrusionOk="0">
                    <a:moveTo>
                      <a:pt x="15820" y="0"/>
                    </a:moveTo>
                    <a:cubicBezTo>
                      <a:pt x="7087" y="0"/>
                      <a:pt x="1" y="56"/>
                      <a:pt x="1" y="140"/>
                    </a:cubicBezTo>
                    <a:cubicBezTo>
                      <a:pt x="1" y="224"/>
                      <a:pt x="7087" y="279"/>
                      <a:pt x="15820" y="279"/>
                    </a:cubicBezTo>
                    <a:cubicBezTo>
                      <a:pt x="24552" y="279"/>
                      <a:pt x="31638" y="224"/>
                      <a:pt x="31638" y="140"/>
                    </a:cubicBezTo>
                    <a:cubicBezTo>
                      <a:pt x="31638" y="56"/>
                      <a:pt x="24552" y="0"/>
                      <a:pt x="158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712;p42"/>
              <p:cNvSpPr/>
              <p:nvPr/>
            </p:nvSpPr>
            <p:spPr>
              <a:xfrm>
                <a:off x="4741175" y="2805525"/>
                <a:ext cx="30650" cy="163250"/>
              </a:xfrm>
              <a:custGeom>
                <a:avLst/>
                <a:gdLst/>
                <a:ahLst/>
                <a:cxnLst/>
                <a:rect l="l" t="t" r="r" b="b"/>
                <a:pathLst>
                  <a:path w="1226" h="6530" extrusionOk="0">
                    <a:moveTo>
                      <a:pt x="191" y="0"/>
                    </a:moveTo>
                    <a:cubicBezTo>
                      <a:pt x="108" y="0"/>
                      <a:pt x="1" y="1496"/>
                      <a:pt x="277" y="3321"/>
                    </a:cubicBezTo>
                    <a:cubicBezTo>
                      <a:pt x="526" y="5116"/>
                      <a:pt x="1048" y="6529"/>
                      <a:pt x="1139" y="6529"/>
                    </a:cubicBezTo>
                    <a:cubicBezTo>
                      <a:pt x="1140" y="6529"/>
                      <a:pt x="1141" y="6529"/>
                      <a:pt x="1142" y="6529"/>
                    </a:cubicBezTo>
                    <a:cubicBezTo>
                      <a:pt x="1226" y="6501"/>
                      <a:pt x="807" y="5078"/>
                      <a:pt x="528" y="3265"/>
                    </a:cubicBezTo>
                    <a:cubicBezTo>
                      <a:pt x="277" y="1479"/>
                      <a:pt x="277" y="1"/>
                      <a:pt x="193" y="1"/>
                    </a:cubicBezTo>
                    <a:cubicBezTo>
                      <a:pt x="193" y="0"/>
                      <a:pt x="192" y="0"/>
                      <a:pt x="19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713;p42"/>
              <p:cNvSpPr/>
              <p:nvPr/>
            </p:nvSpPr>
            <p:spPr>
              <a:xfrm>
                <a:off x="4766925" y="2799950"/>
                <a:ext cx="19550" cy="167425"/>
              </a:xfrm>
              <a:custGeom>
                <a:avLst/>
                <a:gdLst/>
                <a:ahLst/>
                <a:cxnLst/>
                <a:rect l="l" t="t" r="r" b="b"/>
                <a:pathLst>
                  <a:path w="782" h="6697" extrusionOk="0">
                    <a:moveTo>
                      <a:pt x="642" y="0"/>
                    </a:moveTo>
                    <a:cubicBezTo>
                      <a:pt x="530" y="0"/>
                      <a:pt x="503" y="1507"/>
                      <a:pt x="363" y="3348"/>
                    </a:cubicBezTo>
                    <a:cubicBezTo>
                      <a:pt x="196" y="5190"/>
                      <a:pt x="0" y="6696"/>
                      <a:pt x="56" y="6696"/>
                    </a:cubicBezTo>
                    <a:cubicBezTo>
                      <a:pt x="57" y="6696"/>
                      <a:pt x="58" y="6696"/>
                      <a:pt x="59" y="6696"/>
                    </a:cubicBezTo>
                    <a:cubicBezTo>
                      <a:pt x="146" y="6696"/>
                      <a:pt x="476" y="5228"/>
                      <a:pt x="642" y="3376"/>
                    </a:cubicBezTo>
                    <a:cubicBezTo>
                      <a:pt x="782" y="1507"/>
                      <a:pt x="698" y="0"/>
                      <a:pt x="64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714;p42"/>
              <p:cNvSpPr/>
              <p:nvPr/>
            </p:nvSpPr>
            <p:spPr>
              <a:xfrm>
                <a:off x="4044350" y="1453075"/>
                <a:ext cx="595175" cy="321900"/>
              </a:xfrm>
              <a:custGeom>
                <a:avLst/>
                <a:gdLst/>
                <a:ahLst/>
                <a:cxnLst/>
                <a:rect l="l" t="t" r="r" b="b"/>
                <a:pathLst>
                  <a:path w="23807" h="12876" extrusionOk="0">
                    <a:moveTo>
                      <a:pt x="8548" y="0"/>
                    </a:moveTo>
                    <a:cubicBezTo>
                      <a:pt x="7906" y="0"/>
                      <a:pt x="7298" y="165"/>
                      <a:pt x="6863" y="616"/>
                    </a:cubicBezTo>
                    <a:cubicBezTo>
                      <a:pt x="6333" y="1146"/>
                      <a:pt x="6166" y="1955"/>
                      <a:pt x="5552" y="2346"/>
                    </a:cubicBezTo>
                    <a:cubicBezTo>
                      <a:pt x="5245" y="2544"/>
                      <a:pt x="4906" y="2605"/>
                      <a:pt x="4552" y="2605"/>
                    </a:cubicBezTo>
                    <a:cubicBezTo>
                      <a:pt x="3985" y="2605"/>
                      <a:pt x="3378" y="2448"/>
                      <a:pt x="2798" y="2448"/>
                    </a:cubicBezTo>
                    <a:cubicBezTo>
                      <a:pt x="2721" y="2448"/>
                      <a:pt x="2643" y="2451"/>
                      <a:pt x="2567" y="2457"/>
                    </a:cubicBezTo>
                    <a:cubicBezTo>
                      <a:pt x="1562" y="2569"/>
                      <a:pt x="698" y="3238"/>
                      <a:pt x="363" y="4187"/>
                    </a:cubicBezTo>
                    <a:cubicBezTo>
                      <a:pt x="0" y="5136"/>
                      <a:pt x="140" y="6196"/>
                      <a:pt x="698" y="7033"/>
                    </a:cubicBezTo>
                    <a:cubicBezTo>
                      <a:pt x="1004" y="7507"/>
                      <a:pt x="1451" y="7926"/>
                      <a:pt x="1590" y="8456"/>
                    </a:cubicBezTo>
                    <a:cubicBezTo>
                      <a:pt x="1758" y="9209"/>
                      <a:pt x="1339" y="9906"/>
                      <a:pt x="1088" y="10604"/>
                    </a:cubicBezTo>
                    <a:cubicBezTo>
                      <a:pt x="809" y="11301"/>
                      <a:pt x="725" y="12194"/>
                      <a:pt x="1311" y="12668"/>
                    </a:cubicBezTo>
                    <a:cubicBezTo>
                      <a:pt x="1499" y="12811"/>
                      <a:pt x="1710" y="12875"/>
                      <a:pt x="1915" y="12875"/>
                    </a:cubicBezTo>
                    <a:cubicBezTo>
                      <a:pt x="2471" y="12875"/>
                      <a:pt x="2991" y="12407"/>
                      <a:pt x="2929" y="11776"/>
                    </a:cubicBezTo>
                    <a:lnTo>
                      <a:pt x="17549" y="10185"/>
                    </a:lnTo>
                    <a:cubicBezTo>
                      <a:pt x="17780" y="10235"/>
                      <a:pt x="17999" y="10258"/>
                      <a:pt x="18205" y="10258"/>
                    </a:cubicBezTo>
                    <a:cubicBezTo>
                      <a:pt x="19838" y="10258"/>
                      <a:pt x="20698" y="8836"/>
                      <a:pt x="21120" y="8316"/>
                    </a:cubicBezTo>
                    <a:cubicBezTo>
                      <a:pt x="23806" y="4970"/>
                      <a:pt x="21243" y="243"/>
                      <a:pt x="17299" y="243"/>
                    </a:cubicBezTo>
                    <a:cubicBezTo>
                      <a:pt x="16902" y="243"/>
                      <a:pt x="16491" y="291"/>
                      <a:pt x="16070" y="393"/>
                    </a:cubicBezTo>
                    <a:cubicBezTo>
                      <a:pt x="15149" y="616"/>
                      <a:pt x="14284" y="1090"/>
                      <a:pt x="13336" y="1146"/>
                    </a:cubicBezTo>
                    <a:cubicBezTo>
                      <a:pt x="13284" y="1149"/>
                      <a:pt x="13233" y="1150"/>
                      <a:pt x="13182" y="1150"/>
                    </a:cubicBezTo>
                    <a:cubicBezTo>
                      <a:pt x="12097" y="1150"/>
                      <a:pt x="11084" y="600"/>
                      <a:pt x="10072" y="253"/>
                    </a:cubicBezTo>
                    <a:cubicBezTo>
                      <a:pt x="9589" y="105"/>
                      <a:pt x="9058" y="0"/>
                      <a:pt x="854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715;p42"/>
              <p:cNvSpPr/>
              <p:nvPr/>
            </p:nvSpPr>
            <p:spPr>
              <a:xfrm>
                <a:off x="4019925" y="1552150"/>
                <a:ext cx="488250" cy="734800"/>
              </a:xfrm>
              <a:custGeom>
                <a:avLst/>
                <a:gdLst/>
                <a:ahLst/>
                <a:cxnLst/>
                <a:rect l="l" t="t" r="r" b="b"/>
                <a:pathLst>
                  <a:path w="19530" h="29392" extrusionOk="0">
                    <a:moveTo>
                      <a:pt x="5078" y="1"/>
                    </a:moveTo>
                    <a:lnTo>
                      <a:pt x="4799" y="1480"/>
                    </a:lnTo>
                    <a:lnTo>
                      <a:pt x="503" y="23715"/>
                    </a:lnTo>
                    <a:cubicBezTo>
                      <a:pt x="1" y="26310"/>
                      <a:pt x="1814" y="28793"/>
                      <a:pt x="4576" y="29295"/>
                    </a:cubicBezTo>
                    <a:cubicBezTo>
                      <a:pt x="4920" y="29360"/>
                      <a:pt x="5263" y="29392"/>
                      <a:pt x="5600" y="29392"/>
                    </a:cubicBezTo>
                    <a:cubicBezTo>
                      <a:pt x="8001" y="29392"/>
                      <a:pt x="10141" y="27803"/>
                      <a:pt x="10630" y="25529"/>
                    </a:cubicBezTo>
                    <a:cubicBezTo>
                      <a:pt x="11216" y="22794"/>
                      <a:pt x="11858" y="19949"/>
                      <a:pt x="11858" y="19949"/>
                    </a:cubicBezTo>
                    <a:cubicBezTo>
                      <a:pt x="11858" y="19949"/>
                      <a:pt x="11870" y="19949"/>
                      <a:pt x="11895" y="19949"/>
                    </a:cubicBezTo>
                    <a:cubicBezTo>
                      <a:pt x="12283" y="19949"/>
                      <a:pt x="15611" y="19826"/>
                      <a:pt x="17186" y="15652"/>
                    </a:cubicBezTo>
                    <a:cubicBezTo>
                      <a:pt x="18023" y="13448"/>
                      <a:pt x="18693" y="9682"/>
                      <a:pt x="19139" y="6585"/>
                    </a:cubicBezTo>
                    <a:cubicBezTo>
                      <a:pt x="19530" y="3795"/>
                      <a:pt x="17521" y="1256"/>
                      <a:pt x="14731" y="977"/>
                    </a:cubicBezTo>
                    <a:lnTo>
                      <a:pt x="50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716;p42"/>
              <p:cNvSpPr/>
              <p:nvPr/>
            </p:nvSpPr>
            <p:spPr>
              <a:xfrm>
                <a:off x="4415400" y="1754900"/>
                <a:ext cx="32100" cy="29050"/>
              </a:xfrm>
              <a:custGeom>
                <a:avLst/>
                <a:gdLst/>
                <a:ahLst/>
                <a:cxnLst/>
                <a:rect l="l" t="t" r="r" b="b"/>
                <a:pathLst>
                  <a:path w="1284" h="1162" extrusionOk="0">
                    <a:moveTo>
                      <a:pt x="630" y="1"/>
                    </a:moveTo>
                    <a:cubicBezTo>
                      <a:pt x="357" y="1"/>
                      <a:pt x="103" y="209"/>
                      <a:pt x="28" y="484"/>
                    </a:cubicBezTo>
                    <a:cubicBezTo>
                      <a:pt x="0" y="819"/>
                      <a:pt x="223" y="1098"/>
                      <a:pt x="530" y="1153"/>
                    </a:cubicBezTo>
                    <a:cubicBezTo>
                      <a:pt x="565" y="1159"/>
                      <a:pt x="600" y="1162"/>
                      <a:pt x="633" y="1162"/>
                    </a:cubicBezTo>
                    <a:cubicBezTo>
                      <a:pt x="926" y="1162"/>
                      <a:pt x="1178" y="954"/>
                      <a:pt x="1228" y="679"/>
                    </a:cubicBezTo>
                    <a:cubicBezTo>
                      <a:pt x="1284" y="344"/>
                      <a:pt x="1060" y="65"/>
                      <a:pt x="726" y="10"/>
                    </a:cubicBezTo>
                    <a:cubicBezTo>
                      <a:pt x="694" y="4"/>
                      <a:pt x="662" y="1"/>
                      <a:pt x="63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717;p42"/>
              <p:cNvSpPr/>
              <p:nvPr/>
            </p:nvSpPr>
            <p:spPr>
              <a:xfrm>
                <a:off x="4409125" y="1738600"/>
                <a:ext cx="60000" cy="22400"/>
              </a:xfrm>
              <a:custGeom>
                <a:avLst/>
                <a:gdLst/>
                <a:ahLst/>
                <a:cxnLst/>
                <a:rect l="l" t="t" r="r" b="b"/>
                <a:pathLst>
                  <a:path w="2400" h="896" extrusionOk="0">
                    <a:moveTo>
                      <a:pt x="955" y="1"/>
                    </a:moveTo>
                    <a:cubicBezTo>
                      <a:pt x="740" y="1"/>
                      <a:pt x="527" y="44"/>
                      <a:pt x="335" y="131"/>
                    </a:cubicBezTo>
                    <a:cubicBezTo>
                      <a:pt x="112" y="243"/>
                      <a:pt x="0" y="355"/>
                      <a:pt x="28" y="410"/>
                    </a:cubicBezTo>
                    <a:cubicBezTo>
                      <a:pt x="37" y="424"/>
                      <a:pt x="60" y="430"/>
                      <a:pt x="94" y="430"/>
                    </a:cubicBezTo>
                    <a:cubicBezTo>
                      <a:pt x="213" y="430"/>
                      <a:pt x="472" y="363"/>
                      <a:pt x="801" y="363"/>
                    </a:cubicBezTo>
                    <a:cubicBezTo>
                      <a:pt x="942" y="363"/>
                      <a:pt x="1095" y="376"/>
                      <a:pt x="1256" y="410"/>
                    </a:cubicBezTo>
                    <a:cubicBezTo>
                      <a:pt x="1814" y="537"/>
                      <a:pt x="2188" y="896"/>
                      <a:pt x="2314" y="896"/>
                    </a:cubicBezTo>
                    <a:cubicBezTo>
                      <a:pt x="2326" y="896"/>
                      <a:pt x="2336" y="892"/>
                      <a:pt x="2344" y="885"/>
                    </a:cubicBezTo>
                    <a:cubicBezTo>
                      <a:pt x="2400" y="885"/>
                      <a:pt x="2344" y="717"/>
                      <a:pt x="2176" y="522"/>
                    </a:cubicBezTo>
                    <a:cubicBezTo>
                      <a:pt x="1953" y="271"/>
                      <a:pt x="1674" y="104"/>
                      <a:pt x="1339" y="48"/>
                    </a:cubicBezTo>
                    <a:cubicBezTo>
                      <a:pt x="1214" y="16"/>
                      <a:pt x="1084" y="1"/>
                      <a:pt x="9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718;p42"/>
              <p:cNvSpPr/>
              <p:nvPr/>
            </p:nvSpPr>
            <p:spPr>
              <a:xfrm>
                <a:off x="4263350" y="1724225"/>
                <a:ext cx="32100" cy="29050"/>
              </a:xfrm>
              <a:custGeom>
                <a:avLst/>
                <a:gdLst/>
                <a:ahLst/>
                <a:cxnLst/>
                <a:rect l="l" t="t" r="r" b="b"/>
                <a:pathLst>
                  <a:path w="1284" h="1162" extrusionOk="0">
                    <a:moveTo>
                      <a:pt x="651" y="0"/>
                    </a:moveTo>
                    <a:cubicBezTo>
                      <a:pt x="358" y="0"/>
                      <a:pt x="106" y="208"/>
                      <a:pt x="56" y="483"/>
                    </a:cubicBezTo>
                    <a:cubicBezTo>
                      <a:pt x="0" y="818"/>
                      <a:pt x="224" y="1097"/>
                      <a:pt x="558" y="1153"/>
                    </a:cubicBezTo>
                    <a:cubicBezTo>
                      <a:pt x="590" y="1159"/>
                      <a:pt x="622" y="1161"/>
                      <a:pt x="654" y="1161"/>
                    </a:cubicBezTo>
                    <a:cubicBezTo>
                      <a:pt x="926" y="1161"/>
                      <a:pt x="1181" y="954"/>
                      <a:pt x="1256" y="679"/>
                    </a:cubicBezTo>
                    <a:cubicBezTo>
                      <a:pt x="1284" y="344"/>
                      <a:pt x="1060" y="65"/>
                      <a:pt x="754" y="9"/>
                    </a:cubicBezTo>
                    <a:cubicBezTo>
                      <a:pt x="719" y="3"/>
                      <a:pt x="684" y="0"/>
                      <a:pt x="65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719;p42"/>
              <p:cNvSpPr/>
              <p:nvPr/>
            </p:nvSpPr>
            <p:spPr>
              <a:xfrm>
                <a:off x="4253575" y="1709300"/>
                <a:ext cx="59325" cy="22400"/>
              </a:xfrm>
              <a:custGeom>
                <a:avLst/>
                <a:gdLst/>
                <a:ahLst/>
                <a:cxnLst/>
                <a:rect l="l" t="t" r="r" b="b"/>
                <a:pathLst>
                  <a:path w="2373" h="896" extrusionOk="0">
                    <a:moveTo>
                      <a:pt x="937" y="1"/>
                    </a:moveTo>
                    <a:cubicBezTo>
                      <a:pt x="730" y="1"/>
                      <a:pt x="527" y="44"/>
                      <a:pt x="336" y="132"/>
                    </a:cubicBezTo>
                    <a:cubicBezTo>
                      <a:pt x="84" y="243"/>
                      <a:pt x="1" y="355"/>
                      <a:pt x="1" y="411"/>
                    </a:cubicBezTo>
                    <a:cubicBezTo>
                      <a:pt x="10" y="425"/>
                      <a:pt x="33" y="430"/>
                      <a:pt x="66" y="430"/>
                    </a:cubicBezTo>
                    <a:cubicBezTo>
                      <a:pt x="185" y="430"/>
                      <a:pt x="445" y="364"/>
                      <a:pt x="774" y="364"/>
                    </a:cubicBezTo>
                    <a:cubicBezTo>
                      <a:pt x="914" y="364"/>
                      <a:pt x="1068" y="376"/>
                      <a:pt x="1228" y="411"/>
                    </a:cubicBezTo>
                    <a:cubicBezTo>
                      <a:pt x="1812" y="538"/>
                      <a:pt x="2165" y="896"/>
                      <a:pt x="2308" y="896"/>
                    </a:cubicBezTo>
                    <a:cubicBezTo>
                      <a:pt x="2322" y="896"/>
                      <a:pt x="2334" y="892"/>
                      <a:pt x="2344" y="885"/>
                    </a:cubicBezTo>
                    <a:cubicBezTo>
                      <a:pt x="2372" y="857"/>
                      <a:pt x="2344" y="718"/>
                      <a:pt x="2177" y="522"/>
                    </a:cubicBezTo>
                    <a:cubicBezTo>
                      <a:pt x="1954" y="271"/>
                      <a:pt x="1647" y="104"/>
                      <a:pt x="1312" y="48"/>
                    </a:cubicBezTo>
                    <a:cubicBezTo>
                      <a:pt x="1186" y="17"/>
                      <a:pt x="1061" y="1"/>
                      <a:pt x="9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720;p42"/>
              <p:cNvSpPr/>
              <p:nvPr/>
            </p:nvSpPr>
            <p:spPr>
              <a:xfrm>
                <a:off x="4344250" y="1727925"/>
                <a:ext cx="43975" cy="138825"/>
              </a:xfrm>
              <a:custGeom>
                <a:avLst/>
                <a:gdLst/>
                <a:ahLst/>
                <a:cxnLst/>
                <a:rect l="l" t="t" r="r" b="b"/>
                <a:pathLst>
                  <a:path w="1759" h="5553" extrusionOk="0">
                    <a:moveTo>
                      <a:pt x="839" y="0"/>
                    </a:moveTo>
                    <a:cubicBezTo>
                      <a:pt x="839" y="0"/>
                      <a:pt x="838" y="0"/>
                      <a:pt x="838" y="0"/>
                    </a:cubicBezTo>
                    <a:cubicBezTo>
                      <a:pt x="754" y="0"/>
                      <a:pt x="921" y="1535"/>
                      <a:pt x="1228" y="3432"/>
                    </a:cubicBezTo>
                    <a:cubicBezTo>
                      <a:pt x="1312" y="3906"/>
                      <a:pt x="1396" y="4353"/>
                      <a:pt x="1451" y="4771"/>
                    </a:cubicBezTo>
                    <a:cubicBezTo>
                      <a:pt x="1507" y="4911"/>
                      <a:pt x="1507" y="5106"/>
                      <a:pt x="1451" y="5273"/>
                    </a:cubicBezTo>
                    <a:cubicBezTo>
                      <a:pt x="1396" y="5357"/>
                      <a:pt x="1256" y="5357"/>
                      <a:pt x="1089" y="5357"/>
                    </a:cubicBezTo>
                    <a:cubicBezTo>
                      <a:pt x="876" y="5324"/>
                      <a:pt x="664" y="5311"/>
                      <a:pt x="451" y="5311"/>
                    </a:cubicBezTo>
                    <a:cubicBezTo>
                      <a:pt x="301" y="5311"/>
                      <a:pt x="151" y="5318"/>
                      <a:pt x="1" y="5329"/>
                    </a:cubicBezTo>
                    <a:cubicBezTo>
                      <a:pt x="363" y="5441"/>
                      <a:pt x="698" y="5524"/>
                      <a:pt x="1061" y="5552"/>
                    </a:cubicBezTo>
                    <a:lnTo>
                      <a:pt x="1340" y="5552"/>
                    </a:lnTo>
                    <a:cubicBezTo>
                      <a:pt x="1479" y="5552"/>
                      <a:pt x="1591" y="5469"/>
                      <a:pt x="1647" y="5385"/>
                    </a:cubicBezTo>
                    <a:cubicBezTo>
                      <a:pt x="1758" y="5162"/>
                      <a:pt x="1758" y="4939"/>
                      <a:pt x="1702" y="4715"/>
                    </a:cubicBezTo>
                    <a:cubicBezTo>
                      <a:pt x="1647" y="4297"/>
                      <a:pt x="1563" y="3851"/>
                      <a:pt x="1507" y="3404"/>
                    </a:cubicBezTo>
                    <a:cubicBezTo>
                      <a:pt x="1203" y="1524"/>
                      <a:pt x="899" y="0"/>
                      <a:pt x="8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721;p42"/>
              <p:cNvSpPr/>
              <p:nvPr/>
            </p:nvSpPr>
            <p:spPr>
              <a:xfrm>
                <a:off x="4171275" y="1977625"/>
                <a:ext cx="145100" cy="99750"/>
              </a:xfrm>
              <a:custGeom>
                <a:avLst/>
                <a:gdLst/>
                <a:ahLst/>
                <a:cxnLst/>
                <a:rect l="l" t="t" r="r" b="b"/>
                <a:pathLst>
                  <a:path w="5804" h="3990" extrusionOk="0">
                    <a:moveTo>
                      <a:pt x="1" y="0"/>
                    </a:moveTo>
                    <a:cubicBezTo>
                      <a:pt x="1" y="1"/>
                      <a:pt x="838" y="3460"/>
                      <a:pt x="5525" y="3990"/>
                    </a:cubicBezTo>
                    <a:lnTo>
                      <a:pt x="5804" y="2930"/>
                    </a:lnTo>
                    <a:cubicBezTo>
                      <a:pt x="3655" y="2511"/>
                      <a:pt x="1647" y="1507"/>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722;p42"/>
              <p:cNvSpPr/>
              <p:nvPr/>
            </p:nvSpPr>
            <p:spPr>
              <a:xfrm>
                <a:off x="4289850" y="1862450"/>
                <a:ext cx="48150" cy="53725"/>
              </a:xfrm>
              <a:custGeom>
                <a:avLst/>
                <a:gdLst/>
                <a:ahLst/>
                <a:cxnLst/>
                <a:rect l="l" t="t" r="r" b="b"/>
                <a:pathLst>
                  <a:path w="1926" h="2149" extrusionOk="0">
                    <a:moveTo>
                      <a:pt x="216" y="1"/>
                    </a:moveTo>
                    <a:cubicBezTo>
                      <a:pt x="180" y="1"/>
                      <a:pt x="82" y="164"/>
                      <a:pt x="56" y="422"/>
                    </a:cubicBezTo>
                    <a:cubicBezTo>
                      <a:pt x="0" y="813"/>
                      <a:pt x="140" y="1204"/>
                      <a:pt x="363" y="1511"/>
                    </a:cubicBezTo>
                    <a:cubicBezTo>
                      <a:pt x="642" y="1845"/>
                      <a:pt x="1005" y="2068"/>
                      <a:pt x="1395" y="2124"/>
                    </a:cubicBezTo>
                    <a:cubicBezTo>
                      <a:pt x="1491" y="2142"/>
                      <a:pt x="1575" y="2148"/>
                      <a:pt x="1646" y="2148"/>
                    </a:cubicBezTo>
                    <a:cubicBezTo>
                      <a:pt x="1805" y="2148"/>
                      <a:pt x="1898" y="2116"/>
                      <a:pt x="1898" y="2096"/>
                    </a:cubicBezTo>
                    <a:cubicBezTo>
                      <a:pt x="1926" y="2013"/>
                      <a:pt x="1172" y="1929"/>
                      <a:pt x="698" y="1315"/>
                    </a:cubicBezTo>
                    <a:cubicBezTo>
                      <a:pt x="196" y="701"/>
                      <a:pt x="335" y="4"/>
                      <a:pt x="224" y="4"/>
                    </a:cubicBezTo>
                    <a:cubicBezTo>
                      <a:pt x="222" y="2"/>
                      <a:pt x="219" y="1"/>
                      <a:pt x="21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723;p42"/>
              <p:cNvSpPr/>
              <p:nvPr/>
            </p:nvSpPr>
            <p:spPr>
              <a:xfrm>
                <a:off x="4254275" y="1650625"/>
                <a:ext cx="75350" cy="21350"/>
              </a:xfrm>
              <a:custGeom>
                <a:avLst/>
                <a:gdLst/>
                <a:ahLst/>
                <a:cxnLst/>
                <a:rect l="l" t="t" r="r" b="b"/>
                <a:pathLst>
                  <a:path w="3014" h="854" extrusionOk="0">
                    <a:moveTo>
                      <a:pt x="1303" y="0"/>
                    </a:moveTo>
                    <a:cubicBezTo>
                      <a:pt x="1003" y="0"/>
                      <a:pt x="702" y="54"/>
                      <a:pt x="419" y="163"/>
                    </a:cubicBezTo>
                    <a:cubicBezTo>
                      <a:pt x="140" y="303"/>
                      <a:pt x="1" y="414"/>
                      <a:pt x="29" y="498"/>
                    </a:cubicBezTo>
                    <a:cubicBezTo>
                      <a:pt x="112" y="665"/>
                      <a:pt x="726" y="609"/>
                      <a:pt x="1507" y="665"/>
                    </a:cubicBezTo>
                    <a:cubicBezTo>
                      <a:pt x="2072" y="728"/>
                      <a:pt x="2559" y="854"/>
                      <a:pt x="2802" y="854"/>
                    </a:cubicBezTo>
                    <a:cubicBezTo>
                      <a:pt x="2883" y="854"/>
                      <a:pt x="2937" y="840"/>
                      <a:pt x="2958" y="805"/>
                    </a:cubicBezTo>
                    <a:cubicBezTo>
                      <a:pt x="3014" y="721"/>
                      <a:pt x="2902" y="554"/>
                      <a:pt x="2651" y="386"/>
                    </a:cubicBezTo>
                    <a:cubicBezTo>
                      <a:pt x="2243" y="131"/>
                      <a:pt x="1773" y="0"/>
                      <a:pt x="13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724;p42"/>
              <p:cNvSpPr/>
              <p:nvPr/>
            </p:nvSpPr>
            <p:spPr>
              <a:xfrm>
                <a:off x="4417475" y="1691125"/>
                <a:ext cx="55825" cy="23625"/>
              </a:xfrm>
              <a:custGeom>
                <a:avLst/>
                <a:gdLst/>
                <a:ahLst/>
                <a:cxnLst/>
                <a:rect l="l" t="t" r="r" b="b"/>
                <a:pathLst>
                  <a:path w="2233" h="945" extrusionOk="0">
                    <a:moveTo>
                      <a:pt x="893" y="1"/>
                    </a:moveTo>
                    <a:cubicBezTo>
                      <a:pt x="707" y="1"/>
                      <a:pt x="522" y="38"/>
                      <a:pt x="336" y="105"/>
                    </a:cubicBezTo>
                    <a:cubicBezTo>
                      <a:pt x="113" y="189"/>
                      <a:pt x="1" y="329"/>
                      <a:pt x="57" y="412"/>
                    </a:cubicBezTo>
                    <a:cubicBezTo>
                      <a:pt x="113" y="580"/>
                      <a:pt x="559" y="552"/>
                      <a:pt x="1089" y="691"/>
                    </a:cubicBezTo>
                    <a:cubicBezTo>
                      <a:pt x="1518" y="782"/>
                      <a:pt x="1855" y="945"/>
                      <a:pt x="2043" y="945"/>
                    </a:cubicBezTo>
                    <a:cubicBezTo>
                      <a:pt x="2087" y="945"/>
                      <a:pt x="2123" y="936"/>
                      <a:pt x="2149" y="914"/>
                    </a:cubicBezTo>
                    <a:cubicBezTo>
                      <a:pt x="2233" y="859"/>
                      <a:pt x="2205" y="691"/>
                      <a:pt x="2038" y="496"/>
                    </a:cubicBezTo>
                    <a:cubicBezTo>
                      <a:pt x="1842" y="273"/>
                      <a:pt x="1563" y="105"/>
                      <a:pt x="1256" y="50"/>
                    </a:cubicBezTo>
                    <a:cubicBezTo>
                      <a:pt x="1135" y="17"/>
                      <a:pt x="1014" y="1"/>
                      <a:pt x="8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725;p42"/>
              <p:cNvSpPr/>
              <p:nvPr/>
            </p:nvSpPr>
            <p:spPr>
              <a:xfrm>
                <a:off x="4084100" y="1531225"/>
                <a:ext cx="441525" cy="210025"/>
              </a:xfrm>
              <a:custGeom>
                <a:avLst/>
                <a:gdLst/>
                <a:ahLst/>
                <a:cxnLst/>
                <a:rect l="l" t="t" r="r" b="b"/>
                <a:pathLst>
                  <a:path w="17661" h="8401" extrusionOk="0">
                    <a:moveTo>
                      <a:pt x="1897" y="1"/>
                    </a:moveTo>
                    <a:cubicBezTo>
                      <a:pt x="1897" y="1"/>
                      <a:pt x="0" y="7952"/>
                      <a:pt x="1563" y="8371"/>
                    </a:cubicBezTo>
                    <a:cubicBezTo>
                      <a:pt x="1641" y="8391"/>
                      <a:pt x="1717" y="8401"/>
                      <a:pt x="1790" y="8401"/>
                    </a:cubicBezTo>
                    <a:cubicBezTo>
                      <a:pt x="3206" y="8401"/>
                      <a:pt x="3711" y="4744"/>
                      <a:pt x="3711" y="4744"/>
                    </a:cubicBezTo>
                    <a:cubicBezTo>
                      <a:pt x="5859" y="4493"/>
                      <a:pt x="6333" y="2400"/>
                      <a:pt x="6919" y="2065"/>
                    </a:cubicBezTo>
                    <a:cubicBezTo>
                      <a:pt x="6997" y="2025"/>
                      <a:pt x="7106" y="2005"/>
                      <a:pt x="7240" y="2005"/>
                    </a:cubicBezTo>
                    <a:cubicBezTo>
                      <a:pt x="8113" y="2005"/>
                      <a:pt x="10069" y="2837"/>
                      <a:pt x="11690" y="4046"/>
                    </a:cubicBezTo>
                    <a:cubicBezTo>
                      <a:pt x="13370" y="5282"/>
                      <a:pt x="14963" y="5535"/>
                      <a:pt x="15986" y="5535"/>
                    </a:cubicBezTo>
                    <a:cubicBezTo>
                      <a:pt x="16695" y="5535"/>
                      <a:pt x="17130" y="5413"/>
                      <a:pt x="17130" y="5413"/>
                    </a:cubicBezTo>
                    <a:lnTo>
                      <a:pt x="17660" y="3265"/>
                    </a:lnTo>
                    <a:lnTo>
                      <a:pt x="14703" y="1870"/>
                    </a:lnTo>
                    <a:lnTo>
                      <a:pt x="10769" y="615"/>
                    </a:lnTo>
                    <a:lnTo>
                      <a:pt x="6333" y="670"/>
                    </a:lnTo>
                    <a:lnTo>
                      <a:pt x="189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726;p42"/>
              <p:cNvSpPr/>
              <p:nvPr/>
            </p:nvSpPr>
            <p:spPr>
              <a:xfrm>
                <a:off x="4135000" y="1500050"/>
                <a:ext cx="33525" cy="21450"/>
              </a:xfrm>
              <a:custGeom>
                <a:avLst/>
                <a:gdLst/>
                <a:ahLst/>
                <a:cxnLst/>
                <a:rect l="l" t="t" r="r" b="b"/>
                <a:pathLst>
                  <a:path w="1341" h="858" extrusionOk="0">
                    <a:moveTo>
                      <a:pt x="186" y="1"/>
                    </a:moveTo>
                    <a:cubicBezTo>
                      <a:pt x="72" y="1"/>
                      <a:pt x="1" y="24"/>
                      <a:pt x="1" y="48"/>
                    </a:cubicBezTo>
                    <a:cubicBezTo>
                      <a:pt x="1" y="132"/>
                      <a:pt x="336" y="188"/>
                      <a:pt x="670" y="383"/>
                    </a:cubicBezTo>
                    <a:cubicBezTo>
                      <a:pt x="1005" y="606"/>
                      <a:pt x="1201" y="857"/>
                      <a:pt x="1284" y="857"/>
                    </a:cubicBezTo>
                    <a:cubicBezTo>
                      <a:pt x="1340" y="829"/>
                      <a:pt x="1201" y="439"/>
                      <a:pt x="810" y="188"/>
                    </a:cubicBezTo>
                    <a:cubicBezTo>
                      <a:pt x="570" y="44"/>
                      <a:pt x="339"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727;p42"/>
              <p:cNvSpPr/>
              <p:nvPr/>
            </p:nvSpPr>
            <p:spPr>
              <a:xfrm>
                <a:off x="4165750" y="1474700"/>
                <a:ext cx="11125" cy="51700"/>
              </a:xfrm>
              <a:custGeom>
                <a:avLst/>
                <a:gdLst/>
                <a:ahLst/>
                <a:cxnLst/>
                <a:rect l="l" t="t" r="r" b="b"/>
                <a:pathLst>
                  <a:path w="445" h="2068" extrusionOk="0">
                    <a:moveTo>
                      <a:pt x="355" y="1"/>
                    </a:moveTo>
                    <a:cubicBezTo>
                      <a:pt x="291" y="1"/>
                      <a:pt x="81" y="413"/>
                      <a:pt x="54" y="1034"/>
                    </a:cubicBezTo>
                    <a:cubicBezTo>
                      <a:pt x="0" y="1656"/>
                      <a:pt x="260" y="2068"/>
                      <a:pt x="327" y="2068"/>
                    </a:cubicBezTo>
                    <a:cubicBezTo>
                      <a:pt x="330" y="2068"/>
                      <a:pt x="332" y="2067"/>
                      <a:pt x="333" y="2067"/>
                    </a:cubicBezTo>
                    <a:cubicBezTo>
                      <a:pt x="417" y="2039"/>
                      <a:pt x="250" y="1620"/>
                      <a:pt x="277" y="1062"/>
                    </a:cubicBezTo>
                    <a:cubicBezTo>
                      <a:pt x="333" y="476"/>
                      <a:pt x="445" y="30"/>
                      <a:pt x="361" y="2"/>
                    </a:cubicBezTo>
                    <a:cubicBezTo>
                      <a:pt x="359" y="1"/>
                      <a:pt x="357" y="1"/>
                      <a:pt x="3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728;p42"/>
              <p:cNvSpPr/>
              <p:nvPr/>
            </p:nvSpPr>
            <p:spPr>
              <a:xfrm>
                <a:off x="4045725" y="1689350"/>
                <a:ext cx="88625" cy="106800"/>
              </a:xfrm>
              <a:custGeom>
                <a:avLst/>
                <a:gdLst/>
                <a:ahLst/>
                <a:cxnLst/>
                <a:rect l="l" t="t" r="r" b="b"/>
                <a:pathLst>
                  <a:path w="3545" h="4272" extrusionOk="0">
                    <a:moveTo>
                      <a:pt x="2142" y="0"/>
                    </a:moveTo>
                    <a:cubicBezTo>
                      <a:pt x="1484" y="0"/>
                      <a:pt x="784" y="341"/>
                      <a:pt x="503" y="1627"/>
                    </a:cubicBezTo>
                    <a:cubicBezTo>
                      <a:pt x="1" y="3923"/>
                      <a:pt x="1979" y="4271"/>
                      <a:pt x="2572" y="4271"/>
                    </a:cubicBezTo>
                    <a:cubicBezTo>
                      <a:pt x="2671" y="4271"/>
                      <a:pt x="2731" y="4262"/>
                      <a:pt x="2735" y="4250"/>
                    </a:cubicBezTo>
                    <a:cubicBezTo>
                      <a:pt x="2763" y="4166"/>
                      <a:pt x="3544" y="427"/>
                      <a:pt x="3544" y="427"/>
                    </a:cubicBezTo>
                    <a:cubicBezTo>
                      <a:pt x="3515" y="398"/>
                      <a:pt x="2853" y="0"/>
                      <a:pt x="21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729;p42"/>
              <p:cNvSpPr/>
              <p:nvPr/>
            </p:nvSpPr>
            <p:spPr>
              <a:xfrm>
                <a:off x="4072250" y="1710400"/>
                <a:ext cx="32800" cy="58975"/>
              </a:xfrm>
              <a:custGeom>
                <a:avLst/>
                <a:gdLst/>
                <a:ahLst/>
                <a:cxnLst/>
                <a:rect l="l" t="t" r="r" b="b"/>
                <a:pathLst>
                  <a:path w="1312" h="2359" extrusionOk="0">
                    <a:moveTo>
                      <a:pt x="940" y="0"/>
                    </a:moveTo>
                    <a:cubicBezTo>
                      <a:pt x="716" y="0"/>
                      <a:pt x="521" y="132"/>
                      <a:pt x="418" y="311"/>
                    </a:cubicBezTo>
                    <a:cubicBezTo>
                      <a:pt x="251" y="506"/>
                      <a:pt x="140" y="729"/>
                      <a:pt x="84" y="1008"/>
                    </a:cubicBezTo>
                    <a:cubicBezTo>
                      <a:pt x="0" y="1538"/>
                      <a:pt x="167" y="2096"/>
                      <a:pt x="530" y="2292"/>
                    </a:cubicBezTo>
                    <a:cubicBezTo>
                      <a:pt x="607" y="2338"/>
                      <a:pt x="684" y="2358"/>
                      <a:pt x="765" y="2358"/>
                    </a:cubicBezTo>
                    <a:cubicBezTo>
                      <a:pt x="832" y="2358"/>
                      <a:pt x="901" y="2345"/>
                      <a:pt x="976" y="2320"/>
                    </a:cubicBezTo>
                    <a:cubicBezTo>
                      <a:pt x="1060" y="2292"/>
                      <a:pt x="1088" y="2236"/>
                      <a:pt x="1088" y="2236"/>
                    </a:cubicBezTo>
                    <a:lnTo>
                      <a:pt x="1088" y="2236"/>
                    </a:lnTo>
                    <a:cubicBezTo>
                      <a:pt x="1088" y="2236"/>
                      <a:pt x="1032" y="2236"/>
                      <a:pt x="949" y="2264"/>
                    </a:cubicBezTo>
                    <a:cubicBezTo>
                      <a:pt x="911" y="2271"/>
                      <a:pt x="876" y="2275"/>
                      <a:pt x="842" y="2275"/>
                    </a:cubicBezTo>
                    <a:cubicBezTo>
                      <a:pt x="749" y="2275"/>
                      <a:pt x="668" y="2249"/>
                      <a:pt x="586" y="2208"/>
                    </a:cubicBezTo>
                    <a:cubicBezTo>
                      <a:pt x="335" y="2041"/>
                      <a:pt x="195" y="1538"/>
                      <a:pt x="279" y="1036"/>
                    </a:cubicBezTo>
                    <a:cubicBezTo>
                      <a:pt x="335" y="813"/>
                      <a:pt x="418" y="590"/>
                      <a:pt x="558" y="422"/>
                    </a:cubicBezTo>
                    <a:cubicBezTo>
                      <a:pt x="642" y="255"/>
                      <a:pt x="809" y="143"/>
                      <a:pt x="976" y="116"/>
                    </a:cubicBezTo>
                    <a:cubicBezTo>
                      <a:pt x="1116" y="116"/>
                      <a:pt x="1200" y="199"/>
                      <a:pt x="1228" y="311"/>
                    </a:cubicBezTo>
                    <a:cubicBezTo>
                      <a:pt x="1255" y="395"/>
                      <a:pt x="1228" y="450"/>
                      <a:pt x="1228" y="450"/>
                    </a:cubicBezTo>
                    <a:cubicBezTo>
                      <a:pt x="1228" y="450"/>
                      <a:pt x="1311" y="422"/>
                      <a:pt x="1311" y="311"/>
                    </a:cubicBezTo>
                    <a:cubicBezTo>
                      <a:pt x="1311" y="227"/>
                      <a:pt x="1283" y="171"/>
                      <a:pt x="1228" y="116"/>
                    </a:cubicBezTo>
                    <a:cubicBezTo>
                      <a:pt x="1172" y="32"/>
                      <a:pt x="1088" y="4"/>
                      <a:pt x="1004" y="4"/>
                    </a:cubicBezTo>
                    <a:cubicBezTo>
                      <a:pt x="983" y="2"/>
                      <a:pt x="962" y="0"/>
                      <a:pt x="9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730;p42"/>
              <p:cNvSpPr/>
              <p:nvPr/>
            </p:nvSpPr>
            <p:spPr>
              <a:xfrm>
                <a:off x="4209650" y="1665100"/>
                <a:ext cx="146475" cy="147250"/>
              </a:xfrm>
              <a:custGeom>
                <a:avLst/>
                <a:gdLst/>
                <a:ahLst/>
                <a:cxnLst/>
                <a:rect l="l" t="t" r="r" b="b"/>
                <a:pathLst>
                  <a:path w="5859" h="5890" extrusionOk="0">
                    <a:moveTo>
                      <a:pt x="2971" y="0"/>
                    </a:moveTo>
                    <a:cubicBezTo>
                      <a:pt x="2638" y="0"/>
                      <a:pt x="2303" y="56"/>
                      <a:pt x="1981" y="170"/>
                    </a:cubicBezTo>
                    <a:cubicBezTo>
                      <a:pt x="1423" y="365"/>
                      <a:pt x="949" y="728"/>
                      <a:pt x="586" y="1202"/>
                    </a:cubicBezTo>
                    <a:cubicBezTo>
                      <a:pt x="223" y="1704"/>
                      <a:pt x="0" y="2318"/>
                      <a:pt x="0" y="2932"/>
                    </a:cubicBezTo>
                    <a:cubicBezTo>
                      <a:pt x="0" y="3574"/>
                      <a:pt x="223" y="4187"/>
                      <a:pt x="586" y="4690"/>
                    </a:cubicBezTo>
                    <a:cubicBezTo>
                      <a:pt x="1161" y="5478"/>
                      <a:pt x="2055" y="5889"/>
                      <a:pt x="2960" y="5889"/>
                    </a:cubicBezTo>
                    <a:cubicBezTo>
                      <a:pt x="3593" y="5889"/>
                      <a:pt x="4232" y="5689"/>
                      <a:pt x="4771" y="5275"/>
                    </a:cubicBezTo>
                    <a:cubicBezTo>
                      <a:pt x="5301" y="4857"/>
                      <a:pt x="5664" y="4271"/>
                      <a:pt x="5803" y="3629"/>
                    </a:cubicBezTo>
                    <a:cubicBezTo>
                      <a:pt x="5831" y="3462"/>
                      <a:pt x="5859" y="3295"/>
                      <a:pt x="5859" y="3099"/>
                    </a:cubicBezTo>
                    <a:cubicBezTo>
                      <a:pt x="5859" y="3044"/>
                      <a:pt x="5859" y="2988"/>
                      <a:pt x="5831" y="2932"/>
                    </a:cubicBezTo>
                    <a:cubicBezTo>
                      <a:pt x="5803" y="2932"/>
                      <a:pt x="5803" y="3183"/>
                      <a:pt x="5691" y="3602"/>
                    </a:cubicBezTo>
                    <a:cubicBezTo>
                      <a:pt x="5524" y="4215"/>
                      <a:pt x="5161" y="4745"/>
                      <a:pt x="4631" y="5108"/>
                    </a:cubicBezTo>
                    <a:cubicBezTo>
                      <a:pt x="4131" y="5484"/>
                      <a:pt x="3571" y="5653"/>
                      <a:pt x="3024" y="5653"/>
                    </a:cubicBezTo>
                    <a:cubicBezTo>
                      <a:pt x="1622" y="5653"/>
                      <a:pt x="307" y="4538"/>
                      <a:pt x="307" y="2932"/>
                    </a:cubicBezTo>
                    <a:cubicBezTo>
                      <a:pt x="307" y="1326"/>
                      <a:pt x="1622" y="211"/>
                      <a:pt x="3024" y="211"/>
                    </a:cubicBezTo>
                    <a:cubicBezTo>
                      <a:pt x="3571" y="211"/>
                      <a:pt x="4131" y="380"/>
                      <a:pt x="4631" y="756"/>
                    </a:cubicBezTo>
                    <a:cubicBezTo>
                      <a:pt x="5134" y="1118"/>
                      <a:pt x="5524" y="1649"/>
                      <a:pt x="5691" y="2234"/>
                    </a:cubicBezTo>
                    <a:cubicBezTo>
                      <a:pt x="5803" y="2681"/>
                      <a:pt x="5803" y="2932"/>
                      <a:pt x="5831" y="2932"/>
                    </a:cubicBezTo>
                    <a:cubicBezTo>
                      <a:pt x="5859" y="2876"/>
                      <a:pt x="5859" y="2820"/>
                      <a:pt x="5859" y="2765"/>
                    </a:cubicBezTo>
                    <a:cubicBezTo>
                      <a:pt x="5859" y="2597"/>
                      <a:pt x="5831" y="2430"/>
                      <a:pt x="5803" y="2262"/>
                    </a:cubicBezTo>
                    <a:cubicBezTo>
                      <a:pt x="5664" y="1593"/>
                      <a:pt x="5301" y="1035"/>
                      <a:pt x="4771" y="616"/>
                    </a:cubicBezTo>
                    <a:cubicBezTo>
                      <a:pt x="4255" y="211"/>
                      <a:pt x="3618" y="0"/>
                      <a:pt x="297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731;p42"/>
              <p:cNvSpPr/>
              <p:nvPr/>
            </p:nvSpPr>
            <p:spPr>
              <a:xfrm>
                <a:off x="4375650" y="1695150"/>
                <a:ext cx="151375" cy="147875"/>
              </a:xfrm>
              <a:custGeom>
                <a:avLst/>
                <a:gdLst/>
                <a:ahLst/>
                <a:cxnLst/>
                <a:rect l="l" t="t" r="r" b="b"/>
                <a:pathLst>
                  <a:path w="6055" h="5915" extrusionOk="0">
                    <a:moveTo>
                      <a:pt x="3214" y="237"/>
                    </a:moveTo>
                    <a:cubicBezTo>
                      <a:pt x="3764" y="237"/>
                      <a:pt x="4326" y="406"/>
                      <a:pt x="4827" y="781"/>
                    </a:cubicBezTo>
                    <a:cubicBezTo>
                      <a:pt x="5329" y="1144"/>
                      <a:pt x="5691" y="1674"/>
                      <a:pt x="5887" y="2288"/>
                    </a:cubicBezTo>
                    <a:cubicBezTo>
                      <a:pt x="5981" y="2664"/>
                      <a:pt x="5996" y="2901"/>
                      <a:pt x="6015" y="2967"/>
                    </a:cubicBezTo>
                    <a:lnTo>
                      <a:pt x="6015" y="2967"/>
                    </a:lnTo>
                    <a:cubicBezTo>
                      <a:pt x="5996" y="3022"/>
                      <a:pt x="5981" y="3275"/>
                      <a:pt x="5887" y="3627"/>
                    </a:cubicBezTo>
                    <a:cubicBezTo>
                      <a:pt x="5691" y="4241"/>
                      <a:pt x="5329" y="4771"/>
                      <a:pt x="4827" y="5134"/>
                    </a:cubicBezTo>
                    <a:cubicBezTo>
                      <a:pt x="4326" y="5509"/>
                      <a:pt x="3764" y="5678"/>
                      <a:pt x="3214" y="5678"/>
                    </a:cubicBezTo>
                    <a:cubicBezTo>
                      <a:pt x="1803" y="5678"/>
                      <a:pt x="474" y="4564"/>
                      <a:pt x="474" y="2957"/>
                    </a:cubicBezTo>
                    <a:cubicBezTo>
                      <a:pt x="474" y="1351"/>
                      <a:pt x="1803" y="237"/>
                      <a:pt x="3214" y="237"/>
                    </a:cubicBezTo>
                    <a:close/>
                    <a:moveTo>
                      <a:pt x="3156" y="0"/>
                    </a:moveTo>
                    <a:cubicBezTo>
                      <a:pt x="2250" y="0"/>
                      <a:pt x="1356" y="411"/>
                      <a:pt x="781" y="1200"/>
                    </a:cubicBezTo>
                    <a:cubicBezTo>
                      <a:pt x="0" y="2232"/>
                      <a:pt x="0" y="3683"/>
                      <a:pt x="781" y="4715"/>
                    </a:cubicBezTo>
                    <a:cubicBezTo>
                      <a:pt x="1356" y="5504"/>
                      <a:pt x="2250" y="5915"/>
                      <a:pt x="3156" y="5915"/>
                    </a:cubicBezTo>
                    <a:cubicBezTo>
                      <a:pt x="3788" y="5915"/>
                      <a:pt x="4427" y="5714"/>
                      <a:pt x="4966" y="5301"/>
                    </a:cubicBezTo>
                    <a:cubicBezTo>
                      <a:pt x="5468" y="4883"/>
                      <a:pt x="5831" y="4325"/>
                      <a:pt x="5970" y="3655"/>
                    </a:cubicBezTo>
                    <a:cubicBezTo>
                      <a:pt x="6026" y="3488"/>
                      <a:pt x="6026" y="3320"/>
                      <a:pt x="6026" y="3153"/>
                    </a:cubicBezTo>
                    <a:cubicBezTo>
                      <a:pt x="6026" y="3013"/>
                      <a:pt x="6054" y="2985"/>
                      <a:pt x="6026" y="2957"/>
                    </a:cubicBezTo>
                    <a:cubicBezTo>
                      <a:pt x="6026" y="2922"/>
                      <a:pt x="6026" y="2854"/>
                      <a:pt x="6026" y="2762"/>
                    </a:cubicBezTo>
                    <a:cubicBezTo>
                      <a:pt x="6026" y="2595"/>
                      <a:pt x="6026" y="2427"/>
                      <a:pt x="5970" y="2260"/>
                    </a:cubicBezTo>
                    <a:cubicBezTo>
                      <a:pt x="5831" y="1618"/>
                      <a:pt x="5468" y="1032"/>
                      <a:pt x="4966" y="614"/>
                    </a:cubicBezTo>
                    <a:cubicBezTo>
                      <a:pt x="4427" y="201"/>
                      <a:pt x="3788" y="0"/>
                      <a:pt x="315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732;p42"/>
              <p:cNvSpPr/>
              <p:nvPr/>
            </p:nvSpPr>
            <p:spPr>
              <a:xfrm>
                <a:off x="4136400" y="1695850"/>
                <a:ext cx="85125" cy="7000"/>
              </a:xfrm>
              <a:custGeom>
                <a:avLst/>
                <a:gdLst/>
                <a:ahLst/>
                <a:cxnLst/>
                <a:rect l="l" t="t" r="r" b="b"/>
                <a:pathLst>
                  <a:path w="3405" h="280" extrusionOk="0">
                    <a:moveTo>
                      <a:pt x="1703" y="0"/>
                    </a:moveTo>
                    <a:cubicBezTo>
                      <a:pt x="754" y="0"/>
                      <a:pt x="1" y="84"/>
                      <a:pt x="1" y="167"/>
                    </a:cubicBezTo>
                    <a:cubicBezTo>
                      <a:pt x="1" y="223"/>
                      <a:pt x="754" y="279"/>
                      <a:pt x="1703" y="279"/>
                    </a:cubicBezTo>
                    <a:cubicBezTo>
                      <a:pt x="2651" y="279"/>
                      <a:pt x="3404" y="223"/>
                      <a:pt x="3404" y="140"/>
                    </a:cubicBezTo>
                    <a:cubicBezTo>
                      <a:pt x="3404" y="56"/>
                      <a:pt x="2651" y="0"/>
                      <a:pt x="170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733;p42"/>
              <p:cNvSpPr/>
              <p:nvPr/>
            </p:nvSpPr>
            <p:spPr>
              <a:xfrm>
                <a:off x="4353325" y="1740675"/>
                <a:ext cx="31400" cy="15225"/>
              </a:xfrm>
              <a:custGeom>
                <a:avLst/>
                <a:gdLst/>
                <a:ahLst/>
                <a:cxnLst/>
                <a:rect l="l" t="t" r="r" b="b"/>
                <a:pathLst>
                  <a:path w="1256" h="609" extrusionOk="0">
                    <a:moveTo>
                      <a:pt x="541" y="0"/>
                    </a:moveTo>
                    <a:cubicBezTo>
                      <a:pt x="424" y="0"/>
                      <a:pt x="306" y="25"/>
                      <a:pt x="196" y="76"/>
                    </a:cubicBezTo>
                    <a:cubicBezTo>
                      <a:pt x="84" y="160"/>
                      <a:pt x="0" y="216"/>
                      <a:pt x="56" y="272"/>
                    </a:cubicBezTo>
                    <a:cubicBezTo>
                      <a:pt x="62" y="284"/>
                      <a:pt x="80" y="288"/>
                      <a:pt x="108" y="288"/>
                    </a:cubicBezTo>
                    <a:cubicBezTo>
                      <a:pt x="170" y="288"/>
                      <a:pt x="279" y="267"/>
                      <a:pt x="411" y="267"/>
                    </a:cubicBezTo>
                    <a:cubicBezTo>
                      <a:pt x="491" y="267"/>
                      <a:pt x="579" y="275"/>
                      <a:pt x="670" y="300"/>
                    </a:cubicBezTo>
                    <a:cubicBezTo>
                      <a:pt x="987" y="379"/>
                      <a:pt x="1154" y="609"/>
                      <a:pt x="1218" y="609"/>
                    </a:cubicBezTo>
                    <a:cubicBezTo>
                      <a:pt x="1222" y="609"/>
                      <a:pt x="1225" y="608"/>
                      <a:pt x="1228" y="606"/>
                    </a:cubicBezTo>
                    <a:cubicBezTo>
                      <a:pt x="1256" y="606"/>
                      <a:pt x="1256" y="495"/>
                      <a:pt x="1200" y="383"/>
                    </a:cubicBezTo>
                    <a:cubicBezTo>
                      <a:pt x="1064" y="131"/>
                      <a:pt x="807" y="0"/>
                      <a:pt x="5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734;p42"/>
              <p:cNvSpPr/>
              <p:nvPr/>
            </p:nvSpPr>
            <p:spPr>
              <a:xfrm>
                <a:off x="4227075" y="2569775"/>
                <a:ext cx="1021125" cy="613800"/>
              </a:xfrm>
              <a:custGeom>
                <a:avLst/>
                <a:gdLst/>
                <a:ahLst/>
                <a:cxnLst/>
                <a:rect l="l" t="t" r="r" b="b"/>
                <a:pathLst>
                  <a:path w="40845" h="24552" extrusionOk="0">
                    <a:moveTo>
                      <a:pt x="39506" y="1"/>
                    </a:moveTo>
                    <a:lnTo>
                      <a:pt x="25082" y="23073"/>
                    </a:lnTo>
                    <a:lnTo>
                      <a:pt x="1" y="22571"/>
                    </a:lnTo>
                    <a:lnTo>
                      <a:pt x="1" y="24329"/>
                    </a:lnTo>
                    <a:lnTo>
                      <a:pt x="26058" y="24552"/>
                    </a:lnTo>
                    <a:lnTo>
                      <a:pt x="40845" y="949"/>
                    </a:lnTo>
                    <a:lnTo>
                      <a:pt x="39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735;p42"/>
              <p:cNvSpPr/>
              <p:nvPr/>
            </p:nvSpPr>
            <p:spPr>
              <a:xfrm>
                <a:off x="4482350" y="2956875"/>
                <a:ext cx="209975" cy="172475"/>
              </a:xfrm>
              <a:custGeom>
                <a:avLst/>
                <a:gdLst/>
                <a:ahLst/>
                <a:cxnLst/>
                <a:rect l="l" t="t" r="r" b="b"/>
                <a:pathLst>
                  <a:path w="8399" h="6899" extrusionOk="0">
                    <a:moveTo>
                      <a:pt x="1898" y="1"/>
                    </a:moveTo>
                    <a:lnTo>
                      <a:pt x="1" y="5441"/>
                    </a:lnTo>
                    <a:lnTo>
                      <a:pt x="4660" y="6613"/>
                    </a:lnTo>
                    <a:cubicBezTo>
                      <a:pt x="4770" y="6640"/>
                      <a:pt x="4880" y="6653"/>
                      <a:pt x="4988" y="6653"/>
                    </a:cubicBezTo>
                    <a:cubicBezTo>
                      <a:pt x="5538" y="6653"/>
                      <a:pt x="6040" y="6312"/>
                      <a:pt x="6250" y="5776"/>
                    </a:cubicBezTo>
                    <a:lnTo>
                      <a:pt x="6864" y="4185"/>
                    </a:lnTo>
                    <a:cubicBezTo>
                      <a:pt x="7003" y="4967"/>
                      <a:pt x="7226" y="5748"/>
                      <a:pt x="7478" y="6501"/>
                    </a:cubicBezTo>
                    <a:cubicBezTo>
                      <a:pt x="7632" y="6743"/>
                      <a:pt x="7890" y="6898"/>
                      <a:pt x="8170" y="6898"/>
                    </a:cubicBezTo>
                    <a:cubicBezTo>
                      <a:pt x="8245" y="6898"/>
                      <a:pt x="8322" y="6887"/>
                      <a:pt x="8398" y="6864"/>
                    </a:cubicBezTo>
                    <a:lnTo>
                      <a:pt x="8398" y="3014"/>
                    </a:lnTo>
                    <a:lnTo>
                      <a:pt x="7143" y="1144"/>
                    </a:lnTo>
                    <a:lnTo>
                      <a:pt x="189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736;p42"/>
              <p:cNvSpPr/>
              <p:nvPr/>
            </p:nvSpPr>
            <p:spPr>
              <a:xfrm>
                <a:off x="3519150" y="2055050"/>
                <a:ext cx="816750" cy="1303600"/>
              </a:xfrm>
              <a:custGeom>
                <a:avLst/>
                <a:gdLst/>
                <a:ahLst/>
                <a:cxnLst/>
                <a:rect l="l" t="t" r="r" b="b"/>
                <a:pathLst>
                  <a:path w="32670" h="52144" extrusionOk="0">
                    <a:moveTo>
                      <a:pt x="19976" y="0"/>
                    </a:moveTo>
                    <a:cubicBezTo>
                      <a:pt x="19976" y="0"/>
                      <a:pt x="13057" y="1758"/>
                      <a:pt x="10964" y="4855"/>
                    </a:cubicBezTo>
                    <a:cubicBezTo>
                      <a:pt x="8872" y="7979"/>
                      <a:pt x="6501" y="13168"/>
                      <a:pt x="3962" y="23212"/>
                    </a:cubicBezTo>
                    <a:cubicBezTo>
                      <a:pt x="1730" y="32000"/>
                      <a:pt x="0" y="46006"/>
                      <a:pt x="2427" y="49298"/>
                    </a:cubicBezTo>
                    <a:cubicBezTo>
                      <a:pt x="4073" y="51558"/>
                      <a:pt x="5134" y="52143"/>
                      <a:pt x="5134" y="52143"/>
                    </a:cubicBezTo>
                    <a:lnTo>
                      <a:pt x="10490" y="50218"/>
                    </a:lnTo>
                    <a:cubicBezTo>
                      <a:pt x="15651" y="48377"/>
                      <a:pt x="20394" y="45504"/>
                      <a:pt x="24440" y="41821"/>
                    </a:cubicBezTo>
                    <a:lnTo>
                      <a:pt x="32670" y="34316"/>
                    </a:lnTo>
                    <a:lnTo>
                      <a:pt x="28318" y="30912"/>
                    </a:lnTo>
                    <a:cubicBezTo>
                      <a:pt x="28318" y="30912"/>
                      <a:pt x="31638" y="13029"/>
                      <a:pt x="30745" y="6780"/>
                    </a:cubicBezTo>
                    <a:cubicBezTo>
                      <a:pt x="29964" y="1311"/>
                      <a:pt x="19976" y="0"/>
                      <a:pt x="1997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737;p42"/>
              <p:cNvSpPr/>
              <p:nvPr/>
            </p:nvSpPr>
            <p:spPr>
              <a:xfrm>
                <a:off x="3722100" y="1912500"/>
                <a:ext cx="609625" cy="330800"/>
              </a:xfrm>
              <a:custGeom>
                <a:avLst/>
                <a:gdLst/>
                <a:ahLst/>
                <a:cxnLst/>
                <a:rect l="l" t="t" r="r" b="b"/>
                <a:pathLst>
                  <a:path w="24385" h="13232" extrusionOk="0">
                    <a:moveTo>
                      <a:pt x="10889" y="0"/>
                    </a:moveTo>
                    <a:cubicBezTo>
                      <a:pt x="10270" y="0"/>
                      <a:pt x="9661" y="132"/>
                      <a:pt x="9124" y="429"/>
                    </a:cubicBezTo>
                    <a:cubicBezTo>
                      <a:pt x="8036" y="1015"/>
                      <a:pt x="7366" y="2382"/>
                      <a:pt x="7812" y="3498"/>
                    </a:cubicBezTo>
                    <a:cubicBezTo>
                      <a:pt x="7683" y="3487"/>
                      <a:pt x="7554" y="3482"/>
                      <a:pt x="7426" y="3482"/>
                    </a:cubicBezTo>
                    <a:cubicBezTo>
                      <a:pt x="5265" y="3482"/>
                      <a:pt x="3329" y="4999"/>
                      <a:pt x="2065" y="6790"/>
                    </a:cubicBezTo>
                    <a:cubicBezTo>
                      <a:pt x="810" y="8548"/>
                      <a:pt x="1" y="11198"/>
                      <a:pt x="2316" y="12621"/>
                    </a:cubicBezTo>
                    <a:cubicBezTo>
                      <a:pt x="2955" y="12976"/>
                      <a:pt x="3654" y="13170"/>
                      <a:pt x="4378" y="13170"/>
                    </a:cubicBezTo>
                    <a:cubicBezTo>
                      <a:pt x="4509" y="13170"/>
                      <a:pt x="4640" y="13164"/>
                      <a:pt x="4771" y="13151"/>
                    </a:cubicBezTo>
                    <a:cubicBezTo>
                      <a:pt x="8426" y="12844"/>
                      <a:pt x="10993" y="11756"/>
                      <a:pt x="13671" y="11087"/>
                    </a:cubicBezTo>
                    <a:cubicBezTo>
                      <a:pt x="14363" y="10919"/>
                      <a:pt x="15060" y="10838"/>
                      <a:pt x="15754" y="10838"/>
                    </a:cubicBezTo>
                    <a:cubicBezTo>
                      <a:pt x="17944" y="10838"/>
                      <a:pt x="20094" y="11641"/>
                      <a:pt x="21874" y="13040"/>
                    </a:cubicBezTo>
                    <a:lnTo>
                      <a:pt x="21957" y="13095"/>
                    </a:lnTo>
                    <a:cubicBezTo>
                      <a:pt x="22125" y="13198"/>
                      <a:pt x="22357" y="13232"/>
                      <a:pt x="22593" y="13232"/>
                    </a:cubicBezTo>
                    <a:cubicBezTo>
                      <a:pt x="23064" y="13232"/>
                      <a:pt x="23547" y="13095"/>
                      <a:pt x="23547" y="13095"/>
                    </a:cubicBezTo>
                    <a:cubicBezTo>
                      <a:pt x="24384" y="12370"/>
                      <a:pt x="22487" y="8520"/>
                      <a:pt x="21985" y="7543"/>
                    </a:cubicBezTo>
                    <a:cubicBezTo>
                      <a:pt x="21483" y="6567"/>
                      <a:pt x="20562" y="5870"/>
                      <a:pt x="19697" y="5228"/>
                    </a:cubicBezTo>
                    <a:lnTo>
                      <a:pt x="15764" y="2243"/>
                    </a:lnTo>
                    <a:cubicBezTo>
                      <a:pt x="14843" y="1461"/>
                      <a:pt x="13783" y="820"/>
                      <a:pt x="12667" y="345"/>
                    </a:cubicBezTo>
                    <a:cubicBezTo>
                      <a:pt x="12103" y="125"/>
                      <a:pt x="11491" y="0"/>
                      <a:pt x="108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738;p42"/>
              <p:cNvSpPr/>
              <p:nvPr/>
            </p:nvSpPr>
            <p:spPr>
              <a:xfrm>
                <a:off x="3830225" y="2271250"/>
                <a:ext cx="703075" cy="852350"/>
              </a:xfrm>
              <a:custGeom>
                <a:avLst/>
                <a:gdLst/>
                <a:ahLst/>
                <a:cxnLst/>
                <a:rect l="l" t="t" r="r" b="b"/>
                <a:pathLst>
                  <a:path w="28123" h="34094" extrusionOk="0">
                    <a:moveTo>
                      <a:pt x="5385" y="1"/>
                    </a:moveTo>
                    <a:lnTo>
                      <a:pt x="809" y="21455"/>
                    </a:lnTo>
                    <a:cubicBezTo>
                      <a:pt x="0" y="25194"/>
                      <a:pt x="2092" y="28960"/>
                      <a:pt x="5691" y="30271"/>
                    </a:cubicBezTo>
                    <a:lnTo>
                      <a:pt x="25639" y="34094"/>
                    </a:lnTo>
                    <a:lnTo>
                      <a:pt x="28122" y="26672"/>
                    </a:lnTo>
                    <a:lnTo>
                      <a:pt x="11941" y="21623"/>
                    </a:lnTo>
                    <a:lnTo>
                      <a:pt x="16684" y="894"/>
                    </a:lnTo>
                    <a:lnTo>
                      <a:pt x="538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739;p42"/>
              <p:cNvSpPr/>
              <p:nvPr/>
            </p:nvSpPr>
            <p:spPr>
              <a:xfrm>
                <a:off x="3846250" y="2144300"/>
                <a:ext cx="691225" cy="982775"/>
              </a:xfrm>
              <a:custGeom>
                <a:avLst/>
                <a:gdLst/>
                <a:ahLst/>
                <a:cxnLst/>
                <a:rect l="l" t="t" r="r" b="b"/>
                <a:pathLst>
                  <a:path w="27649" h="39311" extrusionOk="0">
                    <a:moveTo>
                      <a:pt x="10334" y="0"/>
                    </a:moveTo>
                    <a:cubicBezTo>
                      <a:pt x="10303" y="0"/>
                      <a:pt x="10271" y="1"/>
                      <a:pt x="10240" y="1"/>
                    </a:cubicBezTo>
                    <a:cubicBezTo>
                      <a:pt x="8649" y="113"/>
                      <a:pt x="7171" y="866"/>
                      <a:pt x="6166" y="2094"/>
                    </a:cubicBezTo>
                    <a:cubicBezTo>
                      <a:pt x="5218" y="3210"/>
                      <a:pt x="4520" y="4521"/>
                      <a:pt x="4102" y="5916"/>
                    </a:cubicBezTo>
                    <a:cubicBezTo>
                      <a:pt x="3711" y="7199"/>
                      <a:pt x="3432" y="8483"/>
                      <a:pt x="3209" y="9794"/>
                    </a:cubicBezTo>
                    <a:cubicBezTo>
                      <a:pt x="2261" y="14788"/>
                      <a:pt x="1479" y="18833"/>
                      <a:pt x="949" y="21623"/>
                    </a:cubicBezTo>
                    <a:cubicBezTo>
                      <a:pt x="698" y="22990"/>
                      <a:pt x="503" y="24078"/>
                      <a:pt x="363" y="24831"/>
                    </a:cubicBezTo>
                    <a:lnTo>
                      <a:pt x="224" y="25668"/>
                    </a:lnTo>
                    <a:cubicBezTo>
                      <a:pt x="168" y="25864"/>
                      <a:pt x="168" y="25947"/>
                      <a:pt x="168" y="25947"/>
                    </a:cubicBezTo>
                    <a:cubicBezTo>
                      <a:pt x="168" y="25947"/>
                      <a:pt x="196" y="25864"/>
                      <a:pt x="252" y="25668"/>
                    </a:cubicBezTo>
                    <a:cubicBezTo>
                      <a:pt x="280" y="25473"/>
                      <a:pt x="336" y="25194"/>
                      <a:pt x="419" y="24831"/>
                    </a:cubicBezTo>
                    <a:lnTo>
                      <a:pt x="1061" y="21651"/>
                    </a:lnTo>
                    <a:cubicBezTo>
                      <a:pt x="1619" y="18833"/>
                      <a:pt x="2400" y="14816"/>
                      <a:pt x="3377" y="9850"/>
                    </a:cubicBezTo>
                    <a:cubicBezTo>
                      <a:pt x="3628" y="8538"/>
                      <a:pt x="3935" y="7255"/>
                      <a:pt x="4297" y="5972"/>
                    </a:cubicBezTo>
                    <a:cubicBezTo>
                      <a:pt x="4716" y="4605"/>
                      <a:pt x="5413" y="3349"/>
                      <a:pt x="6334" y="2261"/>
                    </a:cubicBezTo>
                    <a:cubicBezTo>
                      <a:pt x="7310" y="1089"/>
                      <a:pt x="8733" y="364"/>
                      <a:pt x="10268" y="280"/>
                    </a:cubicBezTo>
                    <a:cubicBezTo>
                      <a:pt x="10328" y="278"/>
                      <a:pt x="10388" y="277"/>
                      <a:pt x="10448" y="277"/>
                    </a:cubicBezTo>
                    <a:cubicBezTo>
                      <a:pt x="11999" y="277"/>
                      <a:pt x="13460" y="968"/>
                      <a:pt x="14480" y="2149"/>
                    </a:cubicBezTo>
                    <a:cubicBezTo>
                      <a:pt x="15010" y="2791"/>
                      <a:pt x="15401" y="3544"/>
                      <a:pt x="15596" y="4353"/>
                    </a:cubicBezTo>
                    <a:cubicBezTo>
                      <a:pt x="15680" y="4772"/>
                      <a:pt x="15736" y="5190"/>
                      <a:pt x="15736" y="5609"/>
                    </a:cubicBezTo>
                    <a:cubicBezTo>
                      <a:pt x="15680" y="6027"/>
                      <a:pt x="15708" y="6474"/>
                      <a:pt x="15624" y="6892"/>
                    </a:cubicBezTo>
                    <a:cubicBezTo>
                      <a:pt x="15373" y="8622"/>
                      <a:pt x="15010" y="10380"/>
                      <a:pt x="14648" y="12165"/>
                    </a:cubicBezTo>
                    <a:cubicBezTo>
                      <a:pt x="13867" y="15736"/>
                      <a:pt x="13002" y="19419"/>
                      <a:pt x="12053" y="23157"/>
                    </a:cubicBezTo>
                    <a:cubicBezTo>
                      <a:pt x="11746" y="24357"/>
                      <a:pt x="11439" y="25557"/>
                      <a:pt x="11160" y="26645"/>
                    </a:cubicBezTo>
                    <a:lnTo>
                      <a:pt x="11132" y="26784"/>
                    </a:lnTo>
                    <a:lnTo>
                      <a:pt x="11272" y="26812"/>
                    </a:lnTo>
                    <a:lnTo>
                      <a:pt x="27325" y="31822"/>
                    </a:lnTo>
                    <a:lnTo>
                      <a:pt x="27325" y="31822"/>
                    </a:lnTo>
                    <a:cubicBezTo>
                      <a:pt x="26434" y="34333"/>
                      <a:pt x="25596" y="36739"/>
                      <a:pt x="24810" y="39041"/>
                    </a:cubicBezTo>
                    <a:lnTo>
                      <a:pt x="24810" y="39041"/>
                    </a:lnTo>
                    <a:lnTo>
                      <a:pt x="5162" y="35433"/>
                    </a:lnTo>
                    <a:cubicBezTo>
                      <a:pt x="4130" y="35182"/>
                      <a:pt x="3125" y="34763"/>
                      <a:pt x="2233" y="34178"/>
                    </a:cubicBezTo>
                    <a:cubicBezTo>
                      <a:pt x="1591" y="33731"/>
                      <a:pt x="1033" y="33145"/>
                      <a:pt x="615" y="32476"/>
                    </a:cubicBezTo>
                    <a:lnTo>
                      <a:pt x="419" y="32057"/>
                    </a:lnTo>
                    <a:lnTo>
                      <a:pt x="280" y="31695"/>
                    </a:lnTo>
                    <a:lnTo>
                      <a:pt x="168" y="31388"/>
                    </a:lnTo>
                    <a:lnTo>
                      <a:pt x="112" y="31109"/>
                    </a:lnTo>
                    <a:cubicBezTo>
                      <a:pt x="57" y="30941"/>
                      <a:pt x="57" y="30830"/>
                      <a:pt x="29" y="30718"/>
                    </a:cubicBezTo>
                    <a:cubicBezTo>
                      <a:pt x="29" y="30690"/>
                      <a:pt x="1" y="30634"/>
                      <a:pt x="1" y="30606"/>
                    </a:cubicBezTo>
                    <a:cubicBezTo>
                      <a:pt x="1" y="30606"/>
                      <a:pt x="1" y="30662"/>
                      <a:pt x="1" y="30774"/>
                    </a:cubicBezTo>
                    <a:cubicBezTo>
                      <a:pt x="29" y="30858"/>
                      <a:pt x="29" y="30997"/>
                      <a:pt x="57" y="31137"/>
                    </a:cubicBezTo>
                    <a:lnTo>
                      <a:pt x="112" y="31416"/>
                    </a:lnTo>
                    <a:cubicBezTo>
                      <a:pt x="140" y="31527"/>
                      <a:pt x="168" y="31639"/>
                      <a:pt x="224" y="31750"/>
                    </a:cubicBezTo>
                    <a:cubicBezTo>
                      <a:pt x="252" y="31862"/>
                      <a:pt x="308" y="32001"/>
                      <a:pt x="336" y="32141"/>
                    </a:cubicBezTo>
                    <a:lnTo>
                      <a:pt x="559" y="32532"/>
                    </a:lnTo>
                    <a:cubicBezTo>
                      <a:pt x="977" y="33229"/>
                      <a:pt x="1507" y="33843"/>
                      <a:pt x="2177" y="34289"/>
                    </a:cubicBezTo>
                    <a:cubicBezTo>
                      <a:pt x="3070" y="34903"/>
                      <a:pt x="4074" y="35349"/>
                      <a:pt x="5134" y="35600"/>
                    </a:cubicBezTo>
                    <a:cubicBezTo>
                      <a:pt x="9905" y="36521"/>
                      <a:pt x="16684" y="37804"/>
                      <a:pt x="24859" y="39311"/>
                    </a:cubicBezTo>
                    <a:lnTo>
                      <a:pt x="24942" y="39311"/>
                    </a:lnTo>
                    <a:lnTo>
                      <a:pt x="24970" y="39227"/>
                    </a:lnTo>
                    <a:lnTo>
                      <a:pt x="27593" y="31806"/>
                    </a:lnTo>
                    <a:lnTo>
                      <a:pt x="27649" y="31667"/>
                    </a:lnTo>
                    <a:lnTo>
                      <a:pt x="27509" y="31639"/>
                    </a:lnTo>
                    <a:lnTo>
                      <a:pt x="11448" y="26599"/>
                    </a:lnTo>
                    <a:lnTo>
                      <a:pt x="11448" y="26599"/>
                    </a:lnTo>
                    <a:cubicBezTo>
                      <a:pt x="11740" y="25545"/>
                      <a:pt x="12009" y="24393"/>
                      <a:pt x="12304" y="23241"/>
                    </a:cubicBezTo>
                    <a:cubicBezTo>
                      <a:pt x="13253" y="19503"/>
                      <a:pt x="14146" y="15820"/>
                      <a:pt x="14899" y="12249"/>
                    </a:cubicBezTo>
                    <a:cubicBezTo>
                      <a:pt x="15289" y="10463"/>
                      <a:pt x="15624" y="8678"/>
                      <a:pt x="15875" y="6948"/>
                    </a:cubicBezTo>
                    <a:cubicBezTo>
                      <a:pt x="15959" y="6502"/>
                      <a:pt x="15959" y="6055"/>
                      <a:pt x="15987" y="5637"/>
                    </a:cubicBezTo>
                    <a:cubicBezTo>
                      <a:pt x="15987" y="5190"/>
                      <a:pt x="15931" y="4744"/>
                      <a:pt x="15847" y="4326"/>
                    </a:cubicBezTo>
                    <a:cubicBezTo>
                      <a:pt x="15652" y="3461"/>
                      <a:pt x="15234" y="2652"/>
                      <a:pt x="14676" y="1982"/>
                    </a:cubicBezTo>
                    <a:cubicBezTo>
                      <a:pt x="13580" y="722"/>
                      <a:pt x="12001" y="0"/>
                      <a:pt x="10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740;p42"/>
              <p:cNvSpPr/>
              <p:nvPr/>
            </p:nvSpPr>
            <p:spPr>
              <a:xfrm>
                <a:off x="4057600" y="2812100"/>
                <a:ext cx="72550" cy="69475"/>
              </a:xfrm>
              <a:custGeom>
                <a:avLst/>
                <a:gdLst/>
                <a:ahLst/>
                <a:cxnLst/>
                <a:rect l="l" t="t" r="r" b="b"/>
                <a:pathLst>
                  <a:path w="2902" h="2779" extrusionOk="0">
                    <a:moveTo>
                      <a:pt x="2649" y="0"/>
                    </a:moveTo>
                    <a:cubicBezTo>
                      <a:pt x="2545" y="0"/>
                      <a:pt x="2413" y="12"/>
                      <a:pt x="2260" y="44"/>
                    </a:cubicBezTo>
                    <a:cubicBezTo>
                      <a:pt x="1228" y="323"/>
                      <a:pt x="391" y="1105"/>
                      <a:pt x="112" y="2137"/>
                    </a:cubicBezTo>
                    <a:cubicBezTo>
                      <a:pt x="0" y="2527"/>
                      <a:pt x="28" y="2779"/>
                      <a:pt x="56" y="2779"/>
                    </a:cubicBezTo>
                    <a:cubicBezTo>
                      <a:pt x="112" y="2779"/>
                      <a:pt x="140" y="2555"/>
                      <a:pt x="279" y="2221"/>
                    </a:cubicBezTo>
                    <a:cubicBezTo>
                      <a:pt x="642" y="1300"/>
                      <a:pt x="1395" y="574"/>
                      <a:pt x="2316" y="268"/>
                    </a:cubicBezTo>
                    <a:cubicBezTo>
                      <a:pt x="2678" y="128"/>
                      <a:pt x="2902" y="100"/>
                      <a:pt x="2902" y="44"/>
                    </a:cubicBezTo>
                    <a:cubicBezTo>
                      <a:pt x="2902" y="27"/>
                      <a:pt x="2809" y="0"/>
                      <a:pt x="26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741;p42"/>
              <p:cNvSpPr/>
              <p:nvPr/>
            </p:nvSpPr>
            <p:spPr>
              <a:xfrm>
                <a:off x="3799525" y="2264275"/>
                <a:ext cx="366900" cy="842100"/>
              </a:xfrm>
              <a:custGeom>
                <a:avLst/>
                <a:gdLst/>
                <a:ahLst/>
                <a:cxnLst/>
                <a:rect l="l" t="t" r="r" b="b"/>
                <a:pathLst>
                  <a:path w="14676" h="33684" extrusionOk="0">
                    <a:moveTo>
                      <a:pt x="6166" y="1"/>
                    </a:moveTo>
                    <a:cubicBezTo>
                      <a:pt x="3767" y="7422"/>
                      <a:pt x="2316" y="15150"/>
                      <a:pt x="1340" y="22906"/>
                    </a:cubicBezTo>
                    <a:cubicBezTo>
                      <a:pt x="1144" y="24692"/>
                      <a:pt x="949" y="26505"/>
                      <a:pt x="1256" y="28291"/>
                    </a:cubicBezTo>
                    <a:cubicBezTo>
                      <a:pt x="1563" y="30076"/>
                      <a:pt x="2428" y="31806"/>
                      <a:pt x="3934" y="32810"/>
                    </a:cubicBezTo>
                    <a:cubicBezTo>
                      <a:pt x="4915" y="33426"/>
                      <a:pt x="6082" y="33683"/>
                      <a:pt x="7251" y="33683"/>
                    </a:cubicBezTo>
                    <a:cubicBezTo>
                      <a:pt x="7778" y="33683"/>
                      <a:pt x="8305" y="33631"/>
                      <a:pt x="8817" y="33536"/>
                    </a:cubicBezTo>
                    <a:cubicBezTo>
                      <a:pt x="10491" y="33229"/>
                      <a:pt x="13141" y="32866"/>
                      <a:pt x="14675" y="32141"/>
                    </a:cubicBezTo>
                    <a:lnTo>
                      <a:pt x="5748" y="30299"/>
                    </a:lnTo>
                    <a:cubicBezTo>
                      <a:pt x="5748" y="30299"/>
                      <a:pt x="1" y="29964"/>
                      <a:pt x="2484" y="18944"/>
                    </a:cubicBezTo>
                    <a:cubicBezTo>
                      <a:pt x="4938" y="7925"/>
                      <a:pt x="6166" y="2"/>
                      <a:pt x="6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742;p42"/>
              <p:cNvSpPr/>
              <p:nvPr/>
            </p:nvSpPr>
            <p:spPr>
              <a:xfrm>
                <a:off x="3762550" y="2098275"/>
                <a:ext cx="308325" cy="181150"/>
              </a:xfrm>
              <a:custGeom>
                <a:avLst/>
                <a:gdLst/>
                <a:ahLst/>
                <a:cxnLst/>
                <a:rect l="l" t="t" r="r" b="b"/>
                <a:pathLst>
                  <a:path w="12333" h="7246" extrusionOk="0">
                    <a:moveTo>
                      <a:pt x="12332" y="1"/>
                    </a:moveTo>
                    <a:lnTo>
                      <a:pt x="12332" y="1"/>
                    </a:lnTo>
                    <a:cubicBezTo>
                      <a:pt x="7813" y="308"/>
                      <a:pt x="3488" y="2037"/>
                      <a:pt x="29" y="4967"/>
                    </a:cubicBezTo>
                    <a:lnTo>
                      <a:pt x="29" y="4799"/>
                    </a:lnTo>
                    <a:lnTo>
                      <a:pt x="29" y="4799"/>
                    </a:lnTo>
                    <a:cubicBezTo>
                      <a:pt x="1" y="5692"/>
                      <a:pt x="85" y="6780"/>
                      <a:pt x="866" y="7143"/>
                    </a:cubicBezTo>
                    <a:cubicBezTo>
                      <a:pt x="1024" y="7214"/>
                      <a:pt x="1187" y="7246"/>
                      <a:pt x="1351" y="7246"/>
                    </a:cubicBezTo>
                    <a:cubicBezTo>
                      <a:pt x="2026" y="7246"/>
                      <a:pt x="2727" y="6716"/>
                      <a:pt x="3265" y="6222"/>
                    </a:cubicBezTo>
                    <a:cubicBezTo>
                      <a:pt x="5971" y="3711"/>
                      <a:pt x="9012" y="1619"/>
                      <a:pt x="123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743;p42"/>
              <p:cNvSpPr/>
              <p:nvPr/>
            </p:nvSpPr>
            <p:spPr>
              <a:xfrm>
                <a:off x="3758375" y="2093850"/>
                <a:ext cx="442225" cy="119550"/>
              </a:xfrm>
              <a:custGeom>
                <a:avLst/>
                <a:gdLst/>
                <a:ahLst/>
                <a:cxnLst/>
                <a:rect l="l" t="t" r="r" b="b"/>
                <a:pathLst>
                  <a:path w="17689" h="4782" extrusionOk="0">
                    <a:moveTo>
                      <a:pt x="11453" y="1"/>
                    </a:moveTo>
                    <a:cubicBezTo>
                      <a:pt x="10475" y="1"/>
                      <a:pt x="9495" y="148"/>
                      <a:pt x="8565" y="429"/>
                    </a:cubicBezTo>
                    <a:cubicBezTo>
                      <a:pt x="7366" y="820"/>
                      <a:pt x="6222" y="1322"/>
                      <a:pt x="5134" y="1963"/>
                    </a:cubicBezTo>
                    <a:lnTo>
                      <a:pt x="2483" y="3470"/>
                    </a:lnTo>
                    <a:cubicBezTo>
                      <a:pt x="1730" y="3916"/>
                      <a:pt x="1116" y="4223"/>
                      <a:pt x="670" y="4446"/>
                    </a:cubicBezTo>
                    <a:cubicBezTo>
                      <a:pt x="447" y="4530"/>
                      <a:pt x="224" y="4642"/>
                      <a:pt x="0" y="4781"/>
                    </a:cubicBezTo>
                    <a:cubicBezTo>
                      <a:pt x="252" y="4725"/>
                      <a:pt x="503" y="4642"/>
                      <a:pt x="726" y="4530"/>
                    </a:cubicBezTo>
                    <a:cubicBezTo>
                      <a:pt x="1368" y="4279"/>
                      <a:pt x="1981" y="3972"/>
                      <a:pt x="2595" y="3665"/>
                    </a:cubicBezTo>
                    <a:cubicBezTo>
                      <a:pt x="3348" y="3247"/>
                      <a:pt x="4241" y="2745"/>
                      <a:pt x="5245" y="2187"/>
                    </a:cubicBezTo>
                    <a:cubicBezTo>
                      <a:pt x="6334" y="1573"/>
                      <a:pt x="7477" y="1099"/>
                      <a:pt x="8649" y="708"/>
                    </a:cubicBezTo>
                    <a:cubicBezTo>
                      <a:pt x="9557" y="427"/>
                      <a:pt x="10499" y="280"/>
                      <a:pt x="11448" y="280"/>
                    </a:cubicBezTo>
                    <a:cubicBezTo>
                      <a:pt x="11724" y="280"/>
                      <a:pt x="12000" y="292"/>
                      <a:pt x="12276" y="317"/>
                    </a:cubicBezTo>
                    <a:cubicBezTo>
                      <a:pt x="13280" y="401"/>
                      <a:pt x="14257" y="624"/>
                      <a:pt x="15205" y="987"/>
                    </a:cubicBezTo>
                    <a:cubicBezTo>
                      <a:pt x="16767" y="1579"/>
                      <a:pt x="17575" y="2301"/>
                      <a:pt x="17655" y="2301"/>
                    </a:cubicBezTo>
                    <a:cubicBezTo>
                      <a:pt x="17658" y="2301"/>
                      <a:pt x="17660" y="2300"/>
                      <a:pt x="17661" y="2298"/>
                    </a:cubicBezTo>
                    <a:cubicBezTo>
                      <a:pt x="17688" y="2270"/>
                      <a:pt x="17633" y="2242"/>
                      <a:pt x="17521" y="2131"/>
                    </a:cubicBezTo>
                    <a:cubicBezTo>
                      <a:pt x="17382" y="2019"/>
                      <a:pt x="17242" y="1908"/>
                      <a:pt x="17075" y="1796"/>
                    </a:cubicBezTo>
                    <a:cubicBezTo>
                      <a:pt x="16517" y="1378"/>
                      <a:pt x="15931" y="1043"/>
                      <a:pt x="15289" y="792"/>
                    </a:cubicBezTo>
                    <a:cubicBezTo>
                      <a:pt x="14341" y="401"/>
                      <a:pt x="13336" y="150"/>
                      <a:pt x="12304" y="38"/>
                    </a:cubicBezTo>
                    <a:cubicBezTo>
                      <a:pt x="12021" y="13"/>
                      <a:pt x="11737" y="1"/>
                      <a:pt x="114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744;p42"/>
              <p:cNvSpPr/>
              <p:nvPr/>
            </p:nvSpPr>
            <p:spPr>
              <a:xfrm>
                <a:off x="3920200" y="2004825"/>
                <a:ext cx="349450" cy="174425"/>
              </a:xfrm>
              <a:custGeom>
                <a:avLst/>
                <a:gdLst/>
                <a:ahLst/>
                <a:cxnLst/>
                <a:rect l="l" t="t" r="r" b="b"/>
                <a:pathLst>
                  <a:path w="13978" h="6977" extrusionOk="0">
                    <a:moveTo>
                      <a:pt x="28" y="0"/>
                    </a:moveTo>
                    <a:cubicBezTo>
                      <a:pt x="0" y="56"/>
                      <a:pt x="893" y="168"/>
                      <a:pt x="2288" y="530"/>
                    </a:cubicBezTo>
                    <a:cubicBezTo>
                      <a:pt x="5915" y="1423"/>
                      <a:pt x="9290" y="3125"/>
                      <a:pt x="12220" y="5469"/>
                    </a:cubicBezTo>
                    <a:cubicBezTo>
                      <a:pt x="13285" y="6343"/>
                      <a:pt x="13922" y="6976"/>
                      <a:pt x="13975" y="6976"/>
                    </a:cubicBezTo>
                    <a:cubicBezTo>
                      <a:pt x="13976" y="6976"/>
                      <a:pt x="13977" y="6976"/>
                      <a:pt x="13977" y="6975"/>
                    </a:cubicBezTo>
                    <a:cubicBezTo>
                      <a:pt x="13866" y="6780"/>
                      <a:pt x="13726" y="6640"/>
                      <a:pt x="13587" y="6501"/>
                    </a:cubicBezTo>
                    <a:cubicBezTo>
                      <a:pt x="13168" y="6082"/>
                      <a:pt x="12750" y="5692"/>
                      <a:pt x="12331" y="5329"/>
                    </a:cubicBezTo>
                    <a:cubicBezTo>
                      <a:pt x="9458" y="2846"/>
                      <a:pt x="6026" y="1144"/>
                      <a:pt x="2316" y="335"/>
                    </a:cubicBezTo>
                    <a:cubicBezTo>
                      <a:pt x="1758" y="196"/>
                      <a:pt x="1200" y="112"/>
                      <a:pt x="642" y="56"/>
                    </a:cubicBezTo>
                    <a:cubicBezTo>
                      <a:pt x="419" y="0"/>
                      <a:pt x="223" y="0"/>
                      <a:pt x="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745;p42"/>
              <p:cNvSpPr/>
              <p:nvPr/>
            </p:nvSpPr>
            <p:spPr>
              <a:xfrm>
                <a:off x="4294025" y="2230800"/>
                <a:ext cx="47450" cy="382250"/>
              </a:xfrm>
              <a:custGeom>
                <a:avLst/>
                <a:gdLst/>
                <a:ahLst/>
                <a:cxnLst/>
                <a:rect l="l" t="t" r="r" b="b"/>
                <a:pathLst>
                  <a:path w="1898" h="15290" extrusionOk="0">
                    <a:moveTo>
                      <a:pt x="1154" y="10932"/>
                    </a:moveTo>
                    <a:cubicBezTo>
                      <a:pt x="1298" y="10932"/>
                      <a:pt x="1435" y="11011"/>
                      <a:pt x="1507" y="11132"/>
                    </a:cubicBezTo>
                    <a:cubicBezTo>
                      <a:pt x="1612" y="11237"/>
                      <a:pt x="1619" y="11414"/>
                      <a:pt x="1528" y="11528"/>
                    </a:cubicBezTo>
                    <a:lnTo>
                      <a:pt x="1528" y="11528"/>
                    </a:lnTo>
                    <a:cubicBezTo>
                      <a:pt x="1521" y="11528"/>
                      <a:pt x="1514" y="11528"/>
                      <a:pt x="1507" y="11528"/>
                    </a:cubicBezTo>
                    <a:cubicBezTo>
                      <a:pt x="1325" y="11528"/>
                      <a:pt x="1183" y="11449"/>
                      <a:pt x="1061" y="11328"/>
                    </a:cubicBezTo>
                    <a:cubicBezTo>
                      <a:pt x="988" y="11225"/>
                      <a:pt x="922" y="11122"/>
                      <a:pt x="872" y="11015"/>
                    </a:cubicBezTo>
                    <a:lnTo>
                      <a:pt x="872" y="11015"/>
                    </a:lnTo>
                    <a:cubicBezTo>
                      <a:pt x="940" y="10981"/>
                      <a:pt x="1012" y="10955"/>
                      <a:pt x="1089" y="10937"/>
                    </a:cubicBezTo>
                    <a:cubicBezTo>
                      <a:pt x="1111" y="10934"/>
                      <a:pt x="1132" y="10932"/>
                      <a:pt x="1154" y="10932"/>
                    </a:cubicBezTo>
                    <a:close/>
                    <a:moveTo>
                      <a:pt x="85" y="1"/>
                    </a:moveTo>
                    <a:cubicBezTo>
                      <a:pt x="57" y="252"/>
                      <a:pt x="57" y="475"/>
                      <a:pt x="85" y="726"/>
                    </a:cubicBezTo>
                    <a:cubicBezTo>
                      <a:pt x="85" y="1256"/>
                      <a:pt x="112" y="1898"/>
                      <a:pt x="140" y="2679"/>
                    </a:cubicBezTo>
                    <a:cubicBezTo>
                      <a:pt x="196" y="4353"/>
                      <a:pt x="308" y="6641"/>
                      <a:pt x="419" y="9179"/>
                    </a:cubicBezTo>
                    <a:cubicBezTo>
                      <a:pt x="475" y="9710"/>
                      <a:pt x="475" y="10212"/>
                      <a:pt x="531" y="10742"/>
                    </a:cubicBezTo>
                    <a:cubicBezTo>
                      <a:pt x="538" y="10810"/>
                      <a:pt x="549" y="10876"/>
                      <a:pt x="566" y="10941"/>
                    </a:cubicBezTo>
                    <a:lnTo>
                      <a:pt x="566" y="10941"/>
                    </a:lnTo>
                    <a:cubicBezTo>
                      <a:pt x="366" y="11106"/>
                      <a:pt x="218" y="11341"/>
                      <a:pt x="168" y="11607"/>
                    </a:cubicBezTo>
                    <a:cubicBezTo>
                      <a:pt x="57" y="12248"/>
                      <a:pt x="1" y="12918"/>
                      <a:pt x="85" y="13560"/>
                    </a:cubicBezTo>
                    <a:cubicBezTo>
                      <a:pt x="140" y="14118"/>
                      <a:pt x="196" y="14536"/>
                      <a:pt x="252" y="14843"/>
                    </a:cubicBezTo>
                    <a:cubicBezTo>
                      <a:pt x="280" y="14982"/>
                      <a:pt x="308" y="15122"/>
                      <a:pt x="364" y="15289"/>
                    </a:cubicBezTo>
                    <a:cubicBezTo>
                      <a:pt x="391" y="15289"/>
                      <a:pt x="308" y="14648"/>
                      <a:pt x="252" y="13532"/>
                    </a:cubicBezTo>
                    <a:cubicBezTo>
                      <a:pt x="196" y="12918"/>
                      <a:pt x="252" y="12276"/>
                      <a:pt x="391" y="11635"/>
                    </a:cubicBezTo>
                    <a:cubicBezTo>
                      <a:pt x="421" y="11456"/>
                      <a:pt x="514" y="11294"/>
                      <a:pt x="649" y="11169"/>
                    </a:cubicBezTo>
                    <a:lnTo>
                      <a:pt x="649" y="11169"/>
                    </a:lnTo>
                    <a:cubicBezTo>
                      <a:pt x="703" y="11283"/>
                      <a:pt x="776" y="11392"/>
                      <a:pt x="866" y="11495"/>
                    </a:cubicBezTo>
                    <a:cubicBezTo>
                      <a:pt x="1004" y="11680"/>
                      <a:pt x="1220" y="11788"/>
                      <a:pt x="1464" y="11788"/>
                    </a:cubicBezTo>
                    <a:cubicBezTo>
                      <a:pt x="1515" y="11788"/>
                      <a:pt x="1566" y="11784"/>
                      <a:pt x="1619" y="11774"/>
                    </a:cubicBezTo>
                    <a:lnTo>
                      <a:pt x="1675" y="11774"/>
                    </a:lnTo>
                    <a:cubicBezTo>
                      <a:pt x="1870" y="11551"/>
                      <a:pt x="1898" y="11216"/>
                      <a:pt x="1731" y="10993"/>
                    </a:cubicBezTo>
                    <a:cubicBezTo>
                      <a:pt x="1592" y="10808"/>
                      <a:pt x="1396" y="10700"/>
                      <a:pt x="1174" y="10700"/>
                    </a:cubicBezTo>
                    <a:cubicBezTo>
                      <a:pt x="1128" y="10700"/>
                      <a:pt x="1081" y="10704"/>
                      <a:pt x="1033" y="10714"/>
                    </a:cubicBezTo>
                    <a:cubicBezTo>
                      <a:pt x="951" y="10730"/>
                      <a:pt x="872" y="10757"/>
                      <a:pt x="796" y="10794"/>
                    </a:cubicBezTo>
                    <a:lnTo>
                      <a:pt x="796" y="10794"/>
                    </a:lnTo>
                    <a:cubicBezTo>
                      <a:pt x="790" y="10767"/>
                      <a:pt x="785" y="10741"/>
                      <a:pt x="782" y="10714"/>
                    </a:cubicBezTo>
                    <a:cubicBezTo>
                      <a:pt x="726" y="10240"/>
                      <a:pt x="726" y="9682"/>
                      <a:pt x="698" y="9152"/>
                    </a:cubicBezTo>
                    <a:cubicBezTo>
                      <a:pt x="559" y="6641"/>
                      <a:pt x="419" y="4325"/>
                      <a:pt x="308" y="2679"/>
                    </a:cubicBezTo>
                    <a:cubicBezTo>
                      <a:pt x="252" y="1898"/>
                      <a:pt x="196" y="1228"/>
                      <a:pt x="168" y="726"/>
                    </a:cubicBezTo>
                    <a:cubicBezTo>
                      <a:pt x="168" y="475"/>
                      <a:pt x="140" y="224"/>
                      <a:pt x="8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746;p42"/>
              <p:cNvSpPr/>
              <p:nvPr/>
            </p:nvSpPr>
            <p:spPr>
              <a:xfrm>
                <a:off x="3603525" y="3048950"/>
                <a:ext cx="482675" cy="282500"/>
              </a:xfrm>
              <a:custGeom>
                <a:avLst/>
                <a:gdLst/>
                <a:ahLst/>
                <a:cxnLst/>
                <a:rect l="l" t="t" r="r" b="b"/>
                <a:pathLst>
                  <a:path w="19307" h="11300" extrusionOk="0">
                    <a:moveTo>
                      <a:pt x="19307" y="0"/>
                    </a:moveTo>
                    <a:lnTo>
                      <a:pt x="19307" y="0"/>
                    </a:lnTo>
                    <a:cubicBezTo>
                      <a:pt x="19056" y="168"/>
                      <a:pt x="18833" y="363"/>
                      <a:pt x="18610" y="558"/>
                    </a:cubicBezTo>
                    <a:cubicBezTo>
                      <a:pt x="18163" y="893"/>
                      <a:pt x="17494" y="1395"/>
                      <a:pt x="16684" y="2009"/>
                    </a:cubicBezTo>
                    <a:cubicBezTo>
                      <a:pt x="14592" y="3599"/>
                      <a:pt x="12388" y="5078"/>
                      <a:pt x="10100" y="6417"/>
                    </a:cubicBezTo>
                    <a:cubicBezTo>
                      <a:pt x="7813" y="7756"/>
                      <a:pt x="5469" y="8956"/>
                      <a:pt x="3042" y="10016"/>
                    </a:cubicBezTo>
                    <a:cubicBezTo>
                      <a:pt x="2093" y="10435"/>
                      <a:pt x="1340" y="10741"/>
                      <a:pt x="810" y="10965"/>
                    </a:cubicBezTo>
                    <a:cubicBezTo>
                      <a:pt x="531" y="11048"/>
                      <a:pt x="252" y="11160"/>
                      <a:pt x="1" y="11299"/>
                    </a:cubicBezTo>
                    <a:cubicBezTo>
                      <a:pt x="280" y="11244"/>
                      <a:pt x="587" y="11160"/>
                      <a:pt x="838" y="11048"/>
                    </a:cubicBezTo>
                    <a:cubicBezTo>
                      <a:pt x="1396" y="10853"/>
                      <a:pt x="2177" y="10574"/>
                      <a:pt x="3098" y="10183"/>
                    </a:cubicBezTo>
                    <a:cubicBezTo>
                      <a:pt x="5581" y="9179"/>
                      <a:pt x="7952" y="8007"/>
                      <a:pt x="10240" y="6668"/>
                    </a:cubicBezTo>
                    <a:cubicBezTo>
                      <a:pt x="12528" y="5301"/>
                      <a:pt x="14732" y="3795"/>
                      <a:pt x="16824" y="2176"/>
                    </a:cubicBezTo>
                    <a:cubicBezTo>
                      <a:pt x="17633" y="1535"/>
                      <a:pt x="18247" y="1005"/>
                      <a:pt x="18665" y="614"/>
                    </a:cubicBezTo>
                    <a:cubicBezTo>
                      <a:pt x="18916" y="447"/>
                      <a:pt x="19112" y="223"/>
                      <a:pt x="193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747;p42"/>
              <p:cNvSpPr/>
              <p:nvPr/>
            </p:nvSpPr>
            <p:spPr>
              <a:xfrm>
                <a:off x="3653050" y="3309750"/>
                <a:ext cx="32800" cy="39875"/>
              </a:xfrm>
              <a:custGeom>
                <a:avLst/>
                <a:gdLst/>
                <a:ahLst/>
                <a:cxnLst/>
                <a:rect l="l" t="t" r="r" b="b"/>
                <a:pathLst>
                  <a:path w="1312" h="1595" extrusionOk="0">
                    <a:moveTo>
                      <a:pt x="65" y="1"/>
                    </a:moveTo>
                    <a:cubicBezTo>
                      <a:pt x="62" y="1"/>
                      <a:pt x="59" y="1"/>
                      <a:pt x="57" y="3"/>
                    </a:cubicBezTo>
                    <a:cubicBezTo>
                      <a:pt x="1" y="58"/>
                      <a:pt x="224" y="449"/>
                      <a:pt x="559" y="895"/>
                    </a:cubicBezTo>
                    <a:cubicBezTo>
                      <a:pt x="853" y="1296"/>
                      <a:pt x="1147" y="1595"/>
                      <a:pt x="1244" y="1595"/>
                    </a:cubicBezTo>
                    <a:cubicBezTo>
                      <a:pt x="1249" y="1595"/>
                      <a:pt x="1253" y="1594"/>
                      <a:pt x="1256" y="1593"/>
                    </a:cubicBezTo>
                    <a:cubicBezTo>
                      <a:pt x="1312" y="1537"/>
                      <a:pt x="1089" y="1146"/>
                      <a:pt x="754" y="700"/>
                    </a:cubicBezTo>
                    <a:cubicBezTo>
                      <a:pt x="460" y="299"/>
                      <a:pt x="141" y="1"/>
                      <a:pt x="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748;p42"/>
              <p:cNvSpPr/>
              <p:nvPr/>
            </p:nvSpPr>
            <p:spPr>
              <a:xfrm>
                <a:off x="3726300" y="3276275"/>
                <a:ext cx="39075" cy="40025"/>
              </a:xfrm>
              <a:custGeom>
                <a:avLst/>
                <a:gdLst/>
                <a:ahLst/>
                <a:cxnLst/>
                <a:rect l="l" t="t" r="r" b="b"/>
                <a:pathLst>
                  <a:path w="1563" h="1601" extrusionOk="0">
                    <a:moveTo>
                      <a:pt x="91" y="1"/>
                    </a:moveTo>
                    <a:cubicBezTo>
                      <a:pt x="88" y="1"/>
                      <a:pt x="86" y="1"/>
                      <a:pt x="84" y="2"/>
                    </a:cubicBezTo>
                    <a:cubicBezTo>
                      <a:pt x="0" y="30"/>
                      <a:pt x="223" y="477"/>
                      <a:pt x="614" y="951"/>
                    </a:cubicBezTo>
                    <a:cubicBezTo>
                      <a:pt x="994" y="1356"/>
                      <a:pt x="1396" y="1600"/>
                      <a:pt x="1489" y="1600"/>
                    </a:cubicBezTo>
                    <a:cubicBezTo>
                      <a:pt x="1498" y="1600"/>
                      <a:pt x="1504" y="1598"/>
                      <a:pt x="1507" y="1593"/>
                    </a:cubicBezTo>
                    <a:cubicBezTo>
                      <a:pt x="1562" y="1509"/>
                      <a:pt x="1228" y="1174"/>
                      <a:pt x="837" y="756"/>
                    </a:cubicBezTo>
                    <a:cubicBezTo>
                      <a:pt x="434" y="352"/>
                      <a:pt x="160" y="1"/>
                      <a:pt x="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749;p42"/>
              <p:cNvSpPr/>
              <p:nvPr/>
            </p:nvSpPr>
            <p:spPr>
              <a:xfrm>
                <a:off x="3818350" y="3232250"/>
                <a:ext cx="47450" cy="50500"/>
              </a:xfrm>
              <a:custGeom>
                <a:avLst/>
                <a:gdLst/>
                <a:ahLst/>
                <a:cxnLst/>
                <a:rect l="l" t="t" r="r" b="b"/>
                <a:pathLst>
                  <a:path w="1898" h="2020" extrusionOk="0">
                    <a:moveTo>
                      <a:pt x="71" y="1"/>
                    </a:moveTo>
                    <a:cubicBezTo>
                      <a:pt x="65" y="1"/>
                      <a:pt x="60" y="2"/>
                      <a:pt x="57" y="6"/>
                    </a:cubicBezTo>
                    <a:cubicBezTo>
                      <a:pt x="1" y="62"/>
                      <a:pt x="363" y="536"/>
                      <a:pt x="838" y="1094"/>
                    </a:cubicBezTo>
                    <a:cubicBezTo>
                      <a:pt x="1308" y="1642"/>
                      <a:pt x="1729" y="2020"/>
                      <a:pt x="1827" y="2020"/>
                    </a:cubicBezTo>
                    <a:cubicBezTo>
                      <a:pt x="1833" y="2020"/>
                      <a:pt x="1839" y="2018"/>
                      <a:pt x="1842" y="2014"/>
                    </a:cubicBezTo>
                    <a:cubicBezTo>
                      <a:pt x="1898" y="1959"/>
                      <a:pt x="1535" y="1484"/>
                      <a:pt x="1061" y="926"/>
                    </a:cubicBezTo>
                    <a:cubicBezTo>
                      <a:pt x="589" y="402"/>
                      <a:pt x="166"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750;p42"/>
              <p:cNvSpPr/>
              <p:nvPr/>
            </p:nvSpPr>
            <p:spPr>
              <a:xfrm>
                <a:off x="3922975" y="3168800"/>
                <a:ext cx="50250" cy="56750"/>
              </a:xfrm>
              <a:custGeom>
                <a:avLst/>
                <a:gdLst/>
                <a:ahLst/>
                <a:cxnLst/>
                <a:rect l="l" t="t" r="r" b="b"/>
                <a:pathLst>
                  <a:path w="2010" h="2270" extrusionOk="0">
                    <a:moveTo>
                      <a:pt x="69" y="0"/>
                    </a:moveTo>
                    <a:cubicBezTo>
                      <a:pt x="64" y="0"/>
                      <a:pt x="59" y="2"/>
                      <a:pt x="56" y="5"/>
                    </a:cubicBezTo>
                    <a:cubicBezTo>
                      <a:pt x="1" y="33"/>
                      <a:pt x="391" y="619"/>
                      <a:pt x="921" y="1233"/>
                    </a:cubicBezTo>
                    <a:cubicBezTo>
                      <a:pt x="1397" y="1813"/>
                      <a:pt x="1847" y="2269"/>
                      <a:pt x="1941" y="2269"/>
                    </a:cubicBezTo>
                    <a:cubicBezTo>
                      <a:pt x="1946" y="2269"/>
                      <a:pt x="1951" y="2268"/>
                      <a:pt x="1954" y="2265"/>
                    </a:cubicBezTo>
                    <a:cubicBezTo>
                      <a:pt x="2009" y="2237"/>
                      <a:pt x="1619" y="1651"/>
                      <a:pt x="1117" y="1037"/>
                    </a:cubicBezTo>
                    <a:cubicBezTo>
                      <a:pt x="615" y="456"/>
                      <a:pt x="163" y="0"/>
                      <a:pt x="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751;p42"/>
              <p:cNvSpPr/>
              <p:nvPr/>
            </p:nvSpPr>
            <p:spPr>
              <a:xfrm>
                <a:off x="4018525" y="3103900"/>
                <a:ext cx="54425" cy="47050"/>
              </a:xfrm>
              <a:custGeom>
                <a:avLst/>
                <a:gdLst/>
                <a:ahLst/>
                <a:cxnLst/>
                <a:rect l="l" t="t" r="r" b="b"/>
                <a:pathLst>
                  <a:path w="2177" h="1882" extrusionOk="0">
                    <a:moveTo>
                      <a:pt x="69" y="1"/>
                    </a:moveTo>
                    <a:cubicBezTo>
                      <a:pt x="63" y="1"/>
                      <a:pt x="58" y="3"/>
                      <a:pt x="57" y="6"/>
                    </a:cubicBezTo>
                    <a:cubicBezTo>
                      <a:pt x="1" y="62"/>
                      <a:pt x="419" y="536"/>
                      <a:pt x="977" y="1039"/>
                    </a:cubicBezTo>
                    <a:cubicBezTo>
                      <a:pt x="1523" y="1533"/>
                      <a:pt x="1997" y="1881"/>
                      <a:pt x="2104" y="1881"/>
                    </a:cubicBezTo>
                    <a:cubicBezTo>
                      <a:pt x="2111" y="1881"/>
                      <a:pt x="2117" y="1879"/>
                      <a:pt x="2121" y="1876"/>
                    </a:cubicBezTo>
                    <a:cubicBezTo>
                      <a:pt x="2177" y="1820"/>
                      <a:pt x="1731" y="1345"/>
                      <a:pt x="1173" y="843"/>
                    </a:cubicBezTo>
                    <a:cubicBezTo>
                      <a:pt x="627" y="349"/>
                      <a:pt x="153"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752;p42"/>
              <p:cNvSpPr/>
              <p:nvPr/>
            </p:nvSpPr>
            <p:spPr>
              <a:xfrm>
                <a:off x="4964300" y="2049225"/>
                <a:ext cx="67675" cy="61175"/>
              </a:xfrm>
              <a:custGeom>
                <a:avLst/>
                <a:gdLst/>
                <a:ahLst/>
                <a:cxnLst/>
                <a:rect l="l" t="t" r="r" b="b"/>
                <a:pathLst>
                  <a:path w="2707" h="2447" extrusionOk="0">
                    <a:moveTo>
                      <a:pt x="1348" y="1"/>
                    </a:moveTo>
                    <a:cubicBezTo>
                      <a:pt x="789" y="1"/>
                      <a:pt x="287" y="385"/>
                      <a:pt x="168" y="931"/>
                    </a:cubicBezTo>
                    <a:cubicBezTo>
                      <a:pt x="1" y="1600"/>
                      <a:pt x="419" y="2270"/>
                      <a:pt x="1061" y="2409"/>
                    </a:cubicBezTo>
                    <a:cubicBezTo>
                      <a:pt x="1161" y="2434"/>
                      <a:pt x="1262" y="2446"/>
                      <a:pt x="1360" y="2446"/>
                    </a:cubicBezTo>
                    <a:cubicBezTo>
                      <a:pt x="1919" y="2446"/>
                      <a:pt x="2421" y="2062"/>
                      <a:pt x="2540" y="1516"/>
                    </a:cubicBezTo>
                    <a:cubicBezTo>
                      <a:pt x="2707" y="847"/>
                      <a:pt x="2288" y="177"/>
                      <a:pt x="1647" y="38"/>
                    </a:cubicBezTo>
                    <a:cubicBezTo>
                      <a:pt x="1547" y="13"/>
                      <a:pt x="1446" y="1"/>
                      <a:pt x="134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753;p42"/>
              <p:cNvSpPr/>
              <p:nvPr/>
            </p:nvSpPr>
            <p:spPr>
              <a:xfrm>
                <a:off x="4900875" y="1978925"/>
                <a:ext cx="195825" cy="66725"/>
              </a:xfrm>
              <a:custGeom>
                <a:avLst/>
                <a:gdLst/>
                <a:ahLst/>
                <a:cxnLst/>
                <a:rect l="l" t="t" r="r" b="b"/>
                <a:pathLst>
                  <a:path w="7833" h="2669" extrusionOk="0">
                    <a:moveTo>
                      <a:pt x="3935" y="0"/>
                    </a:moveTo>
                    <a:cubicBezTo>
                      <a:pt x="2676" y="0"/>
                      <a:pt x="1418" y="496"/>
                      <a:pt x="473" y="1483"/>
                    </a:cubicBezTo>
                    <a:cubicBezTo>
                      <a:pt x="1" y="1977"/>
                      <a:pt x="454" y="2669"/>
                      <a:pt x="980" y="2669"/>
                    </a:cubicBezTo>
                    <a:cubicBezTo>
                      <a:pt x="1138" y="2669"/>
                      <a:pt x="1302" y="2607"/>
                      <a:pt x="1450" y="2459"/>
                    </a:cubicBezTo>
                    <a:cubicBezTo>
                      <a:pt x="2115" y="1737"/>
                      <a:pt x="3017" y="1374"/>
                      <a:pt x="3924" y="1374"/>
                    </a:cubicBezTo>
                    <a:cubicBezTo>
                      <a:pt x="4803" y="1374"/>
                      <a:pt x="5687" y="1716"/>
                      <a:pt x="6360" y="2403"/>
                    </a:cubicBezTo>
                    <a:cubicBezTo>
                      <a:pt x="6499" y="2549"/>
                      <a:pt x="6658" y="2610"/>
                      <a:pt x="6814" y="2610"/>
                    </a:cubicBezTo>
                    <a:cubicBezTo>
                      <a:pt x="7345" y="2610"/>
                      <a:pt x="7833" y="1902"/>
                      <a:pt x="7336" y="1427"/>
                    </a:cubicBezTo>
                    <a:cubicBezTo>
                      <a:pt x="6398" y="475"/>
                      <a:pt x="5166" y="0"/>
                      <a:pt x="393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754;p42"/>
              <p:cNvSpPr/>
              <p:nvPr/>
            </p:nvSpPr>
            <p:spPr>
              <a:xfrm>
                <a:off x="4795600" y="1797650"/>
                <a:ext cx="406525" cy="104925"/>
              </a:xfrm>
              <a:custGeom>
                <a:avLst/>
                <a:gdLst/>
                <a:ahLst/>
                <a:cxnLst/>
                <a:rect l="l" t="t" r="r" b="b"/>
                <a:pathLst>
                  <a:path w="16261" h="4197" extrusionOk="0">
                    <a:moveTo>
                      <a:pt x="8195" y="1"/>
                    </a:moveTo>
                    <a:cubicBezTo>
                      <a:pt x="8159" y="1"/>
                      <a:pt x="8124" y="1"/>
                      <a:pt x="8088" y="1"/>
                    </a:cubicBezTo>
                    <a:cubicBezTo>
                      <a:pt x="5214" y="1"/>
                      <a:pt x="2676" y="1173"/>
                      <a:pt x="527" y="3042"/>
                    </a:cubicBezTo>
                    <a:cubicBezTo>
                      <a:pt x="1" y="3481"/>
                      <a:pt x="492" y="4196"/>
                      <a:pt x="1052" y="4196"/>
                    </a:cubicBezTo>
                    <a:cubicBezTo>
                      <a:pt x="1204" y="4196"/>
                      <a:pt x="1361" y="4144"/>
                      <a:pt x="1504" y="4019"/>
                    </a:cubicBezTo>
                    <a:cubicBezTo>
                      <a:pt x="3345" y="2401"/>
                      <a:pt x="5577" y="1396"/>
                      <a:pt x="8060" y="1368"/>
                    </a:cubicBezTo>
                    <a:cubicBezTo>
                      <a:pt x="8097" y="1368"/>
                      <a:pt x="8133" y="1368"/>
                      <a:pt x="8170" y="1368"/>
                    </a:cubicBezTo>
                    <a:cubicBezTo>
                      <a:pt x="10614" y="1368"/>
                      <a:pt x="12969" y="2286"/>
                      <a:pt x="14784" y="3963"/>
                    </a:cubicBezTo>
                    <a:cubicBezTo>
                      <a:pt x="14925" y="4092"/>
                      <a:pt x="15083" y="4147"/>
                      <a:pt x="15236" y="4147"/>
                    </a:cubicBezTo>
                    <a:cubicBezTo>
                      <a:pt x="15777" y="4147"/>
                      <a:pt x="16260" y="3465"/>
                      <a:pt x="15760" y="2987"/>
                    </a:cubicBezTo>
                    <a:cubicBezTo>
                      <a:pt x="13694" y="1086"/>
                      <a:pt x="11002" y="1"/>
                      <a:pt x="81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755;p42"/>
              <p:cNvSpPr/>
              <p:nvPr/>
            </p:nvSpPr>
            <p:spPr>
              <a:xfrm>
                <a:off x="4838150" y="1886400"/>
                <a:ext cx="320025" cy="96075"/>
              </a:xfrm>
              <a:custGeom>
                <a:avLst/>
                <a:gdLst/>
                <a:ahLst/>
                <a:cxnLst/>
                <a:rect l="l" t="t" r="r" b="b"/>
                <a:pathLst>
                  <a:path w="12801" h="3843" extrusionOk="0">
                    <a:moveTo>
                      <a:pt x="6463" y="1"/>
                    </a:moveTo>
                    <a:cubicBezTo>
                      <a:pt x="4266" y="1"/>
                      <a:pt x="2073" y="887"/>
                      <a:pt x="471" y="2645"/>
                    </a:cubicBezTo>
                    <a:cubicBezTo>
                      <a:pt x="1" y="3137"/>
                      <a:pt x="465" y="3843"/>
                      <a:pt x="984" y="3843"/>
                    </a:cubicBezTo>
                    <a:cubicBezTo>
                      <a:pt x="1142" y="3843"/>
                      <a:pt x="1305" y="3777"/>
                      <a:pt x="1448" y="3621"/>
                    </a:cubicBezTo>
                    <a:cubicBezTo>
                      <a:pt x="2781" y="2132"/>
                      <a:pt x="4620" y="1385"/>
                      <a:pt x="6460" y="1385"/>
                    </a:cubicBezTo>
                    <a:cubicBezTo>
                      <a:pt x="8240" y="1385"/>
                      <a:pt x="10022" y="2083"/>
                      <a:pt x="11352" y="3482"/>
                    </a:cubicBezTo>
                    <a:cubicBezTo>
                      <a:pt x="11493" y="3630"/>
                      <a:pt x="11654" y="3692"/>
                      <a:pt x="11810" y="3692"/>
                    </a:cubicBezTo>
                    <a:cubicBezTo>
                      <a:pt x="12331" y="3692"/>
                      <a:pt x="12801" y="2999"/>
                      <a:pt x="12328" y="2505"/>
                    </a:cubicBezTo>
                    <a:cubicBezTo>
                      <a:pt x="10723" y="831"/>
                      <a:pt x="8591" y="1"/>
                      <a:pt x="6463"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074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49"/>
                                        </p:tgtEl>
                                        <p:attrNameLst>
                                          <p:attrName>style.visibility</p:attrName>
                                        </p:attrNameLst>
                                      </p:cBhvr>
                                      <p:to>
                                        <p:strVal val="visible"/>
                                      </p:to>
                                    </p:set>
                                    <p:anim calcmode="lin" valueType="num">
                                      <p:cBhvr>
                                        <p:cTn id="7" dur="250" fill="hold"/>
                                        <p:tgtEl>
                                          <p:spTgt spid="449"/>
                                        </p:tgtEl>
                                        <p:attrNameLst>
                                          <p:attrName>ppt_w</p:attrName>
                                        </p:attrNameLst>
                                      </p:cBhvr>
                                      <p:tavLst>
                                        <p:tav tm="0">
                                          <p:val>
                                            <p:fltVal val="0"/>
                                          </p:val>
                                        </p:tav>
                                        <p:tav tm="100000">
                                          <p:val>
                                            <p:strVal val="#ppt_w"/>
                                          </p:val>
                                        </p:tav>
                                      </p:tavLst>
                                    </p:anim>
                                    <p:anim calcmode="lin" valueType="num">
                                      <p:cBhvr>
                                        <p:cTn id="8" dur="250" fill="hold"/>
                                        <p:tgtEl>
                                          <p:spTgt spid="449"/>
                                        </p:tgtEl>
                                        <p:attrNameLst>
                                          <p:attrName>ppt_h</p:attrName>
                                        </p:attrNameLst>
                                      </p:cBhvr>
                                      <p:tavLst>
                                        <p:tav tm="0">
                                          <p:val>
                                            <p:fltVal val="0"/>
                                          </p:val>
                                        </p:tav>
                                        <p:tav tm="100000">
                                          <p:val>
                                            <p:strVal val="#ppt_h"/>
                                          </p:val>
                                        </p:tav>
                                      </p:tavLst>
                                    </p:anim>
                                    <p:anim calcmode="lin" valueType="num">
                                      <p:cBhvr>
                                        <p:cTn id="9" dur="250" fill="hold"/>
                                        <p:tgtEl>
                                          <p:spTgt spid="449"/>
                                        </p:tgtEl>
                                        <p:attrNameLst>
                                          <p:attrName>style.rotation</p:attrName>
                                        </p:attrNameLst>
                                      </p:cBhvr>
                                      <p:tavLst>
                                        <p:tav tm="0">
                                          <p:val>
                                            <p:fltVal val="90"/>
                                          </p:val>
                                        </p:tav>
                                        <p:tav tm="100000">
                                          <p:val>
                                            <p:fltVal val="0"/>
                                          </p:val>
                                        </p:tav>
                                      </p:tavLst>
                                    </p:anim>
                                    <p:animEffect transition="in" filter="fade">
                                      <p:cBhvr>
                                        <p:cTn id="10" dur="250"/>
                                        <p:tgtEl>
                                          <p:spTgt spid="44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19"/>
                                        </p:tgtEl>
                                        <p:attrNameLst>
                                          <p:attrName>style.visibility</p:attrName>
                                        </p:attrNameLst>
                                      </p:cBhvr>
                                      <p:to>
                                        <p:strVal val="visible"/>
                                      </p:to>
                                    </p:set>
                                    <p:animEffect transition="in" filter="wipe(down)">
                                      <p:cBhvr>
                                        <p:cTn id="15" dur="10"/>
                                        <p:tgtEl>
                                          <p:spTgt spid="3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25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25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down)">
                                      <p:cBhvr>
                                        <p:cTn id="30" dur="25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9" name="Google Shape;449;p27"/>
          <p:cNvSpPr txBox="1">
            <a:spLocks noGrp="1"/>
          </p:cNvSpPr>
          <p:nvPr>
            <p:ph type="title"/>
          </p:nvPr>
        </p:nvSpPr>
        <p:spPr>
          <a:xfrm>
            <a:off x="145964" y="225545"/>
            <a:ext cx="4177800" cy="650100"/>
          </a:xfrm>
          <a:prstGeom prst="rect">
            <a:avLst/>
          </a:prstGeom>
        </p:spPr>
        <p:txBody>
          <a:bodyPr spcFirstLastPara="1" wrap="square" lIns="91425" tIns="91425" rIns="91425" bIns="91425" anchor="t" anchorCtr="0">
            <a:noAutofit/>
          </a:bodyPr>
          <a:lstStyle/>
          <a:p>
            <a:pPr marL="571500" indent="-571500" algn="l">
              <a:buFont typeface="Wingdings" panose="05000000000000000000" pitchFamily="2" charset="2"/>
              <a:buChar char="v"/>
            </a:pPr>
            <a:r>
              <a:rPr lang="en-IN" dirty="0" smtClean="0">
                <a:latin typeface="Cambria" panose="02040503050406030204" pitchFamily="18" charset="0"/>
                <a:ea typeface="Cambria" panose="02040503050406030204" pitchFamily="18" charset="0"/>
              </a:rPr>
              <a:t>Literature</a:t>
            </a:r>
            <a:endParaRPr lang="en-IN" dirty="0">
              <a:latin typeface="Cambria" panose="02040503050406030204" pitchFamily="18" charset="0"/>
              <a:ea typeface="Cambria" panose="02040503050406030204" pitchFamily="18" charset="0"/>
            </a:endParaRPr>
          </a:p>
        </p:txBody>
      </p:sp>
      <p:grpSp>
        <p:nvGrpSpPr>
          <p:cNvPr id="319" name="Google Shape;2487;p42"/>
          <p:cNvGrpSpPr/>
          <p:nvPr/>
        </p:nvGrpSpPr>
        <p:grpSpPr>
          <a:xfrm>
            <a:off x="6912169" y="1763938"/>
            <a:ext cx="2107251" cy="2954366"/>
            <a:chOff x="6388923" y="1763938"/>
            <a:chExt cx="2119128" cy="2785685"/>
          </a:xfrm>
        </p:grpSpPr>
        <p:sp>
          <p:nvSpPr>
            <p:cNvPr id="320" name="Google Shape;2488;p42"/>
            <p:cNvSpPr/>
            <p:nvPr/>
          </p:nvSpPr>
          <p:spPr>
            <a:xfrm rot="5400000">
              <a:off x="6557211" y="2543488"/>
              <a:ext cx="7475" cy="344052"/>
            </a:xfrm>
            <a:custGeom>
              <a:avLst/>
              <a:gdLst/>
              <a:ahLst/>
              <a:cxnLst/>
              <a:rect l="l" t="t" r="r" b="b"/>
              <a:pathLst>
                <a:path w="280" h="26030" extrusionOk="0">
                  <a:moveTo>
                    <a:pt x="140" y="0"/>
                  </a:moveTo>
                  <a:cubicBezTo>
                    <a:pt x="84" y="0"/>
                    <a:pt x="1" y="5831"/>
                    <a:pt x="1" y="13029"/>
                  </a:cubicBezTo>
                  <a:cubicBezTo>
                    <a:pt x="1" y="20199"/>
                    <a:pt x="84" y="26030"/>
                    <a:pt x="140" y="26030"/>
                  </a:cubicBezTo>
                  <a:cubicBezTo>
                    <a:pt x="224" y="26030"/>
                    <a:pt x="280" y="20199"/>
                    <a:pt x="280" y="13029"/>
                  </a:cubicBezTo>
                  <a:cubicBezTo>
                    <a:pt x="280" y="5831"/>
                    <a:pt x="22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2489;p42"/>
            <p:cNvGrpSpPr/>
            <p:nvPr/>
          </p:nvGrpSpPr>
          <p:grpSpPr>
            <a:xfrm>
              <a:off x="6563581" y="1763938"/>
              <a:ext cx="1944470" cy="2785685"/>
              <a:chOff x="3519150" y="1453075"/>
              <a:chExt cx="2803850" cy="4016850"/>
            </a:xfrm>
          </p:grpSpPr>
          <p:sp>
            <p:nvSpPr>
              <p:cNvPr id="322" name="Google Shape;2490;p42"/>
              <p:cNvSpPr/>
              <p:nvPr/>
            </p:nvSpPr>
            <p:spPr>
              <a:xfrm>
                <a:off x="5301875" y="3814175"/>
                <a:ext cx="1021125" cy="1459050"/>
              </a:xfrm>
              <a:custGeom>
                <a:avLst/>
                <a:gdLst/>
                <a:ahLst/>
                <a:cxnLst/>
                <a:rect l="l" t="t" r="r" b="b"/>
                <a:pathLst>
                  <a:path w="40845" h="58362" extrusionOk="0">
                    <a:moveTo>
                      <a:pt x="36334" y="1"/>
                    </a:moveTo>
                    <a:cubicBezTo>
                      <a:pt x="35149" y="1"/>
                      <a:pt x="33054" y="829"/>
                      <a:pt x="30690" y="5521"/>
                    </a:cubicBezTo>
                    <a:cubicBezTo>
                      <a:pt x="27063" y="12774"/>
                      <a:pt x="25696" y="16987"/>
                      <a:pt x="25696" y="16987"/>
                    </a:cubicBezTo>
                    <a:cubicBezTo>
                      <a:pt x="25696" y="16987"/>
                      <a:pt x="25155" y="17846"/>
                      <a:pt x="24433" y="17846"/>
                    </a:cubicBezTo>
                    <a:cubicBezTo>
                      <a:pt x="24199" y="17846"/>
                      <a:pt x="23947" y="17756"/>
                      <a:pt x="23687" y="17517"/>
                    </a:cubicBezTo>
                    <a:cubicBezTo>
                      <a:pt x="22713" y="16620"/>
                      <a:pt x="21410" y="14193"/>
                      <a:pt x="19842" y="14193"/>
                    </a:cubicBezTo>
                    <a:cubicBezTo>
                      <a:pt x="19703" y="14193"/>
                      <a:pt x="19562" y="14212"/>
                      <a:pt x="19419" y="14253"/>
                    </a:cubicBezTo>
                    <a:cubicBezTo>
                      <a:pt x="17577" y="14811"/>
                      <a:pt x="16991" y="16848"/>
                      <a:pt x="17382" y="19861"/>
                    </a:cubicBezTo>
                    <a:cubicBezTo>
                      <a:pt x="17745" y="22874"/>
                      <a:pt x="18330" y="29486"/>
                      <a:pt x="18386" y="30100"/>
                    </a:cubicBezTo>
                    <a:cubicBezTo>
                      <a:pt x="18429" y="30553"/>
                      <a:pt x="18239" y="31172"/>
                      <a:pt x="17764" y="31172"/>
                    </a:cubicBezTo>
                    <a:cubicBezTo>
                      <a:pt x="17624" y="31172"/>
                      <a:pt x="17460" y="31119"/>
                      <a:pt x="17270" y="30992"/>
                    </a:cubicBezTo>
                    <a:cubicBezTo>
                      <a:pt x="16612" y="30538"/>
                      <a:pt x="13328" y="27015"/>
                      <a:pt x="10880" y="27015"/>
                    </a:cubicBezTo>
                    <a:cubicBezTo>
                      <a:pt x="10321" y="27015"/>
                      <a:pt x="9805" y="27199"/>
                      <a:pt x="9375" y="27645"/>
                    </a:cubicBezTo>
                    <a:cubicBezTo>
                      <a:pt x="7031" y="30044"/>
                      <a:pt x="9459" y="38246"/>
                      <a:pt x="9710" y="39139"/>
                    </a:cubicBezTo>
                    <a:cubicBezTo>
                      <a:pt x="9989" y="40060"/>
                      <a:pt x="9793" y="40450"/>
                      <a:pt x="9375" y="40673"/>
                    </a:cubicBezTo>
                    <a:cubicBezTo>
                      <a:pt x="9352" y="40686"/>
                      <a:pt x="9326" y="40691"/>
                      <a:pt x="9298" y="40691"/>
                    </a:cubicBezTo>
                    <a:cubicBezTo>
                      <a:pt x="8799" y="40691"/>
                      <a:pt x="7430" y="38922"/>
                      <a:pt x="6111" y="37577"/>
                    </a:cubicBezTo>
                    <a:cubicBezTo>
                      <a:pt x="5118" y="36584"/>
                      <a:pt x="3909" y="35606"/>
                      <a:pt x="2842" y="35606"/>
                    </a:cubicBezTo>
                    <a:cubicBezTo>
                      <a:pt x="2379" y="35606"/>
                      <a:pt x="1943" y="35790"/>
                      <a:pt x="1563" y="36238"/>
                    </a:cubicBezTo>
                    <a:cubicBezTo>
                      <a:pt x="336" y="37744"/>
                      <a:pt x="1" y="43910"/>
                      <a:pt x="5943" y="53898"/>
                    </a:cubicBezTo>
                    <a:lnTo>
                      <a:pt x="9012" y="58361"/>
                    </a:lnTo>
                    <a:lnTo>
                      <a:pt x="14425" y="57999"/>
                    </a:lnTo>
                    <a:cubicBezTo>
                      <a:pt x="25975" y="56548"/>
                      <a:pt x="30634" y="52475"/>
                      <a:pt x="31052" y="50578"/>
                    </a:cubicBezTo>
                    <a:cubicBezTo>
                      <a:pt x="31471" y="48708"/>
                      <a:pt x="29211" y="48067"/>
                      <a:pt x="27202" y="47844"/>
                    </a:cubicBezTo>
                    <a:cubicBezTo>
                      <a:pt x="25222" y="47620"/>
                      <a:pt x="22850" y="47648"/>
                      <a:pt x="22766" y="47174"/>
                    </a:cubicBezTo>
                    <a:cubicBezTo>
                      <a:pt x="22683" y="46700"/>
                      <a:pt x="22878" y="46309"/>
                      <a:pt x="23743" y="45946"/>
                    </a:cubicBezTo>
                    <a:cubicBezTo>
                      <a:pt x="24608" y="45584"/>
                      <a:pt x="32559" y="42459"/>
                      <a:pt x="33033" y="39139"/>
                    </a:cubicBezTo>
                    <a:cubicBezTo>
                      <a:pt x="33480" y="35791"/>
                      <a:pt x="26449" y="35261"/>
                      <a:pt x="25501" y="34954"/>
                    </a:cubicBezTo>
                    <a:cubicBezTo>
                      <a:pt x="24580" y="34619"/>
                      <a:pt x="25054" y="33838"/>
                      <a:pt x="25556" y="33531"/>
                    </a:cubicBezTo>
                    <a:cubicBezTo>
                      <a:pt x="26031" y="33197"/>
                      <a:pt x="31638" y="29570"/>
                      <a:pt x="34233" y="28007"/>
                    </a:cubicBezTo>
                    <a:cubicBezTo>
                      <a:pt x="36827" y="26473"/>
                      <a:pt x="38083" y="24743"/>
                      <a:pt x="37385" y="22958"/>
                    </a:cubicBezTo>
                    <a:cubicBezTo>
                      <a:pt x="36716" y="21256"/>
                      <a:pt x="33619" y="21814"/>
                      <a:pt x="32196" y="21590"/>
                    </a:cubicBezTo>
                    <a:cubicBezTo>
                      <a:pt x="30773" y="21367"/>
                      <a:pt x="31387" y="19693"/>
                      <a:pt x="31387" y="19693"/>
                    </a:cubicBezTo>
                    <a:cubicBezTo>
                      <a:pt x="31387" y="19693"/>
                      <a:pt x="33842" y="16039"/>
                      <a:pt x="37330" y="8701"/>
                    </a:cubicBezTo>
                    <a:cubicBezTo>
                      <a:pt x="40845" y="1364"/>
                      <a:pt x="37302" y="164"/>
                      <a:pt x="37302" y="164"/>
                    </a:cubicBezTo>
                    <a:lnTo>
                      <a:pt x="37302" y="164"/>
                    </a:lnTo>
                    <a:lnTo>
                      <a:pt x="37358" y="248"/>
                    </a:lnTo>
                    <a:cubicBezTo>
                      <a:pt x="37358" y="248"/>
                      <a:pt x="36982" y="1"/>
                      <a:pt x="36334"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491;p42"/>
              <p:cNvSpPr/>
              <p:nvPr/>
            </p:nvSpPr>
            <p:spPr>
              <a:xfrm>
                <a:off x="5432300" y="3982875"/>
                <a:ext cx="721925" cy="1477975"/>
              </a:xfrm>
              <a:custGeom>
                <a:avLst/>
                <a:gdLst/>
                <a:ahLst/>
                <a:cxnLst/>
                <a:rect l="l" t="t" r="r" b="b"/>
                <a:pathLst>
                  <a:path w="28877" h="59119" extrusionOk="0">
                    <a:moveTo>
                      <a:pt x="28876" y="0"/>
                    </a:moveTo>
                    <a:lnTo>
                      <a:pt x="28793" y="140"/>
                    </a:lnTo>
                    <a:lnTo>
                      <a:pt x="28570" y="586"/>
                    </a:lnTo>
                    <a:lnTo>
                      <a:pt x="27733" y="2344"/>
                    </a:lnTo>
                    <a:cubicBezTo>
                      <a:pt x="27007" y="3850"/>
                      <a:pt x="25947" y="5998"/>
                      <a:pt x="24636" y="8677"/>
                    </a:cubicBezTo>
                    <a:cubicBezTo>
                      <a:pt x="22013" y="14061"/>
                      <a:pt x="18386" y="21455"/>
                      <a:pt x="14341" y="29601"/>
                    </a:cubicBezTo>
                    <a:cubicBezTo>
                      <a:pt x="10268" y="37748"/>
                      <a:pt x="6641" y="45169"/>
                      <a:pt x="4046" y="50525"/>
                    </a:cubicBezTo>
                    <a:cubicBezTo>
                      <a:pt x="2763" y="53232"/>
                      <a:pt x="1703" y="55408"/>
                      <a:pt x="1005" y="56914"/>
                    </a:cubicBezTo>
                    <a:lnTo>
                      <a:pt x="196" y="58672"/>
                    </a:lnTo>
                    <a:lnTo>
                      <a:pt x="1" y="59118"/>
                    </a:lnTo>
                    <a:cubicBezTo>
                      <a:pt x="57" y="59035"/>
                      <a:pt x="140" y="58867"/>
                      <a:pt x="224" y="58672"/>
                    </a:cubicBezTo>
                    <a:cubicBezTo>
                      <a:pt x="419" y="58253"/>
                      <a:pt x="726" y="57668"/>
                      <a:pt x="1089" y="56942"/>
                    </a:cubicBezTo>
                    <a:cubicBezTo>
                      <a:pt x="1814" y="55436"/>
                      <a:pt x="2875" y="53260"/>
                      <a:pt x="4158" y="50581"/>
                    </a:cubicBezTo>
                    <a:cubicBezTo>
                      <a:pt x="6780" y="45197"/>
                      <a:pt x="10435" y="37803"/>
                      <a:pt x="14481" y="29657"/>
                    </a:cubicBezTo>
                    <a:cubicBezTo>
                      <a:pt x="18526" y="21510"/>
                      <a:pt x="22181" y="14117"/>
                      <a:pt x="24775" y="8733"/>
                    </a:cubicBezTo>
                    <a:cubicBezTo>
                      <a:pt x="26059" y="6054"/>
                      <a:pt x="27119" y="3878"/>
                      <a:pt x="27816" y="2344"/>
                    </a:cubicBezTo>
                    <a:cubicBezTo>
                      <a:pt x="28151" y="1590"/>
                      <a:pt x="28430" y="1005"/>
                      <a:pt x="28625" y="614"/>
                    </a:cubicBezTo>
                    <a:cubicBezTo>
                      <a:pt x="28709" y="419"/>
                      <a:pt x="28793" y="251"/>
                      <a:pt x="28821" y="168"/>
                    </a:cubicBezTo>
                    <a:cubicBezTo>
                      <a:pt x="28876" y="56"/>
                      <a:pt x="28876" y="0"/>
                      <a:pt x="288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492;p42"/>
              <p:cNvSpPr/>
              <p:nvPr/>
            </p:nvSpPr>
            <p:spPr>
              <a:xfrm>
                <a:off x="5834050" y="4270925"/>
                <a:ext cx="62800" cy="239950"/>
              </a:xfrm>
              <a:custGeom>
                <a:avLst/>
                <a:gdLst/>
                <a:ahLst/>
                <a:cxnLst/>
                <a:rect l="l" t="t" r="r" b="b"/>
                <a:pathLst>
                  <a:path w="2512" h="9598" extrusionOk="0">
                    <a:moveTo>
                      <a:pt x="1" y="0"/>
                    </a:moveTo>
                    <a:cubicBezTo>
                      <a:pt x="1" y="140"/>
                      <a:pt x="29" y="252"/>
                      <a:pt x="84" y="391"/>
                    </a:cubicBezTo>
                    <a:cubicBezTo>
                      <a:pt x="140" y="670"/>
                      <a:pt x="224" y="1033"/>
                      <a:pt x="336" y="1423"/>
                    </a:cubicBezTo>
                    <a:cubicBezTo>
                      <a:pt x="559" y="2344"/>
                      <a:pt x="866" y="3488"/>
                      <a:pt x="1173" y="4827"/>
                    </a:cubicBezTo>
                    <a:cubicBezTo>
                      <a:pt x="1507" y="6166"/>
                      <a:pt x="1814" y="7366"/>
                      <a:pt x="2065" y="8231"/>
                    </a:cubicBezTo>
                    <a:cubicBezTo>
                      <a:pt x="2177" y="8649"/>
                      <a:pt x="2288" y="8984"/>
                      <a:pt x="2372" y="9235"/>
                    </a:cubicBezTo>
                    <a:cubicBezTo>
                      <a:pt x="2400" y="9347"/>
                      <a:pt x="2456" y="9486"/>
                      <a:pt x="2512" y="9598"/>
                    </a:cubicBezTo>
                    <a:cubicBezTo>
                      <a:pt x="2512" y="9458"/>
                      <a:pt x="2484" y="9319"/>
                      <a:pt x="2428" y="9207"/>
                    </a:cubicBezTo>
                    <a:cubicBezTo>
                      <a:pt x="2372" y="8928"/>
                      <a:pt x="2288" y="8566"/>
                      <a:pt x="2177" y="8175"/>
                    </a:cubicBezTo>
                    <a:lnTo>
                      <a:pt x="1368" y="4771"/>
                    </a:lnTo>
                    <a:cubicBezTo>
                      <a:pt x="1033" y="3432"/>
                      <a:pt x="726" y="2232"/>
                      <a:pt x="447" y="1368"/>
                    </a:cubicBezTo>
                    <a:cubicBezTo>
                      <a:pt x="336" y="949"/>
                      <a:pt x="224" y="614"/>
                      <a:pt x="140" y="363"/>
                    </a:cubicBezTo>
                    <a:cubicBezTo>
                      <a:pt x="112" y="224"/>
                      <a:pt x="57"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493;p42"/>
              <p:cNvSpPr/>
              <p:nvPr/>
            </p:nvSpPr>
            <p:spPr>
              <a:xfrm>
                <a:off x="5909375" y="4431325"/>
                <a:ext cx="274150" cy="81725"/>
              </a:xfrm>
              <a:custGeom>
                <a:avLst/>
                <a:gdLst/>
                <a:ahLst/>
                <a:cxnLst/>
                <a:rect l="l" t="t" r="r" b="b"/>
                <a:pathLst>
                  <a:path w="10966" h="3269" extrusionOk="0">
                    <a:moveTo>
                      <a:pt x="10934" y="0"/>
                    </a:moveTo>
                    <a:cubicBezTo>
                      <a:pt x="10837" y="0"/>
                      <a:pt x="8394" y="661"/>
                      <a:pt x="5441" y="1536"/>
                    </a:cubicBezTo>
                    <a:cubicBezTo>
                      <a:pt x="2428" y="2456"/>
                      <a:pt x="1" y="3210"/>
                      <a:pt x="1" y="3265"/>
                    </a:cubicBezTo>
                    <a:cubicBezTo>
                      <a:pt x="1" y="3268"/>
                      <a:pt x="4" y="3269"/>
                      <a:pt x="11" y="3269"/>
                    </a:cubicBezTo>
                    <a:cubicBezTo>
                      <a:pt x="188" y="3269"/>
                      <a:pt x="2597" y="2590"/>
                      <a:pt x="5497" y="1731"/>
                    </a:cubicBezTo>
                    <a:cubicBezTo>
                      <a:pt x="8510" y="838"/>
                      <a:pt x="10965" y="57"/>
                      <a:pt x="10937" y="1"/>
                    </a:cubicBezTo>
                    <a:cubicBezTo>
                      <a:pt x="10937" y="1"/>
                      <a:pt x="10936" y="0"/>
                      <a:pt x="109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494;p42"/>
              <p:cNvSpPr/>
              <p:nvPr/>
            </p:nvSpPr>
            <p:spPr>
              <a:xfrm>
                <a:off x="5739900" y="4807450"/>
                <a:ext cx="252500" cy="14975"/>
              </a:xfrm>
              <a:custGeom>
                <a:avLst/>
                <a:gdLst/>
                <a:ahLst/>
                <a:cxnLst/>
                <a:rect l="l" t="t" r="r" b="b"/>
                <a:pathLst>
                  <a:path w="10100" h="599" extrusionOk="0">
                    <a:moveTo>
                      <a:pt x="9891" y="1"/>
                    </a:moveTo>
                    <a:cubicBezTo>
                      <a:pt x="9821" y="1"/>
                      <a:pt x="9751" y="8"/>
                      <a:pt x="9681" y="22"/>
                    </a:cubicBezTo>
                    <a:lnTo>
                      <a:pt x="8621" y="105"/>
                    </a:lnTo>
                    <a:cubicBezTo>
                      <a:pt x="7701" y="189"/>
                      <a:pt x="6445" y="273"/>
                      <a:pt x="5050" y="357"/>
                    </a:cubicBezTo>
                    <a:cubicBezTo>
                      <a:pt x="3655" y="412"/>
                      <a:pt x="2400" y="440"/>
                      <a:pt x="1479" y="440"/>
                    </a:cubicBezTo>
                    <a:lnTo>
                      <a:pt x="391" y="440"/>
                    </a:lnTo>
                    <a:cubicBezTo>
                      <a:pt x="252" y="440"/>
                      <a:pt x="112" y="440"/>
                      <a:pt x="0" y="468"/>
                    </a:cubicBezTo>
                    <a:cubicBezTo>
                      <a:pt x="112" y="496"/>
                      <a:pt x="252" y="524"/>
                      <a:pt x="391" y="524"/>
                    </a:cubicBezTo>
                    <a:cubicBezTo>
                      <a:pt x="642" y="552"/>
                      <a:pt x="1005" y="580"/>
                      <a:pt x="1479" y="580"/>
                    </a:cubicBezTo>
                    <a:cubicBezTo>
                      <a:pt x="1860" y="591"/>
                      <a:pt x="2299" y="598"/>
                      <a:pt x="2782" y="598"/>
                    </a:cubicBezTo>
                    <a:cubicBezTo>
                      <a:pt x="3464" y="598"/>
                      <a:pt x="4233" y="585"/>
                      <a:pt x="5050" y="552"/>
                    </a:cubicBezTo>
                    <a:cubicBezTo>
                      <a:pt x="6445" y="496"/>
                      <a:pt x="7701" y="357"/>
                      <a:pt x="8621" y="245"/>
                    </a:cubicBezTo>
                    <a:cubicBezTo>
                      <a:pt x="9068" y="189"/>
                      <a:pt x="9458" y="133"/>
                      <a:pt x="9709" y="105"/>
                    </a:cubicBezTo>
                    <a:cubicBezTo>
                      <a:pt x="9821" y="78"/>
                      <a:pt x="9960" y="50"/>
                      <a:pt x="10100" y="22"/>
                    </a:cubicBezTo>
                    <a:cubicBezTo>
                      <a:pt x="10030" y="8"/>
                      <a:pt x="9960" y="1"/>
                      <a:pt x="98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495;p42"/>
              <p:cNvSpPr/>
              <p:nvPr/>
            </p:nvSpPr>
            <p:spPr>
              <a:xfrm>
                <a:off x="5623425" y="4614775"/>
                <a:ext cx="118600" cy="202300"/>
              </a:xfrm>
              <a:custGeom>
                <a:avLst/>
                <a:gdLst/>
                <a:ahLst/>
                <a:cxnLst/>
                <a:rect l="l" t="t" r="r" b="b"/>
                <a:pathLst>
                  <a:path w="4744" h="8092" extrusionOk="0">
                    <a:moveTo>
                      <a:pt x="0" y="1"/>
                    </a:moveTo>
                    <a:cubicBezTo>
                      <a:pt x="56" y="112"/>
                      <a:pt x="112" y="252"/>
                      <a:pt x="168" y="363"/>
                    </a:cubicBezTo>
                    <a:cubicBezTo>
                      <a:pt x="279" y="559"/>
                      <a:pt x="447" y="866"/>
                      <a:pt x="642" y="1228"/>
                    </a:cubicBezTo>
                    <a:cubicBezTo>
                      <a:pt x="1060" y="1982"/>
                      <a:pt x="1646" y="2986"/>
                      <a:pt x="2288" y="4102"/>
                    </a:cubicBezTo>
                    <a:cubicBezTo>
                      <a:pt x="2958" y="5218"/>
                      <a:pt x="3543" y="6222"/>
                      <a:pt x="3990" y="6920"/>
                    </a:cubicBezTo>
                    <a:cubicBezTo>
                      <a:pt x="4213" y="7282"/>
                      <a:pt x="4408" y="7589"/>
                      <a:pt x="4520" y="7785"/>
                    </a:cubicBezTo>
                    <a:cubicBezTo>
                      <a:pt x="4576" y="7896"/>
                      <a:pt x="4659" y="7980"/>
                      <a:pt x="4743" y="8091"/>
                    </a:cubicBezTo>
                    <a:cubicBezTo>
                      <a:pt x="4715" y="7952"/>
                      <a:pt x="4659" y="7840"/>
                      <a:pt x="4576" y="7729"/>
                    </a:cubicBezTo>
                    <a:cubicBezTo>
                      <a:pt x="4464" y="7533"/>
                      <a:pt x="4297" y="7227"/>
                      <a:pt x="4101" y="6864"/>
                    </a:cubicBezTo>
                    <a:cubicBezTo>
                      <a:pt x="3683" y="6111"/>
                      <a:pt x="3097" y="5106"/>
                      <a:pt x="2455" y="3990"/>
                    </a:cubicBezTo>
                    <a:cubicBezTo>
                      <a:pt x="1814" y="2874"/>
                      <a:pt x="1200" y="1870"/>
                      <a:pt x="754" y="1145"/>
                    </a:cubicBezTo>
                    <a:cubicBezTo>
                      <a:pt x="530" y="782"/>
                      <a:pt x="363" y="503"/>
                      <a:pt x="223" y="308"/>
                    </a:cubicBezTo>
                    <a:cubicBezTo>
                      <a:pt x="168" y="196"/>
                      <a:pt x="84" y="84"/>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496;p42"/>
              <p:cNvSpPr/>
              <p:nvPr/>
            </p:nvSpPr>
            <p:spPr>
              <a:xfrm>
                <a:off x="5439975" y="4866575"/>
                <a:ext cx="154175" cy="256700"/>
              </a:xfrm>
              <a:custGeom>
                <a:avLst/>
                <a:gdLst/>
                <a:ahLst/>
                <a:cxnLst/>
                <a:rect l="l" t="t" r="r" b="b"/>
                <a:pathLst>
                  <a:path w="6167" h="10268" extrusionOk="0">
                    <a:moveTo>
                      <a:pt x="1" y="0"/>
                    </a:moveTo>
                    <a:lnTo>
                      <a:pt x="1" y="0"/>
                    </a:lnTo>
                    <a:cubicBezTo>
                      <a:pt x="57" y="140"/>
                      <a:pt x="112" y="279"/>
                      <a:pt x="196" y="419"/>
                    </a:cubicBezTo>
                    <a:lnTo>
                      <a:pt x="838" y="1535"/>
                    </a:lnTo>
                    <a:cubicBezTo>
                      <a:pt x="1396" y="2483"/>
                      <a:pt x="2149" y="3767"/>
                      <a:pt x="2986" y="5190"/>
                    </a:cubicBezTo>
                    <a:cubicBezTo>
                      <a:pt x="3851" y="6612"/>
                      <a:pt x="4632" y="7868"/>
                      <a:pt x="5190" y="8789"/>
                    </a:cubicBezTo>
                    <a:lnTo>
                      <a:pt x="5888" y="9877"/>
                    </a:lnTo>
                    <a:cubicBezTo>
                      <a:pt x="5971" y="10016"/>
                      <a:pt x="6055" y="10156"/>
                      <a:pt x="6167" y="10267"/>
                    </a:cubicBezTo>
                    <a:cubicBezTo>
                      <a:pt x="6111" y="10128"/>
                      <a:pt x="6027" y="9988"/>
                      <a:pt x="5943" y="9849"/>
                    </a:cubicBezTo>
                    <a:lnTo>
                      <a:pt x="5302" y="8733"/>
                    </a:lnTo>
                    <a:cubicBezTo>
                      <a:pt x="4772" y="7784"/>
                      <a:pt x="4018" y="6501"/>
                      <a:pt x="3153" y="5078"/>
                    </a:cubicBezTo>
                    <a:cubicBezTo>
                      <a:pt x="2316" y="3683"/>
                      <a:pt x="1535" y="2400"/>
                      <a:pt x="949" y="1479"/>
                    </a:cubicBezTo>
                    <a:lnTo>
                      <a:pt x="252" y="391"/>
                    </a:lnTo>
                    <a:cubicBezTo>
                      <a:pt x="196" y="251"/>
                      <a:pt x="85"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497;p42"/>
              <p:cNvSpPr/>
              <p:nvPr/>
            </p:nvSpPr>
            <p:spPr>
              <a:xfrm>
                <a:off x="5592025" y="5092550"/>
                <a:ext cx="319475" cy="24450"/>
              </a:xfrm>
              <a:custGeom>
                <a:avLst/>
                <a:gdLst/>
                <a:ahLst/>
                <a:cxnLst/>
                <a:rect l="l" t="t" r="r" b="b"/>
                <a:pathLst>
                  <a:path w="12779" h="978" extrusionOk="0">
                    <a:moveTo>
                      <a:pt x="12779" y="1"/>
                    </a:moveTo>
                    <a:cubicBezTo>
                      <a:pt x="12611" y="1"/>
                      <a:pt x="12444" y="1"/>
                      <a:pt x="12276" y="29"/>
                    </a:cubicBezTo>
                    <a:lnTo>
                      <a:pt x="10909" y="196"/>
                    </a:lnTo>
                    <a:cubicBezTo>
                      <a:pt x="9765" y="308"/>
                      <a:pt x="8175" y="475"/>
                      <a:pt x="6390" y="586"/>
                    </a:cubicBezTo>
                    <a:cubicBezTo>
                      <a:pt x="4632" y="726"/>
                      <a:pt x="3014" y="782"/>
                      <a:pt x="1870" y="838"/>
                    </a:cubicBezTo>
                    <a:lnTo>
                      <a:pt x="503" y="893"/>
                    </a:lnTo>
                    <a:cubicBezTo>
                      <a:pt x="336" y="893"/>
                      <a:pt x="168" y="921"/>
                      <a:pt x="1" y="949"/>
                    </a:cubicBezTo>
                    <a:cubicBezTo>
                      <a:pt x="140" y="977"/>
                      <a:pt x="308" y="977"/>
                      <a:pt x="475" y="977"/>
                    </a:cubicBezTo>
                    <a:lnTo>
                      <a:pt x="1870" y="977"/>
                    </a:lnTo>
                    <a:cubicBezTo>
                      <a:pt x="3014" y="949"/>
                      <a:pt x="4604" y="893"/>
                      <a:pt x="6390" y="782"/>
                    </a:cubicBezTo>
                    <a:cubicBezTo>
                      <a:pt x="8175" y="642"/>
                      <a:pt x="9793" y="475"/>
                      <a:pt x="10937" y="308"/>
                    </a:cubicBezTo>
                    <a:cubicBezTo>
                      <a:pt x="11495" y="224"/>
                      <a:pt x="11969" y="168"/>
                      <a:pt x="12304" y="112"/>
                    </a:cubicBezTo>
                    <a:cubicBezTo>
                      <a:pt x="12472" y="84"/>
                      <a:pt x="12611" y="56"/>
                      <a:pt x="127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498;p42"/>
              <p:cNvSpPr/>
              <p:nvPr/>
            </p:nvSpPr>
            <p:spPr>
              <a:xfrm>
                <a:off x="3812775" y="3743625"/>
                <a:ext cx="1487750" cy="1632125"/>
              </a:xfrm>
              <a:custGeom>
                <a:avLst/>
                <a:gdLst/>
                <a:ahLst/>
                <a:cxnLst/>
                <a:rect l="l" t="t" r="r" b="b"/>
                <a:pathLst>
                  <a:path w="59510" h="65285" extrusionOk="0">
                    <a:moveTo>
                      <a:pt x="1" y="1"/>
                    </a:moveTo>
                    <a:lnTo>
                      <a:pt x="1" y="65285"/>
                    </a:lnTo>
                    <a:lnTo>
                      <a:pt x="59509" y="65285"/>
                    </a:lnTo>
                    <a:lnTo>
                      <a:pt x="5950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499;p42"/>
              <p:cNvSpPr/>
              <p:nvPr/>
            </p:nvSpPr>
            <p:spPr>
              <a:xfrm>
                <a:off x="3595875" y="4070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500;p42"/>
              <p:cNvSpPr/>
              <p:nvPr/>
            </p:nvSpPr>
            <p:spPr>
              <a:xfrm>
                <a:off x="3667700" y="4153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501;p42"/>
              <p:cNvSpPr/>
              <p:nvPr/>
            </p:nvSpPr>
            <p:spPr>
              <a:xfrm>
                <a:off x="3667700" y="4238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502;p42"/>
              <p:cNvSpPr/>
              <p:nvPr/>
            </p:nvSpPr>
            <p:spPr>
              <a:xfrm>
                <a:off x="3667700" y="4326025"/>
                <a:ext cx="320175" cy="48850"/>
              </a:xfrm>
              <a:custGeom>
                <a:avLst/>
                <a:gdLst/>
                <a:ahLst/>
                <a:cxnLst/>
                <a:rect l="l" t="t" r="r" b="b"/>
                <a:pathLst>
                  <a:path w="12807" h="1954" extrusionOk="0">
                    <a:moveTo>
                      <a:pt x="1" y="1"/>
                    </a:moveTo>
                    <a:lnTo>
                      <a:pt x="1" y="1953"/>
                    </a:lnTo>
                    <a:lnTo>
                      <a:pt x="12806" y="1953"/>
                    </a:lnTo>
                    <a:lnTo>
                      <a:pt x="12806"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503;p42"/>
              <p:cNvSpPr/>
              <p:nvPr/>
            </p:nvSpPr>
            <p:spPr>
              <a:xfrm>
                <a:off x="4071550" y="4164900"/>
                <a:ext cx="43250" cy="36975"/>
              </a:xfrm>
              <a:custGeom>
                <a:avLst/>
                <a:gdLst/>
                <a:ahLst/>
                <a:cxnLst/>
                <a:rect l="l" t="t" r="r" b="b"/>
                <a:pathLst>
                  <a:path w="1730" h="1479" extrusionOk="0">
                    <a:moveTo>
                      <a:pt x="1004" y="1"/>
                    </a:moveTo>
                    <a:cubicBezTo>
                      <a:pt x="335" y="1"/>
                      <a:pt x="0" y="782"/>
                      <a:pt x="474" y="1256"/>
                    </a:cubicBezTo>
                    <a:cubicBezTo>
                      <a:pt x="628" y="1410"/>
                      <a:pt x="814" y="1479"/>
                      <a:pt x="995" y="1479"/>
                    </a:cubicBezTo>
                    <a:cubicBezTo>
                      <a:pt x="1373" y="1479"/>
                      <a:pt x="1730" y="1179"/>
                      <a:pt x="1730" y="726"/>
                    </a:cubicBezTo>
                    <a:cubicBezTo>
                      <a:pt x="1730" y="336"/>
                      <a:pt x="1395" y="1"/>
                      <a:pt x="10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504;p42"/>
              <p:cNvSpPr/>
              <p:nvPr/>
            </p:nvSpPr>
            <p:spPr>
              <a:xfrm>
                <a:off x="41524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505;p42"/>
              <p:cNvSpPr/>
              <p:nvPr/>
            </p:nvSpPr>
            <p:spPr>
              <a:xfrm>
                <a:off x="4234050" y="4164900"/>
                <a:ext cx="43275" cy="36975"/>
              </a:xfrm>
              <a:custGeom>
                <a:avLst/>
                <a:gdLst/>
                <a:ahLst/>
                <a:cxnLst/>
                <a:rect l="l" t="t" r="r" b="b"/>
                <a:pathLst>
                  <a:path w="1731" h="1479" extrusionOk="0">
                    <a:moveTo>
                      <a:pt x="977" y="1"/>
                    </a:moveTo>
                    <a:cubicBezTo>
                      <a:pt x="335" y="1"/>
                      <a:pt x="1" y="782"/>
                      <a:pt x="475" y="1256"/>
                    </a:cubicBezTo>
                    <a:cubicBezTo>
                      <a:pt x="619" y="1410"/>
                      <a:pt x="802" y="1479"/>
                      <a:pt x="983" y="1479"/>
                    </a:cubicBezTo>
                    <a:cubicBezTo>
                      <a:pt x="1360" y="1479"/>
                      <a:pt x="1730" y="1179"/>
                      <a:pt x="1730" y="726"/>
                    </a:cubicBezTo>
                    <a:cubicBezTo>
                      <a:pt x="1702"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506;p42"/>
              <p:cNvSpPr/>
              <p:nvPr/>
            </p:nvSpPr>
            <p:spPr>
              <a:xfrm>
                <a:off x="4314950"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507;p42"/>
              <p:cNvSpPr/>
              <p:nvPr/>
            </p:nvSpPr>
            <p:spPr>
              <a:xfrm>
                <a:off x="4942675" y="4164900"/>
                <a:ext cx="43275" cy="36975"/>
              </a:xfrm>
              <a:custGeom>
                <a:avLst/>
                <a:gdLst/>
                <a:ahLst/>
                <a:cxnLst/>
                <a:rect l="l" t="t" r="r" b="b"/>
                <a:pathLst>
                  <a:path w="1731" h="1479" extrusionOk="0">
                    <a:moveTo>
                      <a:pt x="1005" y="1"/>
                    </a:moveTo>
                    <a:cubicBezTo>
                      <a:pt x="336" y="1"/>
                      <a:pt x="1" y="782"/>
                      <a:pt x="475" y="1256"/>
                    </a:cubicBezTo>
                    <a:cubicBezTo>
                      <a:pt x="629" y="1410"/>
                      <a:pt x="815" y="1479"/>
                      <a:pt x="996" y="1479"/>
                    </a:cubicBezTo>
                    <a:cubicBezTo>
                      <a:pt x="1374" y="1479"/>
                      <a:pt x="1731" y="1179"/>
                      <a:pt x="1731" y="726"/>
                    </a:cubicBezTo>
                    <a:cubicBezTo>
                      <a:pt x="1731" y="336"/>
                      <a:pt x="1396"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508;p42"/>
              <p:cNvSpPr/>
              <p:nvPr/>
            </p:nvSpPr>
            <p:spPr>
              <a:xfrm>
                <a:off x="50256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509;p42"/>
              <p:cNvSpPr/>
              <p:nvPr/>
            </p:nvSpPr>
            <p:spPr>
              <a:xfrm>
                <a:off x="4395875" y="4164900"/>
                <a:ext cx="43250" cy="36975"/>
              </a:xfrm>
              <a:custGeom>
                <a:avLst/>
                <a:gdLst/>
                <a:ahLst/>
                <a:cxnLst/>
                <a:rect l="l" t="t" r="r" b="b"/>
                <a:pathLst>
                  <a:path w="1730" h="1479" extrusionOk="0">
                    <a:moveTo>
                      <a:pt x="977" y="1"/>
                    </a:moveTo>
                    <a:cubicBezTo>
                      <a:pt x="335" y="1"/>
                      <a:pt x="0" y="782"/>
                      <a:pt x="474" y="1256"/>
                    </a:cubicBezTo>
                    <a:cubicBezTo>
                      <a:pt x="619" y="1410"/>
                      <a:pt x="802" y="1479"/>
                      <a:pt x="982"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510;p42"/>
              <p:cNvSpPr/>
              <p:nvPr/>
            </p:nvSpPr>
            <p:spPr>
              <a:xfrm>
                <a:off x="4794125" y="4164900"/>
                <a:ext cx="43275" cy="36975"/>
              </a:xfrm>
              <a:custGeom>
                <a:avLst/>
                <a:gdLst/>
                <a:ahLst/>
                <a:cxnLst/>
                <a:rect l="l" t="t" r="r" b="b"/>
                <a:pathLst>
                  <a:path w="1731" h="1479" extrusionOk="0">
                    <a:moveTo>
                      <a:pt x="977" y="1"/>
                    </a:moveTo>
                    <a:cubicBezTo>
                      <a:pt x="335" y="1"/>
                      <a:pt x="0" y="782"/>
                      <a:pt x="475" y="1256"/>
                    </a:cubicBezTo>
                    <a:cubicBezTo>
                      <a:pt x="619" y="1410"/>
                      <a:pt x="802" y="1479"/>
                      <a:pt x="983"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511;p42"/>
              <p:cNvSpPr/>
              <p:nvPr/>
            </p:nvSpPr>
            <p:spPr>
              <a:xfrm>
                <a:off x="4476775"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512;p42"/>
              <p:cNvSpPr/>
              <p:nvPr/>
            </p:nvSpPr>
            <p:spPr>
              <a:xfrm>
                <a:off x="4558375" y="4164900"/>
                <a:ext cx="42575" cy="36975"/>
              </a:xfrm>
              <a:custGeom>
                <a:avLst/>
                <a:gdLst/>
                <a:ahLst/>
                <a:cxnLst/>
                <a:rect l="l" t="t" r="r" b="b"/>
                <a:pathLst>
                  <a:path w="1703" h="1479" extrusionOk="0">
                    <a:moveTo>
                      <a:pt x="977" y="1"/>
                    </a:moveTo>
                    <a:cubicBezTo>
                      <a:pt x="307" y="1"/>
                      <a:pt x="1" y="782"/>
                      <a:pt x="447" y="1256"/>
                    </a:cubicBezTo>
                    <a:cubicBezTo>
                      <a:pt x="601" y="1410"/>
                      <a:pt x="786" y="1479"/>
                      <a:pt x="967" y="1479"/>
                    </a:cubicBezTo>
                    <a:cubicBezTo>
                      <a:pt x="1345" y="1479"/>
                      <a:pt x="1702" y="1179"/>
                      <a:pt x="1702" y="726"/>
                    </a:cubicBezTo>
                    <a:cubicBezTo>
                      <a:pt x="1702" y="336"/>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513;p42"/>
              <p:cNvSpPr/>
              <p:nvPr/>
            </p:nvSpPr>
            <p:spPr>
              <a:xfrm>
                <a:off x="47222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514;p42"/>
              <p:cNvSpPr/>
              <p:nvPr/>
            </p:nvSpPr>
            <p:spPr>
              <a:xfrm>
                <a:off x="5092650" y="4164900"/>
                <a:ext cx="43250" cy="36975"/>
              </a:xfrm>
              <a:custGeom>
                <a:avLst/>
                <a:gdLst/>
                <a:ahLst/>
                <a:cxnLst/>
                <a:rect l="l" t="t" r="r" b="b"/>
                <a:pathLst>
                  <a:path w="1730" h="1479" extrusionOk="0">
                    <a:moveTo>
                      <a:pt x="1005" y="1"/>
                    </a:moveTo>
                    <a:cubicBezTo>
                      <a:pt x="335" y="1"/>
                      <a:pt x="0" y="782"/>
                      <a:pt x="474"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515;p42"/>
              <p:cNvSpPr/>
              <p:nvPr/>
            </p:nvSpPr>
            <p:spPr>
              <a:xfrm>
                <a:off x="4639275" y="4164900"/>
                <a:ext cx="42575" cy="36975"/>
              </a:xfrm>
              <a:custGeom>
                <a:avLst/>
                <a:gdLst/>
                <a:ahLst/>
                <a:cxnLst/>
                <a:rect l="l" t="t" r="r" b="b"/>
                <a:pathLst>
                  <a:path w="1703" h="1479" extrusionOk="0">
                    <a:moveTo>
                      <a:pt x="977" y="1"/>
                    </a:moveTo>
                    <a:cubicBezTo>
                      <a:pt x="336" y="1"/>
                      <a:pt x="1" y="782"/>
                      <a:pt x="447" y="1256"/>
                    </a:cubicBezTo>
                    <a:cubicBezTo>
                      <a:pt x="601" y="1410"/>
                      <a:pt x="787" y="1479"/>
                      <a:pt x="968" y="1479"/>
                    </a:cubicBezTo>
                    <a:cubicBezTo>
                      <a:pt x="1346" y="1479"/>
                      <a:pt x="1703" y="1179"/>
                      <a:pt x="1703" y="726"/>
                    </a:cubicBezTo>
                    <a:cubicBezTo>
                      <a:pt x="1703" y="336"/>
                      <a:pt x="1396" y="1"/>
                      <a:pt x="97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516;p42"/>
              <p:cNvSpPr/>
              <p:nvPr/>
            </p:nvSpPr>
            <p:spPr>
              <a:xfrm>
                <a:off x="48708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517;p42"/>
              <p:cNvSpPr/>
              <p:nvPr/>
            </p:nvSpPr>
            <p:spPr>
              <a:xfrm>
                <a:off x="5098925" y="4253475"/>
                <a:ext cx="43250" cy="37000"/>
              </a:xfrm>
              <a:custGeom>
                <a:avLst/>
                <a:gdLst/>
                <a:ahLst/>
                <a:cxnLst/>
                <a:rect l="l" t="t" r="r" b="b"/>
                <a:pathLst>
                  <a:path w="1730"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518;p42"/>
              <p:cNvSpPr/>
              <p:nvPr/>
            </p:nvSpPr>
            <p:spPr>
              <a:xfrm>
                <a:off x="5018000" y="4253475"/>
                <a:ext cx="43275" cy="37000"/>
              </a:xfrm>
              <a:custGeom>
                <a:avLst/>
                <a:gdLst/>
                <a:ahLst/>
                <a:cxnLst/>
                <a:rect l="l" t="t" r="r" b="b"/>
                <a:pathLst>
                  <a:path w="1731" h="1480" extrusionOk="0">
                    <a:moveTo>
                      <a:pt x="732" y="1"/>
                    </a:moveTo>
                    <a:cubicBezTo>
                      <a:pt x="356" y="1"/>
                      <a:pt x="1" y="294"/>
                      <a:pt x="1" y="726"/>
                    </a:cubicBezTo>
                    <a:cubicBezTo>
                      <a:pt x="1" y="1145"/>
                      <a:pt x="336" y="1480"/>
                      <a:pt x="726" y="1480"/>
                    </a:cubicBezTo>
                    <a:cubicBezTo>
                      <a:pt x="1396" y="1480"/>
                      <a:pt x="1731"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519;p42"/>
              <p:cNvSpPr/>
              <p:nvPr/>
            </p:nvSpPr>
            <p:spPr>
              <a:xfrm>
                <a:off x="4937100" y="4253475"/>
                <a:ext cx="43275" cy="37000"/>
              </a:xfrm>
              <a:custGeom>
                <a:avLst/>
                <a:gdLst/>
                <a:ahLst/>
                <a:cxnLst/>
                <a:rect l="l" t="t" r="r" b="b"/>
                <a:pathLst>
                  <a:path w="1731" h="1480" extrusionOk="0">
                    <a:moveTo>
                      <a:pt x="732" y="1"/>
                    </a:moveTo>
                    <a:cubicBezTo>
                      <a:pt x="355" y="1"/>
                      <a:pt x="1" y="294"/>
                      <a:pt x="1" y="726"/>
                    </a:cubicBezTo>
                    <a:cubicBezTo>
                      <a:pt x="1" y="1145"/>
                      <a:pt x="336" y="1480"/>
                      <a:pt x="726" y="1480"/>
                    </a:cubicBezTo>
                    <a:cubicBezTo>
                      <a:pt x="1396" y="1480"/>
                      <a:pt x="1730"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520;p42"/>
              <p:cNvSpPr/>
              <p:nvPr/>
            </p:nvSpPr>
            <p:spPr>
              <a:xfrm>
                <a:off x="4856200" y="4253475"/>
                <a:ext cx="42575" cy="37000"/>
              </a:xfrm>
              <a:custGeom>
                <a:avLst/>
                <a:gdLst/>
                <a:ahLst/>
                <a:cxnLst/>
                <a:rect l="l" t="t" r="r" b="b"/>
                <a:pathLst>
                  <a:path w="1703" h="1480" extrusionOk="0">
                    <a:moveTo>
                      <a:pt x="732" y="1"/>
                    </a:moveTo>
                    <a:cubicBezTo>
                      <a:pt x="355" y="1"/>
                      <a:pt x="0" y="294"/>
                      <a:pt x="0" y="726"/>
                    </a:cubicBezTo>
                    <a:cubicBezTo>
                      <a:pt x="0" y="1145"/>
                      <a:pt x="335" y="1480"/>
                      <a:pt x="726" y="1480"/>
                    </a:cubicBezTo>
                    <a:cubicBezTo>
                      <a:pt x="1395"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521;p42"/>
              <p:cNvSpPr/>
              <p:nvPr/>
            </p:nvSpPr>
            <p:spPr>
              <a:xfrm>
                <a:off x="4227775" y="4253475"/>
                <a:ext cx="43275" cy="37000"/>
              </a:xfrm>
              <a:custGeom>
                <a:avLst/>
                <a:gdLst/>
                <a:ahLst/>
                <a:cxnLst/>
                <a:rect l="l" t="t" r="r" b="b"/>
                <a:pathLst>
                  <a:path w="1731"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522;p42"/>
              <p:cNvSpPr/>
              <p:nvPr/>
            </p:nvSpPr>
            <p:spPr>
              <a:xfrm>
                <a:off x="4145475" y="4253475"/>
                <a:ext cx="42575" cy="37000"/>
              </a:xfrm>
              <a:custGeom>
                <a:avLst/>
                <a:gdLst/>
                <a:ahLst/>
                <a:cxnLst/>
                <a:rect l="l" t="t" r="r" b="b"/>
                <a:pathLst>
                  <a:path w="1703" h="1480" extrusionOk="0">
                    <a:moveTo>
                      <a:pt x="732" y="1"/>
                    </a:moveTo>
                    <a:cubicBezTo>
                      <a:pt x="355" y="1"/>
                      <a:pt x="0" y="294"/>
                      <a:pt x="0" y="726"/>
                    </a:cubicBezTo>
                    <a:cubicBezTo>
                      <a:pt x="0" y="1145"/>
                      <a:pt x="307" y="1480"/>
                      <a:pt x="726" y="1480"/>
                    </a:cubicBezTo>
                    <a:cubicBezTo>
                      <a:pt x="1367"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523;p42"/>
              <p:cNvSpPr/>
              <p:nvPr/>
            </p:nvSpPr>
            <p:spPr>
              <a:xfrm>
                <a:off x="4775300" y="4253475"/>
                <a:ext cx="42550" cy="37000"/>
              </a:xfrm>
              <a:custGeom>
                <a:avLst/>
                <a:gdLst/>
                <a:ahLst/>
                <a:cxnLst/>
                <a:rect l="l" t="t" r="r" b="b"/>
                <a:pathLst>
                  <a:path w="1702" h="1480" extrusionOk="0">
                    <a:moveTo>
                      <a:pt x="731" y="1"/>
                    </a:moveTo>
                    <a:cubicBezTo>
                      <a:pt x="355" y="1"/>
                      <a:pt x="0" y="294"/>
                      <a:pt x="0" y="726"/>
                    </a:cubicBezTo>
                    <a:cubicBezTo>
                      <a:pt x="0" y="1145"/>
                      <a:pt x="307" y="1480"/>
                      <a:pt x="726" y="1480"/>
                    </a:cubicBezTo>
                    <a:cubicBezTo>
                      <a:pt x="1367" y="1480"/>
                      <a:pt x="1702" y="671"/>
                      <a:pt x="1256" y="224"/>
                    </a:cubicBezTo>
                    <a:cubicBezTo>
                      <a:pt x="1101" y="70"/>
                      <a:pt x="914" y="1"/>
                      <a:pt x="7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524;p42"/>
              <p:cNvSpPr/>
              <p:nvPr/>
            </p:nvSpPr>
            <p:spPr>
              <a:xfrm>
                <a:off x="4377025" y="4253475"/>
                <a:ext cx="42575" cy="37000"/>
              </a:xfrm>
              <a:custGeom>
                <a:avLst/>
                <a:gdLst/>
                <a:ahLst/>
                <a:cxnLst/>
                <a:rect l="l" t="t" r="r" b="b"/>
                <a:pathLst>
                  <a:path w="1703" h="1480" extrusionOk="0">
                    <a:moveTo>
                      <a:pt x="732" y="1"/>
                    </a:moveTo>
                    <a:cubicBezTo>
                      <a:pt x="356" y="1"/>
                      <a:pt x="1" y="294"/>
                      <a:pt x="1" y="726"/>
                    </a:cubicBezTo>
                    <a:cubicBezTo>
                      <a:pt x="1" y="1145"/>
                      <a:pt x="336" y="1480"/>
                      <a:pt x="726" y="1480"/>
                    </a:cubicBezTo>
                    <a:cubicBezTo>
                      <a:pt x="1396" y="1480"/>
                      <a:pt x="1703"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525;p42"/>
              <p:cNvSpPr/>
              <p:nvPr/>
            </p:nvSpPr>
            <p:spPr>
              <a:xfrm>
                <a:off x="4693675" y="4253475"/>
                <a:ext cx="43275" cy="37000"/>
              </a:xfrm>
              <a:custGeom>
                <a:avLst/>
                <a:gdLst/>
                <a:ahLst/>
                <a:cxnLst/>
                <a:rect l="l" t="t" r="r" b="b"/>
                <a:pathLst>
                  <a:path w="1731" h="1480" extrusionOk="0">
                    <a:moveTo>
                      <a:pt x="745" y="1"/>
                    </a:moveTo>
                    <a:cubicBezTo>
                      <a:pt x="368" y="1"/>
                      <a:pt x="1" y="294"/>
                      <a:pt x="1" y="726"/>
                    </a:cubicBezTo>
                    <a:cubicBezTo>
                      <a:pt x="1" y="1145"/>
                      <a:pt x="336" y="1480"/>
                      <a:pt x="754" y="1480"/>
                    </a:cubicBezTo>
                    <a:cubicBezTo>
                      <a:pt x="1396" y="1480"/>
                      <a:pt x="1731" y="671"/>
                      <a:pt x="1256" y="224"/>
                    </a:cubicBezTo>
                    <a:cubicBezTo>
                      <a:pt x="1111" y="70"/>
                      <a:pt x="927" y="1"/>
                      <a:pt x="74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526;p42"/>
              <p:cNvSpPr/>
              <p:nvPr/>
            </p:nvSpPr>
            <p:spPr>
              <a:xfrm>
                <a:off x="46127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1"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527;p42"/>
              <p:cNvSpPr/>
              <p:nvPr/>
            </p:nvSpPr>
            <p:spPr>
              <a:xfrm>
                <a:off x="44481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528;p42"/>
              <p:cNvSpPr/>
              <p:nvPr/>
            </p:nvSpPr>
            <p:spPr>
              <a:xfrm>
                <a:off x="4077825" y="4253475"/>
                <a:ext cx="43250" cy="37000"/>
              </a:xfrm>
              <a:custGeom>
                <a:avLst/>
                <a:gdLst/>
                <a:ahLst/>
                <a:cxnLst/>
                <a:rect l="l" t="t" r="r" b="b"/>
                <a:pathLst>
                  <a:path w="1730" h="1480" extrusionOk="0">
                    <a:moveTo>
                      <a:pt x="744" y="1"/>
                    </a:moveTo>
                    <a:cubicBezTo>
                      <a:pt x="368"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529;p42"/>
              <p:cNvSpPr/>
              <p:nvPr/>
            </p:nvSpPr>
            <p:spPr>
              <a:xfrm>
                <a:off x="4531875" y="4253475"/>
                <a:ext cx="43275" cy="37000"/>
              </a:xfrm>
              <a:custGeom>
                <a:avLst/>
                <a:gdLst/>
                <a:ahLst/>
                <a:cxnLst/>
                <a:rect l="l" t="t" r="r" b="b"/>
                <a:pathLst>
                  <a:path w="1731" h="1480" extrusionOk="0">
                    <a:moveTo>
                      <a:pt x="732" y="1"/>
                    </a:moveTo>
                    <a:cubicBezTo>
                      <a:pt x="355" y="1"/>
                      <a:pt x="0" y="294"/>
                      <a:pt x="0" y="726"/>
                    </a:cubicBezTo>
                    <a:cubicBezTo>
                      <a:pt x="0" y="1145"/>
                      <a:pt x="335" y="1480"/>
                      <a:pt x="726" y="1480"/>
                    </a:cubicBezTo>
                    <a:cubicBezTo>
                      <a:pt x="1395" y="1480"/>
                      <a:pt x="1730" y="671"/>
                      <a:pt x="1256" y="224"/>
                    </a:cubicBezTo>
                    <a:cubicBezTo>
                      <a:pt x="1101" y="70"/>
                      <a:pt x="914" y="1"/>
                      <a:pt x="7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530;p42"/>
              <p:cNvSpPr/>
              <p:nvPr/>
            </p:nvSpPr>
            <p:spPr>
              <a:xfrm>
                <a:off x="4299625" y="4253475"/>
                <a:ext cx="43250" cy="37000"/>
              </a:xfrm>
              <a:custGeom>
                <a:avLst/>
                <a:gdLst/>
                <a:ahLst/>
                <a:cxnLst/>
                <a:rect l="l" t="t" r="r" b="b"/>
                <a:pathLst>
                  <a:path w="1730" h="1480" extrusionOk="0">
                    <a:moveTo>
                      <a:pt x="744" y="1"/>
                    </a:moveTo>
                    <a:cubicBezTo>
                      <a:pt x="367"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531;p42"/>
              <p:cNvSpPr/>
              <p:nvPr/>
            </p:nvSpPr>
            <p:spPr>
              <a:xfrm>
                <a:off x="407782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532;p42"/>
              <p:cNvSpPr/>
              <p:nvPr/>
            </p:nvSpPr>
            <p:spPr>
              <a:xfrm>
                <a:off x="41587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533;p42"/>
              <p:cNvSpPr/>
              <p:nvPr/>
            </p:nvSpPr>
            <p:spPr>
              <a:xfrm>
                <a:off x="4240325" y="4332300"/>
                <a:ext cx="36300" cy="37000"/>
              </a:xfrm>
              <a:custGeom>
                <a:avLst/>
                <a:gdLst/>
                <a:ahLst/>
                <a:cxnLst/>
                <a:rect l="l" t="t" r="r" b="b"/>
                <a:pathLst>
                  <a:path w="1452" h="1480" extrusionOk="0">
                    <a:moveTo>
                      <a:pt x="726" y="1"/>
                    </a:moveTo>
                    <a:cubicBezTo>
                      <a:pt x="308" y="1"/>
                      <a:pt x="1" y="335"/>
                      <a:pt x="1" y="726"/>
                    </a:cubicBezTo>
                    <a:cubicBezTo>
                      <a:pt x="1" y="1144"/>
                      <a:pt x="308" y="1479"/>
                      <a:pt x="726" y="1479"/>
                    </a:cubicBezTo>
                    <a:cubicBezTo>
                      <a:pt x="1145" y="1479"/>
                      <a:pt x="1451" y="1144"/>
                      <a:pt x="1451" y="726"/>
                    </a:cubicBezTo>
                    <a:cubicBezTo>
                      <a:pt x="1451"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534;p42"/>
              <p:cNvSpPr/>
              <p:nvPr/>
            </p:nvSpPr>
            <p:spPr>
              <a:xfrm>
                <a:off x="4321225"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535;p42"/>
              <p:cNvSpPr/>
              <p:nvPr/>
            </p:nvSpPr>
            <p:spPr>
              <a:xfrm>
                <a:off x="494897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536;p42"/>
              <p:cNvSpPr/>
              <p:nvPr/>
            </p:nvSpPr>
            <p:spPr>
              <a:xfrm>
                <a:off x="5031950"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537;p42"/>
              <p:cNvSpPr/>
              <p:nvPr/>
            </p:nvSpPr>
            <p:spPr>
              <a:xfrm>
                <a:off x="4402150"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538;p42"/>
              <p:cNvSpPr/>
              <p:nvPr/>
            </p:nvSpPr>
            <p:spPr>
              <a:xfrm>
                <a:off x="4794125" y="4332300"/>
                <a:ext cx="43275" cy="36675"/>
              </a:xfrm>
              <a:custGeom>
                <a:avLst/>
                <a:gdLst/>
                <a:ahLst/>
                <a:cxnLst/>
                <a:rect l="l" t="t" r="r" b="b"/>
                <a:pathLst>
                  <a:path w="1731" h="1467" extrusionOk="0">
                    <a:moveTo>
                      <a:pt x="977" y="1"/>
                    </a:moveTo>
                    <a:cubicBezTo>
                      <a:pt x="335" y="1"/>
                      <a:pt x="0" y="782"/>
                      <a:pt x="447" y="1256"/>
                    </a:cubicBezTo>
                    <a:cubicBezTo>
                      <a:pt x="600" y="1400"/>
                      <a:pt x="789" y="1466"/>
                      <a:pt x="973" y="1466"/>
                    </a:cubicBezTo>
                    <a:cubicBezTo>
                      <a:pt x="1360" y="1466"/>
                      <a:pt x="1730" y="1179"/>
                      <a:pt x="1730" y="726"/>
                    </a:cubicBezTo>
                    <a:cubicBezTo>
                      <a:pt x="1730" y="335"/>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539;p42"/>
              <p:cNvSpPr/>
              <p:nvPr/>
            </p:nvSpPr>
            <p:spPr>
              <a:xfrm>
                <a:off x="4483050" y="4332300"/>
                <a:ext cx="37000" cy="37000"/>
              </a:xfrm>
              <a:custGeom>
                <a:avLst/>
                <a:gdLst/>
                <a:ahLst/>
                <a:cxnLst/>
                <a:rect l="l" t="t" r="r" b="b"/>
                <a:pathLst>
                  <a:path w="1480" h="1480" extrusionOk="0">
                    <a:moveTo>
                      <a:pt x="754" y="1"/>
                    </a:moveTo>
                    <a:cubicBezTo>
                      <a:pt x="335" y="1"/>
                      <a:pt x="1" y="335"/>
                      <a:pt x="1" y="726"/>
                    </a:cubicBezTo>
                    <a:cubicBezTo>
                      <a:pt x="1" y="1144"/>
                      <a:pt x="335" y="1479"/>
                      <a:pt x="754" y="1479"/>
                    </a:cubicBezTo>
                    <a:cubicBezTo>
                      <a:pt x="1144" y="1479"/>
                      <a:pt x="1479" y="1144"/>
                      <a:pt x="1479" y="726"/>
                    </a:cubicBezTo>
                    <a:cubicBezTo>
                      <a:pt x="1479" y="335"/>
                      <a:pt x="1144"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540;p42"/>
              <p:cNvSpPr/>
              <p:nvPr/>
            </p:nvSpPr>
            <p:spPr>
              <a:xfrm>
                <a:off x="4558375" y="4332300"/>
                <a:ext cx="42575" cy="36675"/>
              </a:xfrm>
              <a:custGeom>
                <a:avLst/>
                <a:gdLst/>
                <a:ahLst/>
                <a:cxnLst/>
                <a:rect l="l" t="t" r="r" b="b"/>
                <a:pathLst>
                  <a:path w="1703" h="1467" extrusionOk="0">
                    <a:moveTo>
                      <a:pt x="977" y="1"/>
                    </a:moveTo>
                    <a:cubicBezTo>
                      <a:pt x="307" y="1"/>
                      <a:pt x="1" y="782"/>
                      <a:pt x="447" y="1256"/>
                    </a:cubicBezTo>
                    <a:cubicBezTo>
                      <a:pt x="600" y="1400"/>
                      <a:pt x="786" y="1466"/>
                      <a:pt x="967" y="1466"/>
                    </a:cubicBezTo>
                    <a:cubicBezTo>
                      <a:pt x="1345" y="1466"/>
                      <a:pt x="1702" y="1179"/>
                      <a:pt x="1702" y="726"/>
                    </a:cubicBezTo>
                    <a:cubicBezTo>
                      <a:pt x="1702" y="335"/>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541;p42"/>
              <p:cNvSpPr/>
              <p:nvPr/>
            </p:nvSpPr>
            <p:spPr>
              <a:xfrm>
                <a:off x="4728550" y="4332300"/>
                <a:ext cx="37000" cy="37000"/>
              </a:xfrm>
              <a:custGeom>
                <a:avLst/>
                <a:gdLst/>
                <a:ahLst/>
                <a:cxnLst/>
                <a:rect l="l" t="t" r="r" b="b"/>
                <a:pathLst>
                  <a:path w="1480" h="1480" extrusionOk="0">
                    <a:moveTo>
                      <a:pt x="754" y="1"/>
                    </a:moveTo>
                    <a:cubicBezTo>
                      <a:pt x="336" y="1"/>
                      <a:pt x="1" y="335"/>
                      <a:pt x="1" y="726"/>
                    </a:cubicBezTo>
                    <a:cubicBezTo>
                      <a:pt x="1" y="1144"/>
                      <a:pt x="336" y="1479"/>
                      <a:pt x="754" y="1479"/>
                    </a:cubicBezTo>
                    <a:cubicBezTo>
                      <a:pt x="1145" y="1479"/>
                      <a:pt x="1480" y="1144"/>
                      <a:pt x="1480" y="726"/>
                    </a:cubicBezTo>
                    <a:cubicBezTo>
                      <a:pt x="1480" y="335"/>
                      <a:pt x="1145"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542;p42"/>
              <p:cNvSpPr/>
              <p:nvPr/>
            </p:nvSpPr>
            <p:spPr>
              <a:xfrm>
                <a:off x="5092650" y="4332300"/>
                <a:ext cx="43250" cy="36675"/>
              </a:xfrm>
              <a:custGeom>
                <a:avLst/>
                <a:gdLst/>
                <a:ahLst/>
                <a:cxnLst/>
                <a:rect l="l" t="t" r="r" b="b"/>
                <a:pathLst>
                  <a:path w="1730" h="1467" extrusionOk="0">
                    <a:moveTo>
                      <a:pt x="1005" y="1"/>
                    </a:moveTo>
                    <a:cubicBezTo>
                      <a:pt x="335" y="1"/>
                      <a:pt x="0" y="782"/>
                      <a:pt x="474" y="1256"/>
                    </a:cubicBezTo>
                    <a:cubicBezTo>
                      <a:pt x="628" y="1400"/>
                      <a:pt x="813" y="1466"/>
                      <a:pt x="994" y="1466"/>
                    </a:cubicBezTo>
                    <a:cubicBezTo>
                      <a:pt x="1372" y="1466"/>
                      <a:pt x="1730" y="1179"/>
                      <a:pt x="1730" y="726"/>
                    </a:cubicBezTo>
                    <a:cubicBezTo>
                      <a:pt x="1730" y="335"/>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543;p42"/>
              <p:cNvSpPr/>
              <p:nvPr/>
            </p:nvSpPr>
            <p:spPr>
              <a:xfrm>
                <a:off x="4645550" y="4332300"/>
                <a:ext cx="36300" cy="37000"/>
              </a:xfrm>
              <a:custGeom>
                <a:avLst/>
                <a:gdLst/>
                <a:ahLst/>
                <a:cxnLst/>
                <a:rect l="l" t="t" r="r" b="b"/>
                <a:pathLst>
                  <a:path w="1452" h="1480" extrusionOk="0">
                    <a:moveTo>
                      <a:pt x="726" y="1"/>
                    </a:moveTo>
                    <a:cubicBezTo>
                      <a:pt x="336" y="1"/>
                      <a:pt x="1" y="335"/>
                      <a:pt x="1" y="726"/>
                    </a:cubicBezTo>
                    <a:cubicBezTo>
                      <a:pt x="1" y="1144"/>
                      <a:pt x="336" y="1479"/>
                      <a:pt x="726" y="1479"/>
                    </a:cubicBezTo>
                    <a:cubicBezTo>
                      <a:pt x="1145" y="1479"/>
                      <a:pt x="1452" y="1144"/>
                      <a:pt x="1452" y="726"/>
                    </a:cubicBezTo>
                    <a:cubicBezTo>
                      <a:pt x="1452" y="335"/>
                      <a:pt x="1145" y="1"/>
                      <a:pt x="72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544;p42"/>
              <p:cNvSpPr/>
              <p:nvPr/>
            </p:nvSpPr>
            <p:spPr>
              <a:xfrm>
                <a:off x="48771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545;p42"/>
              <p:cNvSpPr/>
              <p:nvPr/>
            </p:nvSpPr>
            <p:spPr>
              <a:xfrm>
                <a:off x="3595875" y="4568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546;p42"/>
              <p:cNvSpPr/>
              <p:nvPr/>
            </p:nvSpPr>
            <p:spPr>
              <a:xfrm>
                <a:off x="4067350" y="4658725"/>
                <a:ext cx="43275" cy="36975"/>
              </a:xfrm>
              <a:custGeom>
                <a:avLst/>
                <a:gdLst/>
                <a:ahLst/>
                <a:cxnLst/>
                <a:rect l="l" t="t" r="r" b="b"/>
                <a:pathLst>
                  <a:path w="1731" h="1479" extrusionOk="0">
                    <a:moveTo>
                      <a:pt x="1005" y="0"/>
                    </a:moveTo>
                    <a:cubicBezTo>
                      <a:pt x="336" y="0"/>
                      <a:pt x="1" y="782"/>
                      <a:pt x="475" y="1256"/>
                    </a:cubicBezTo>
                    <a:cubicBezTo>
                      <a:pt x="629" y="1409"/>
                      <a:pt x="814" y="1478"/>
                      <a:pt x="995" y="1478"/>
                    </a:cubicBezTo>
                    <a:cubicBezTo>
                      <a:pt x="1373" y="1478"/>
                      <a:pt x="1730" y="1179"/>
                      <a:pt x="1730" y="726"/>
                    </a:cubicBezTo>
                    <a:cubicBezTo>
                      <a:pt x="1730"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547;p42"/>
              <p:cNvSpPr/>
              <p:nvPr/>
            </p:nvSpPr>
            <p:spPr>
              <a:xfrm>
                <a:off x="41489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548;p42"/>
              <p:cNvSpPr/>
              <p:nvPr/>
            </p:nvSpPr>
            <p:spPr>
              <a:xfrm>
                <a:off x="4229875" y="4658725"/>
                <a:ext cx="43250" cy="36975"/>
              </a:xfrm>
              <a:custGeom>
                <a:avLst/>
                <a:gdLst/>
                <a:ahLst/>
                <a:cxnLst/>
                <a:rect l="l" t="t" r="r" b="b"/>
                <a:pathLst>
                  <a:path w="1730" h="1479" extrusionOk="0">
                    <a:moveTo>
                      <a:pt x="977" y="0"/>
                    </a:moveTo>
                    <a:cubicBezTo>
                      <a:pt x="335" y="0"/>
                      <a:pt x="0" y="782"/>
                      <a:pt x="474" y="1256"/>
                    </a:cubicBezTo>
                    <a:cubicBezTo>
                      <a:pt x="619" y="1409"/>
                      <a:pt x="802"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549;p42"/>
              <p:cNvSpPr/>
              <p:nvPr/>
            </p:nvSpPr>
            <p:spPr>
              <a:xfrm>
                <a:off x="4310775"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550;p42"/>
              <p:cNvSpPr/>
              <p:nvPr/>
            </p:nvSpPr>
            <p:spPr>
              <a:xfrm>
                <a:off x="4939200" y="4658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9"/>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551;p42"/>
              <p:cNvSpPr/>
              <p:nvPr/>
            </p:nvSpPr>
            <p:spPr>
              <a:xfrm>
                <a:off x="5021500"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552;p42"/>
              <p:cNvSpPr/>
              <p:nvPr/>
            </p:nvSpPr>
            <p:spPr>
              <a:xfrm>
                <a:off x="4391675" y="4658675"/>
                <a:ext cx="43275" cy="36500"/>
              </a:xfrm>
              <a:custGeom>
                <a:avLst/>
                <a:gdLst/>
                <a:ahLst/>
                <a:cxnLst/>
                <a:rect l="l" t="t" r="r" b="b"/>
                <a:pathLst>
                  <a:path w="1731" h="1460" extrusionOk="0">
                    <a:moveTo>
                      <a:pt x="1047" y="1"/>
                    </a:moveTo>
                    <a:cubicBezTo>
                      <a:pt x="1033" y="1"/>
                      <a:pt x="1019" y="1"/>
                      <a:pt x="1005" y="2"/>
                    </a:cubicBezTo>
                    <a:cubicBezTo>
                      <a:pt x="336" y="2"/>
                      <a:pt x="1" y="784"/>
                      <a:pt x="475" y="1230"/>
                    </a:cubicBezTo>
                    <a:cubicBezTo>
                      <a:pt x="624" y="1388"/>
                      <a:pt x="813" y="1459"/>
                      <a:pt x="999" y="1459"/>
                    </a:cubicBezTo>
                    <a:cubicBezTo>
                      <a:pt x="1371" y="1459"/>
                      <a:pt x="1730" y="1174"/>
                      <a:pt x="1730" y="728"/>
                    </a:cubicBezTo>
                    <a:cubicBezTo>
                      <a:pt x="1730" y="351"/>
                      <a:pt x="1420" y="1"/>
                      <a:pt x="10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553;p42"/>
              <p:cNvSpPr/>
              <p:nvPr/>
            </p:nvSpPr>
            <p:spPr>
              <a:xfrm>
                <a:off x="4789950" y="4658725"/>
                <a:ext cx="43250" cy="36975"/>
              </a:xfrm>
              <a:custGeom>
                <a:avLst/>
                <a:gdLst/>
                <a:ahLst/>
                <a:cxnLst/>
                <a:rect l="l" t="t" r="r" b="b"/>
                <a:pathLst>
                  <a:path w="1730" h="1479" extrusionOk="0">
                    <a:moveTo>
                      <a:pt x="977" y="0"/>
                    </a:moveTo>
                    <a:cubicBezTo>
                      <a:pt x="335" y="0"/>
                      <a:pt x="0" y="782"/>
                      <a:pt x="474" y="1256"/>
                    </a:cubicBezTo>
                    <a:cubicBezTo>
                      <a:pt x="619" y="1409"/>
                      <a:pt x="801"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554;p42"/>
              <p:cNvSpPr/>
              <p:nvPr/>
            </p:nvSpPr>
            <p:spPr>
              <a:xfrm>
                <a:off x="4473275" y="4658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9"/>
                      <a:pt x="1703" y="726"/>
                    </a:cubicBezTo>
                    <a:cubicBezTo>
                      <a:pt x="1703" y="335"/>
                      <a:pt x="1368"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555;p42"/>
              <p:cNvSpPr/>
              <p:nvPr/>
            </p:nvSpPr>
            <p:spPr>
              <a:xfrm>
                <a:off x="4554200" y="4658725"/>
                <a:ext cx="43250" cy="36975"/>
              </a:xfrm>
              <a:custGeom>
                <a:avLst/>
                <a:gdLst/>
                <a:ahLst/>
                <a:cxnLst/>
                <a:rect l="l" t="t" r="r" b="b"/>
                <a:pathLst>
                  <a:path w="1730" h="1479" extrusionOk="0">
                    <a:moveTo>
                      <a:pt x="977" y="0"/>
                    </a:moveTo>
                    <a:cubicBezTo>
                      <a:pt x="335" y="0"/>
                      <a:pt x="0" y="782"/>
                      <a:pt x="447" y="1256"/>
                    </a:cubicBezTo>
                    <a:cubicBezTo>
                      <a:pt x="600" y="1409"/>
                      <a:pt x="789" y="1478"/>
                      <a:pt x="974" y="1478"/>
                    </a:cubicBezTo>
                    <a:cubicBezTo>
                      <a:pt x="1360" y="1478"/>
                      <a:pt x="1730" y="1179"/>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556;p42"/>
              <p:cNvSpPr/>
              <p:nvPr/>
            </p:nvSpPr>
            <p:spPr>
              <a:xfrm>
                <a:off x="4718800" y="4658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9"/>
                      <a:pt x="1702" y="726"/>
                    </a:cubicBezTo>
                    <a:cubicBezTo>
                      <a:pt x="1702" y="335"/>
                      <a:pt x="1367"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557;p42"/>
              <p:cNvSpPr/>
              <p:nvPr/>
            </p:nvSpPr>
            <p:spPr>
              <a:xfrm>
                <a:off x="5089350" y="4658700"/>
                <a:ext cx="43075" cy="36475"/>
              </a:xfrm>
              <a:custGeom>
                <a:avLst/>
                <a:gdLst/>
                <a:ahLst/>
                <a:cxnLst/>
                <a:rect l="l" t="t" r="r" b="b"/>
                <a:pathLst>
                  <a:path w="1723" h="1459" extrusionOk="0">
                    <a:moveTo>
                      <a:pt x="962" y="1"/>
                    </a:moveTo>
                    <a:cubicBezTo>
                      <a:pt x="316" y="1"/>
                      <a:pt x="0" y="763"/>
                      <a:pt x="439" y="1229"/>
                    </a:cubicBezTo>
                    <a:cubicBezTo>
                      <a:pt x="588" y="1387"/>
                      <a:pt x="777" y="1458"/>
                      <a:pt x="963" y="1458"/>
                    </a:cubicBezTo>
                    <a:cubicBezTo>
                      <a:pt x="1335" y="1458"/>
                      <a:pt x="1695" y="1173"/>
                      <a:pt x="1695" y="727"/>
                    </a:cubicBezTo>
                    <a:cubicBezTo>
                      <a:pt x="1722" y="336"/>
                      <a:pt x="1388" y="1"/>
                      <a:pt x="997" y="1"/>
                    </a:cubicBezTo>
                    <a:cubicBezTo>
                      <a:pt x="985" y="1"/>
                      <a:pt x="974" y="1"/>
                      <a:pt x="9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558;p42"/>
              <p:cNvSpPr/>
              <p:nvPr/>
            </p:nvSpPr>
            <p:spPr>
              <a:xfrm>
                <a:off x="4635100" y="4658725"/>
                <a:ext cx="43275" cy="36975"/>
              </a:xfrm>
              <a:custGeom>
                <a:avLst/>
                <a:gdLst/>
                <a:ahLst/>
                <a:cxnLst/>
                <a:rect l="l" t="t" r="r" b="b"/>
                <a:pathLst>
                  <a:path w="1731" h="1479" extrusionOk="0">
                    <a:moveTo>
                      <a:pt x="977" y="0"/>
                    </a:moveTo>
                    <a:cubicBezTo>
                      <a:pt x="335" y="0"/>
                      <a:pt x="0" y="782"/>
                      <a:pt x="447" y="1256"/>
                    </a:cubicBezTo>
                    <a:cubicBezTo>
                      <a:pt x="600" y="1409"/>
                      <a:pt x="786" y="1478"/>
                      <a:pt x="968" y="1478"/>
                    </a:cubicBezTo>
                    <a:cubicBezTo>
                      <a:pt x="1348" y="1478"/>
                      <a:pt x="1711" y="1179"/>
                      <a:pt x="1730" y="726"/>
                    </a:cubicBezTo>
                    <a:cubicBezTo>
                      <a:pt x="1730"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559;p42"/>
              <p:cNvSpPr/>
              <p:nvPr/>
            </p:nvSpPr>
            <p:spPr>
              <a:xfrm>
                <a:off x="48673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560;p42"/>
              <p:cNvSpPr/>
              <p:nvPr/>
            </p:nvSpPr>
            <p:spPr>
              <a:xfrm>
                <a:off x="5095425" y="4747300"/>
                <a:ext cx="42575" cy="37000"/>
              </a:xfrm>
              <a:custGeom>
                <a:avLst/>
                <a:gdLst/>
                <a:ahLst/>
                <a:cxnLst/>
                <a:rect l="l" t="t" r="r" b="b"/>
                <a:pathLst>
                  <a:path w="1703" h="1480" extrusionOk="0">
                    <a:moveTo>
                      <a:pt x="732" y="0"/>
                    </a:moveTo>
                    <a:cubicBezTo>
                      <a:pt x="356" y="0"/>
                      <a:pt x="1" y="294"/>
                      <a:pt x="1" y="726"/>
                    </a:cubicBezTo>
                    <a:cubicBezTo>
                      <a:pt x="1" y="1144"/>
                      <a:pt x="308"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561;p42"/>
              <p:cNvSpPr/>
              <p:nvPr/>
            </p:nvSpPr>
            <p:spPr>
              <a:xfrm>
                <a:off x="50138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562;p42"/>
              <p:cNvSpPr/>
              <p:nvPr/>
            </p:nvSpPr>
            <p:spPr>
              <a:xfrm>
                <a:off x="4932925"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563;p42"/>
              <p:cNvSpPr/>
              <p:nvPr/>
            </p:nvSpPr>
            <p:spPr>
              <a:xfrm>
                <a:off x="4852025" y="4747300"/>
                <a:ext cx="43250" cy="37000"/>
              </a:xfrm>
              <a:custGeom>
                <a:avLst/>
                <a:gdLst/>
                <a:ahLst/>
                <a:cxnLst/>
                <a:rect l="l" t="t" r="r" b="b"/>
                <a:pathLst>
                  <a:path w="1730" h="1480" extrusionOk="0">
                    <a:moveTo>
                      <a:pt x="745" y="0"/>
                    </a:moveTo>
                    <a:cubicBezTo>
                      <a:pt x="370" y="0"/>
                      <a:pt x="9" y="294"/>
                      <a:pt x="28" y="726"/>
                    </a:cubicBezTo>
                    <a:cubicBezTo>
                      <a:pt x="0" y="1144"/>
                      <a:pt x="335" y="1479"/>
                      <a:pt x="753" y="1479"/>
                    </a:cubicBezTo>
                    <a:cubicBezTo>
                      <a:pt x="1395" y="1479"/>
                      <a:pt x="1730" y="670"/>
                      <a:pt x="1256" y="224"/>
                    </a:cubicBezTo>
                    <a:cubicBezTo>
                      <a:pt x="1110" y="69"/>
                      <a:pt x="926" y="0"/>
                      <a:pt x="7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564;p42"/>
              <p:cNvSpPr/>
              <p:nvPr/>
            </p:nvSpPr>
            <p:spPr>
              <a:xfrm>
                <a:off x="4223600" y="4747300"/>
                <a:ext cx="43250" cy="37000"/>
              </a:xfrm>
              <a:custGeom>
                <a:avLst/>
                <a:gdLst/>
                <a:ahLst/>
                <a:cxnLst/>
                <a:rect l="l" t="t" r="r" b="b"/>
                <a:pathLst>
                  <a:path w="1730" h="1480" extrusionOk="0">
                    <a:moveTo>
                      <a:pt x="744" y="0"/>
                    </a:moveTo>
                    <a:cubicBezTo>
                      <a:pt x="368" y="0"/>
                      <a:pt x="0" y="294"/>
                      <a:pt x="0" y="726"/>
                    </a:cubicBezTo>
                    <a:cubicBezTo>
                      <a:pt x="0" y="1144"/>
                      <a:pt x="335" y="1479"/>
                      <a:pt x="753"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565;p42"/>
              <p:cNvSpPr/>
              <p:nvPr/>
            </p:nvSpPr>
            <p:spPr>
              <a:xfrm>
                <a:off x="4141300" y="4747300"/>
                <a:ext cx="43250" cy="37000"/>
              </a:xfrm>
              <a:custGeom>
                <a:avLst/>
                <a:gdLst/>
                <a:ahLst/>
                <a:cxnLst/>
                <a:rect l="l" t="t" r="r" b="b"/>
                <a:pathLst>
                  <a:path w="1730" h="1480" extrusionOk="0">
                    <a:moveTo>
                      <a:pt x="731" y="0"/>
                    </a:moveTo>
                    <a:cubicBezTo>
                      <a:pt x="355" y="0"/>
                      <a:pt x="0" y="294"/>
                      <a:pt x="0" y="726"/>
                    </a:cubicBezTo>
                    <a:cubicBezTo>
                      <a:pt x="0" y="1144"/>
                      <a:pt x="335" y="1479"/>
                      <a:pt x="725" y="1479"/>
                    </a:cubicBezTo>
                    <a:cubicBezTo>
                      <a:pt x="1395" y="1479"/>
                      <a:pt x="1730" y="670"/>
                      <a:pt x="1255" y="224"/>
                    </a:cubicBezTo>
                    <a:cubicBezTo>
                      <a:pt x="1101" y="69"/>
                      <a:pt x="913" y="0"/>
                      <a:pt x="7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566;p42"/>
              <p:cNvSpPr/>
              <p:nvPr/>
            </p:nvSpPr>
            <p:spPr>
              <a:xfrm>
                <a:off x="4771100" y="4747300"/>
                <a:ext cx="42575" cy="37000"/>
              </a:xfrm>
              <a:custGeom>
                <a:avLst/>
                <a:gdLst/>
                <a:ahLst/>
                <a:cxnLst/>
                <a:rect l="l" t="t" r="r" b="b"/>
                <a:pathLst>
                  <a:path w="1703" h="1480" extrusionOk="0">
                    <a:moveTo>
                      <a:pt x="732" y="0"/>
                    </a:moveTo>
                    <a:cubicBezTo>
                      <a:pt x="356" y="0"/>
                      <a:pt x="1" y="294"/>
                      <a:pt x="1" y="726"/>
                    </a:cubicBezTo>
                    <a:cubicBezTo>
                      <a:pt x="1" y="1144"/>
                      <a:pt x="336"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567;p42"/>
              <p:cNvSpPr/>
              <p:nvPr/>
            </p:nvSpPr>
            <p:spPr>
              <a:xfrm>
                <a:off x="4372850" y="4747300"/>
                <a:ext cx="43275" cy="37000"/>
              </a:xfrm>
              <a:custGeom>
                <a:avLst/>
                <a:gdLst/>
                <a:ahLst/>
                <a:cxnLst/>
                <a:rect l="l" t="t" r="r" b="b"/>
                <a:pathLst>
                  <a:path w="1731" h="1480" extrusionOk="0">
                    <a:moveTo>
                      <a:pt x="732" y="0"/>
                    </a:moveTo>
                    <a:cubicBezTo>
                      <a:pt x="355" y="0"/>
                      <a:pt x="0" y="294"/>
                      <a:pt x="0" y="726"/>
                    </a:cubicBezTo>
                    <a:cubicBezTo>
                      <a:pt x="0" y="1144"/>
                      <a:pt x="335" y="1479"/>
                      <a:pt x="726" y="1479"/>
                    </a:cubicBezTo>
                    <a:cubicBezTo>
                      <a:pt x="1395" y="1479"/>
                      <a:pt x="1730" y="670"/>
                      <a:pt x="1256" y="224"/>
                    </a:cubicBezTo>
                    <a:cubicBezTo>
                      <a:pt x="1101"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568;p42"/>
              <p:cNvSpPr/>
              <p:nvPr/>
            </p:nvSpPr>
            <p:spPr>
              <a:xfrm>
                <a:off x="4689725" y="4747300"/>
                <a:ext cx="43050" cy="37000"/>
              </a:xfrm>
              <a:custGeom>
                <a:avLst/>
                <a:gdLst/>
                <a:ahLst/>
                <a:cxnLst/>
                <a:rect l="l" t="t" r="r" b="b"/>
                <a:pathLst>
                  <a:path w="1722" h="1480" extrusionOk="0">
                    <a:moveTo>
                      <a:pt x="736" y="0"/>
                    </a:moveTo>
                    <a:cubicBezTo>
                      <a:pt x="362" y="0"/>
                      <a:pt x="1" y="294"/>
                      <a:pt x="19" y="726"/>
                    </a:cubicBezTo>
                    <a:cubicBezTo>
                      <a:pt x="19" y="1144"/>
                      <a:pt x="326" y="1479"/>
                      <a:pt x="745" y="1479"/>
                    </a:cubicBezTo>
                    <a:cubicBezTo>
                      <a:pt x="1387"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569;p42"/>
              <p:cNvSpPr/>
              <p:nvPr/>
            </p:nvSpPr>
            <p:spPr>
              <a:xfrm>
                <a:off x="4608600"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570;p42"/>
              <p:cNvSpPr/>
              <p:nvPr/>
            </p:nvSpPr>
            <p:spPr>
              <a:xfrm>
                <a:off x="4444225" y="4747300"/>
                <a:ext cx="43025" cy="37000"/>
              </a:xfrm>
              <a:custGeom>
                <a:avLst/>
                <a:gdLst/>
                <a:ahLst/>
                <a:cxnLst/>
                <a:rect l="l" t="t" r="r" b="b"/>
                <a:pathLst>
                  <a:path w="1721" h="1480" extrusionOk="0">
                    <a:moveTo>
                      <a:pt x="736" y="0"/>
                    </a:moveTo>
                    <a:cubicBezTo>
                      <a:pt x="362" y="0"/>
                      <a:pt x="0" y="294"/>
                      <a:pt x="19" y="726"/>
                    </a:cubicBezTo>
                    <a:cubicBezTo>
                      <a:pt x="19" y="1144"/>
                      <a:pt x="326" y="1479"/>
                      <a:pt x="744" y="1479"/>
                    </a:cubicBezTo>
                    <a:cubicBezTo>
                      <a:pt x="1386"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571;p42"/>
              <p:cNvSpPr/>
              <p:nvPr/>
            </p:nvSpPr>
            <p:spPr>
              <a:xfrm>
                <a:off x="4073850" y="4747300"/>
                <a:ext cx="43050" cy="37000"/>
              </a:xfrm>
              <a:custGeom>
                <a:avLst/>
                <a:gdLst/>
                <a:ahLst/>
                <a:cxnLst/>
                <a:rect l="l" t="t" r="r" b="b"/>
                <a:pathLst>
                  <a:path w="1722" h="1480" extrusionOk="0">
                    <a:moveTo>
                      <a:pt x="745" y="0"/>
                    </a:moveTo>
                    <a:cubicBezTo>
                      <a:pt x="362" y="0"/>
                      <a:pt x="1" y="294"/>
                      <a:pt x="20" y="726"/>
                    </a:cubicBezTo>
                    <a:cubicBezTo>
                      <a:pt x="20" y="1144"/>
                      <a:pt x="327" y="1479"/>
                      <a:pt x="745" y="1479"/>
                    </a:cubicBezTo>
                    <a:cubicBezTo>
                      <a:pt x="1387" y="1479"/>
                      <a:pt x="1722" y="670"/>
                      <a:pt x="1275" y="224"/>
                    </a:cubicBezTo>
                    <a:cubicBezTo>
                      <a:pt x="1120" y="69"/>
                      <a:pt x="930" y="0"/>
                      <a:pt x="74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572;p42"/>
              <p:cNvSpPr/>
              <p:nvPr/>
            </p:nvSpPr>
            <p:spPr>
              <a:xfrm>
                <a:off x="4527700" y="4747300"/>
                <a:ext cx="43250" cy="37000"/>
              </a:xfrm>
              <a:custGeom>
                <a:avLst/>
                <a:gdLst/>
                <a:ahLst/>
                <a:cxnLst/>
                <a:rect l="l" t="t" r="r" b="b"/>
                <a:pathLst>
                  <a:path w="1730" h="1480" extrusionOk="0">
                    <a:moveTo>
                      <a:pt x="731" y="0"/>
                    </a:moveTo>
                    <a:cubicBezTo>
                      <a:pt x="355" y="0"/>
                      <a:pt x="0" y="294"/>
                      <a:pt x="0" y="726"/>
                    </a:cubicBezTo>
                    <a:cubicBezTo>
                      <a:pt x="0" y="1144"/>
                      <a:pt x="335" y="1479"/>
                      <a:pt x="753" y="1479"/>
                    </a:cubicBezTo>
                    <a:cubicBezTo>
                      <a:pt x="1395" y="1479"/>
                      <a:pt x="1730" y="670"/>
                      <a:pt x="1255" y="224"/>
                    </a:cubicBezTo>
                    <a:cubicBezTo>
                      <a:pt x="1101" y="69"/>
                      <a:pt x="914" y="0"/>
                      <a:pt x="7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573;p42"/>
              <p:cNvSpPr/>
              <p:nvPr/>
            </p:nvSpPr>
            <p:spPr>
              <a:xfrm>
                <a:off x="42954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1" y="69"/>
                      <a:pt x="926" y="0"/>
                      <a:pt x="7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574;p42"/>
              <p:cNvSpPr/>
              <p:nvPr/>
            </p:nvSpPr>
            <p:spPr>
              <a:xfrm>
                <a:off x="4073625"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575;p42"/>
              <p:cNvSpPr/>
              <p:nvPr/>
            </p:nvSpPr>
            <p:spPr>
              <a:xfrm>
                <a:off x="4155225" y="4826125"/>
                <a:ext cx="36300" cy="36975"/>
              </a:xfrm>
              <a:custGeom>
                <a:avLst/>
                <a:gdLst/>
                <a:ahLst/>
                <a:cxnLst/>
                <a:rect l="l" t="t" r="r" b="b"/>
                <a:pathLst>
                  <a:path w="1452" h="1479" extrusionOk="0">
                    <a:moveTo>
                      <a:pt x="726" y="0"/>
                    </a:moveTo>
                    <a:cubicBezTo>
                      <a:pt x="308" y="0"/>
                      <a:pt x="1" y="335"/>
                      <a:pt x="1" y="726"/>
                    </a:cubicBezTo>
                    <a:cubicBezTo>
                      <a:pt x="1" y="1144"/>
                      <a:pt x="308" y="1479"/>
                      <a:pt x="726" y="1479"/>
                    </a:cubicBezTo>
                    <a:cubicBezTo>
                      <a:pt x="1145" y="1479"/>
                      <a:pt x="1452" y="1144"/>
                      <a:pt x="1452" y="726"/>
                    </a:cubicBezTo>
                    <a:cubicBezTo>
                      <a:pt x="1452" y="335"/>
                      <a:pt x="1145"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576;p42"/>
              <p:cNvSpPr/>
              <p:nvPr/>
            </p:nvSpPr>
            <p:spPr>
              <a:xfrm>
                <a:off x="4236150"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577;p42"/>
              <p:cNvSpPr/>
              <p:nvPr/>
            </p:nvSpPr>
            <p:spPr>
              <a:xfrm>
                <a:off x="4317050" y="4826125"/>
                <a:ext cx="37000" cy="36975"/>
              </a:xfrm>
              <a:custGeom>
                <a:avLst/>
                <a:gdLst/>
                <a:ahLst/>
                <a:cxnLst/>
                <a:rect l="l" t="t" r="r" b="b"/>
                <a:pathLst>
                  <a:path w="1480" h="1479" extrusionOk="0">
                    <a:moveTo>
                      <a:pt x="754" y="0"/>
                    </a:moveTo>
                    <a:cubicBezTo>
                      <a:pt x="335" y="0"/>
                      <a:pt x="1" y="335"/>
                      <a:pt x="1" y="726"/>
                    </a:cubicBezTo>
                    <a:cubicBezTo>
                      <a:pt x="1" y="1144"/>
                      <a:pt x="335" y="1479"/>
                      <a:pt x="754" y="1479"/>
                    </a:cubicBezTo>
                    <a:cubicBezTo>
                      <a:pt x="1144" y="1479"/>
                      <a:pt x="1479" y="1144"/>
                      <a:pt x="1479" y="726"/>
                    </a:cubicBezTo>
                    <a:cubicBezTo>
                      <a:pt x="1479" y="335"/>
                      <a:pt x="1144"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578;p42"/>
              <p:cNvSpPr/>
              <p:nvPr/>
            </p:nvSpPr>
            <p:spPr>
              <a:xfrm>
                <a:off x="4945475" y="4826125"/>
                <a:ext cx="36300" cy="36975"/>
              </a:xfrm>
              <a:custGeom>
                <a:avLst/>
                <a:gdLst/>
                <a:ahLst/>
                <a:cxnLst/>
                <a:rect l="l" t="t" r="r" b="b"/>
                <a:pathLst>
                  <a:path w="1452" h="1479" extrusionOk="0">
                    <a:moveTo>
                      <a:pt x="726" y="0"/>
                    </a:moveTo>
                    <a:cubicBezTo>
                      <a:pt x="307" y="0"/>
                      <a:pt x="1" y="335"/>
                      <a:pt x="1" y="726"/>
                    </a:cubicBezTo>
                    <a:cubicBezTo>
                      <a:pt x="1" y="1144"/>
                      <a:pt x="307" y="1479"/>
                      <a:pt x="726" y="1479"/>
                    </a:cubicBezTo>
                    <a:cubicBezTo>
                      <a:pt x="1144" y="1479"/>
                      <a:pt x="1451" y="1144"/>
                      <a:pt x="1451" y="726"/>
                    </a:cubicBezTo>
                    <a:cubicBezTo>
                      <a:pt x="1451"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579;p42"/>
              <p:cNvSpPr/>
              <p:nvPr/>
            </p:nvSpPr>
            <p:spPr>
              <a:xfrm>
                <a:off x="50277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580;p42"/>
              <p:cNvSpPr/>
              <p:nvPr/>
            </p:nvSpPr>
            <p:spPr>
              <a:xfrm>
                <a:off x="4397950"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581;p42"/>
              <p:cNvSpPr/>
              <p:nvPr/>
            </p:nvSpPr>
            <p:spPr>
              <a:xfrm>
                <a:off x="4796225"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582;p42"/>
              <p:cNvSpPr/>
              <p:nvPr/>
            </p:nvSpPr>
            <p:spPr>
              <a:xfrm>
                <a:off x="4478875" y="4826125"/>
                <a:ext cx="36975" cy="36975"/>
              </a:xfrm>
              <a:custGeom>
                <a:avLst/>
                <a:gdLst/>
                <a:ahLst/>
                <a:cxnLst/>
                <a:rect l="l" t="t" r="r" b="b"/>
                <a:pathLst>
                  <a:path w="1479" h="1479" extrusionOk="0">
                    <a:moveTo>
                      <a:pt x="753" y="0"/>
                    </a:moveTo>
                    <a:cubicBezTo>
                      <a:pt x="335" y="0"/>
                      <a:pt x="0" y="335"/>
                      <a:pt x="0" y="726"/>
                    </a:cubicBezTo>
                    <a:cubicBezTo>
                      <a:pt x="0" y="1144"/>
                      <a:pt x="335" y="1479"/>
                      <a:pt x="753" y="1479"/>
                    </a:cubicBezTo>
                    <a:cubicBezTo>
                      <a:pt x="1144" y="1479"/>
                      <a:pt x="1479" y="1144"/>
                      <a:pt x="1479" y="726"/>
                    </a:cubicBezTo>
                    <a:cubicBezTo>
                      <a:pt x="1479" y="335"/>
                      <a:pt x="1144" y="0"/>
                      <a:pt x="75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583;p42"/>
              <p:cNvSpPr/>
              <p:nvPr/>
            </p:nvSpPr>
            <p:spPr>
              <a:xfrm>
                <a:off x="4560475" y="4826125"/>
                <a:ext cx="36300" cy="36975"/>
              </a:xfrm>
              <a:custGeom>
                <a:avLst/>
                <a:gdLst/>
                <a:ahLst/>
                <a:cxnLst/>
                <a:rect l="l" t="t" r="r" b="b"/>
                <a:pathLst>
                  <a:path w="1452" h="1479" extrusionOk="0">
                    <a:moveTo>
                      <a:pt x="726" y="0"/>
                    </a:moveTo>
                    <a:cubicBezTo>
                      <a:pt x="335" y="0"/>
                      <a:pt x="0" y="335"/>
                      <a:pt x="0" y="726"/>
                    </a:cubicBezTo>
                    <a:cubicBezTo>
                      <a:pt x="0" y="1144"/>
                      <a:pt x="335" y="1479"/>
                      <a:pt x="726" y="1479"/>
                    </a:cubicBezTo>
                    <a:cubicBezTo>
                      <a:pt x="1144" y="1479"/>
                      <a:pt x="1451" y="1144"/>
                      <a:pt x="1451" y="726"/>
                    </a:cubicBezTo>
                    <a:cubicBezTo>
                      <a:pt x="1451" y="335"/>
                      <a:pt x="1144"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584;p42"/>
              <p:cNvSpPr/>
              <p:nvPr/>
            </p:nvSpPr>
            <p:spPr>
              <a:xfrm>
                <a:off x="4725075" y="4826125"/>
                <a:ext cx="36300" cy="36975"/>
              </a:xfrm>
              <a:custGeom>
                <a:avLst/>
                <a:gdLst/>
                <a:ahLst/>
                <a:cxnLst/>
                <a:rect l="l" t="t" r="r" b="b"/>
                <a:pathLst>
                  <a:path w="1452" h="1479" extrusionOk="0">
                    <a:moveTo>
                      <a:pt x="726" y="0"/>
                    </a:moveTo>
                    <a:cubicBezTo>
                      <a:pt x="307" y="0"/>
                      <a:pt x="0" y="335"/>
                      <a:pt x="0" y="726"/>
                    </a:cubicBezTo>
                    <a:cubicBezTo>
                      <a:pt x="0" y="1144"/>
                      <a:pt x="307" y="1479"/>
                      <a:pt x="726" y="1479"/>
                    </a:cubicBezTo>
                    <a:cubicBezTo>
                      <a:pt x="1116" y="1479"/>
                      <a:pt x="1451" y="1144"/>
                      <a:pt x="1451" y="726"/>
                    </a:cubicBezTo>
                    <a:cubicBezTo>
                      <a:pt x="1451" y="335"/>
                      <a:pt x="1116"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585;p42"/>
              <p:cNvSpPr/>
              <p:nvPr/>
            </p:nvSpPr>
            <p:spPr>
              <a:xfrm>
                <a:off x="5089150" y="4826125"/>
                <a:ext cx="42575" cy="36950"/>
              </a:xfrm>
              <a:custGeom>
                <a:avLst/>
                <a:gdLst/>
                <a:ahLst/>
                <a:cxnLst/>
                <a:rect l="l" t="t" r="r" b="b"/>
                <a:pathLst>
                  <a:path w="1703" h="1478" extrusionOk="0">
                    <a:moveTo>
                      <a:pt x="977" y="0"/>
                    </a:moveTo>
                    <a:cubicBezTo>
                      <a:pt x="308" y="0"/>
                      <a:pt x="1" y="781"/>
                      <a:pt x="447" y="1256"/>
                    </a:cubicBezTo>
                    <a:cubicBezTo>
                      <a:pt x="601" y="1409"/>
                      <a:pt x="786" y="1478"/>
                      <a:pt x="967" y="1478"/>
                    </a:cubicBezTo>
                    <a:cubicBezTo>
                      <a:pt x="1345" y="1478"/>
                      <a:pt x="1703" y="1178"/>
                      <a:pt x="1703" y="726"/>
                    </a:cubicBezTo>
                    <a:cubicBezTo>
                      <a:pt x="1703" y="335"/>
                      <a:pt x="1396"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586;p42"/>
              <p:cNvSpPr/>
              <p:nvPr/>
            </p:nvSpPr>
            <p:spPr>
              <a:xfrm>
                <a:off x="46413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587;p42"/>
              <p:cNvSpPr/>
              <p:nvPr/>
            </p:nvSpPr>
            <p:spPr>
              <a:xfrm>
                <a:off x="4873625" y="4826125"/>
                <a:ext cx="36300" cy="36975"/>
              </a:xfrm>
              <a:custGeom>
                <a:avLst/>
                <a:gdLst/>
                <a:ahLst/>
                <a:cxnLst/>
                <a:rect l="l" t="t" r="r" b="b"/>
                <a:pathLst>
                  <a:path w="1452" h="1479" extrusionOk="0">
                    <a:moveTo>
                      <a:pt x="726" y="0"/>
                    </a:moveTo>
                    <a:cubicBezTo>
                      <a:pt x="336" y="0"/>
                      <a:pt x="1" y="335"/>
                      <a:pt x="1" y="726"/>
                    </a:cubicBezTo>
                    <a:cubicBezTo>
                      <a:pt x="1" y="1144"/>
                      <a:pt x="336" y="1479"/>
                      <a:pt x="726" y="1479"/>
                    </a:cubicBezTo>
                    <a:cubicBezTo>
                      <a:pt x="1145" y="1479"/>
                      <a:pt x="1452" y="1144"/>
                      <a:pt x="1452" y="726"/>
                    </a:cubicBezTo>
                    <a:cubicBezTo>
                      <a:pt x="1452" y="335"/>
                      <a:pt x="1145"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588;p42"/>
              <p:cNvSpPr/>
              <p:nvPr/>
            </p:nvSpPr>
            <p:spPr>
              <a:xfrm>
                <a:off x="3667700" y="4651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589;p42"/>
              <p:cNvSpPr/>
              <p:nvPr/>
            </p:nvSpPr>
            <p:spPr>
              <a:xfrm>
                <a:off x="3667700" y="4736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590;p42"/>
              <p:cNvSpPr/>
              <p:nvPr/>
            </p:nvSpPr>
            <p:spPr>
              <a:xfrm>
                <a:off x="3667700" y="4824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591;p42"/>
              <p:cNvSpPr/>
              <p:nvPr/>
            </p:nvSpPr>
            <p:spPr>
              <a:xfrm>
                <a:off x="3595875" y="5066050"/>
                <a:ext cx="1625825" cy="403875"/>
              </a:xfrm>
              <a:custGeom>
                <a:avLst/>
                <a:gdLst/>
                <a:ahLst/>
                <a:cxnLst/>
                <a:rect l="l" t="t" r="r" b="b"/>
                <a:pathLst>
                  <a:path w="65033" h="16155" extrusionOk="0">
                    <a:moveTo>
                      <a:pt x="0" y="0"/>
                    </a:moveTo>
                    <a:lnTo>
                      <a:pt x="0" y="16154"/>
                    </a:lnTo>
                    <a:lnTo>
                      <a:pt x="65032" y="16154"/>
                    </a:lnTo>
                    <a:lnTo>
                      <a:pt x="65032"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592;p42"/>
              <p:cNvSpPr/>
              <p:nvPr/>
            </p:nvSpPr>
            <p:spPr>
              <a:xfrm>
                <a:off x="3667700" y="51490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593;p42"/>
              <p:cNvSpPr/>
              <p:nvPr/>
            </p:nvSpPr>
            <p:spPr>
              <a:xfrm>
                <a:off x="3667700" y="5234150"/>
                <a:ext cx="320175" cy="49525"/>
              </a:xfrm>
              <a:custGeom>
                <a:avLst/>
                <a:gdLst/>
                <a:ahLst/>
                <a:cxnLst/>
                <a:rect l="l" t="t" r="r" b="b"/>
                <a:pathLst>
                  <a:path w="12807" h="1981"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594;p42"/>
              <p:cNvSpPr/>
              <p:nvPr/>
            </p:nvSpPr>
            <p:spPr>
              <a:xfrm>
                <a:off x="3667700" y="5322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595;p42"/>
              <p:cNvSpPr/>
              <p:nvPr/>
            </p:nvSpPr>
            <p:spPr>
              <a:xfrm>
                <a:off x="4061775"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596;p42"/>
              <p:cNvSpPr/>
              <p:nvPr/>
            </p:nvSpPr>
            <p:spPr>
              <a:xfrm>
                <a:off x="4142675"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597;p42"/>
              <p:cNvSpPr/>
              <p:nvPr/>
            </p:nvSpPr>
            <p:spPr>
              <a:xfrm>
                <a:off x="4223600" y="5156725"/>
                <a:ext cx="43250" cy="36975"/>
              </a:xfrm>
              <a:custGeom>
                <a:avLst/>
                <a:gdLst/>
                <a:ahLst/>
                <a:cxnLst/>
                <a:rect l="l" t="t" r="r" b="b"/>
                <a:pathLst>
                  <a:path w="1730" h="1479" extrusionOk="0">
                    <a:moveTo>
                      <a:pt x="1004" y="0"/>
                    </a:moveTo>
                    <a:cubicBezTo>
                      <a:pt x="335" y="0"/>
                      <a:pt x="0" y="782"/>
                      <a:pt x="474" y="1256"/>
                    </a:cubicBezTo>
                    <a:cubicBezTo>
                      <a:pt x="628" y="1409"/>
                      <a:pt x="814" y="1478"/>
                      <a:pt x="995" y="1478"/>
                    </a:cubicBezTo>
                    <a:cubicBezTo>
                      <a:pt x="1373" y="1478"/>
                      <a:pt x="1730" y="1178"/>
                      <a:pt x="1730" y="726"/>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598;p42"/>
              <p:cNvSpPr/>
              <p:nvPr/>
            </p:nvSpPr>
            <p:spPr>
              <a:xfrm>
                <a:off x="4305200"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599;p42"/>
              <p:cNvSpPr/>
              <p:nvPr/>
            </p:nvSpPr>
            <p:spPr>
              <a:xfrm>
                <a:off x="4932925" y="5156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8"/>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600;p42"/>
              <p:cNvSpPr/>
              <p:nvPr/>
            </p:nvSpPr>
            <p:spPr>
              <a:xfrm>
                <a:off x="5015925"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601;p42"/>
              <p:cNvSpPr/>
              <p:nvPr/>
            </p:nvSpPr>
            <p:spPr>
              <a:xfrm>
                <a:off x="4386100"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602;p42"/>
              <p:cNvSpPr/>
              <p:nvPr/>
            </p:nvSpPr>
            <p:spPr>
              <a:xfrm>
                <a:off x="4784350" y="5156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8"/>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603;p42"/>
              <p:cNvSpPr/>
              <p:nvPr/>
            </p:nvSpPr>
            <p:spPr>
              <a:xfrm>
                <a:off x="4467000"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604;p42"/>
              <p:cNvSpPr/>
              <p:nvPr/>
            </p:nvSpPr>
            <p:spPr>
              <a:xfrm>
                <a:off x="4547925" y="5156725"/>
                <a:ext cx="43250" cy="36975"/>
              </a:xfrm>
              <a:custGeom>
                <a:avLst/>
                <a:gdLst/>
                <a:ahLst/>
                <a:cxnLst/>
                <a:rect l="l" t="t" r="r" b="b"/>
                <a:pathLst>
                  <a:path w="1730" h="1479" extrusionOk="0">
                    <a:moveTo>
                      <a:pt x="977" y="0"/>
                    </a:moveTo>
                    <a:cubicBezTo>
                      <a:pt x="335" y="0"/>
                      <a:pt x="0" y="782"/>
                      <a:pt x="446" y="1256"/>
                    </a:cubicBezTo>
                    <a:cubicBezTo>
                      <a:pt x="600" y="1409"/>
                      <a:pt x="786" y="1478"/>
                      <a:pt x="968" y="1478"/>
                    </a:cubicBezTo>
                    <a:cubicBezTo>
                      <a:pt x="1348" y="1478"/>
                      <a:pt x="1711"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605;p42"/>
              <p:cNvSpPr/>
              <p:nvPr/>
            </p:nvSpPr>
            <p:spPr>
              <a:xfrm>
                <a:off x="4712525" y="5156725"/>
                <a:ext cx="43250" cy="36975"/>
              </a:xfrm>
              <a:custGeom>
                <a:avLst/>
                <a:gdLst/>
                <a:ahLst/>
                <a:cxnLst/>
                <a:rect l="l" t="t" r="r" b="b"/>
                <a:pathLst>
                  <a:path w="1730" h="1479" extrusionOk="0">
                    <a:moveTo>
                      <a:pt x="977" y="0"/>
                    </a:moveTo>
                    <a:cubicBezTo>
                      <a:pt x="335" y="0"/>
                      <a:pt x="0"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606;p42"/>
              <p:cNvSpPr/>
              <p:nvPr/>
            </p:nvSpPr>
            <p:spPr>
              <a:xfrm>
                <a:off x="5082875" y="5156725"/>
                <a:ext cx="43275" cy="36975"/>
              </a:xfrm>
              <a:custGeom>
                <a:avLst/>
                <a:gdLst/>
                <a:ahLst/>
                <a:cxnLst/>
                <a:rect l="l" t="t" r="r" b="b"/>
                <a:pathLst>
                  <a:path w="1731" h="1479" extrusionOk="0">
                    <a:moveTo>
                      <a:pt x="1005" y="0"/>
                    </a:moveTo>
                    <a:cubicBezTo>
                      <a:pt x="335" y="0"/>
                      <a:pt x="1" y="782"/>
                      <a:pt x="475" y="1256"/>
                    </a:cubicBezTo>
                    <a:cubicBezTo>
                      <a:pt x="619" y="1409"/>
                      <a:pt x="802" y="1478"/>
                      <a:pt x="983" y="1478"/>
                    </a:cubicBezTo>
                    <a:cubicBezTo>
                      <a:pt x="1360" y="1478"/>
                      <a:pt x="1730" y="1178"/>
                      <a:pt x="1730" y="726"/>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607;p42"/>
              <p:cNvSpPr/>
              <p:nvPr/>
            </p:nvSpPr>
            <p:spPr>
              <a:xfrm>
                <a:off x="4629525" y="5156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8"/>
                      <a:pt x="1702" y="726"/>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608;p42"/>
              <p:cNvSpPr/>
              <p:nvPr/>
            </p:nvSpPr>
            <p:spPr>
              <a:xfrm>
                <a:off x="4861775" y="5156725"/>
                <a:ext cx="43275" cy="36975"/>
              </a:xfrm>
              <a:custGeom>
                <a:avLst/>
                <a:gdLst/>
                <a:ahLst/>
                <a:cxnLst/>
                <a:rect l="l" t="t" r="r" b="b"/>
                <a:pathLst>
                  <a:path w="1731" h="1479" extrusionOk="0">
                    <a:moveTo>
                      <a:pt x="977" y="0"/>
                    </a:moveTo>
                    <a:cubicBezTo>
                      <a:pt x="335" y="0"/>
                      <a:pt x="1" y="782"/>
                      <a:pt x="447" y="1256"/>
                    </a:cubicBezTo>
                    <a:cubicBezTo>
                      <a:pt x="601" y="1409"/>
                      <a:pt x="786" y="1478"/>
                      <a:pt x="968" y="1478"/>
                    </a:cubicBezTo>
                    <a:cubicBezTo>
                      <a:pt x="1348" y="1478"/>
                      <a:pt x="1712" y="1178"/>
                      <a:pt x="1730" y="726"/>
                    </a:cubicBezTo>
                    <a:cubicBezTo>
                      <a:pt x="1702"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609;p42"/>
              <p:cNvSpPr/>
              <p:nvPr/>
            </p:nvSpPr>
            <p:spPr>
              <a:xfrm>
                <a:off x="5089150" y="5245075"/>
                <a:ext cx="43275" cy="37225"/>
              </a:xfrm>
              <a:custGeom>
                <a:avLst/>
                <a:gdLst/>
                <a:ahLst/>
                <a:cxnLst/>
                <a:rect l="l" t="t" r="r" b="b"/>
                <a:pathLst>
                  <a:path w="1731" h="1489" extrusionOk="0">
                    <a:moveTo>
                      <a:pt x="749" y="1"/>
                    </a:moveTo>
                    <a:cubicBezTo>
                      <a:pt x="366" y="1"/>
                      <a:pt x="1" y="296"/>
                      <a:pt x="1" y="735"/>
                    </a:cubicBezTo>
                    <a:cubicBezTo>
                      <a:pt x="1" y="1153"/>
                      <a:pt x="335" y="1488"/>
                      <a:pt x="754" y="1488"/>
                    </a:cubicBezTo>
                    <a:cubicBezTo>
                      <a:pt x="1396" y="1460"/>
                      <a:pt x="1730"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610;p42"/>
              <p:cNvSpPr/>
              <p:nvPr/>
            </p:nvSpPr>
            <p:spPr>
              <a:xfrm>
                <a:off x="50082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88"/>
                      <a:pt x="1730" y="679"/>
                      <a:pt x="1256" y="205"/>
                    </a:cubicBezTo>
                    <a:cubicBezTo>
                      <a:pt x="1106" y="64"/>
                      <a:pt x="925"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611;p42"/>
              <p:cNvSpPr/>
              <p:nvPr/>
            </p:nvSpPr>
            <p:spPr>
              <a:xfrm>
                <a:off x="4927350" y="5245075"/>
                <a:ext cx="42550" cy="37225"/>
              </a:xfrm>
              <a:custGeom>
                <a:avLst/>
                <a:gdLst/>
                <a:ahLst/>
                <a:cxnLst/>
                <a:rect l="l" t="t" r="r" b="b"/>
                <a:pathLst>
                  <a:path w="1702" h="1489" extrusionOk="0">
                    <a:moveTo>
                      <a:pt x="748" y="1"/>
                    </a:moveTo>
                    <a:cubicBezTo>
                      <a:pt x="366" y="1"/>
                      <a:pt x="0" y="296"/>
                      <a:pt x="0" y="735"/>
                    </a:cubicBezTo>
                    <a:cubicBezTo>
                      <a:pt x="0" y="1153"/>
                      <a:pt x="335" y="1488"/>
                      <a:pt x="726" y="1488"/>
                    </a:cubicBezTo>
                    <a:cubicBezTo>
                      <a:pt x="1395"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612;p42"/>
              <p:cNvSpPr/>
              <p:nvPr/>
            </p:nvSpPr>
            <p:spPr>
              <a:xfrm>
                <a:off x="4845950"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2" y="679"/>
                      <a:pt x="1247" y="205"/>
                    </a:cubicBezTo>
                    <a:cubicBezTo>
                      <a:pt x="1106" y="64"/>
                      <a:pt x="929"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613;p42"/>
              <p:cNvSpPr/>
              <p:nvPr/>
            </p:nvSpPr>
            <p:spPr>
              <a:xfrm>
                <a:off x="42180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614;p42"/>
              <p:cNvSpPr/>
              <p:nvPr/>
            </p:nvSpPr>
            <p:spPr>
              <a:xfrm>
                <a:off x="4135225" y="5245075"/>
                <a:ext cx="43050" cy="37225"/>
              </a:xfrm>
              <a:custGeom>
                <a:avLst/>
                <a:gdLst/>
                <a:ahLst/>
                <a:cxnLst/>
                <a:rect l="l" t="t" r="r" b="b"/>
                <a:pathLst>
                  <a:path w="1722" h="1489" extrusionOk="0">
                    <a:moveTo>
                      <a:pt x="762" y="1"/>
                    </a:moveTo>
                    <a:cubicBezTo>
                      <a:pt x="373" y="1"/>
                      <a:pt x="1" y="296"/>
                      <a:pt x="20" y="735"/>
                    </a:cubicBezTo>
                    <a:cubicBezTo>
                      <a:pt x="20" y="1153"/>
                      <a:pt x="327" y="1488"/>
                      <a:pt x="745" y="1488"/>
                    </a:cubicBezTo>
                    <a:cubicBezTo>
                      <a:pt x="1387" y="1488"/>
                      <a:pt x="1722"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615;p42"/>
              <p:cNvSpPr/>
              <p:nvPr/>
            </p:nvSpPr>
            <p:spPr>
              <a:xfrm>
                <a:off x="4765050" y="5245075"/>
                <a:ext cx="43050" cy="37225"/>
              </a:xfrm>
              <a:custGeom>
                <a:avLst/>
                <a:gdLst/>
                <a:ahLst/>
                <a:cxnLst/>
                <a:rect l="l" t="t" r="r" b="b"/>
                <a:pathLst>
                  <a:path w="1722" h="1489" extrusionOk="0">
                    <a:moveTo>
                      <a:pt x="762" y="1"/>
                    </a:moveTo>
                    <a:cubicBezTo>
                      <a:pt x="373" y="1"/>
                      <a:pt x="0" y="296"/>
                      <a:pt x="20" y="735"/>
                    </a:cubicBezTo>
                    <a:cubicBezTo>
                      <a:pt x="20" y="1153"/>
                      <a:pt x="326" y="1488"/>
                      <a:pt x="745" y="1488"/>
                    </a:cubicBezTo>
                    <a:cubicBezTo>
                      <a:pt x="1387" y="1488"/>
                      <a:pt x="1721"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616;p42"/>
              <p:cNvSpPr/>
              <p:nvPr/>
            </p:nvSpPr>
            <p:spPr>
              <a:xfrm>
                <a:off x="4367275" y="5245075"/>
                <a:ext cx="42575" cy="37225"/>
              </a:xfrm>
              <a:custGeom>
                <a:avLst/>
                <a:gdLst/>
                <a:ahLst/>
                <a:cxnLst/>
                <a:rect l="l" t="t" r="r" b="b"/>
                <a:pathLst>
                  <a:path w="1703" h="1489" extrusionOk="0">
                    <a:moveTo>
                      <a:pt x="748" y="1"/>
                    </a:moveTo>
                    <a:cubicBezTo>
                      <a:pt x="366" y="1"/>
                      <a:pt x="0" y="296"/>
                      <a:pt x="0" y="735"/>
                    </a:cubicBezTo>
                    <a:cubicBezTo>
                      <a:pt x="0" y="1153"/>
                      <a:pt x="307" y="1488"/>
                      <a:pt x="726" y="1488"/>
                    </a:cubicBezTo>
                    <a:cubicBezTo>
                      <a:pt x="1367" y="1488"/>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617;p42"/>
              <p:cNvSpPr/>
              <p:nvPr/>
            </p:nvSpPr>
            <p:spPr>
              <a:xfrm>
                <a:off x="4683925" y="5245075"/>
                <a:ext cx="43275" cy="37225"/>
              </a:xfrm>
              <a:custGeom>
                <a:avLst/>
                <a:gdLst/>
                <a:ahLst/>
                <a:cxnLst/>
                <a:rect l="l" t="t" r="r" b="b"/>
                <a:pathLst>
                  <a:path w="1731" h="1489" extrusionOk="0">
                    <a:moveTo>
                      <a:pt x="749" y="1"/>
                    </a:moveTo>
                    <a:cubicBezTo>
                      <a:pt x="366" y="1"/>
                      <a:pt x="0" y="296"/>
                      <a:pt x="0" y="735"/>
                    </a:cubicBezTo>
                    <a:cubicBezTo>
                      <a:pt x="0" y="1153"/>
                      <a:pt x="335" y="1488"/>
                      <a:pt x="754" y="1488"/>
                    </a:cubicBezTo>
                    <a:cubicBezTo>
                      <a:pt x="1395" y="1460"/>
                      <a:pt x="1730" y="679"/>
                      <a:pt x="1256" y="205"/>
                    </a:cubicBezTo>
                    <a:cubicBezTo>
                      <a:pt x="1106" y="64"/>
                      <a:pt x="925"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618;p42"/>
              <p:cNvSpPr/>
              <p:nvPr/>
            </p:nvSpPr>
            <p:spPr>
              <a:xfrm>
                <a:off x="4603025" y="5245075"/>
                <a:ext cx="43250" cy="37225"/>
              </a:xfrm>
              <a:custGeom>
                <a:avLst/>
                <a:gdLst/>
                <a:ahLst/>
                <a:cxnLst/>
                <a:rect l="l" t="t" r="r" b="b"/>
                <a:pathLst>
                  <a:path w="1730" h="1489" extrusionOk="0">
                    <a:moveTo>
                      <a:pt x="748" y="1"/>
                    </a:moveTo>
                    <a:cubicBezTo>
                      <a:pt x="366" y="1"/>
                      <a:pt x="0" y="296"/>
                      <a:pt x="0" y="735"/>
                    </a:cubicBezTo>
                    <a:cubicBezTo>
                      <a:pt x="0" y="1153"/>
                      <a:pt x="335" y="1488"/>
                      <a:pt x="725" y="1488"/>
                    </a:cubicBezTo>
                    <a:cubicBezTo>
                      <a:pt x="1395" y="1460"/>
                      <a:pt x="1730" y="679"/>
                      <a:pt x="1256" y="205"/>
                    </a:cubicBezTo>
                    <a:cubicBezTo>
                      <a:pt x="1106" y="64"/>
                      <a:pt x="925"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619;p42"/>
              <p:cNvSpPr/>
              <p:nvPr/>
            </p:nvSpPr>
            <p:spPr>
              <a:xfrm>
                <a:off x="44384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620;p42"/>
              <p:cNvSpPr/>
              <p:nvPr/>
            </p:nvSpPr>
            <p:spPr>
              <a:xfrm>
                <a:off x="4067575"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1" y="679"/>
                      <a:pt x="1247" y="205"/>
                    </a:cubicBezTo>
                    <a:cubicBezTo>
                      <a:pt x="1106" y="64"/>
                      <a:pt x="929" y="1"/>
                      <a:pt x="75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621;p42"/>
              <p:cNvSpPr/>
              <p:nvPr/>
            </p:nvSpPr>
            <p:spPr>
              <a:xfrm>
                <a:off x="4522100" y="5245075"/>
                <a:ext cx="42575" cy="37225"/>
              </a:xfrm>
              <a:custGeom>
                <a:avLst/>
                <a:gdLst/>
                <a:ahLst/>
                <a:cxnLst/>
                <a:rect l="l" t="t" r="r" b="b"/>
                <a:pathLst>
                  <a:path w="1703" h="1489" extrusionOk="0">
                    <a:moveTo>
                      <a:pt x="749" y="1"/>
                    </a:moveTo>
                    <a:cubicBezTo>
                      <a:pt x="366" y="1"/>
                      <a:pt x="1" y="296"/>
                      <a:pt x="1" y="735"/>
                    </a:cubicBezTo>
                    <a:cubicBezTo>
                      <a:pt x="1" y="1153"/>
                      <a:pt x="308" y="1488"/>
                      <a:pt x="726" y="1488"/>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622;p42"/>
              <p:cNvSpPr/>
              <p:nvPr/>
            </p:nvSpPr>
            <p:spPr>
              <a:xfrm>
                <a:off x="42898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60"/>
                      <a:pt x="1730"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623;p42"/>
              <p:cNvSpPr/>
              <p:nvPr/>
            </p:nvSpPr>
            <p:spPr>
              <a:xfrm>
                <a:off x="4061775"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624;p42"/>
              <p:cNvSpPr/>
              <p:nvPr/>
            </p:nvSpPr>
            <p:spPr>
              <a:xfrm>
                <a:off x="4142675"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625;p42"/>
              <p:cNvSpPr/>
              <p:nvPr/>
            </p:nvSpPr>
            <p:spPr>
              <a:xfrm>
                <a:off x="4223600" y="5324125"/>
                <a:ext cx="43250" cy="36650"/>
              </a:xfrm>
              <a:custGeom>
                <a:avLst/>
                <a:gdLst/>
                <a:ahLst/>
                <a:cxnLst/>
                <a:rect l="l" t="t" r="r" b="b"/>
                <a:pathLst>
                  <a:path w="1730" h="1466" extrusionOk="0">
                    <a:moveTo>
                      <a:pt x="1004" y="0"/>
                    </a:moveTo>
                    <a:cubicBezTo>
                      <a:pt x="335" y="0"/>
                      <a:pt x="0" y="781"/>
                      <a:pt x="474" y="1256"/>
                    </a:cubicBezTo>
                    <a:cubicBezTo>
                      <a:pt x="628" y="1400"/>
                      <a:pt x="813" y="1466"/>
                      <a:pt x="994" y="1466"/>
                    </a:cubicBezTo>
                    <a:cubicBezTo>
                      <a:pt x="1372" y="1466"/>
                      <a:pt x="1730" y="1179"/>
                      <a:pt x="1730" y="725"/>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626;p42"/>
              <p:cNvSpPr/>
              <p:nvPr/>
            </p:nvSpPr>
            <p:spPr>
              <a:xfrm>
                <a:off x="4305200"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627;p42"/>
              <p:cNvSpPr/>
              <p:nvPr/>
            </p:nvSpPr>
            <p:spPr>
              <a:xfrm>
                <a:off x="4932925" y="5324125"/>
                <a:ext cx="43275" cy="36650"/>
              </a:xfrm>
              <a:custGeom>
                <a:avLst/>
                <a:gdLst/>
                <a:ahLst/>
                <a:cxnLst/>
                <a:rect l="l" t="t" r="r" b="b"/>
                <a:pathLst>
                  <a:path w="1731" h="1466" extrusionOk="0">
                    <a:moveTo>
                      <a:pt x="1005" y="0"/>
                    </a:moveTo>
                    <a:cubicBezTo>
                      <a:pt x="335" y="0"/>
                      <a:pt x="0" y="781"/>
                      <a:pt x="475" y="1256"/>
                    </a:cubicBezTo>
                    <a:cubicBezTo>
                      <a:pt x="619" y="1400"/>
                      <a:pt x="801" y="1466"/>
                      <a:pt x="982" y="1466"/>
                    </a:cubicBezTo>
                    <a:cubicBezTo>
                      <a:pt x="1360" y="1466"/>
                      <a:pt x="1730" y="1179"/>
                      <a:pt x="1730" y="725"/>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628;p42"/>
              <p:cNvSpPr/>
              <p:nvPr/>
            </p:nvSpPr>
            <p:spPr>
              <a:xfrm>
                <a:off x="5015925"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629;p42"/>
              <p:cNvSpPr/>
              <p:nvPr/>
            </p:nvSpPr>
            <p:spPr>
              <a:xfrm>
                <a:off x="4386100"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630;p42"/>
              <p:cNvSpPr/>
              <p:nvPr/>
            </p:nvSpPr>
            <p:spPr>
              <a:xfrm>
                <a:off x="4784350" y="5324125"/>
                <a:ext cx="42575" cy="36650"/>
              </a:xfrm>
              <a:custGeom>
                <a:avLst/>
                <a:gdLst/>
                <a:ahLst/>
                <a:cxnLst/>
                <a:rect l="l" t="t" r="r" b="b"/>
                <a:pathLst>
                  <a:path w="1703" h="1466" extrusionOk="0">
                    <a:moveTo>
                      <a:pt x="977" y="0"/>
                    </a:moveTo>
                    <a:cubicBezTo>
                      <a:pt x="308" y="0"/>
                      <a:pt x="1" y="781"/>
                      <a:pt x="447" y="1256"/>
                    </a:cubicBezTo>
                    <a:cubicBezTo>
                      <a:pt x="601" y="1400"/>
                      <a:pt x="786" y="1466"/>
                      <a:pt x="967" y="1466"/>
                    </a:cubicBezTo>
                    <a:cubicBezTo>
                      <a:pt x="1345" y="1466"/>
                      <a:pt x="1703" y="1179"/>
                      <a:pt x="1703" y="725"/>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631;p42"/>
              <p:cNvSpPr/>
              <p:nvPr/>
            </p:nvSpPr>
            <p:spPr>
              <a:xfrm>
                <a:off x="4467000"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632;p42"/>
              <p:cNvSpPr/>
              <p:nvPr/>
            </p:nvSpPr>
            <p:spPr>
              <a:xfrm>
                <a:off x="4547925" y="5324125"/>
                <a:ext cx="43250" cy="36650"/>
              </a:xfrm>
              <a:custGeom>
                <a:avLst/>
                <a:gdLst/>
                <a:ahLst/>
                <a:cxnLst/>
                <a:rect l="l" t="t" r="r" b="b"/>
                <a:pathLst>
                  <a:path w="1730" h="1466" extrusionOk="0">
                    <a:moveTo>
                      <a:pt x="977" y="0"/>
                    </a:moveTo>
                    <a:cubicBezTo>
                      <a:pt x="335" y="0"/>
                      <a:pt x="0" y="781"/>
                      <a:pt x="446" y="1256"/>
                    </a:cubicBezTo>
                    <a:cubicBezTo>
                      <a:pt x="600" y="1400"/>
                      <a:pt x="785" y="1466"/>
                      <a:pt x="967" y="1466"/>
                    </a:cubicBezTo>
                    <a:cubicBezTo>
                      <a:pt x="1347" y="1466"/>
                      <a:pt x="1711"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633;p42"/>
              <p:cNvSpPr/>
              <p:nvPr/>
            </p:nvSpPr>
            <p:spPr>
              <a:xfrm>
                <a:off x="4712525" y="5324125"/>
                <a:ext cx="43250" cy="36650"/>
              </a:xfrm>
              <a:custGeom>
                <a:avLst/>
                <a:gdLst/>
                <a:ahLst/>
                <a:cxnLst/>
                <a:rect l="l" t="t" r="r" b="b"/>
                <a:pathLst>
                  <a:path w="1730" h="1466" extrusionOk="0">
                    <a:moveTo>
                      <a:pt x="977" y="0"/>
                    </a:moveTo>
                    <a:cubicBezTo>
                      <a:pt x="335" y="0"/>
                      <a:pt x="0"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634;p42"/>
              <p:cNvSpPr/>
              <p:nvPr/>
            </p:nvSpPr>
            <p:spPr>
              <a:xfrm>
                <a:off x="5082875" y="5324125"/>
                <a:ext cx="43275" cy="36650"/>
              </a:xfrm>
              <a:custGeom>
                <a:avLst/>
                <a:gdLst/>
                <a:ahLst/>
                <a:cxnLst/>
                <a:rect l="l" t="t" r="r" b="b"/>
                <a:pathLst>
                  <a:path w="1731" h="1466" extrusionOk="0">
                    <a:moveTo>
                      <a:pt x="1005" y="0"/>
                    </a:moveTo>
                    <a:cubicBezTo>
                      <a:pt x="335" y="0"/>
                      <a:pt x="1" y="781"/>
                      <a:pt x="475" y="1256"/>
                    </a:cubicBezTo>
                    <a:cubicBezTo>
                      <a:pt x="619" y="1400"/>
                      <a:pt x="802" y="1466"/>
                      <a:pt x="982" y="1466"/>
                    </a:cubicBezTo>
                    <a:cubicBezTo>
                      <a:pt x="1360" y="1466"/>
                      <a:pt x="1730" y="1179"/>
                      <a:pt x="1730" y="725"/>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635;p42"/>
              <p:cNvSpPr/>
              <p:nvPr/>
            </p:nvSpPr>
            <p:spPr>
              <a:xfrm>
                <a:off x="4629525" y="5324125"/>
                <a:ext cx="42575" cy="36650"/>
              </a:xfrm>
              <a:custGeom>
                <a:avLst/>
                <a:gdLst/>
                <a:ahLst/>
                <a:cxnLst/>
                <a:rect l="l" t="t" r="r" b="b"/>
                <a:pathLst>
                  <a:path w="1703" h="1466" extrusionOk="0">
                    <a:moveTo>
                      <a:pt x="977" y="0"/>
                    </a:moveTo>
                    <a:cubicBezTo>
                      <a:pt x="307" y="0"/>
                      <a:pt x="0" y="781"/>
                      <a:pt x="447" y="1256"/>
                    </a:cubicBezTo>
                    <a:cubicBezTo>
                      <a:pt x="600" y="1400"/>
                      <a:pt x="786" y="1466"/>
                      <a:pt x="966" y="1466"/>
                    </a:cubicBezTo>
                    <a:cubicBezTo>
                      <a:pt x="1345" y="1466"/>
                      <a:pt x="1702" y="1179"/>
                      <a:pt x="1702" y="725"/>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636;p42"/>
              <p:cNvSpPr/>
              <p:nvPr/>
            </p:nvSpPr>
            <p:spPr>
              <a:xfrm>
                <a:off x="4861775" y="5324125"/>
                <a:ext cx="43275" cy="36650"/>
              </a:xfrm>
              <a:custGeom>
                <a:avLst/>
                <a:gdLst/>
                <a:ahLst/>
                <a:cxnLst/>
                <a:rect l="l" t="t" r="r" b="b"/>
                <a:pathLst>
                  <a:path w="1731" h="1466" extrusionOk="0">
                    <a:moveTo>
                      <a:pt x="977" y="0"/>
                    </a:moveTo>
                    <a:cubicBezTo>
                      <a:pt x="335" y="0"/>
                      <a:pt x="1" y="781"/>
                      <a:pt x="447" y="1256"/>
                    </a:cubicBezTo>
                    <a:cubicBezTo>
                      <a:pt x="600" y="1400"/>
                      <a:pt x="786" y="1466"/>
                      <a:pt x="968" y="1466"/>
                    </a:cubicBezTo>
                    <a:cubicBezTo>
                      <a:pt x="1348" y="1466"/>
                      <a:pt x="1711" y="1179"/>
                      <a:pt x="1730" y="725"/>
                    </a:cubicBezTo>
                    <a:cubicBezTo>
                      <a:pt x="1730"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637;p42"/>
              <p:cNvSpPr/>
              <p:nvPr/>
            </p:nvSpPr>
            <p:spPr>
              <a:xfrm>
                <a:off x="5221675" y="4070050"/>
                <a:ext cx="244850" cy="403875"/>
              </a:xfrm>
              <a:custGeom>
                <a:avLst/>
                <a:gdLst/>
                <a:ahLst/>
                <a:cxnLst/>
                <a:rect l="l" t="t" r="r" b="b"/>
                <a:pathLst>
                  <a:path w="9794" h="16155" extrusionOk="0">
                    <a:moveTo>
                      <a:pt x="9793" y="1"/>
                    </a:moveTo>
                    <a:lnTo>
                      <a:pt x="0" y="28"/>
                    </a:lnTo>
                    <a:lnTo>
                      <a:pt x="0" y="16154"/>
                    </a:lnTo>
                    <a:lnTo>
                      <a:pt x="9793" y="16126"/>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638;p42"/>
              <p:cNvSpPr/>
              <p:nvPr/>
            </p:nvSpPr>
            <p:spPr>
              <a:xfrm>
                <a:off x="5221675" y="3579025"/>
                <a:ext cx="244850" cy="404575"/>
              </a:xfrm>
              <a:custGeom>
                <a:avLst/>
                <a:gdLst/>
                <a:ahLst/>
                <a:cxnLst/>
                <a:rect l="l" t="t" r="r" b="b"/>
                <a:pathLst>
                  <a:path w="9794" h="16183" extrusionOk="0">
                    <a:moveTo>
                      <a:pt x="9793" y="1"/>
                    </a:moveTo>
                    <a:lnTo>
                      <a:pt x="0" y="29"/>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639;p42"/>
              <p:cNvSpPr/>
              <p:nvPr/>
            </p:nvSpPr>
            <p:spPr>
              <a:xfrm>
                <a:off x="5221675" y="4564575"/>
                <a:ext cx="244850" cy="403850"/>
              </a:xfrm>
              <a:custGeom>
                <a:avLst/>
                <a:gdLst/>
                <a:ahLst/>
                <a:cxnLst/>
                <a:rect l="l" t="t" r="r" b="b"/>
                <a:pathLst>
                  <a:path w="9794" h="16154" extrusionOk="0">
                    <a:moveTo>
                      <a:pt x="9793" y="0"/>
                    </a:moveTo>
                    <a:lnTo>
                      <a:pt x="0" y="28"/>
                    </a:lnTo>
                    <a:lnTo>
                      <a:pt x="0" y="16154"/>
                    </a:lnTo>
                    <a:lnTo>
                      <a:pt x="9793" y="16126"/>
                    </a:lnTo>
                    <a:lnTo>
                      <a:pt x="979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640;p42"/>
              <p:cNvSpPr/>
              <p:nvPr/>
            </p:nvSpPr>
            <p:spPr>
              <a:xfrm>
                <a:off x="5221675" y="5065350"/>
                <a:ext cx="244850" cy="404575"/>
              </a:xfrm>
              <a:custGeom>
                <a:avLst/>
                <a:gdLst/>
                <a:ahLst/>
                <a:cxnLst/>
                <a:rect l="l" t="t" r="r" b="b"/>
                <a:pathLst>
                  <a:path w="9794" h="16183" extrusionOk="0">
                    <a:moveTo>
                      <a:pt x="9793" y="1"/>
                    </a:moveTo>
                    <a:lnTo>
                      <a:pt x="0" y="28"/>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641;p42"/>
              <p:cNvSpPr/>
              <p:nvPr/>
            </p:nvSpPr>
            <p:spPr>
              <a:xfrm>
                <a:off x="3607725" y="3576250"/>
                <a:ext cx="1625825" cy="403150"/>
              </a:xfrm>
              <a:custGeom>
                <a:avLst/>
                <a:gdLst/>
                <a:ahLst/>
                <a:cxnLst/>
                <a:rect l="l" t="t" r="r" b="b"/>
                <a:pathLst>
                  <a:path w="65033" h="16126" extrusionOk="0">
                    <a:moveTo>
                      <a:pt x="0" y="0"/>
                    </a:moveTo>
                    <a:lnTo>
                      <a:pt x="0" y="16126"/>
                    </a:lnTo>
                    <a:lnTo>
                      <a:pt x="65033" y="16126"/>
                    </a:lnTo>
                    <a:lnTo>
                      <a:pt x="65033"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642;p42"/>
              <p:cNvSpPr/>
              <p:nvPr/>
            </p:nvSpPr>
            <p:spPr>
              <a:xfrm>
                <a:off x="3679550" y="3659250"/>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643;p42"/>
              <p:cNvSpPr/>
              <p:nvPr/>
            </p:nvSpPr>
            <p:spPr>
              <a:xfrm>
                <a:off x="3679550" y="3743625"/>
                <a:ext cx="320175" cy="49550"/>
              </a:xfrm>
              <a:custGeom>
                <a:avLst/>
                <a:gdLst/>
                <a:ahLst/>
                <a:cxnLst/>
                <a:rect l="l" t="t" r="r" b="b"/>
                <a:pathLst>
                  <a:path w="12807" h="1982" extrusionOk="0">
                    <a:moveTo>
                      <a:pt x="1" y="1"/>
                    </a:moveTo>
                    <a:lnTo>
                      <a:pt x="1" y="1982"/>
                    </a:lnTo>
                    <a:lnTo>
                      <a:pt x="12807" y="1982"/>
                    </a:lnTo>
                    <a:lnTo>
                      <a:pt x="1280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644;p42"/>
              <p:cNvSpPr/>
              <p:nvPr/>
            </p:nvSpPr>
            <p:spPr>
              <a:xfrm>
                <a:off x="3679550" y="3831525"/>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645;p42"/>
              <p:cNvSpPr/>
              <p:nvPr/>
            </p:nvSpPr>
            <p:spPr>
              <a:xfrm>
                <a:off x="4083400" y="3670400"/>
                <a:ext cx="43275" cy="37000"/>
              </a:xfrm>
              <a:custGeom>
                <a:avLst/>
                <a:gdLst/>
                <a:ahLst/>
                <a:cxnLst/>
                <a:rect l="l" t="t" r="r" b="b"/>
                <a:pathLst>
                  <a:path w="1731" h="1480" extrusionOk="0">
                    <a:moveTo>
                      <a:pt x="1005" y="0"/>
                    </a:moveTo>
                    <a:cubicBezTo>
                      <a:pt x="335" y="0"/>
                      <a:pt x="0" y="809"/>
                      <a:pt x="475" y="1256"/>
                    </a:cubicBezTo>
                    <a:cubicBezTo>
                      <a:pt x="620" y="1411"/>
                      <a:pt x="804" y="1479"/>
                      <a:pt x="986" y="1479"/>
                    </a:cubicBezTo>
                    <a:cubicBezTo>
                      <a:pt x="1363"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646;p42"/>
              <p:cNvSpPr/>
              <p:nvPr/>
            </p:nvSpPr>
            <p:spPr>
              <a:xfrm>
                <a:off x="4164300" y="3670400"/>
                <a:ext cx="43275" cy="37000"/>
              </a:xfrm>
              <a:custGeom>
                <a:avLst/>
                <a:gdLst/>
                <a:ahLst/>
                <a:cxnLst/>
                <a:rect l="l" t="t" r="r" b="b"/>
                <a:pathLst>
                  <a:path w="1731" h="1480" extrusionOk="0">
                    <a:moveTo>
                      <a:pt x="977" y="0"/>
                    </a:moveTo>
                    <a:cubicBezTo>
                      <a:pt x="335" y="0"/>
                      <a:pt x="1" y="809"/>
                      <a:pt x="447" y="1256"/>
                    </a:cubicBezTo>
                    <a:cubicBezTo>
                      <a:pt x="602" y="1411"/>
                      <a:pt x="792" y="1479"/>
                      <a:pt x="978" y="1479"/>
                    </a:cubicBezTo>
                    <a:cubicBezTo>
                      <a:pt x="1363" y="1479"/>
                      <a:pt x="1730" y="1186"/>
                      <a:pt x="1730" y="754"/>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647;p42"/>
              <p:cNvSpPr/>
              <p:nvPr/>
            </p:nvSpPr>
            <p:spPr>
              <a:xfrm>
                <a:off x="4245900" y="3670400"/>
                <a:ext cx="42575" cy="37000"/>
              </a:xfrm>
              <a:custGeom>
                <a:avLst/>
                <a:gdLst/>
                <a:ahLst/>
                <a:cxnLst/>
                <a:rect l="l" t="t" r="r" b="b"/>
                <a:pathLst>
                  <a:path w="1703" h="1480" extrusionOk="0">
                    <a:moveTo>
                      <a:pt x="977" y="0"/>
                    </a:moveTo>
                    <a:cubicBezTo>
                      <a:pt x="308" y="0"/>
                      <a:pt x="1" y="809"/>
                      <a:pt x="447" y="1256"/>
                    </a:cubicBezTo>
                    <a:cubicBezTo>
                      <a:pt x="602" y="1411"/>
                      <a:pt x="789" y="1479"/>
                      <a:pt x="971" y="1479"/>
                    </a:cubicBezTo>
                    <a:cubicBezTo>
                      <a:pt x="1348" y="1479"/>
                      <a:pt x="1703" y="1186"/>
                      <a:pt x="1703" y="754"/>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648;p42"/>
              <p:cNvSpPr/>
              <p:nvPr/>
            </p:nvSpPr>
            <p:spPr>
              <a:xfrm>
                <a:off x="4326825" y="3670400"/>
                <a:ext cx="43250" cy="37000"/>
              </a:xfrm>
              <a:custGeom>
                <a:avLst/>
                <a:gdLst/>
                <a:ahLst/>
                <a:cxnLst/>
                <a:rect l="l" t="t" r="r" b="b"/>
                <a:pathLst>
                  <a:path w="1730" h="1480" extrusionOk="0">
                    <a:moveTo>
                      <a:pt x="977" y="0"/>
                    </a:moveTo>
                    <a:cubicBezTo>
                      <a:pt x="335" y="0"/>
                      <a:pt x="0" y="809"/>
                      <a:pt x="447" y="1256"/>
                    </a:cubicBezTo>
                    <a:cubicBezTo>
                      <a:pt x="601" y="1411"/>
                      <a:pt x="791" y="1479"/>
                      <a:pt x="978" y="1479"/>
                    </a:cubicBezTo>
                    <a:cubicBezTo>
                      <a:pt x="1362"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649;p42"/>
              <p:cNvSpPr/>
              <p:nvPr/>
            </p:nvSpPr>
            <p:spPr>
              <a:xfrm>
                <a:off x="4954550" y="3670400"/>
                <a:ext cx="43250" cy="37000"/>
              </a:xfrm>
              <a:custGeom>
                <a:avLst/>
                <a:gdLst/>
                <a:ahLst/>
                <a:cxnLst/>
                <a:rect l="l" t="t" r="r" b="b"/>
                <a:pathLst>
                  <a:path w="1730" h="1480" extrusionOk="0">
                    <a:moveTo>
                      <a:pt x="1005" y="0"/>
                    </a:moveTo>
                    <a:cubicBezTo>
                      <a:pt x="335" y="0"/>
                      <a:pt x="0" y="809"/>
                      <a:pt x="474" y="1256"/>
                    </a:cubicBezTo>
                    <a:cubicBezTo>
                      <a:pt x="629" y="1411"/>
                      <a:pt x="816" y="1479"/>
                      <a:pt x="999" y="1479"/>
                    </a:cubicBezTo>
                    <a:cubicBezTo>
                      <a:pt x="1375"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650;p42"/>
              <p:cNvSpPr/>
              <p:nvPr/>
            </p:nvSpPr>
            <p:spPr>
              <a:xfrm>
                <a:off x="5037550" y="3670400"/>
                <a:ext cx="43250" cy="37000"/>
              </a:xfrm>
              <a:custGeom>
                <a:avLst/>
                <a:gdLst/>
                <a:ahLst/>
                <a:cxnLst/>
                <a:rect l="l" t="t" r="r" b="b"/>
                <a:pathLst>
                  <a:path w="1730" h="1480" extrusionOk="0">
                    <a:moveTo>
                      <a:pt x="977" y="0"/>
                    </a:moveTo>
                    <a:cubicBezTo>
                      <a:pt x="335" y="0"/>
                      <a:pt x="0" y="809"/>
                      <a:pt x="447" y="1256"/>
                    </a:cubicBezTo>
                    <a:cubicBezTo>
                      <a:pt x="601" y="1411"/>
                      <a:pt x="789" y="1479"/>
                      <a:pt x="972" y="1479"/>
                    </a:cubicBezTo>
                    <a:cubicBezTo>
                      <a:pt x="1350" y="1479"/>
                      <a:pt x="1711"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651;p42"/>
              <p:cNvSpPr/>
              <p:nvPr/>
            </p:nvSpPr>
            <p:spPr>
              <a:xfrm>
                <a:off x="4407725" y="3670400"/>
                <a:ext cx="43275" cy="37000"/>
              </a:xfrm>
              <a:custGeom>
                <a:avLst/>
                <a:gdLst/>
                <a:ahLst/>
                <a:cxnLst/>
                <a:rect l="l" t="t" r="r" b="b"/>
                <a:pathLst>
                  <a:path w="1731" h="1480" extrusionOk="0">
                    <a:moveTo>
                      <a:pt x="977" y="0"/>
                    </a:moveTo>
                    <a:cubicBezTo>
                      <a:pt x="335" y="0"/>
                      <a:pt x="0" y="809"/>
                      <a:pt x="475" y="1256"/>
                    </a:cubicBezTo>
                    <a:cubicBezTo>
                      <a:pt x="620" y="1411"/>
                      <a:pt x="804" y="1479"/>
                      <a:pt x="986" y="1479"/>
                    </a:cubicBezTo>
                    <a:cubicBezTo>
                      <a:pt x="1363"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652;p42"/>
              <p:cNvSpPr/>
              <p:nvPr/>
            </p:nvSpPr>
            <p:spPr>
              <a:xfrm>
                <a:off x="4805975" y="3670400"/>
                <a:ext cx="42575" cy="37000"/>
              </a:xfrm>
              <a:custGeom>
                <a:avLst/>
                <a:gdLst/>
                <a:ahLst/>
                <a:cxnLst/>
                <a:rect l="l" t="t" r="r" b="b"/>
                <a:pathLst>
                  <a:path w="1703" h="1480" extrusionOk="0">
                    <a:moveTo>
                      <a:pt x="977" y="0"/>
                    </a:moveTo>
                    <a:cubicBezTo>
                      <a:pt x="336" y="0"/>
                      <a:pt x="1" y="809"/>
                      <a:pt x="447" y="1256"/>
                    </a:cubicBezTo>
                    <a:cubicBezTo>
                      <a:pt x="602" y="1411"/>
                      <a:pt x="789" y="1479"/>
                      <a:pt x="971" y="1479"/>
                    </a:cubicBezTo>
                    <a:cubicBezTo>
                      <a:pt x="1348" y="1479"/>
                      <a:pt x="1703" y="1186"/>
                      <a:pt x="1703" y="754"/>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653;p42"/>
              <p:cNvSpPr/>
              <p:nvPr/>
            </p:nvSpPr>
            <p:spPr>
              <a:xfrm>
                <a:off x="4488625" y="3670400"/>
                <a:ext cx="43275" cy="37000"/>
              </a:xfrm>
              <a:custGeom>
                <a:avLst/>
                <a:gdLst/>
                <a:ahLst/>
                <a:cxnLst/>
                <a:rect l="l" t="t" r="r" b="b"/>
                <a:pathLst>
                  <a:path w="1731" h="1480" extrusionOk="0">
                    <a:moveTo>
                      <a:pt x="1005" y="0"/>
                    </a:moveTo>
                    <a:cubicBezTo>
                      <a:pt x="335" y="0"/>
                      <a:pt x="1" y="809"/>
                      <a:pt x="475" y="1256"/>
                    </a:cubicBezTo>
                    <a:cubicBezTo>
                      <a:pt x="621" y="1411"/>
                      <a:pt x="805" y="1479"/>
                      <a:pt x="987" y="1479"/>
                    </a:cubicBezTo>
                    <a:cubicBezTo>
                      <a:pt x="1363" y="1479"/>
                      <a:pt x="1730" y="1186"/>
                      <a:pt x="1730" y="754"/>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654;p42"/>
              <p:cNvSpPr/>
              <p:nvPr/>
            </p:nvSpPr>
            <p:spPr>
              <a:xfrm>
                <a:off x="4569525" y="3670400"/>
                <a:ext cx="43275" cy="37000"/>
              </a:xfrm>
              <a:custGeom>
                <a:avLst/>
                <a:gdLst/>
                <a:ahLst/>
                <a:cxnLst/>
                <a:rect l="l" t="t" r="r" b="b"/>
                <a:pathLst>
                  <a:path w="1731" h="1480" extrusionOk="0">
                    <a:moveTo>
                      <a:pt x="1005" y="0"/>
                    </a:moveTo>
                    <a:cubicBezTo>
                      <a:pt x="336" y="0"/>
                      <a:pt x="1" y="809"/>
                      <a:pt x="475" y="1256"/>
                    </a:cubicBezTo>
                    <a:cubicBezTo>
                      <a:pt x="630" y="1411"/>
                      <a:pt x="817" y="1479"/>
                      <a:pt x="999" y="1479"/>
                    </a:cubicBezTo>
                    <a:cubicBezTo>
                      <a:pt x="1376" y="1479"/>
                      <a:pt x="1731" y="1186"/>
                      <a:pt x="1731" y="754"/>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655;p42"/>
              <p:cNvSpPr/>
              <p:nvPr/>
            </p:nvSpPr>
            <p:spPr>
              <a:xfrm>
                <a:off x="4734150" y="3670400"/>
                <a:ext cx="43250" cy="37000"/>
              </a:xfrm>
              <a:custGeom>
                <a:avLst/>
                <a:gdLst/>
                <a:ahLst/>
                <a:cxnLst/>
                <a:rect l="l" t="t" r="r" b="b"/>
                <a:pathLst>
                  <a:path w="1730" h="1480" extrusionOk="0">
                    <a:moveTo>
                      <a:pt x="1004" y="0"/>
                    </a:moveTo>
                    <a:cubicBezTo>
                      <a:pt x="335" y="0"/>
                      <a:pt x="0" y="809"/>
                      <a:pt x="474" y="1256"/>
                    </a:cubicBezTo>
                    <a:cubicBezTo>
                      <a:pt x="620" y="1411"/>
                      <a:pt x="804" y="1479"/>
                      <a:pt x="986" y="1479"/>
                    </a:cubicBezTo>
                    <a:cubicBezTo>
                      <a:pt x="1362" y="1479"/>
                      <a:pt x="1730" y="1186"/>
                      <a:pt x="1730" y="754"/>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656;p42"/>
              <p:cNvSpPr/>
              <p:nvPr/>
            </p:nvSpPr>
            <p:spPr>
              <a:xfrm>
                <a:off x="5104500" y="3670400"/>
                <a:ext cx="43275" cy="37000"/>
              </a:xfrm>
              <a:custGeom>
                <a:avLst/>
                <a:gdLst/>
                <a:ahLst/>
                <a:cxnLst/>
                <a:rect l="l" t="t" r="r" b="b"/>
                <a:pathLst>
                  <a:path w="1731" h="1480" extrusionOk="0">
                    <a:moveTo>
                      <a:pt x="1005" y="0"/>
                    </a:moveTo>
                    <a:cubicBezTo>
                      <a:pt x="335" y="0"/>
                      <a:pt x="0" y="809"/>
                      <a:pt x="475" y="1256"/>
                    </a:cubicBezTo>
                    <a:cubicBezTo>
                      <a:pt x="629" y="1411"/>
                      <a:pt x="817" y="1479"/>
                      <a:pt x="999" y="1479"/>
                    </a:cubicBezTo>
                    <a:cubicBezTo>
                      <a:pt x="1375" y="1479"/>
                      <a:pt x="1730" y="1186"/>
                      <a:pt x="1730" y="754"/>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657;p42"/>
              <p:cNvSpPr/>
              <p:nvPr/>
            </p:nvSpPr>
            <p:spPr>
              <a:xfrm>
                <a:off x="4651150" y="3670400"/>
                <a:ext cx="42550" cy="37000"/>
              </a:xfrm>
              <a:custGeom>
                <a:avLst/>
                <a:gdLst/>
                <a:ahLst/>
                <a:cxnLst/>
                <a:rect l="l" t="t" r="r" b="b"/>
                <a:pathLst>
                  <a:path w="1702" h="1480" extrusionOk="0">
                    <a:moveTo>
                      <a:pt x="977" y="0"/>
                    </a:moveTo>
                    <a:cubicBezTo>
                      <a:pt x="335" y="0"/>
                      <a:pt x="0" y="809"/>
                      <a:pt x="447" y="1256"/>
                    </a:cubicBezTo>
                    <a:cubicBezTo>
                      <a:pt x="601" y="1411"/>
                      <a:pt x="789" y="1479"/>
                      <a:pt x="971" y="1479"/>
                    </a:cubicBezTo>
                    <a:cubicBezTo>
                      <a:pt x="1347" y="1479"/>
                      <a:pt x="1702" y="1186"/>
                      <a:pt x="1702" y="754"/>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658;p42"/>
              <p:cNvSpPr/>
              <p:nvPr/>
            </p:nvSpPr>
            <p:spPr>
              <a:xfrm>
                <a:off x="4882700" y="3670400"/>
                <a:ext cx="43275" cy="37000"/>
              </a:xfrm>
              <a:custGeom>
                <a:avLst/>
                <a:gdLst/>
                <a:ahLst/>
                <a:cxnLst/>
                <a:rect l="l" t="t" r="r" b="b"/>
                <a:pathLst>
                  <a:path w="1731" h="1480" extrusionOk="0">
                    <a:moveTo>
                      <a:pt x="1005" y="0"/>
                    </a:moveTo>
                    <a:cubicBezTo>
                      <a:pt x="335" y="0"/>
                      <a:pt x="1" y="809"/>
                      <a:pt x="475" y="1256"/>
                    </a:cubicBezTo>
                    <a:cubicBezTo>
                      <a:pt x="630" y="1411"/>
                      <a:pt x="817" y="1479"/>
                      <a:pt x="999" y="1479"/>
                    </a:cubicBezTo>
                    <a:cubicBezTo>
                      <a:pt x="1376" y="1479"/>
                      <a:pt x="1730" y="1186"/>
                      <a:pt x="1730" y="754"/>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659;p42"/>
              <p:cNvSpPr/>
              <p:nvPr/>
            </p:nvSpPr>
            <p:spPr>
              <a:xfrm>
                <a:off x="5110775"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6"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660;p42"/>
              <p:cNvSpPr/>
              <p:nvPr/>
            </p:nvSpPr>
            <p:spPr>
              <a:xfrm>
                <a:off x="5029875" y="3759300"/>
                <a:ext cx="43275" cy="36675"/>
              </a:xfrm>
              <a:custGeom>
                <a:avLst/>
                <a:gdLst/>
                <a:ahLst/>
                <a:cxnLst/>
                <a:rect l="l" t="t" r="r" b="b"/>
                <a:pathLst>
                  <a:path w="1731" h="1467" extrusionOk="0">
                    <a:moveTo>
                      <a:pt x="748" y="1"/>
                    </a:moveTo>
                    <a:cubicBezTo>
                      <a:pt x="371" y="1"/>
                      <a:pt x="0" y="288"/>
                      <a:pt x="0" y="741"/>
                    </a:cubicBezTo>
                    <a:cubicBezTo>
                      <a:pt x="0" y="1159"/>
                      <a:pt x="335" y="1466"/>
                      <a:pt x="726" y="1466"/>
                    </a:cubicBezTo>
                    <a:cubicBezTo>
                      <a:pt x="1395" y="1466"/>
                      <a:pt x="1730" y="685"/>
                      <a:pt x="1256" y="211"/>
                    </a:cubicBezTo>
                    <a:cubicBezTo>
                      <a:pt x="1111" y="66"/>
                      <a:pt x="929"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661;p42"/>
              <p:cNvSpPr/>
              <p:nvPr/>
            </p:nvSpPr>
            <p:spPr>
              <a:xfrm>
                <a:off x="4948975" y="3759450"/>
                <a:ext cx="43250" cy="36525"/>
              </a:xfrm>
              <a:custGeom>
                <a:avLst/>
                <a:gdLst/>
                <a:ahLst/>
                <a:cxnLst/>
                <a:rect l="l" t="t" r="r" b="b"/>
                <a:pathLst>
                  <a:path w="1730" h="1461" extrusionOk="0">
                    <a:moveTo>
                      <a:pt x="748" y="1"/>
                    </a:moveTo>
                    <a:cubicBezTo>
                      <a:pt x="365" y="1"/>
                      <a:pt x="0" y="296"/>
                      <a:pt x="0" y="735"/>
                    </a:cubicBezTo>
                    <a:cubicBezTo>
                      <a:pt x="0" y="1153"/>
                      <a:pt x="335" y="1460"/>
                      <a:pt x="725" y="1460"/>
                    </a:cubicBezTo>
                    <a:cubicBezTo>
                      <a:pt x="1395" y="1460"/>
                      <a:pt x="1730" y="679"/>
                      <a:pt x="1255"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662;p42"/>
              <p:cNvSpPr/>
              <p:nvPr/>
            </p:nvSpPr>
            <p:spPr>
              <a:xfrm>
                <a:off x="4868050"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663;p42"/>
              <p:cNvSpPr/>
              <p:nvPr/>
            </p:nvSpPr>
            <p:spPr>
              <a:xfrm>
                <a:off x="4239625" y="3759300"/>
                <a:ext cx="43275" cy="36675"/>
              </a:xfrm>
              <a:custGeom>
                <a:avLst/>
                <a:gdLst/>
                <a:ahLst/>
                <a:cxnLst/>
                <a:rect l="l" t="t" r="r" b="b"/>
                <a:pathLst>
                  <a:path w="1731" h="1467" extrusionOk="0">
                    <a:moveTo>
                      <a:pt x="749" y="1"/>
                    </a:moveTo>
                    <a:cubicBezTo>
                      <a:pt x="371" y="1"/>
                      <a:pt x="1" y="288"/>
                      <a:pt x="1" y="741"/>
                    </a:cubicBezTo>
                    <a:cubicBezTo>
                      <a:pt x="1" y="1159"/>
                      <a:pt x="336" y="1466"/>
                      <a:pt x="726" y="1466"/>
                    </a:cubicBezTo>
                    <a:cubicBezTo>
                      <a:pt x="1396" y="1466"/>
                      <a:pt x="1730" y="685"/>
                      <a:pt x="1256" y="211"/>
                    </a:cubicBezTo>
                    <a:cubicBezTo>
                      <a:pt x="1112" y="66"/>
                      <a:pt x="930"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664;p42"/>
              <p:cNvSpPr/>
              <p:nvPr/>
            </p:nvSpPr>
            <p:spPr>
              <a:xfrm>
                <a:off x="4157325"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665;p42"/>
              <p:cNvSpPr/>
              <p:nvPr/>
            </p:nvSpPr>
            <p:spPr>
              <a:xfrm>
                <a:off x="4786450"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5"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666;p42"/>
              <p:cNvSpPr/>
              <p:nvPr/>
            </p:nvSpPr>
            <p:spPr>
              <a:xfrm>
                <a:off x="4388900" y="3759450"/>
                <a:ext cx="42550" cy="36525"/>
              </a:xfrm>
              <a:custGeom>
                <a:avLst/>
                <a:gdLst/>
                <a:ahLst/>
                <a:cxnLst/>
                <a:rect l="l" t="t" r="r" b="b"/>
                <a:pathLst>
                  <a:path w="1702"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667;p42"/>
              <p:cNvSpPr/>
              <p:nvPr/>
            </p:nvSpPr>
            <p:spPr>
              <a:xfrm>
                <a:off x="4705550" y="3759300"/>
                <a:ext cx="43250" cy="36675"/>
              </a:xfrm>
              <a:custGeom>
                <a:avLst/>
                <a:gdLst/>
                <a:ahLst/>
                <a:cxnLst/>
                <a:rect l="l" t="t" r="r" b="b"/>
                <a:pathLst>
                  <a:path w="1730" h="1467" extrusionOk="0">
                    <a:moveTo>
                      <a:pt x="748" y="1"/>
                    </a:moveTo>
                    <a:cubicBezTo>
                      <a:pt x="371" y="1"/>
                      <a:pt x="0" y="288"/>
                      <a:pt x="0" y="741"/>
                    </a:cubicBezTo>
                    <a:cubicBezTo>
                      <a:pt x="0" y="1159"/>
                      <a:pt x="335" y="1466"/>
                      <a:pt x="754" y="1466"/>
                    </a:cubicBezTo>
                    <a:cubicBezTo>
                      <a:pt x="1395" y="1466"/>
                      <a:pt x="1730" y="685"/>
                      <a:pt x="1256" y="211"/>
                    </a:cubicBezTo>
                    <a:cubicBezTo>
                      <a:pt x="1111" y="66"/>
                      <a:pt x="929"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668;p42"/>
              <p:cNvSpPr/>
              <p:nvPr/>
            </p:nvSpPr>
            <p:spPr>
              <a:xfrm>
                <a:off x="4624625" y="3759450"/>
                <a:ext cx="43275" cy="36525"/>
              </a:xfrm>
              <a:custGeom>
                <a:avLst/>
                <a:gdLst/>
                <a:ahLst/>
                <a:cxnLst/>
                <a:rect l="l" t="t" r="r" b="b"/>
                <a:pathLst>
                  <a:path w="1731" h="1461" extrusionOk="0">
                    <a:moveTo>
                      <a:pt x="749" y="1"/>
                    </a:moveTo>
                    <a:cubicBezTo>
                      <a:pt x="366" y="1"/>
                      <a:pt x="1" y="296"/>
                      <a:pt x="1" y="735"/>
                    </a:cubicBezTo>
                    <a:cubicBezTo>
                      <a:pt x="1" y="1153"/>
                      <a:pt x="336" y="1460"/>
                      <a:pt x="726" y="1460"/>
                    </a:cubicBezTo>
                    <a:cubicBezTo>
                      <a:pt x="1396" y="1460"/>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669;p42"/>
              <p:cNvSpPr/>
              <p:nvPr/>
            </p:nvSpPr>
            <p:spPr>
              <a:xfrm>
                <a:off x="4460025" y="3759300"/>
                <a:ext cx="43275" cy="36675"/>
              </a:xfrm>
              <a:custGeom>
                <a:avLst/>
                <a:gdLst/>
                <a:ahLst/>
                <a:cxnLst/>
                <a:rect l="l" t="t" r="r" b="b"/>
                <a:pathLst>
                  <a:path w="1731" h="1467" extrusionOk="0">
                    <a:moveTo>
                      <a:pt x="737" y="1"/>
                    </a:moveTo>
                    <a:cubicBezTo>
                      <a:pt x="358" y="1"/>
                      <a:pt x="1" y="288"/>
                      <a:pt x="1" y="741"/>
                    </a:cubicBezTo>
                    <a:cubicBezTo>
                      <a:pt x="1" y="1159"/>
                      <a:pt x="336" y="1466"/>
                      <a:pt x="726" y="1466"/>
                    </a:cubicBezTo>
                    <a:cubicBezTo>
                      <a:pt x="1396" y="1466"/>
                      <a:pt x="1731" y="685"/>
                      <a:pt x="1256" y="211"/>
                    </a:cubicBezTo>
                    <a:cubicBezTo>
                      <a:pt x="1103" y="66"/>
                      <a:pt x="917" y="1"/>
                      <a:pt x="7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670;p42"/>
              <p:cNvSpPr/>
              <p:nvPr/>
            </p:nvSpPr>
            <p:spPr>
              <a:xfrm>
                <a:off x="4089675" y="3759450"/>
                <a:ext cx="43275" cy="36525"/>
              </a:xfrm>
              <a:custGeom>
                <a:avLst/>
                <a:gdLst/>
                <a:ahLst/>
                <a:cxnLst/>
                <a:rect l="l" t="t" r="r" b="b"/>
                <a:pathLst>
                  <a:path w="1731" h="1461" extrusionOk="0">
                    <a:moveTo>
                      <a:pt x="761" y="1"/>
                    </a:moveTo>
                    <a:cubicBezTo>
                      <a:pt x="379" y="1"/>
                      <a:pt x="0" y="296"/>
                      <a:pt x="0" y="735"/>
                    </a:cubicBezTo>
                    <a:cubicBezTo>
                      <a:pt x="0" y="1153"/>
                      <a:pt x="335" y="1460"/>
                      <a:pt x="754" y="1460"/>
                    </a:cubicBezTo>
                    <a:cubicBezTo>
                      <a:pt x="1395" y="1460"/>
                      <a:pt x="1730" y="679"/>
                      <a:pt x="1256" y="205"/>
                    </a:cubicBezTo>
                    <a:cubicBezTo>
                      <a:pt x="1115" y="64"/>
                      <a:pt x="938" y="1"/>
                      <a:pt x="7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671;p42"/>
              <p:cNvSpPr/>
              <p:nvPr/>
            </p:nvSpPr>
            <p:spPr>
              <a:xfrm>
                <a:off x="4543725" y="3759450"/>
                <a:ext cx="42575" cy="36525"/>
              </a:xfrm>
              <a:custGeom>
                <a:avLst/>
                <a:gdLst/>
                <a:ahLst/>
                <a:cxnLst/>
                <a:rect l="l" t="t" r="r" b="b"/>
                <a:pathLst>
                  <a:path w="1703" h="1461" extrusionOk="0">
                    <a:moveTo>
                      <a:pt x="749" y="1"/>
                    </a:moveTo>
                    <a:cubicBezTo>
                      <a:pt x="366" y="1"/>
                      <a:pt x="1" y="296"/>
                      <a:pt x="1" y="735"/>
                    </a:cubicBezTo>
                    <a:cubicBezTo>
                      <a:pt x="1" y="1153"/>
                      <a:pt x="335" y="1460"/>
                      <a:pt x="726" y="1460"/>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672;p42"/>
              <p:cNvSpPr/>
              <p:nvPr/>
            </p:nvSpPr>
            <p:spPr>
              <a:xfrm>
                <a:off x="4312175" y="3759450"/>
                <a:ext cx="42575" cy="36525"/>
              </a:xfrm>
              <a:custGeom>
                <a:avLst/>
                <a:gdLst/>
                <a:ahLst/>
                <a:cxnLst/>
                <a:rect l="l" t="t" r="r" b="b"/>
                <a:pathLst>
                  <a:path w="1703"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673;p42"/>
              <p:cNvSpPr/>
              <p:nvPr/>
            </p:nvSpPr>
            <p:spPr>
              <a:xfrm>
                <a:off x="4083400" y="3837800"/>
                <a:ext cx="43275" cy="36975"/>
              </a:xfrm>
              <a:custGeom>
                <a:avLst/>
                <a:gdLst/>
                <a:ahLst/>
                <a:cxnLst/>
                <a:rect l="l" t="t" r="r" b="b"/>
                <a:pathLst>
                  <a:path w="1731" h="1479" extrusionOk="0">
                    <a:moveTo>
                      <a:pt x="1005" y="0"/>
                    </a:moveTo>
                    <a:cubicBezTo>
                      <a:pt x="335" y="0"/>
                      <a:pt x="0" y="809"/>
                      <a:pt x="475" y="1256"/>
                    </a:cubicBezTo>
                    <a:cubicBezTo>
                      <a:pt x="620" y="1410"/>
                      <a:pt x="804" y="1479"/>
                      <a:pt x="986" y="1479"/>
                    </a:cubicBezTo>
                    <a:cubicBezTo>
                      <a:pt x="1363"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674;p42"/>
              <p:cNvSpPr/>
              <p:nvPr/>
            </p:nvSpPr>
            <p:spPr>
              <a:xfrm>
                <a:off x="4164300" y="3837800"/>
                <a:ext cx="43275" cy="36975"/>
              </a:xfrm>
              <a:custGeom>
                <a:avLst/>
                <a:gdLst/>
                <a:ahLst/>
                <a:cxnLst/>
                <a:rect l="l" t="t" r="r" b="b"/>
                <a:pathLst>
                  <a:path w="1731" h="1479" extrusionOk="0">
                    <a:moveTo>
                      <a:pt x="977" y="0"/>
                    </a:moveTo>
                    <a:cubicBezTo>
                      <a:pt x="335" y="0"/>
                      <a:pt x="1" y="809"/>
                      <a:pt x="475" y="1256"/>
                    </a:cubicBezTo>
                    <a:cubicBezTo>
                      <a:pt x="621" y="1410"/>
                      <a:pt x="805" y="1479"/>
                      <a:pt x="987" y="1479"/>
                    </a:cubicBezTo>
                    <a:cubicBezTo>
                      <a:pt x="1363" y="1479"/>
                      <a:pt x="1730" y="1186"/>
                      <a:pt x="1730" y="753"/>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675;p42"/>
              <p:cNvSpPr/>
              <p:nvPr/>
            </p:nvSpPr>
            <p:spPr>
              <a:xfrm>
                <a:off x="4245900" y="3837800"/>
                <a:ext cx="42575" cy="36975"/>
              </a:xfrm>
              <a:custGeom>
                <a:avLst/>
                <a:gdLst/>
                <a:ahLst/>
                <a:cxnLst/>
                <a:rect l="l" t="t" r="r" b="b"/>
                <a:pathLst>
                  <a:path w="1703" h="1479" extrusionOk="0">
                    <a:moveTo>
                      <a:pt x="977" y="0"/>
                    </a:moveTo>
                    <a:cubicBezTo>
                      <a:pt x="308" y="0"/>
                      <a:pt x="1" y="809"/>
                      <a:pt x="447" y="1256"/>
                    </a:cubicBezTo>
                    <a:cubicBezTo>
                      <a:pt x="602" y="1410"/>
                      <a:pt x="789" y="1479"/>
                      <a:pt x="971" y="1479"/>
                    </a:cubicBezTo>
                    <a:cubicBezTo>
                      <a:pt x="1348" y="1479"/>
                      <a:pt x="1703" y="1186"/>
                      <a:pt x="1703" y="753"/>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676;p42"/>
              <p:cNvSpPr/>
              <p:nvPr/>
            </p:nvSpPr>
            <p:spPr>
              <a:xfrm>
                <a:off x="4326825" y="3837800"/>
                <a:ext cx="43250" cy="36975"/>
              </a:xfrm>
              <a:custGeom>
                <a:avLst/>
                <a:gdLst/>
                <a:ahLst/>
                <a:cxnLst/>
                <a:rect l="l" t="t" r="r" b="b"/>
                <a:pathLst>
                  <a:path w="1730" h="1479" extrusionOk="0">
                    <a:moveTo>
                      <a:pt x="977" y="0"/>
                    </a:moveTo>
                    <a:cubicBezTo>
                      <a:pt x="335" y="0"/>
                      <a:pt x="0" y="809"/>
                      <a:pt x="474" y="1256"/>
                    </a:cubicBezTo>
                    <a:cubicBezTo>
                      <a:pt x="620" y="1410"/>
                      <a:pt x="804" y="1479"/>
                      <a:pt x="986" y="1479"/>
                    </a:cubicBezTo>
                    <a:cubicBezTo>
                      <a:pt x="1362" y="1479"/>
                      <a:pt x="1730" y="1186"/>
                      <a:pt x="1730" y="753"/>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677;p42"/>
              <p:cNvSpPr/>
              <p:nvPr/>
            </p:nvSpPr>
            <p:spPr>
              <a:xfrm>
                <a:off x="4954550" y="3837800"/>
                <a:ext cx="43250" cy="36975"/>
              </a:xfrm>
              <a:custGeom>
                <a:avLst/>
                <a:gdLst/>
                <a:ahLst/>
                <a:cxnLst/>
                <a:rect l="l" t="t" r="r" b="b"/>
                <a:pathLst>
                  <a:path w="1730" h="1479" extrusionOk="0">
                    <a:moveTo>
                      <a:pt x="1005" y="0"/>
                    </a:moveTo>
                    <a:cubicBezTo>
                      <a:pt x="335" y="0"/>
                      <a:pt x="0" y="809"/>
                      <a:pt x="474" y="1256"/>
                    </a:cubicBezTo>
                    <a:cubicBezTo>
                      <a:pt x="629" y="1410"/>
                      <a:pt x="816" y="1479"/>
                      <a:pt x="999" y="1479"/>
                    </a:cubicBezTo>
                    <a:cubicBezTo>
                      <a:pt x="1375"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678;p42"/>
              <p:cNvSpPr/>
              <p:nvPr/>
            </p:nvSpPr>
            <p:spPr>
              <a:xfrm>
                <a:off x="5037550" y="3837800"/>
                <a:ext cx="43250" cy="36975"/>
              </a:xfrm>
              <a:custGeom>
                <a:avLst/>
                <a:gdLst/>
                <a:ahLst/>
                <a:cxnLst/>
                <a:rect l="l" t="t" r="r" b="b"/>
                <a:pathLst>
                  <a:path w="1730" h="1479" extrusionOk="0">
                    <a:moveTo>
                      <a:pt x="977" y="0"/>
                    </a:moveTo>
                    <a:cubicBezTo>
                      <a:pt x="335" y="0"/>
                      <a:pt x="0" y="809"/>
                      <a:pt x="447" y="1256"/>
                    </a:cubicBezTo>
                    <a:cubicBezTo>
                      <a:pt x="601" y="1410"/>
                      <a:pt x="791" y="1479"/>
                      <a:pt x="978" y="1479"/>
                    </a:cubicBezTo>
                    <a:cubicBezTo>
                      <a:pt x="1362"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679;p42"/>
              <p:cNvSpPr/>
              <p:nvPr/>
            </p:nvSpPr>
            <p:spPr>
              <a:xfrm>
                <a:off x="4407725" y="3837800"/>
                <a:ext cx="43275" cy="36975"/>
              </a:xfrm>
              <a:custGeom>
                <a:avLst/>
                <a:gdLst/>
                <a:ahLst/>
                <a:cxnLst/>
                <a:rect l="l" t="t" r="r" b="b"/>
                <a:pathLst>
                  <a:path w="1731" h="1479" extrusionOk="0">
                    <a:moveTo>
                      <a:pt x="977" y="0"/>
                    </a:moveTo>
                    <a:cubicBezTo>
                      <a:pt x="335" y="0"/>
                      <a:pt x="0" y="809"/>
                      <a:pt x="475" y="1256"/>
                    </a:cubicBezTo>
                    <a:cubicBezTo>
                      <a:pt x="620" y="1410"/>
                      <a:pt x="804" y="1479"/>
                      <a:pt x="986" y="1479"/>
                    </a:cubicBezTo>
                    <a:cubicBezTo>
                      <a:pt x="1363"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680;p42"/>
              <p:cNvSpPr/>
              <p:nvPr/>
            </p:nvSpPr>
            <p:spPr>
              <a:xfrm>
                <a:off x="4805975" y="3837800"/>
                <a:ext cx="42575" cy="36975"/>
              </a:xfrm>
              <a:custGeom>
                <a:avLst/>
                <a:gdLst/>
                <a:ahLst/>
                <a:cxnLst/>
                <a:rect l="l" t="t" r="r" b="b"/>
                <a:pathLst>
                  <a:path w="1703" h="1479" extrusionOk="0">
                    <a:moveTo>
                      <a:pt x="977" y="0"/>
                    </a:moveTo>
                    <a:cubicBezTo>
                      <a:pt x="336" y="0"/>
                      <a:pt x="1" y="809"/>
                      <a:pt x="447" y="1256"/>
                    </a:cubicBezTo>
                    <a:cubicBezTo>
                      <a:pt x="602" y="1410"/>
                      <a:pt x="789" y="1479"/>
                      <a:pt x="971" y="1479"/>
                    </a:cubicBezTo>
                    <a:cubicBezTo>
                      <a:pt x="1348" y="1479"/>
                      <a:pt x="1703" y="1186"/>
                      <a:pt x="1703" y="753"/>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681;p42"/>
              <p:cNvSpPr/>
              <p:nvPr/>
            </p:nvSpPr>
            <p:spPr>
              <a:xfrm>
                <a:off x="4488625"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682;p42"/>
              <p:cNvSpPr/>
              <p:nvPr/>
            </p:nvSpPr>
            <p:spPr>
              <a:xfrm>
                <a:off x="4569525" y="3837800"/>
                <a:ext cx="43275" cy="36975"/>
              </a:xfrm>
              <a:custGeom>
                <a:avLst/>
                <a:gdLst/>
                <a:ahLst/>
                <a:cxnLst/>
                <a:rect l="l" t="t" r="r" b="b"/>
                <a:pathLst>
                  <a:path w="1731" h="1479" extrusionOk="0">
                    <a:moveTo>
                      <a:pt x="1005" y="0"/>
                    </a:moveTo>
                    <a:cubicBezTo>
                      <a:pt x="336" y="0"/>
                      <a:pt x="1" y="809"/>
                      <a:pt x="475" y="1256"/>
                    </a:cubicBezTo>
                    <a:cubicBezTo>
                      <a:pt x="630" y="1410"/>
                      <a:pt x="817" y="1479"/>
                      <a:pt x="999" y="1479"/>
                    </a:cubicBezTo>
                    <a:cubicBezTo>
                      <a:pt x="1376" y="1479"/>
                      <a:pt x="1731" y="1186"/>
                      <a:pt x="1731" y="753"/>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683;p42"/>
              <p:cNvSpPr/>
              <p:nvPr/>
            </p:nvSpPr>
            <p:spPr>
              <a:xfrm>
                <a:off x="4734150" y="3837800"/>
                <a:ext cx="43250" cy="36975"/>
              </a:xfrm>
              <a:custGeom>
                <a:avLst/>
                <a:gdLst/>
                <a:ahLst/>
                <a:cxnLst/>
                <a:rect l="l" t="t" r="r" b="b"/>
                <a:pathLst>
                  <a:path w="1730" h="1479" extrusionOk="0">
                    <a:moveTo>
                      <a:pt x="1004" y="0"/>
                    </a:moveTo>
                    <a:cubicBezTo>
                      <a:pt x="335" y="0"/>
                      <a:pt x="0" y="809"/>
                      <a:pt x="474" y="1256"/>
                    </a:cubicBezTo>
                    <a:cubicBezTo>
                      <a:pt x="629" y="1410"/>
                      <a:pt x="816" y="1479"/>
                      <a:pt x="999" y="1479"/>
                    </a:cubicBezTo>
                    <a:cubicBezTo>
                      <a:pt x="1375" y="1479"/>
                      <a:pt x="1730" y="1186"/>
                      <a:pt x="1730" y="753"/>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684;p42"/>
              <p:cNvSpPr/>
              <p:nvPr/>
            </p:nvSpPr>
            <p:spPr>
              <a:xfrm>
                <a:off x="5104500" y="3837800"/>
                <a:ext cx="43275" cy="36975"/>
              </a:xfrm>
              <a:custGeom>
                <a:avLst/>
                <a:gdLst/>
                <a:ahLst/>
                <a:cxnLst/>
                <a:rect l="l" t="t" r="r" b="b"/>
                <a:pathLst>
                  <a:path w="1731" h="1479" extrusionOk="0">
                    <a:moveTo>
                      <a:pt x="1005" y="0"/>
                    </a:moveTo>
                    <a:cubicBezTo>
                      <a:pt x="335" y="0"/>
                      <a:pt x="0" y="809"/>
                      <a:pt x="475" y="1256"/>
                    </a:cubicBezTo>
                    <a:cubicBezTo>
                      <a:pt x="629" y="1410"/>
                      <a:pt x="817" y="1479"/>
                      <a:pt x="999" y="1479"/>
                    </a:cubicBezTo>
                    <a:cubicBezTo>
                      <a:pt x="1375" y="1479"/>
                      <a:pt x="1730" y="1186"/>
                      <a:pt x="1730" y="753"/>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685;p42"/>
              <p:cNvSpPr/>
              <p:nvPr/>
            </p:nvSpPr>
            <p:spPr>
              <a:xfrm>
                <a:off x="4651150" y="3837800"/>
                <a:ext cx="42550" cy="36975"/>
              </a:xfrm>
              <a:custGeom>
                <a:avLst/>
                <a:gdLst/>
                <a:ahLst/>
                <a:cxnLst/>
                <a:rect l="l" t="t" r="r" b="b"/>
                <a:pathLst>
                  <a:path w="1702" h="1479" extrusionOk="0">
                    <a:moveTo>
                      <a:pt x="977" y="0"/>
                    </a:moveTo>
                    <a:cubicBezTo>
                      <a:pt x="307" y="0"/>
                      <a:pt x="0" y="809"/>
                      <a:pt x="447" y="1256"/>
                    </a:cubicBezTo>
                    <a:cubicBezTo>
                      <a:pt x="601" y="1410"/>
                      <a:pt x="789" y="1479"/>
                      <a:pt x="971" y="1479"/>
                    </a:cubicBezTo>
                    <a:cubicBezTo>
                      <a:pt x="1347" y="1479"/>
                      <a:pt x="1702" y="1186"/>
                      <a:pt x="1702" y="753"/>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686;p42"/>
              <p:cNvSpPr/>
              <p:nvPr/>
            </p:nvSpPr>
            <p:spPr>
              <a:xfrm>
                <a:off x="4882700"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687;p42"/>
              <p:cNvSpPr/>
              <p:nvPr/>
            </p:nvSpPr>
            <p:spPr>
              <a:xfrm>
                <a:off x="5107300" y="2816000"/>
                <a:ext cx="679350" cy="1002625"/>
              </a:xfrm>
              <a:custGeom>
                <a:avLst/>
                <a:gdLst/>
                <a:ahLst/>
                <a:cxnLst/>
                <a:rect l="l" t="t" r="r" b="b"/>
                <a:pathLst>
                  <a:path w="27174" h="40105" extrusionOk="0">
                    <a:moveTo>
                      <a:pt x="0" y="0"/>
                    </a:moveTo>
                    <a:lnTo>
                      <a:pt x="530" y="28"/>
                    </a:lnTo>
                    <a:lnTo>
                      <a:pt x="2678" y="56"/>
                    </a:lnTo>
                    <a:lnTo>
                      <a:pt x="10490" y="167"/>
                    </a:lnTo>
                    <a:lnTo>
                      <a:pt x="15875" y="223"/>
                    </a:lnTo>
                    <a:cubicBezTo>
                      <a:pt x="16184" y="237"/>
                      <a:pt x="16498" y="240"/>
                      <a:pt x="16817" y="240"/>
                    </a:cubicBezTo>
                    <a:cubicBezTo>
                      <a:pt x="17139" y="240"/>
                      <a:pt x="17464" y="237"/>
                      <a:pt x="17793" y="237"/>
                    </a:cubicBezTo>
                    <a:cubicBezTo>
                      <a:pt x="19170" y="237"/>
                      <a:pt x="20595" y="297"/>
                      <a:pt x="21957" y="921"/>
                    </a:cubicBezTo>
                    <a:cubicBezTo>
                      <a:pt x="24021" y="1813"/>
                      <a:pt x="25667" y="3543"/>
                      <a:pt x="26420" y="5691"/>
                    </a:cubicBezTo>
                    <a:cubicBezTo>
                      <a:pt x="26616" y="6249"/>
                      <a:pt x="26755" y="6835"/>
                      <a:pt x="26839" y="7421"/>
                    </a:cubicBezTo>
                    <a:cubicBezTo>
                      <a:pt x="26895" y="8007"/>
                      <a:pt x="26923" y="8621"/>
                      <a:pt x="26895" y="9235"/>
                    </a:cubicBezTo>
                    <a:lnTo>
                      <a:pt x="26895" y="12973"/>
                    </a:lnTo>
                    <a:lnTo>
                      <a:pt x="26895" y="27174"/>
                    </a:lnTo>
                    <a:cubicBezTo>
                      <a:pt x="26867" y="28262"/>
                      <a:pt x="26923" y="29322"/>
                      <a:pt x="26867" y="30354"/>
                    </a:cubicBezTo>
                    <a:cubicBezTo>
                      <a:pt x="26839" y="31331"/>
                      <a:pt x="26644" y="32307"/>
                      <a:pt x="26281" y="33256"/>
                    </a:cubicBezTo>
                    <a:cubicBezTo>
                      <a:pt x="25165" y="36380"/>
                      <a:pt x="22598" y="38752"/>
                      <a:pt x="19390" y="39617"/>
                    </a:cubicBezTo>
                    <a:cubicBezTo>
                      <a:pt x="18393" y="39872"/>
                      <a:pt x="17396" y="40011"/>
                      <a:pt x="16378" y="40011"/>
                    </a:cubicBezTo>
                    <a:cubicBezTo>
                      <a:pt x="16285" y="40011"/>
                      <a:pt x="16191" y="40010"/>
                      <a:pt x="16098" y="40007"/>
                    </a:cubicBezTo>
                    <a:lnTo>
                      <a:pt x="13950" y="40035"/>
                    </a:lnTo>
                    <a:lnTo>
                      <a:pt x="13224" y="40035"/>
                    </a:lnTo>
                    <a:lnTo>
                      <a:pt x="13419" y="40063"/>
                    </a:lnTo>
                    <a:lnTo>
                      <a:pt x="13977" y="40063"/>
                    </a:lnTo>
                    <a:lnTo>
                      <a:pt x="16098" y="40091"/>
                    </a:lnTo>
                    <a:cubicBezTo>
                      <a:pt x="16284" y="40100"/>
                      <a:pt x="16471" y="40105"/>
                      <a:pt x="16658" y="40105"/>
                    </a:cubicBezTo>
                    <a:cubicBezTo>
                      <a:pt x="17593" y="40105"/>
                      <a:pt x="18539" y="39989"/>
                      <a:pt x="19446" y="39756"/>
                    </a:cubicBezTo>
                    <a:cubicBezTo>
                      <a:pt x="22710" y="38891"/>
                      <a:pt x="25360" y="36464"/>
                      <a:pt x="26504" y="33312"/>
                    </a:cubicBezTo>
                    <a:cubicBezTo>
                      <a:pt x="26867" y="32363"/>
                      <a:pt x="27090" y="31359"/>
                      <a:pt x="27118" y="30326"/>
                    </a:cubicBezTo>
                    <a:cubicBezTo>
                      <a:pt x="27174" y="29294"/>
                      <a:pt x="27146" y="28234"/>
                      <a:pt x="27174" y="27146"/>
                    </a:cubicBezTo>
                    <a:lnTo>
                      <a:pt x="27174" y="12945"/>
                    </a:lnTo>
                    <a:lnTo>
                      <a:pt x="27174" y="9235"/>
                    </a:lnTo>
                    <a:cubicBezTo>
                      <a:pt x="27174" y="8593"/>
                      <a:pt x="27146" y="7979"/>
                      <a:pt x="27090" y="7393"/>
                    </a:cubicBezTo>
                    <a:cubicBezTo>
                      <a:pt x="27006" y="6779"/>
                      <a:pt x="26867" y="6194"/>
                      <a:pt x="26671" y="5608"/>
                    </a:cubicBezTo>
                    <a:cubicBezTo>
                      <a:pt x="25862" y="3404"/>
                      <a:pt x="24188" y="1618"/>
                      <a:pt x="22040" y="697"/>
                    </a:cubicBezTo>
                    <a:cubicBezTo>
                      <a:pt x="21036" y="279"/>
                      <a:pt x="19976" y="28"/>
                      <a:pt x="18888" y="28"/>
                    </a:cubicBezTo>
                    <a:lnTo>
                      <a:pt x="15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688;p42"/>
              <p:cNvSpPr/>
              <p:nvPr/>
            </p:nvSpPr>
            <p:spPr>
              <a:xfrm>
                <a:off x="5126825" y="3240750"/>
                <a:ext cx="289475" cy="278325"/>
              </a:xfrm>
              <a:custGeom>
                <a:avLst/>
                <a:gdLst/>
                <a:ahLst/>
                <a:cxnLst/>
                <a:rect l="l" t="t" r="r" b="b"/>
                <a:pathLst>
                  <a:path w="11579" h="11133" extrusionOk="0">
                    <a:moveTo>
                      <a:pt x="6724" y="1"/>
                    </a:moveTo>
                    <a:lnTo>
                      <a:pt x="0" y="5943"/>
                    </a:lnTo>
                    <a:lnTo>
                      <a:pt x="3990" y="11132"/>
                    </a:lnTo>
                    <a:lnTo>
                      <a:pt x="11578" y="7784"/>
                    </a:lnTo>
                    <a:lnTo>
                      <a:pt x="67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689;p42"/>
              <p:cNvSpPr/>
              <p:nvPr/>
            </p:nvSpPr>
            <p:spPr>
              <a:xfrm>
                <a:off x="5186100" y="3404650"/>
                <a:ext cx="65600" cy="93500"/>
              </a:xfrm>
              <a:custGeom>
                <a:avLst/>
                <a:gdLst/>
                <a:ahLst/>
                <a:cxnLst/>
                <a:rect l="l" t="t" r="r" b="b"/>
                <a:pathLst>
                  <a:path w="2624" h="3740" extrusionOk="0">
                    <a:moveTo>
                      <a:pt x="1" y="1"/>
                    </a:moveTo>
                    <a:lnTo>
                      <a:pt x="112" y="2568"/>
                    </a:lnTo>
                    <a:lnTo>
                      <a:pt x="2623" y="3739"/>
                    </a:lnTo>
                    <a:lnTo>
                      <a:pt x="2484" y="1117"/>
                    </a:lnTo>
                    <a:lnTo>
                      <a:pt x="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690;p42"/>
              <p:cNvSpPr/>
              <p:nvPr/>
            </p:nvSpPr>
            <p:spPr>
              <a:xfrm>
                <a:off x="5245400" y="3368400"/>
                <a:ext cx="65575" cy="94175"/>
              </a:xfrm>
              <a:custGeom>
                <a:avLst/>
                <a:gdLst/>
                <a:ahLst/>
                <a:cxnLst/>
                <a:rect l="l" t="t" r="r" b="b"/>
                <a:pathLst>
                  <a:path w="2623" h="3767" extrusionOk="0">
                    <a:moveTo>
                      <a:pt x="0" y="0"/>
                    </a:moveTo>
                    <a:lnTo>
                      <a:pt x="112" y="2595"/>
                    </a:lnTo>
                    <a:lnTo>
                      <a:pt x="2623" y="3766"/>
                    </a:lnTo>
                    <a:lnTo>
                      <a:pt x="2511"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691;p42"/>
              <p:cNvSpPr/>
              <p:nvPr/>
            </p:nvSpPr>
            <p:spPr>
              <a:xfrm>
                <a:off x="5306075" y="3332825"/>
                <a:ext cx="65575" cy="93475"/>
              </a:xfrm>
              <a:custGeom>
                <a:avLst/>
                <a:gdLst/>
                <a:ahLst/>
                <a:cxnLst/>
                <a:rect l="l" t="t" r="r" b="b"/>
                <a:pathLst>
                  <a:path w="2623" h="3739" extrusionOk="0">
                    <a:moveTo>
                      <a:pt x="0" y="0"/>
                    </a:moveTo>
                    <a:lnTo>
                      <a:pt x="112" y="2567"/>
                    </a:lnTo>
                    <a:lnTo>
                      <a:pt x="2623" y="3739"/>
                    </a:lnTo>
                    <a:lnTo>
                      <a:pt x="2483"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692;p42"/>
              <p:cNvSpPr/>
              <p:nvPr/>
            </p:nvSpPr>
            <p:spPr>
              <a:xfrm>
                <a:off x="5216100" y="3398975"/>
                <a:ext cx="364775" cy="191925"/>
              </a:xfrm>
              <a:custGeom>
                <a:avLst/>
                <a:gdLst/>
                <a:ahLst/>
                <a:cxnLst/>
                <a:rect l="l" t="t" r="r" b="b"/>
                <a:pathLst>
                  <a:path w="14591" h="7677" extrusionOk="0">
                    <a:moveTo>
                      <a:pt x="13999" y="0"/>
                    </a:moveTo>
                    <a:cubicBezTo>
                      <a:pt x="12591" y="0"/>
                      <a:pt x="8314" y="1344"/>
                      <a:pt x="8314" y="1344"/>
                    </a:cubicBezTo>
                    <a:lnTo>
                      <a:pt x="7421" y="33"/>
                    </a:lnTo>
                    <a:lnTo>
                      <a:pt x="0" y="4747"/>
                    </a:lnTo>
                    <a:lnTo>
                      <a:pt x="1730" y="7677"/>
                    </a:lnTo>
                    <a:lnTo>
                      <a:pt x="2232" y="7426"/>
                    </a:lnTo>
                    <a:cubicBezTo>
                      <a:pt x="4380" y="6338"/>
                      <a:pt x="13141" y="1679"/>
                      <a:pt x="14285" y="451"/>
                    </a:cubicBezTo>
                    <a:cubicBezTo>
                      <a:pt x="14591" y="125"/>
                      <a:pt x="14428" y="0"/>
                      <a:pt x="139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693;p42"/>
              <p:cNvSpPr/>
              <p:nvPr/>
            </p:nvSpPr>
            <p:spPr>
              <a:xfrm>
                <a:off x="5226550" y="3519775"/>
                <a:ext cx="101175" cy="68350"/>
              </a:xfrm>
              <a:custGeom>
                <a:avLst/>
                <a:gdLst/>
                <a:ahLst/>
                <a:cxnLst/>
                <a:rect l="l" t="t" r="r" b="b"/>
                <a:pathLst>
                  <a:path w="4047" h="2734" extrusionOk="0">
                    <a:moveTo>
                      <a:pt x="1647" y="0"/>
                    </a:moveTo>
                    <a:cubicBezTo>
                      <a:pt x="1058" y="0"/>
                      <a:pt x="479" y="222"/>
                      <a:pt x="1" y="613"/>
                    </a:cubicBezTo>
                    <a:lnTo>
                      <a:pt x="1284" y="2733"/>
                    </a:lnTo>
                    <a:lnTo>
                      <a:pt x="4046" y="1171"/>
                    </a:lnTo>
                    <a:cubicBezTo>
                      <a:pt x="3572" y="585"/>
                      <a:pt x="2902" y="194"/>
                      <a:pt x="2149" y="55"/>
                    </a:cubicBezTo>
                    <a:cubicBezTo>
                      <a:pt x="1982" y="18"/>
                      <a:pt x="1814" y="0"/>
                      <a:pt x="1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694;p42"/>
              <p:cNvSpPr/>
              <p:nvPr/>
            </p:nvSpPr>
            <p:spPr>
              <a:xfrm>
                <a:off x="5257950" y="3399425"/>
                <a:ext cx="321275" cy="191475"/>
              </a:xfrm>
              <a:custGeom>
                <a:avLst/>
                <a:gdLst/>
                <a:ahLst/>
                <a:cxnLst/>
                <a:rect l="l" t="t" r="r" b="b"/>
                <a:pathLst>
                  <a:path w="12851" h="7659" extrusionOk="0">
                    <a:moveTo>
                      <a:pt x="12329" y="0"/>
                    </a:moveTo>
                    <a:cubicBezTo>
                      <a:pt x="11580" y="0"/>
                      <a:pt x="10267" y="321"/>
                      <a:pt x="10267" y="321"/>
                    </a:cubicBezTo>
                    <a:cubicBezTo>
                      <a:pt x="9821" y="600"/>
                      <a:pt x="10155" y="1688"/>
                      <a:pt x="10155" y="1688"/>
                    </a:cubicBezTo>
                    <a:lnTo>
                      <a:pt x="0" y="7491"/>
                    </a:lnTo>
                    <a:lnTo>
                      <a:pt x="84" y="7659"/>
                    </a:lnTo>
                    <a:cubicBezTo>
                      <a:pt x="4101" y="5790"/>
                      <a:pt x="12750" y="740"/>
                      <a:pt x="12834" y="210"/>
                    </a:cubicBezTo>
                    <a:cubicBezTo>
                      <a:pt x="12850" y="55"/>
                      <a:pt x="12638" y="0"/>
                      <a:pt x="12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695;p42"/>
              <p:cNvSpPr/>
              <p:nvPr/>
            </p:nvSpPr>
            <p:spPr>
              <a:xfrm>
                <a:off x="5254450" y="3401175"/>
                <a:ext cx="322250" cy="186950"/>
              </a:xfrm>
              <a:custGeom>
                <a:avLst/>
                <a:gdLst/>
                <a:ahLst/>
                <a:cxnLst/>
                <a:rect l="l" t="t" r="r" b="b"/>
                <a:pathLst>
                  <a:path w="12890" h="7478" extrusionOk="0">
                    <a:moveTo>
                      <a:pt x="12890" y="0"/>
                    </a:moveTo>
                    <a:lnTo>
                      <a:pt x="12890" y="0"/>
                    </a:lnTo>
                    <a:cubicBezTo>
                      <a:pt x="12834" y="28"/>
                      <a:pt x="12778" y="56"/>
                      <a:pt x="12751" y="84"/>
                    </a:cubicBezTo>
                    <a:cubicBezTo>
                      <a:pt x="12806" y="56"/>
                      <a:pt x="12834" y="28"/>
                      <a:pt x="12890" y="0"/>
                    </a:cubicBezTo>
                    <a:close/>
                    <a:moveTo>
                      <a:pt x="12751" y="84"/>
                    </a:moveTo>
                    <a:lnTo>
                      <a:pt x="12388" y="307"/>
                    </a:lnTo>
                    <a:lnTo>
                      <a:pt x="11021" y="1116"/>
                    </a:lnTo>
                    <a:cubicBezTo>
                      <a:pt x="9877" y="1814"/>
                      <a:pt x="8287" y="2790"/>
                      <a:pt x="6501" y="3795"/>
                    </a:cubicBezTo>
                    <a:cubicBezTo>
                      <a:pt x="4716" y="4827"/>
                      <a:pt x="3098" y="5748"/>
                      <a:pt x="1898" y="6389"/>
                    </a:cubicBezTo>
                    <a:lnTo>
                      <a:pt x="503" y="7170"/>
                    </a:lnTo>
                    <a:lnTo>
                      <a:pt x="140" y="7394"/>
                    </a:lnTo>
                    <a:cubicBezTo>
                      <a:pt x="84" y="7421"/>
                      <a:pt x="57" y="7449"/>
                      <a:pt x="1" y="7477"/>
                    </a:cubicBezTo>
                    <a:cubicBezTo>
                      <a:pt x="57" y="7449"/>
                      <a:pt x="112" y="7449"/>
                      <a:pt x="140" y="7421"/>
                    </a:cubicBezTo>
                    <a:lnTo>
                      <a:pt x="531" y="7226"/>
                    </a:lnTo>
                    <a:lnTo>
                      <a:pt x="1954" y="6473"/>
                    </a:lnTo>
                    <a:cubicBezTo>
                      <a:pt x="3153" y="5831"/>
                      <a:pt x="4771" y="4938"/>
                      <a:pt x="6557" y="3906"/>
                    </a:cubicBezTo>
                    <a:cubicBezTo>
                      <a:pt x="8343" y="2874"/>
                      <a:pt x="9933" y="1897"/>
                      <a:pt x="11077" y="1200"/>
                    </a:cubicBezTo>
                    <a:lnTo>
                      <a:pt x="12416" y="335"/>
                    </a:lnTo>
                    <a:lnTo>
                      <a:pt x="12751" y="84"/>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696;p42"/>
              <p:cNvSpPr/>
              <p:nvPr/>
            </p:nvSpPr>
            <p:spPr>
              <a:xfrm>
                <a:off x="5506950" y="3404650"/>
                <a:ext cx="7700" cy="40475"/>
              </a:xfrm>
              <a:custGeom>
                <a:avLst/>
                <a:gdLst/>
                <a:ahLst/>
                <a:cxnLst/>
                <a:rect l="l" t="t" r="r" b="b"/>
                <a:pathLst>
                  <a:path w="308" h="1619" extrusionOk="0">
                    <a:moveTo>
                      <a:pt x="307" y="1"/>
                    </a:moveTo>
                    <a:cubicBezTo>
                      <a:pt x="112" y="224"/>
                      <a:pt x="28" y="503"/>
                      <a:pt x="28" y="782"/>
                    </a:cubicBezTo>
                    <a:cubicBezTo>
                      <a:pt x="0" y="1089"/>
                      <a:pt x="84" y="1368"/>
                      <a:pt x="251" y="1619"/>
                    </a:cubicBezTo>
                    <a:cubicBezTo>
                      <a:pt x="195" y="1340"/>
                      <a:pt x="140" y="1061"/>
                      <a:pt x="140" y="810"/>
                    </a:cubicBezTo>
                    <a:cubicBezTo>
                      <a:pt x="168" y="531"/>
                      <a:pt x="223" y="252"/>
                      <a:pt x="3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697;p42"/>
              <p:cNvSpPr/>
              <p:nvPr/>
            </p:nvSpPr>
            <p:spPr>
              <a:xfrm>
                <a:off x="5439275" y="3426975"/>
                <a:ext cx="3525" cy="21650"/>
              </a:xfrm>
              <a:custGeom>
                <a:avLst/>
                <a:gdLst/>
                <a:ahLst/>
                <a:cxnLst/>
                <a:rect l="l" t="t" r="r" b="b"/>
                <a:pathLst>
                  <a:path w="141" h="866" extrusionOk="0">
                    <a:moveTo>
                      <a:pt x="113" y="1"/>
                    </a:moveTo>
                    <a:cubicBezTo>
                      <a:pt x="29" y="280"/>
                      <a:pt x="1" y="586"/>
                      <a:pt x="57" y="865"/>
                    </a:cubicBezTo>
                    <a:cubicBezTo>
                      <a:pt x="85" y="865"/>
                      <a:pt x="140" y="698"/>
                      <a:pt x="140" y="447"/>
                    </a:cubicBezTo>
                    <a:cubicBezTo>
                      <a:pt x="140" y="196"/>
                      <a:pt x="140" y="1"/>
                      <a:pt x="1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698;p42"/>
              <p:cNvSpPr/>
              <p:nvPr/>
            </p:nvSpPr>
            <p:spPr>
              <a:xfrm>
                <a:off x="5420450" y="3432550"/>
                <a:ext cx="7000" cy="17475"/>
              </a:xfrm>
              <a:custGeom>
                <a:avLst/>
                <a:gdLst/>
                <a:ahLst/>
                <a:cxnLst/>
                <a:rect l="l" t="t" r="r" b="b"/>
                <a:pathLst>
                  <a:path w="280" h="699" extrusionOk="0">
                    <a:moveTo>
                      <a:pt x="252" y="1"/>
                    </a:moveTo>
                    <a:cubicBezTo>
                      <a:pt x="224" y="1"/>
                      <a:pt x="140" y="140"/>
                      <a:pt x="84" y="336"/>
                    </a:cubicBezTo>
                    <a:cubicBezTo>
                      <a:pt x="29" y="559"/>
                      <a:pt x="1" y="670"/>
                      <a:pt x="29" y="698"/>
                    </a:cubicBezTo>
                    <a:cubicBezTo>
                      <a:pt x="56" y="698"/>
                      <a:pt x="112" y="559"/>
                      <a:pt x="168" y="336"/>
                    </a:cubicBezTo>
                    <a:cubicBezTo>
                      <a:pt x="252" y="140"/>
                      <a:pt x="280" y="1"/>
                      <a:pt x="25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699;p42"/>
              <p:cNvSpPr/>
              <p:nvPr/>
            </p:nvSpPr>
            <p:spPr>
              <a:xfrm>
                <a:off x="5400225" y="3426275"/>
                <a:ext cx="20950" cy="11875"/>
              </a:xfrm>
              <a:custGeom>
                <a:avLst/>
                <a:gdLst/>
                <a:ahLst/>
                <a:cxnLst/>
                <a:rect l="l" t="t" r="r" b="b"/>
                <a:pathLst>
                  <a:path w="838" h="475" extrusionOk="0">
                    <a:moveTo>
                      <a:pt x="810" y="1"/>
                    </a:moveTo>
                    <a:cubicBezTo>
                      <a:pt x="810" y="1"/>
                      <a:pt x="614" y="57"/>
                      <a:pt x="391" y="196"/>
                    </a:cubicBezTo>
                    <a:cubicBezTo>
                      <a:pt x="168" y="308"/>
                      <a:pt x="1" y="419"/>
                      <a:pt x="29" y="475"/>
                    </a:cubicBezTo>
                    <a:cubicBezTo>
                      <a:pt x="168" y="419"/>
                      <a:pt x="308" y="363"/>
                      <a:pt x="447" y="280"/>
                    </a:cubicBezTo>
                    <a:cubicBezTo>
                      <a:pt x="670" y="168"/>
                      <a:pt x="838" y="29"/>
                      <a:pt x="8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700;p42"/>
              <p:cNvSpPr/>
              <p:nvPr/>
            </p:nvSpPr>
            <p:spPr>
              <a:xfrm>
                <a:off x="5389775" y="3415125"/>
                <a:ext cx="23725" cy="11875"/>
              </a:xfrm>
              <a:custGeom>
                <a:avLst/>
                <a:gdLst/>
                <a:ahLst/>
                <a:cxnLst/>
                <a:rect l="l" t="t" r="r" b="b"/>
                <a:pathLst>
                  <a:path w="949" h="475" extrusionOk="0">
                    <a:moveTo>
                      <a:pt x="949" y="0"/>
                    </a:moveTo>
                    <a:lnTo>
                      <a:pt x="949" y="0"/>
                    </a:lnTo>
                    <a:cubicBezTo>
                      <a:pt x="781" y="56"/>
                      <a:pt x="642" y="140"/>
                      <a:pt x="474" y="251"/>
                    </a:cubicBezTo>
                    <a:cubicBezTo>
                      <a:pt x="307" y="307"/>
                      <a:pt x="168" y="363"/>
                      <a:pt x="0" y="475"/>
                    </a:cubicBezTo>
                    <a:cubicBezTo>
                      <a:pt x="195" y="475"/>
                      <a:pt x="363" y="419"/>
                      <a:pt x="530" y="335"/>
                    </a:cubicBezTo>
                    <a:cubicBezTo>
                      <a:pt x="698" y="279"/>
                      <a:pt x="837" y="168"/>
                      <a:pt x="9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701;p42"/>
              <p:cNvSpPr/>
              <p:nvPr/>
            </p:nvSpPr>
            <p:spPr>
              <a:xfrm>
                <a:off x="5437625" y="3394200"/>
                <a:ext cx="30275" cy="36300"/>
              </a:xfrm>
              <a:custGeom>
                <a:avLst/>
                <a:gdLst/>
                <a:ahLst/>
                <a:cxnLst/>
                <a:rect l="l" t="t" r="r" b="b"/>
                <a:pathLst>
                  <a:path w="1211" h="1452" extrusionOk="0">
                    <a:moveTo>
                      <a:pt x="988" y="112"/>
                    </a:moveTo>
                    <a:cubicBezTo>
                      <a:pt x="1099" y="112"/>
                      <a:pt x="1127" y="224"/>
                      <a:pt x="1071" y="335"/>
                    </a:cubicBezTo>
                    <a:cubicBezTo>
                      <a:pt x="1016" y="419"/>
                      <a:pt x="932" y="530"/>
                      <a:pt x="848" y="614"/>
                    </a:cubicBezTo>
                    <a:cubicBezTo>
                      <a:pt x="737" y="754"/>
                      <a:pt x="597" y="921"/>
                      <a:pt x="458" y="1061"/>
                    </a:cubicBezTo>
                    <a:cubicBezTo>
                      <a:pt x="315" y="1160"/>
                      <a:pt x="194" y="1238"/>
                      <a:pt x="114" y="1290"/>
                    </a:cubicBezTo>
                    <a:lnTo>
                      <a:pt x="114" y="1290"/>
                    </a:lnTo>
                    <a:cubicBezTo>
                      <a:pt x="98" y="1166"/>
                      <a:pt x="103" y="1037"/>
                      <a:pt x="123" y="921"/>
                    </a:cubicBezTo>
                    <a:cubicBezTo>
                      <a:pt x="151" y="726"/>
                      <a:pt x="234" y="558"/>
                      <a:pt x="374" y="391"/>
                    </a:cubicBezTo>
                    <a:cubicBezTo>
                      <a:pt x="541" y="224"/>
                      <a:pt x="764" y="112"/>
                      <a:pt x="988" y="112"/>
                    </a:cubicBezTo>
                    <a:close/>
                    <a:moveTo>
                      <a:pt x="1016" y="0"/>
                    </a:moveTo>
                    <a:cubicBezTo>
                      <a:pt x="513" y="28"/>
                      <a:pt x="123" y="419"/>
                      <a:pt x="39" y="893"/>
                    </a:cubicBezTo>
                    <a:cubicBezTo>
                      <a:pt x="39" y="1033"/>
                      <a:pt x="39" y="1200"/>
                      <a:pt x="67" y="1312"/>
                    </a:cubicBezTo>
                    <a:cubicBezTo>
                      <a:pt x="68" y="1314"/>
                      <a:pt x="69" y="1317"/>
                      <a:pt x="71" y="1319"/>
                    </a:cubicBezTo>
                    <a:lnTo>
                      <a:pt x="71" y="1319"/>
                    </a:lnTo>
                    <a:cubicBezTo>
                      <a:pt x="23" y="1351"/>
                      <a:pt x="0" y="1367"/>
                      <a:pt x="11" y="1367"/>
                    </a:cubicBezTo>
                    <a:cubicBezTo>
                      <a:pt x="34" y="1360"/>
                      <a:pt x="57" y="1351"/>
                      <a:pt x="80" y="1342"/>
                    </a:cubicBezTo>
                    <a:lnTo>
                      <a:pt x="80" y="1342"/>
                    </a:lnTo>
                    <a:cubicBezTo>
                      <a:pt x="97" y="1387"/>
                      <a:pt x="105" y="1428"/>
                      <a:pt x="151" y="1451"/>
                    </a:cubicBezTo>
                    <a:cubicBezTo>
                      <a:pt x="137" y="1410"/>
                      <a:pt x="127" y="1368"/>
                      <a:pt x="119" y="1324"/>
                    </a:cubicBezTo>
                    <a:lnTo>
                      <a:pt x="119" y="1324"/>
                    </a:lnTo>
                    <a:cubicBezTo>
                      <a:pt x="250" y="1263"/>
                      <a:pt x="376" y="1176"/>
                      <a:pt x="485" y="1088"/>
                    </a:cubicBezTo>
                    <a:cubicBezTo>
                      <a:pt x="653" y="977"/>
                      <a:pt x="792" y="837"/>
                      <a:pt x="932" y="670"/>
                    </a:cubicBezTo>
                    <a:cubicBezTo>
                      <a:pt x="1016" y="586"/>
                      <a:pt x="1099" y="475"/>
                      <a:pt x="1155" y="391"/>
                    </a:cubicBezTo>
                    <a:cubicBezTo>
                      <a:pt x="1211" y="307"/>
                      <a:pt x="1211" y="224"/>
                      <a:pt x="1211" y="168"/>
                    </a:cubicBezTo>
                    <a:cubicBezTo>
                      <a:pt x="1183" y="56"/>
                      <a:pt x="1099" y="0"/>
                      <a:pt x="1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702;p42"/>
              <p:cNvSpPr/>
              <p:nvPr/>
            </p:nvSpPr>
            <p:spPr>
              <a:xfrm>
                <a:off x="5412775" y="3409375"/>
                <a:ext cx="28625" cy="18775"/>
              </a:xfrm>
              <a:custGeom>
                <a:avLst/>
                <a:gdLst/>
                <a:ahLst/>
                <a:cxnLst/>
                <a:rect l="l" t="t" r="r" b="b"/>
                <a:pathLst>
                  <a:path w="1145" h="751" extrusionOk="0">
                    <a:moveTo>
                      <a:pt x="377" y="0"/>
                    </a:moveTo>
                    <a:cubicBezTo>
                      <a:pt x="287" y="0"/>
                      <a:pt x="196" y="21"/>
                      <a:pt x="112" y="63"/>
                    </a:cubicBezTo>
                    <a:cubicBezTo>
                      <a:pt x="1" y="147"/>
                      <a:pt x="1" y="286"/>
                      <a:pt x="85" y="370"/>
                    </a:cubicBezTo>
                    <a:cubicBezTo>
                      <a:pt x="140" y="454"/>
                      <a:pt x="196" y="509"/>
                      <a:pt x="280" y="537"/>
                    </a:cubicBezTo>
                    <a:cubicBezTo>
                      <a:pt x="419" y="621"/>
                      <a:pt x="559" y="677"/>
                      <a:pt x="698" y="705"/>
                    </a:cubicBezTo>
                    <a:cubicBezTo>
                      <a:pt x="764" y="737"/>
                      <a:pt x="839" y="751"/>
                      <a:pt x="918" y="751"/>
                    </a:cubicBezTo>
                    <a:cubicBezTo>
                      <a:pt x="973" y="751"/>
                      <a:pt x="1031" y="744"/>
                      <a:pt x="1089" y="733"/>
                    </a:cubicBezTo>
                    <a:cubicBezTo>
                      <a:pt x="1089" y="733"/>
                      <a:pt x="949" y="705"/>
                      <a:pt x="726" y="649"/>
                    </a:cubicBezTo>
                    <a:cubicBezTo>
                      <a:pt x="587" y="593"/>
                      <a:pt x="447" y="537"/>
                      <a:pt x="336" y="454"/>
                    </a:cubicBezTo>
                    <a:cubicBezTo>
                      <a:pt x="224" y="398"/>
                      <a:pt x="57" y="230"/>
                      <a:pt x="168" y="147"/>
                    </a:cubicBezTo>
                    <a:cubicBezTo>
                      <a:pt x="231" y="122"/>
                      <a:pt x="299" y="108"/>
                      <a:pt x="368" y="108"/>
                    </a:cubicBezTo>
                    <a:cubicBezTo>
                      <a:pt x="453" y="108"/>
                      <a:pt x="538" y="128"/>
                      <a:pt x="615" y="175"/>
                    </a:cubicBezTo>
                    <a:cubicBezTo>
                      <a:pt x="726" y="230"/>
                      <a:pt x="838" y="314"/>
                      <a:pt x="921" y="398"/>
                    </a:cubicBezTo>
                    <a:cubicBezTo>
                      <a:pt x="1005" y="509"/>
                      <a:pt x="1089" y="621"/>
                      <a:pt x="1145" y="733"/>
                    </a:cubicBezTo>
                    <a:cubicBezTo>
                      <a:pt x="1145" y="593"/>
                      <a:pt x="1089" y="454"/>
                      <a:pt x="1005" y="342"/>
                    </a:cubicBezTo>
                    <a:cubicBezTo>
                      <a:pt x="894" y="230"/>
                      <a:pt x="782" y="119"/>
                      <a:pt x="642" y="63"/>
                    </a:cubicBezTo>
                    <a:cubicBezTo>
                      <a:pt x="559" y="21"/>
                      <a:pt x="468" y="0"/>
                      <a:pt x="3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703;p42"/>
              <p:cNvSpPr/>
              <p:nvPr/>
            </p:nvSpPr>
            <p:spPr>
              <a:xfrm>
                <a:off x="5228650" y="3517975"/>
                <a:ext cx="98375" cy="30400"/>
              </a:xfrm>
              <a:custGeom>
                <a:avLst/>
                <a:gdLst/>
                <a:ahLst/>
                <a:cxnLst/>
                <a:rect l="l" t="t" r="r" b="b"/>
                <a:pathLst>
                  <a:path w="3935" h="1216" extrusionOk="0">
                    <a:moveTo>
                      <a:pt x="1705" y="1"/>
                    </a:moveTo>
                    <a:cubicBezTo>
                      <a:pt x="1309" y="1"/>
                      <a:pt x="908" y="88"/>
                      <a:pt x="531" y="266"/>
                    </a:cubicBezTo>
                    <a:cubicBezTo>
                      <a:pt x="391" y="322"/>
                      <a:pt x="252" y="434"/>
                      <a:pt x="112" y="518"/>
                    </a:cubicBezTo>
                    <a:cubicBezTo>
                      <a:pt x="84" y="545"/>
                      <a:pt x="28" y="573"/>
                      <a:pt x="0" y="629"/>
                    </a:cubicBezTo>
                    <a:cubicBezTo>
                      <a:pt x="0" y="631"/>
                      <a:pt x="2" y="632"/>
                      <a:pt x="4" y="632"/>
                    </a:cubicBezTo>
                    <a:cubicBezTo>
                      <a:pt x="30" y="632"/>
                      <a:pt x="223" y="477"/>
                      <a:pt x="558" y="322"/>
                    </a:cubicBezTo>
                    <a:cubicBezTo>
                      <a:pt x="913" y="170"/>
                      <a:pt x="1290" y="95"/>
                      <a:pt x="1664" y="95"/>
                    </a:cubicBezTo>
                    <a:cubicBezTo>
                      <a:pt x="2318" y="95"/>
                      <a:pt x="2963" y="325"/>
                      <a:pt x="3460" y="769"/>
                    </a:cubicBezTo>
                    <a:cubicBezTo>
                      <a:pt x="3767" y="1020"/>
                      <a:pt x="3906" y="1215"/>
                      <a:pt x="3934" y="1215"/>
                    </a:cubicBezTo>
                    <a:cubicBezTo>
                      <a:pt x="3906" y="1159"/>
                      <a:pt x="3878" y="1103"/>
                      <a:pt x="3851" y="1048"/>
                    </a:cubicBezTo>
                    <a:cubicBezTo>
                      <a:pt x="3739" y="936"/>
                      <a:pt x="3627" y="824"/>
                      <a:pt x="3516" y="713"/>
                    </a:cubicBezTo>
                    <a:cubicBezTo>
                      <a:pt x="3011" y="243"/>
                      <a:pt x="2364" y="1"/>
                      <a:pt x="17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704;p42"/>
              <p:cNvSpPr/>
              <p:nvPr/>
            </p:nvSpPr>
            <p:spPr>
              <a:xfrm>
                <a:off x="5340950" y="3485525"/>
                <a:ext cx="55125" cy="31450"/>
              </a:xfrm>
              <a:custGeom>
                <a:avLst/>
                <a:gdLst/>
                <a:ahLst/>
                <a:cxnLst/>
                <a:rect l="l" t="t" r="r" b="b"/>
                <a:pathLst>
                  <a:path w="2205" h="1258" extrusionOk="0">
                    <a:moveTo>
                      <a:pt x="2198" y="0"/>
                    </a:moveTo>
                    <a:cubicBezTo>
                      <a:pt x="2136" y="0"/>
                      <a:pt x="1676" y="297"/>
                      <a:pt x="1088" y="644"/>
                    </a:cubicBezTo>
                    <a:cubicBezTo>
                      <a:pt x="474" y="979"/>
                      <a:pt x="0" y="1230"/>
                      <a:pt x="0" y="1258"/>
                    </a:cubicBezTo>
                    <a:cubicBezTo>
                      <a:pt x="391" y="1118"/>
                      <a:pt x="781" y="951"/>
                      <a:pt x="1172" y="728"/>
                    </a:cubicBezTo>
                    <a:cubicBezTo>
                      <a:pt x="1535" y="532"/>
                      <a:pt x="1897" y="281"/>
                      <a:pt x="2204" y="2"/>
                    </a:cubicBezTo>
                    <a:cubicBezTo>
                      <a:pt x="2203" y="1"/>
                      <a:pt x="2201" y="0"/>
                      <a:pt x="219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705;p42"/>
              <p:cNvSpPr/>
              <p:nvPr/>
            </p:nvSpPr>
            <p:spPr>
              <a:xfrm>
                <a:off x="5303975" y="3538175"/>
                <a:ext cx="11875" cy="8225"/>
              </a:xfrm>
              <a:custGeom>
                <a:avLst/>
                <a:gdLst/>
                <a:ahLst/>
                <a:cxnLst/>
                <a:rect l="l" t="t" r="r" b="b"/>
                <a:pathLst>
                  <a:path w="475" h="329" extrusionOk="0">
                    <a:moveTo>
                      <a:pt x="42" y="1"/>
                    </a:moveTo>
                    <a:cubicBezTo>
                      <a:pt x="16" y="1"/>
                      <a:pt x="1" y="7"/>
                      <a:pt x="1" y="16"/>
                    </a:cubicBezTo>
                    <a:cubicBezTo>
                      <a:pt x="1" y="44"/>
                      <a:pt x="84" y="100"/>
                      <a:pt x="196" y="184"/>
                    </a:cubicBezTo>
                    <a:cubicBezTo>
                      <a:pt x="317" y="256"/>
                      <a:pt x="396" y="329"/>
                      <a:pt x="433" y="329"/>
                    </a:cubicBezTo>
                    <a:cubicBezTo>
                      <a:pt x="438" y="329"/>
                      <a:pt x="443" y="327"/>
                      <a:pt x="447" y="323"/>
                    </a:cubicBezTo>
                    <a:cubicBezTo>
                      <a:pt x="475" y="323"/>
                      <a:pt x="419" y="184"/>
                      <a:pt x="280" y="100"/>
                    </a:cubicBezTo>
                    <a:cubicBezTo>
                      <a:pt x="187" y="26"/>
                      <a:pt x="94"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706;p42"/>
              <p:cNvSpPr/>
              <p:nvPr/>
            </p:nvSpPr>
            <p:spPr>
              <a:xfrm>
                <a:off x="5279575" y="3528700"/>
                <a:ext cx="11175" cy="4150"/>
              </a:xfrm>
              <a:custGeom>
                <a:avLst/>
                <a:gdLst/>
                <a:ahLst/>
                <a:cxnLst/>
                <a:rect l="l" t="t" r="r" b="b"/>
                <a:pathLst>
                  <a:path w="447" h="166" extrusionOk="0">
                    <a:moveTo>
                      <a:pt x="96" y="1"/>
                    </a:moveTo>
                    <a:cubicBezTo>
                      <a:pt x="37" y="1"/>
                      <a:pt x="0" y="17"/>
                      <a:pt x="0" y="33"/>
                    </a:cubicBezTo>
                    <a:cubicBezTo>
                      <a:pt x="0" y="61"/>
                      <a:pt x="84" y="89"/>
                      <a:pt x="223" y="144"/>
                    </a:cubicBezTo>
                    <a:cubicBezTo>
                      <a:pt x="279" y="158"/>
                      <a:pt x="335" y="165"/>
                      <a:pt x="377" y="165"/>
                    </a:cubicBezTo>
                    <a:cubicBezTo>
                      <a:pt x="419" y="165"/>
                      <a:pt x="446" y="158"/>
                      <a:pt x="446" y="144"/>
                    </a:cubicBezTo>
                    <a:cubicBezTo>
                      <a:pt x="446" y="89"/>
                      <a:pt x="363" y="61"/>
                      <a:pt x="251" y="33"/>
                    </a:cubicBezTo>
                    <a:cubicBezTo>
                      <a:pt x="192" y="9"/>
                      <a:pt x="138" y="1"/>
                      <a:pt x="9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707;p42"/>
              <p:cNvSpPr/>
              <p:nvPr/>
            </p:nvSpPr>
            <p:spPr>
              <a:xfrm>
                <a:off x="5254450" y="3528525"/>
                <a:ext cx="13275" cy="4625"/>
              </a:xfrm>
              <a:custGeom>
                <a:avLst/>
                <a:gdLst/>
                <a:ahLst/>
                <a:cxnLst/>
                <a:rect l="l" t="t" r="r" b="b"/>
                <a:pathLst>
                  <a:path w="531" h="185" extrusionOk="0">
                    <a:moveTo>
                      <a:pt x="373" y="1"/>
                    </a:moveTo>
                    <a:cubicBezTo>
                      <a:pt x="338" y="1"/>
                      <a:pt x="297" y="4"/>
                      <a:pt x="252" y="12"/>
                    </a:cubicBezTo>
                    <a:cubicBezTo>
                      <a:pt x="84" y="40"/>
                      <a:pt x="1" y="151"/>
                      <a:pt x="29" y="179"/>
                    </a:cubicBezTo>
                    <a:cubicBezTo>
                      <a:pt x="29" y="183"/>
                      <a:pt x="31" y="185"/>
                      <a:pt x="35" y="185"/>
                    </a:cubicBezTo>
                    <a:cubicBezTo>
                      <a:pt x="61" y="185"/>
                      <a:pt x="160" y="123"/>
                      <a:pt x="280" y="123"/>
                    </a:cubicBezTo>
                    <a:cubicBezTo>
                      <a:pt x="419" y="96"/>
                      <a:pt x="531" y="123"/>
                      <a:pt x="531" y="68"/>
                    </a:cubicBezTo>
                    <a:cubicBezTo>
                      <a:pt x="531" y="27"/>
                      <a:pt x="471" y="1"/>
                      <a:pt x="3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708;p42"/>
              <p:cNvSpPr/>
              <p:nvPr/>
            </p:nvSpPr>
            <p:spPr>
              <a:xfrm>
                <a:off x="5238425" y="3535500"/>
                <a:ext cx="7000" cy="2700"/>
              </a:xfrm>
              <a:custGeom>
                <a:avLst/>
                <a:gdLst/>
                <a:ahLst/>
                <a:cxnLst/>
                <a:rect l="l" t="t" r="r" b="b"/>
                <a:pathLst>
                  <a:path w="280" h="108" extrusionOk="0">
                    <a:moveTo>
                      <a:pt x="205" y="0"/>
                    </a:moveTo>
                    <a:cubicBezTo>
                      <a:pt x="186" y="0"/>
                      <a:pt x="164" y="4"/>
                      <a:pt x="140" y="12"/>
                    </a:cubicBezTo>
                    <a:cubicBezTo>
                      <a:pt x="56" y="12"/>
                      <a:pt x="0" y="40"/>
                      <a:pt x="0" y="68"/>
                    </a:cubicBezTo>
                    <a:cubicBezTo>
                      <a:pt x="0" y="87"/>
                      <a:pt x="28" y="107"/>
                      <a:pt x="74" y="107"/>
                    </a:cubicBezTo>
                    <a:cubicBezTo>
                      <a:pt x="93" y="107"/>
                      <a:pt x="115" y="104"/>
                      <a:pt x="140" y="96"/>
                    </a:cubicBezTo>
                    <a:cubicBezTo>
                      <a:pt x="223" y="96"/>
                      <a:pt x="279" y="68"/>
                      <a:pt x="279" y="40"/>
                    </a:cubicBezTo>
                    <a:cubicBezTo>
                      <a:pt x="279" y="20"/>
                      <a:pt x="251" y="0"/>
                      <a:pt x="2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709;p42"/>
              <p:cNvSpPr/>
              <p:nvPr/>
            </p:nvSpPr>
            <p:spPr>
              <a:xfrm>
                <a:off x="3867875" y="2519550"/>
                <a:ext cx="1507975" cy="914425"/>
              </a:xfrm>
              <a:custGeom>
                <a:avLst/>
                <a:gdLst/>
                <a:ahLst/>
                <a:cxnLst/>
                <a:rect l="l" t="t" r="r" b="b"/>
                <a:pathLst>
                  <a:path w="60319" h="36577" extrusionOk="0">
                    <a:moveTo>
                      <a:pt x="36660" y="1"/>
                    </a:moveTo>
                    <a:cubicBezTo>
                      <a:pt x="34037" y="1"/>
                      <a:pt x="31526" y="1061"/>
                      <a:pt x="29685" y="2930"/>
                    </a:cubicBezTo>
                    <a:lnTo>
                      <a:pt x="1" y="30941"/>
                    </a:lnTo>
                    <a:lnTo>
                      <a:pt x="21399" y="31220"/>
                    </a:lnTo>
                    <a:lnTo>
                      <a:pt x="36046" y="17968"/>
                    </a:lnTo>
                    <a:lnTo>
                      <a:pt x="50693" y="36577"/>
                    </a:lnTo>
                    <a:lnTo>
                      <a:pt x="60318" y="31025"/>
                    </a:lnTo>
                    <a:lnTo>
                      <a:pt x="45141" y="4911"/>
                    </a:lnTo>
                    <a:cubicBezTo>
                      <a:pt x="43383" y="1870"/>
                      <a:pt x="40147" y="1"/>
                      <a:pt x="3666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710;p42"/>
              <p:cNvSpPr/>
              <p:nvPr/>
            </p:nvSpPr>
            <p:spPr>
              <a:xfrm>
                <a:off x="3623750" y="3183550"/>
                <a:ext cx="1375450" cy="392700"/>
              </a:xfrm>
              <a:custGeom>
                <a:avLst/>
                <a:gdLst/>
                <a:ahLst/>
                <a:cxnLst/>
                <a:rect l="l" t="t" r="r" b="b"/>
                <a:pathLst>
                  <a:path w="55018" h="15708" extrusionOk="0">
                    <a:moveTo>
                      <a:pt x="15206" y="1"/>
                    </a:moveTo>
                    <a:cubicBezTo>
                      <a:pt x="14062" y="1"/>
                      <a:pt x="12946" y="252"/>
                      <a:pt x="11914" y="726"/>
                    </a:cubicBezTo>
                    <a:lnTo>
                      <a:pt x="1033" y="5776"/>
                    </a:lnTo>
                    <a:cubicBezTo>
                      <a:pt x="894" y="6167"/>
                      <a:pt x="1" y="15708"/>
                      <a:pt x="12862" y="15708"/>
                    </a:cubicBezTo>
                    <a:lnTo>
                      <a:pt x="47150" y="15708"/>
                    </a:lnTo>
                    <a:cubicBezTo>
                      <a:pt x="51502" y="15708"/>
                      <a:pt x="55018" y="12193"/>
                      <a:pt x="55018" y="7868"/>
                    </a:cubicBezTo>
                    <a:cubicBezTo>
                      <a:pt x="55018" y="3516"/>
                      <a:pt x="51502" y="1"/>
                      <a:pt x="47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711;p42"/>
              <p:cNvSpPr/>
              <p:nvPr/>
            </p:nvSpPr>
            <p:spPr>
              <a:xfrm>
                <a:off x="4087575" y="3180075"/>
                <a:ext cx="790975" cy="7000"/>
              </a:xfrm>
              <a:custGeom>
                <a:avLst/>
                <a:gdLst/>
                <a:ahLst/>
                <a:cxnLst/>
                <a:rect l="l" t="t" r="r" b="b"/>
                <a:pathLst>
                  <a:path w="31639" h="280" extrusionOk="0">
                    <a:moveTo>
                      <a:pt x="15820" y="0"/>
                    </a:moveTo>
                    <a:cubicBezTo>
                      <a:pt x="7087" y="0"/>
                      <a:pt x="1" y="56"/>
                      <a:pt x="1" y="140"/>
                    </a:cubicBezTo>
                    <a:cubicBezTo>
                      <a:pt x="1" y="224"/>
                      <a:pt x="7087" y="279"/>
                      <a:pt x="15820" y="279"/>
                    </a:cubicBezTo>
                    <a:cubicBezTo>
                      <a:pt x="24552" y="279"/>
                      <a:pt x="31638" y="224"/>
                      <a:pt x="31638" y="140"/>
                    </a:cubicBezTo>
                    <a:cubicBezTo>
                      <a:pt x="31638" y="56"/>
                      <a:pt x="24552" y="0"/>
                      <a:pt x="158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712;p42"/>
              <p:cNvSpPr/>
              <p:nvPr/>
            </p:nvSpPr>
            <p:spPr>
              <a:xfrm>
                <a:off x="4741175" y="2805525"/>
                <a:ext cx="30650" cy="163250"/>
              </a:xfrm>
              <a:custGeom>
                <a:avLst/>
                <a:gdLst/>
                <a:ahLst/>
                <a:cxnLst/>
                <a:rect l="l" t="t" r="r" b="b"/>
                <a:pathLst>
                  <a:path w="1226" h="6530" extrusionOk="0">
                    <a:moveTo>
                      <a:pt x="191" y="0"/>
                    </a:moveTo>
                    <a:cubicBezTo>
                      <a:pt x="108" y="0"/>
                      <a:pt x="1" y="1496"/>
                      <a:pt x="277" y="3321"/>
                    </a:cubicBezTo>
                    <a:cubicBezTo>
                      <a:pt x="526" y="5116"/>
                      <a:pt x="1048" y="6529"/>
                      <a:pt x="1139" y="6529"/>
                    </a:cubicBezTo>
                    <a:cubicBezTo>
                      <a:pt x="1140" y="6529"/>
                      <a:pt x="1141" y="6529"/>
                      <a:pt x="1142" y="6529"/>
                    </a:cubicBezTo>
                    <a:cubicBezTo>
                      <a:pt x="1226" y="6501"/>
                      <a:pt x="807" y="5078"/>
                      <a:pt x="528" y="3265"/>
                    </a:cubicBezTo>
                    <a:cubicBezTo>
                      <a:pt x="277" y="1479"/>
                      <a:pt x="277" y="1"/>
                      <a:pt x="193" y="1"/>
                    </a:cubicBezTo>
                    <a:cubicBezTo>
                      <a:pt x="193" y="0"/>
                      <a:pt x="192" y="0"/>
                      <a:pt x="19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713;p42"/>
              <p:cNvSpPr/>
              <p:nvPr/>
            </p:nvSpPr>
            <p:spPr>
              <a:xfrm>
                <a:off x="4766925" y="2799950"/>
                <a:ext cx="19550" cy="167425"/>
              </a:xfrm>
              <a:custGeom>
                <a:avLst/>
                <a:gdLst/>
                <a:ahLst/>
                <a:cxnLst/>
                <a:rect l="l" t="t" r="r" b="b"/>
                <a:pathLst>
                  <a:path w="782" h="6697" extrusionOk="0">
                    <a:moveTo>
                      <a:pt x="642" y="0"/>
                    </a:moveTo>
                    <a:cubicBezTo>
                      <a:pt x="530" y="0"/>
                      <a:pt x="503" y="1507"/>
                      <a:pt x="363" y="3348"/>
                    </a:cubicBezTo>
                    <a:cubicBezTo>
                      <a:pt x="196" y="5190"/>
                      <a:pt x="0" y="6696"/>
                      <a:pt x="56" y="6696"/>
                    </a:cubicBezTo>
                    <a:cubicBezTo>
                      <a:pt x="57" y="6696"/>
                      <a:pt x="58" y="6696"/>
                      <a:pt x="59" y="6696"/>
                    </a:cubicBezTo>
                    <a:cubicBezTo>
                      <a:pt x="146" y="6696"/>
                      <a:pt x="476" y="5228"/>
                      <a:pt x="642" y="3376"/>
                    </a:cubicBezTo>
                    <a:cubicBezTo>
                      <a:pt x="782" y="1507"/>
                      <a:pt x="698" y="0"/>
                      <a:pt x="64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714;p42"/>
              <p:cNvSpPr/>
              <p:nvPr/>
            </p:nvSpPr>
            <p:spPr>
              <a:xfrm>
                <a:off x="4044350" y="1453075"/>
                <a:ext cx="595175" cy="321900"/>
              </a:xfrm>
              <a:custGeom>
                <a:avLst/>
                <a:gdLst/>
                <a:ahLst/>
                <a:cxnLst/>
                <a:rect l="l" t="t" r="r" b="b"/>
                <a:pathLst>
                  <a:path w="23807" h="12876" extrusionOk="0">
                    <a:moveTo>
                      <a:pt x="8548" y="0"/>
                    </a:moveTo>
                    <a:cubicBezTo>
                      <a:pt x="7906" y="0"/>
                      <a:pt x="7298" y="165"/>
                      <a:pt x="6863" y="616"/>
                    </a:cubicBezTo>
                    <a:cubicBezTo>
                      <a:pt x="6333" y="1146"/>
                      <a:pt x="6166" y="1955"/>
                      <a:pt x="5552" y="2346"/>
                    </a:cubicBezTo>
                    <a:cubicBezTo>
                      <a:pt x="5245" y="2544"/>
                      <a:pt x="4906" y="2605"/>
                      <a:pt x="4552" y="2605"/>
                    </a:cubicBezTo>
                    <a:cubicBezTo>
                      <a:pt x="3985" y="2605"/>
                      <a:pt x="3378" y="2448"/>
                      <a:pt x="2798" y="2448"/>
                    </a:cubicBezTo>
                    <a:cubicBezTo>
                      <a:pt x="2721" y="2448"/>
                      <a:pt x="2643" y="2451"/>
                      <a:pt x="2567" y="2457"/>
                    </a:cubicBezTo>
                    <a:cubicBezTo>
                      <a:pt x="1562" y="2569"/>
                      <a:pt x="698" y="3238"/>
                      <a:pt x="363" y="4187"/>
                    </a:cubicBezTo>
                    <a:cubicBezTo>
                      <a:pt x="0" y="5136"/>
                      <a:pt x="140" y="6196"/>
                      <a:pt x="698" y="7033"/>
                    </a:cubicBezTo>
                    <a:cubicBezTo>
                      <a:pt x="1004" y="7507"/>
                      <a:pt x="1451" y="7926"/>
                      <a:pt x="1590" y="8456"/>
                    </a:cubicBezTo>
                    <a:cubicBezTo>
                      <a:pt x="1758" y="9209"/>
                      <a:pt x="1339" y="9906"/>
                      <a:pt x="1088" y="10604"/>
                    </a:cubicBezTo>
                    <a:cubicBezTo>
                      <a:pt x="809" y="11301"/>
                      <a:pt x="725" y="12194"/>
                      <a:pt x="1311" y="12668"/>
                    </a:cubicBezTo>
                    <a:cubicBezTo>
                      <a:pt x="1499" y="12811"/>
                      <a:pt x="1710" y="12875"/>
                      <a:pt x="1915" y="12875"/>
                    </a:cubicBezTo>
                    <a:cubicBezTo>
                      <a:pt x="2471" y="12875"/>
                      <a:pt x="2991" y="12407"/>
                      <a:pt x="2929" y="11776"/>
                    </a:cubicBezTo>
                    <a:lnTo>
                      <a:pt x="17549" y="10185"/>
                    </a:lnTo>
                    <a:cubicBezTo>
                      <a:pt x="17780" y="10235"/>
                      <a:pt x="17999" y="10258"/>
                      <a:pt x="18205" y="10258"/>
                    </a:cubicBezTo>
                    <a:cubicBezTo>
                      <a:pt x="19838" y="10258"/>
                      <a:pt x="20698" y="8836"/>
                      <a:pt x="21120" y="8316"/>
                    </a:cubicBezTo>
                    <a:cubicBezTo>
                      <a:pt x="23806" y="4970"/>
                      <a:pt x="21243" y="243"/>
                      <a:pt x="17299" y="243"/>
                    </a:cubicBezTo>
                    <a:cubicBezTo>
                      <a:pt x="16902" y="243"/>
                      <a:pt x="16491" y="291"/>
                      <a:pt x="16070" y="393"/>
                    </a:cubicBezTo>
                    <a:cubicBezTo>
                      <a:pt x="15149" y="616"/>
                      <a:pt x="14284" y="1090"/>
                      <a:pt x="13336" y="1146"/>
                    </a:cubicBezTo>
                    <a:cubicBezTo>
                      <a:pt x="13284" y="1149"/>
                      <a:pt x="13233" y="1150"/>
                      <a:pt x="13182" y="1150"/>
                    </a:cubicBezTo>
                    <a:cubicBezTo>
                      <a:pt x="12097" y="1150"/>
                      <a:pt x="11084" y="600"/>
                      <a:pt x="10072" y="253"/>
                    </a:cubicBezTo>
                    <a:cubicBezTo>
                      <a:pt x="9589" y="105"/>
                      <a:pt x="9058" y="0"/>
                      <a:pt x="854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715;p42"/>
              <p:cNvSpPr/>
              <p:nvPr/>
            </p:nvSpPr>
            <p:spPr>
              <a:xfrm>
                <a:off x="4019925" y="1552150"/>
                <a:ext cx="488250" cy="734800"/>
              </a:xfrm>
              <a:custGeom>
                <a:avLst/>
                <a:gdLst/>
                <a:ahLst/>
                <a:cxnLst/>
                <a:rect l="l" t="t" r="r" b="b"/>
                <a:pathLst>
                  <a:path w="19530" h="29392" extrusionOk="0">
                    <a:moveTo>
                      <a:pt x="5078" y="1"/>
                    </a:moveTo>
                    <a:lnTo>
                      <a:pt x="4799" y="1480"/>
                    </a:lnTo>
                    <a:lnTo>
                      <a:pt x="503" y="23715"/>
                    </a:lnTo>
                    <a:cubicBezTo>
                      <a:pt x="1" y="26310"/>
                      <a:pt x="1814" y="28793"/>
                      <a:pt x="4576" y="29295"/>
                    </a:cubicBezTo>
                    <a:cubicBezTo>
                      <a:pt x="4920" y="29360"/>
                      <a:pt x="5263" y="29392"/>
                      <a:pt x="5600" y="29392"/>
                    </a:cubicBezTo>
                    <a:cubicBezTo>
                      <a:pt x="8001" y="29392"/>
                      <a:pt x="10141" y="27803"/>
                      <a:pt x="10630" y="25529"/>
                    </a:cubicBezTo>
                    <a:cubicBezTo>
                      <a:pt x="11216" y="22794"/>
                      <a:pt x="11858" y="19949"/>
                      <a:pt x="11858" y="19949"/>
                    </a:cubicBezTo>
                    <a:cubicBezTo>
                      <a:pt x="11858" y="19949"/>
                      <a:pt x="11870" y="19949"/>
                      <a:pt x="11895" y="19949"/>
                    </a:cubicBezTo>
                    <a:cubicBezTo>
                      <a:pt x="12283" y="19949"/>
                      <a:pt x="15611" y="19826"/>
                      <a:pt x="17186" y="15652"/>
                    </a:cubicBezTo>
                    <a:cubicBezTo>
                      <a:pt x="18023" y="13448"/>
                      <a:pt x="18693" y="9682"/>
                      <a:pt x="19139" y="6585"/>
                    </a:cubicBezTo>
                    <a:cubicBezTo>
                      <a:pt x="19530" y="3795"/>
                      <a:pt x="17521" y="1256"/>
                      <a:pt x="14731" y="977"/>
                    </a:cubicBezTo>
                    <a:lnTo>
                      <a:pt x="50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716;p42"/>
              <p:cNvSpPr/>
              <p:nvPr/>
            </p:nvSpPr>
            <p:spPr>
              <a:xfrm>
                <a:off x="4415400" y="1754900"/>
                <a:ext cx="32100" cy="29050"/>
              </a:xfrm>
              <a:custGeom>
                <a:avLst/>
                <a:gdLst/>
                <a:ahLst/>
                <a:cxnLst/>
                <a:rect l="l" t="t" r="r" b="b"/>
                <a:pathLst>
                  <a:path w="1284" h="1162" extrusionOk="0">
                    <a:moveTo>
                      <a:pt x="630" y="1"/>
                    </a:moveTo>
                    <a:cubicBezTo>
                      <a:pt x="357" y="1"/>
                      <a:pt x="103" y="209"/>
                      <a:pt x="28" y="484"/>
                    </a:cubicBezTo>
                    <a:cubicBezTo>
                      <a:pt x="0" y="819"/>
                      <a:pt x="223" y="1098"/>
                      <a:pt x="530" y="1153"/>
                    </a:cubicBezTo>
                    <a:cubicBezTo>
                      <a:pt x="565" y="1159"/>
                      <a:pt x="600" y="1162"/>
                      <a:pt x="633" y="1162"/>
                    </a:cubicBezTo>
                    <a:cubicBezTo>
                      <a:pt x="926" y="1162"/>
                      <a:pt x="1178" y="954"/>
                      <a:pt x="1228" y="679"/>
                    </a:cubicBezTo>
                    <a:cubicBezTo>
                      <a:pt x="1284" y="344"/>
                      <a:pt x="1060" y="65"/>
                      <a:pt x="726" y="10"/>
                    </a:cubicBezTo>
                    <a:cubicBezTo>
                      <a:pt x="694" y="4"/>
                      <a:pt x="662" y="1"/>
                      <a:pt x="63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717;p42"/>
              <p:cNvSpPr/>
              <p:nvPr/>
            </p:nvSpPr>
            <p:spPr>
              <a:xfrm>
                <a:off x="4409125" y="1738600"/>
                <a:ext cx="60000" cy="22400"/>
              </a:xfrm>
              <a:custGeom>
                <a:avLst/>
                <a:gdLst/>
                <a:ahLst/>
                <a:cxnLst/>
                <a:rect l="l" t="t" r="r" b="b"/>
                <a:pathLst>
                  <a:path w="2400" h="896" extrusionOk="0">
                    <a:moveTo>
                      <a:pt x="955" y="1"/>
                    </a:moveTo>
                    <a:cubicBezTo>
                      <a:pt x="740" y="1"/>
                      <a:pt x="527" y="44"/>
                      <a:pt x="335" y="131"/>
                    </a:cubicBezTo>
                    <a:cubicBezTo>
                      <a:pt x="112" y="243"/>
                      <a:pt x="0" y="355"/>
                      <a:pt x="28" y="410"/>
                    </a:cubicBezTo>
                    <a:cubicBezTo>
                      <a:pt x="37" y="424"/>
                      <a:pt x="60" y="430"/>
                      <a:pt x="94" y="430"/>
                    </a:cubicBezTo>
                    <a:cubicBezTo>
                      <a:pt x="213" y="430"/>
                      <a:pt x="472" y="363"/>
                      <a:pt x="801" y="363"/>
                    </a:cubicBezTo>
                    <a:cubicBezTo>
                      <a:pt x="942" y="363"/>
                      <a:pt x="1095" y="376"/>
                      <a:pt x="1256" y="410"/>
                    </a:cubicBezTo>
                    <a:cubicBezTo>
                      <a:pt x="1814" y="537"/>
                      <a:pt x="2188" y="896"/>
                      <a:pt x="2314" y="896"/>
                    </a:cubicBezTo>
                    <a:cubicBezTo>
                      <a:pt x="2326" y="896"/>
                      <a:pt x="2336" y="892"/>
                      <a:pt x="2344" y="885"/>
                    </a:cubicBezTo>
                    <a:cubicBezTo>
                      <a:pt x="2400" y="885"/>
                      <a:pt x="2344" y="717"/>
                      <a:pt x="2176" y="522"/>
                    </a:cubicBezTo>
                    <a:cubicBezTo>
                      <a:pt x="1953" y="271"/>
                      <a:pt x="1674" y="104"/>
                      <a:pt x="1339" y="48"/>
                    </a:cubicBezTo>
                    <a:cubicBezTo>
                      <a:pt x="1214" y="16"/>
                      <a:pt x="1084" y="1"/>
                      <a:pt x="9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718;p42"/>
              <p:cNvSpPr/>
              <p:nvPr/>
            </p:nvSpPr>
            <p:spPr>
              <a:xfrm>
                <a:off x="4263350" y="1724225"/>
                <a:ext cx="32100" cy="29050"/>
              </a:xfrm>
              <a:custGeom>
                <a:avLst/>
                <a:gdLst/>
                <a:ahLst/>
                <a:cxnLst/>
                <a:rect l="l" t="t" r="r" b="b"/>
                <a:pathLst>
                  <a:path w="1284" h="1162" extrusionOk="0">
                    <a:moveTo>
                      <a:pt x="651" y="0"/>
                    </a:moveTo>
                    <a:cubicBezTo>
                      <a:pt x="358" y="0"/>
                      <a:pt x="106" y="208"/>
                      <a:pt x="56" y="483"/>
                    </a:cubicBezTo>
                    <a:cubicBezTo>
                      <a:pt x="0" y="818"/>
                      <a:pt x="224" y="1097"/>
                      <a:pt x="558" y="1153"/>
                    </a:cubicBezTo>
                    <a:cubicBezTo>
                      <a:pt x="590" y="1159"/>
                      <a:pt x="622" y="1161"/>
                      <a:pt x="654" y="1161"/>
                    </a:cubicBezTo>
                    <a:cubicBezTo>
                      <a:pt x="926" y="1161"/>
                      <a:pt x="1181" y="954"/>
                      <a:pt x="1256" y="679"/>
                    </a:cubicBezTo>
                    <a:cubicBezTo>
                      <a:pt x="1284" y="344"/>
                      <a:pt x="1060" y="65"/>
                      <a:pt x="754" y="9"/>
                    </a:cubicBezTo>
                    <a:cubicBezTo>
                      <a:pt x="719" y="3"/>
                      <a:pt x="684" y="0"/>
                      <a:pt x="65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719;p42"/>
              <p:cNvSpPr/>
              <p:nvPr/>
            </p:nvSpPr>
            <p:spPr>
              <a:xfrm>
                <a:off x="4253575" y="1709300"/>
                <a:ext cx="59325" cy="22400"/>
              </a:xfrm>
              <a:custGeom>
                <a:avLst/>
                <a:gdLst/>
                <a:ahLst/>
                <a:cxnLst/>
                <a:rect l="l" t="t" r="r" b="b"/>
                <a:pathLst>
                  <a:path w="2373" h="896" extrusionOk="0">
                    <a:moveTo>
                      <a:pt x="937" y="1"/>
                    </a:moveTo>
                    <a:cubicBezTo>
                      <a:pt x="730" y="1"/>
                      <a:pt x="527" y="44"/>
                      <a:pt x="336" y="132"/>
                    </a:cubicBezTo>
                    <a:cubicBezTo>
                      <a:pt x="84" y="243"/>
                      <a:pt x="1" y="355"/>
                      <a:pt x="1" y="411"/>
                    </a:cubicBezTo>
                    <a:cubicBezTo>
                      <a:pt x="10" y="425"/>
                      <a:pt x="33" y="430"/>
                      <a:pt x="66" y="430"/>
                    </a:cubicBezTo>
                    <a:cubicBezTo>
                      <a:pt x="185" y="430"/>
                      <a:pt x="445" y="364"/>
                      <a:pt x="774" y="364"/>
                    </a:cubicBezTo>
                    <a:cubicBezTo>
                      <a:pt x="914" y="364"/>
                      <a:pt x="1068" y="376"/>
                      <a:pt x="1228" y="411"/>
                    </a:cubicBezTo>
                    <a:cubicBezTo>
                      <a:pt x="1812" y="538"/>
                      <a:pt x="2165" y="896"/>
                      <a:pt x="2308" y="896"/>
                    </a:cubicBezTo>
                    <a:cubicBezTo>
                      <a:pt x="2322" y="896"/>
                      <a:pt x="2334" y="892"/>
                      <a:pt x="2344" y="885"/>
                    </a:cubicBezTo>
                    <a:cubicBezTo>
                      <a:pt x="2372" y="857"/>
                      <a:pt x="2344" y="718"/>
                      <a:pt x="2177" y="522"/>
                    </a:cubicBezTo>
                    <a:cubicBezTo>
                      <a:pt x="1954" y="271"/>
                      <a:pt x="1647" y="104"/>
                      <a:pt x="1312" y="48"/>
                    </a:cubicBezTo>
                    <a:cubicBezTo>
                      <a:pt x="1186" y="17"/>
                      <a:pt x="1061" y="1"/>
                      <a:pt x="9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720;p42"/>
              <p:cNvSpPr/>
              <p:nvPr/>
            </p:nvSpPr>
            <p:spPr>
              <a:xfrm>
                <a:off x="4344250" y="1727925"/>
                <a:ext cx="43975" cy="138825"/>
              </a:xfrm>
              <a:custGeom>
                <a:avLst/>
                <a:gdLst/>
                <a:ahLst/>
                <a:cxnLst/>
                <a:rect l="l" t="t" r="r" b="b"/>
                <a:pathLst>
                  <a:path w="1759" h="5553" extrusionOk="0">
                    <a:moveTo>
                      <a:pt x="839" y="0"/>
                    </a:moveTo>
                    <a:cubicBezTo>
                      <a:pt x="839" y="0"/>
                      <a:pt x="838" y="0"/>
                      <a:pt x="838" y="0"/>
                    </a:cubicBezTo>
                    <a:cubicBezTo>
                      <a:pt x="754" y="0"/>
                      <a:pt x="921" y="1535"/>
                      <a:pt x="1228" y="3432"/>
                    </a:cubicBezTo>
                    <a:cubicBezTo>
                      <a:pt x="1312" y="3906"/>
                      <a:pt x="1396" y="4353"/>
                      <a:pt x="1451" y="4771"/>
                    </a:cubicBezTo>
                    <a:cubicBezTo>
                      <a:pt x="1507" y="4911"/>
                      <a:pt x="1507" y="5106"/>
                      <a:pt x="1451" y="5273"/>
                    </a:cubicBezTo>
                    <a:cubicBezTo>
                      <a:pt x="1396" y="5357"/>
                      <a:pt x="1256" y="5357"/>
                      <a:pt x="1089" y="5357"/>
                    </a:cubicBezTo>
                    <a:cubicBezTo>
                      <a:pt x="876" y="5324"/>
                      <a:pt x="664" y="5311"/>
                      <a:pt x="451" y="5311"/>
                    </a:cubicBezTo>
                    <a:cubicBezTo>
                      <a:pt x="301" y="5311"/>
                      <a:pt x="151" y="5318"/>
                      <a:pt x="1" y="5329"/>
                    </a:cubicBezTo>
                    <a:cubicBezTo>
                      <a:pt x="363" y="5441"/>
                      <a:pt x="698" y="5524"/>
                      <a:pt x="1061" y="5552"/>
                    </a:cubicBezTo>
                    <a:lnTo>
                      <a:pt x="1340" y="5552"/>
                    </a:lnTo>
                    <a:cubicBezTo>
                      <a:pt x="1479" y="5552"/>
                      <a:pt x="1591" y="5469"/>
                      <a:pt x="1647" y="5385"/>
                    </a:cubicBezTo>
                    <a:cubicBezTo>
                      <a:pt x="1758" y="5162"/>
                      <a:pt x="1758" y="4939"/>
                      <a:pt x="1702" y="4715"/>
                    </a:cubicBezTo>
                    <a:cubicBezTo>
                      <a:pt x="1647" y="4297"/>
                      <a:pt x="1563" y="3851"/>
                      <a:pt x="1507" y="3404"/>
                    </a:cubicBezTo>
                    <a:cubicBezTo>
                      <a:pt x="1203" y="1524"/>
                      <a:pt x="899" y="0"/>
                      <a:pt x="8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721;p42"/>
              <p:cNvSpPr/>
              <p:nvPr/>
            </p:nvSpPr>
            <p:spPr>
              <a:xfrm>
                <a:off x="4171275" y="1977625"/>
                <a:ext cx="145100" cy="99750"/>
              </a:xfrm>
              <a:custGeom>
                <a:avLst/>
                <a:gdLst/>
                <a:ahLst/>
                <a:cxnLst/>
                <a:rect l="l" t="t" r="r" b="b"/>
                <a:pathLst>
                  <a:path w="5804" h="3990" extrusionOk="0">
                    <a:moveTo>
                      <a:pt x="1" y="0"/>
                    </a:moveTo>
                    <a:cubicBezTo>
                      <a:pt x="1" y="1"/>
                      <a:pt x="838" y="3460"/>
                      <a:pt x="5525" y="3990"/>
                    </a:cubicBezTo>
                    <a:lnTo>
                      <a:pt x="5804" y="2930"/>
                    </a:lnTo>
                    <a:cubicBezTo>
                      <a:pt x="3655" y="2511"/>
                      <a:pt x="1647" y="1507"/>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722;p42"/>
              <p:cNvSpPr/>
              <p:nvPr/>
            </p:nvSpPr>
            <p:spPr>
              <a:xfrm>
                <a:off x="4289850" y="1862450"/>
                <a:ext cx="48150" cy="53725"/>
              </a:xfrm>
              <a:custGeom>
                <a:avLst/>
                <a:gdLst/>
                <a:ahLst/>
                <a:cxnLst/>
                <a:rect l="l" t="t" r="r" b="b"/>
                <a:pathLst>
                  <a:path w="1926" h="2149" extrusionOk="0">
                    <a:moveTo>
                      <a:pt x="216" y="1"/>
                    </a:moveTo>
                    <a:cubicBezTo>
                      <a:pt x="180" y="1"/>
                      <a:pt x="82" y="164"/>
                      <a:pt x="56" y="422"/>
                    </a:cubicBezTo>
                    <a:cubicBezTo>
                      <a:pt x="0" y="813"/>
                      <a:pt x="140" y="1204"/>
                      <a:pt x="363" y="1511"/>
                    </a:cubicBezTo>
                    <a:cubicBezTo>
                      <a:pt x="642" y="1845"/>
                      <a:pt x="1005" y="2068"/>
                      <a:pt x="1395" y="2124"/>
                    </a:cubicBezTo>
                    <a:cubicBezTo>
                      <a:pt x="1491" y="2142"/>
                      <a:pt x="1575" y="2148"/>
                      <a:pt x="1646" y="2148"/>
                    </a:cubicBezTo>
                    <a:cubicBezTo>
                      <a:pt x="1805" y="2148"/>
                      <a:pt x="1898" y="2116"/>
                      <a:pt x="1898" y="2096"/>
                    </a:cubicBezTo>
                    <a:cubicBezTo>
                      <a:pt x="1926" y="2013"/>
                      <a:pt x="1172" y="1929"/>
                      <a:pt x="698" y="1315"/>
                    </a:cubicBezTo>
                    <a:cubicBezTo>
                      <a:pt x="196" y="701"/>
                      <a:pt x="335" y="4"/>
                      <a:pt x="224" y="4"/>
                    </a:cubicBezTo>
                    <a:cubicBezTo>
                      <a:pt x="222" y="2"/>
                      <a:pt x="219" y="1"/>
                      <a:pt x="21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723;p42"/>
              <p:cNvSpPr/>
              <p:nvPr/>
            </p:nvSpPr>
            <p:spPr>
              <a:xfrm>
                <a:off x="4254275" y="1650625"/>
                <a:ext cx="75350" cy="21350"/>
              </a:xfrm>
              <a:custGeom>
                <a:avLst/>
                <a:gdLst/>
                <a:ahLst/>
                <a:cxnLst/>
                <a:rect l="l" t="t" r="r" b="b"/>
                <a:pathLst>
                  <a:path w="3014" h="854" extrusionOk="0">
                    <a:moveTo>
                      <a:pt x="1303" y="0"/>
                    </a:moveTo>
                    <a:cubicBezTo>
                      <a:pt x="1003" y="0"/>
                      <a:pt x="702" y="54"/>
                      <a:pt x="419" y="163"/>
                    </a:cubicBezTo>
                    <a:cubicBezTo>
                      <a:pt x="140" y="303"/>
                      <a:pt x="1" y="414"/>
                      <a:pt x="29" y="498"/>
                    </a:cubicBezTo>
                    <a:cubicBezTo>
                      <a:pt x="112" y="665"/>
                      <a:pt x="726" y="609"/>
                      <a:pt x="1507" y="665"/>
                    </a:cubicBezTo>
                    <a:cubicBezTo>
                      <a:pt x="2072" y="728"/>
                      <a:pt x="2559" y="854"/>
                      <a:pt x="2802" y="854"/>
                    </a:cubicBezTo>
                    <a:cubicBezTo>
                      <a:pt x="2883" y="854"/>
                      <a:pt x="2937" y="840"/>
                      <a:pt x="2958" y="805"/>
                    </a:cubicBezTo>
                    <a:cubicBezTo>
                      <a:pt x="3014" y="721"/>
                      <a:pt x="2902" y="554"/>
                      <a:pt x="2651" y="386"/>
                    </a:cubicBezTo>
                    <a:cubicBezTo>
                      <a:pt x="2243" y="131"/>
                      <a:pt x="1773" y="0"/>
                      <a:pt x="13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724;p42"/>
              <p:cNvSpPr/>
              <p:nvPr/>
            </p:nvSpPr>
            <p:spPr>
              <a:xfrm>
                <a:off x="4417475" y="1691125"/>
                <a:ext cx="55825" cy="23625"/>
              </a:xfrm>
              <a:custGeom>
                <a:avLst/>
                <a:gdLst/>
                <a:ahLst/>
                <a:cxnLst/>
                <a:rect l="l" t="t" r="r" b="b"/>
                <a:pathLst>
                  <a:path w="2233" h="945" extrusionOk="0">
                    <a:moveTo>
                      <a:pt x="893" y="1"/>
                    </a:moveTo>
                    <a:cubicBezTo>
                      <a:pt x="707" y="1"/>
                      <a:pt x="522" y="38"/>
                      <a:pt x="336" y="105"/>
                    </a:cubicBezTo>
                    <a:cubicBezTo>
                      <a:pt x="113" y="189"/>
                      <a:pt x="1" y="329"/>
                      <a:pt x="57" y="412"/>
                    </a:cubicBezTo>
                    <a:cubicBezTo>
                      <a:pt x="113" y="580"/>
                      <a:pt x="559" y="552"/>
                      <a:pt x="1089" y="691"/>
                    </a:cubicBezTo>
                    <a:cubicBezTo>
                      <a:pt x="1518" y="782"/>
                      <a:pt x="1855" y="945"/>
                      <a:pt x="2043" y="945"/>
                    </a:cubicBezTo>
                    <a:cubicBezTo>
                      <a:pt x="2087" y="945"/>
                      <a:pt x="2123" y="936"/>
                      <a:pt x="2149" y="914"/>
                    </a:cubicBezTo>
                    <a:cubicBezTo>
                      <a:pt x="2233" y="859"/>
                      <a:pt x="2205" y="691"/>
                      <a:pt x="2038" y="496"/>
                    </a:cubicBezTo>
                    <a:cubicBezTo>
                      <a:pt x="1842" y="273"/>
                      <a:pt x="1563" y="105"/>
                      <a:pt x="1256" y="50"/>
                    </a:cubicBezTo>
                    <a:cubicBezTo>
                      <a:pt x="1135" y="17"/>
                      <a:pt x="1014" y="1"/>
                      <a:pt x="8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725;p42"/>
              <p:cNvSpPr/>
              <p:nvPr/>
            </p:nvSpPr>
            <p:spPr>
              <a:xfrm>
                <a:off x="4084100" y="1531225"/>
                <a:ext cx="441525" cy="210025"/>
              </a:xfrm>
              <a:custGeom>
                <a:avLst/>
                <a:gdLst/>
                <a:ahLst/>
                <a:cxnLst/>
                <a:rect l="l" t="t" r="r" b="b"/>
                <a:pathLst>
                  <a:path w="17661" h="8401" extrusionOk="0">
                    <a:moveTo>
                      <a:pt x="1897" y="1"/>
                    </a:moveTo>
                    <a:cubicBezTo>
                      <a:pt x="1897" y="1"/>
                      <a:pt x="0" y="7952"/>
                      <a:pt x="1563" y="8371"/>
                    </a:cubicBezTo>
                    <a:cubicBezTo>
                      <a:pt x="1641" y="8391"/>
                      <a:pt x="1717" y="8401"/>
                      <a:pt x="1790" y="8401"/>
                    </a:cubicBezTo>
                    <a:cubicBezTo>
                      <a:pt x="3206" y="8401"/>
                      <a:pt x="3711" y="4744"/>
                      <a:pt x="3711" y="4744"/>
                    </a:cubicBezTo>
                    <a:cubicBezTo>
                      <a:pt x="5859" y="4493"/>
                      <a:pt x="6333" y="2400"/>
                      <a:pt x="6919" y="2065"/>
                    </a:cubicBezTo>
                    <a:cubicBezTo>
                      <a:pt x="6997" y="2025"/>
                      <a:pt x="7106" y="2005"/>
                      <a:pt x="7240" y="2005"/>
                    </a:cubicBezTo>
                    <a:cubicBezTo>
                      <a:pt x="8113" y="2005"/>
                      <a:pt x="10069" y="2837"/>
                      <a:pt x="11690" y="4046"/>
                    </a:cubicBezTo>
                    <a:cubicBezTo>
                      <a:pt x="13370" y="5282"/>
                      <a:pt x="14963" y="5535"/>
                      <a:pt x="15986" y="5535"/>
                    </a:cubicBezTo>
                    <a:cubicBezTo>
                      <a:pt x="16695" y="5535"/>
                      <a:pt x="17130" y="5413"/>
                      <a:pt x="17130" y="5413"/>
                    </a:cubicBezTo>
                    <a:lnTo>
                      <a:pt x="17660" y="3265"/>
                    </a:lnTo>
                    <a:lnTo>
                      <a:pt x="14703" y="1870"/>
                    </a:lnTo>
                    <a:lnTo>
                      <a:pt x="10769" y="615"/>
                    </a:lnTo>
                    <a:lnTo>
                      <a:pt x="6333" y="670"/>
                    </a:lnTo>
                    <a:lnTo>
                      <a:pt x="189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726;p42"/>
              <p:cNvSpPr/>
              <p:nvPr/>
            </p:nvSpPr>
            <p:spPr>
              <a:xfrm>
                <a:off x="4135000" y="1500050"/>
                <a:ext cx="33525" cy="21450"/>
              </a:xfrm>
              <a:custGeom>
                <a:avLst/>
                <a:gdLst/>
                <a:ahLst/>
                <a:cxnLst/>
                <a:rect l="l" t="t" r="r" b="b"/>
                <a:pathLst>
                  <a:path w="1341" h="858" extrusionOk="0">
                    <a:moveTo>
                      <a:pt x="186" y="1"/>
                    </a:moveTo>
                    <a:cubicBezTo>
                      <a:pt x="72" y="1"/>
                      <a:pt x="1" y="24"/>
                      <a:pt x="1" y="48"/>
                    </a:cubicBezTo>
                    <a:cubicBezTo>
                      <a:pt x="1" y="132"/>
                      <a:pt x="336" y="188"/>
                      <a:pt x="670" y="383"/>
                    </a:cubicBezTo>
                    <a:cubicBezTo>
                      <a:pt x="1005" y="606"/>
                      <a:pt x="1201" y="857"/>
                      <a:pt x="1284" y="857"/>
                    </a:cubicBezTo>
                    <a:cubicBezTo>
                      <a:pt x="1340" y="829"/>
                      <a:pt x="1201" y="439"/>
                      <a:pt x="810" y="188"/>
                    </a:cubicBezTo>
                    <a:cubicBezTo>
                      <a:pt x="570" y="44"/>
                      <a:pt x="339"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727;p42"/>
              <p:cNvSpPr/>
              <p:nvPr/>
            </p:nvSpPr>
            <p:spPr>
              <a:xfrm>
                <a:off x="4165750" y="1474700"/>
                <a:ext cx="11125" cy="51700"/>
              </a:xfrm>
              <a:custGeom>
                <a:avLst/>
                <a:gdLst/>
                <a:ahLst/>
                <a:cxnLst/>
                <a:rect l="l" t="t" r="r" b="b"/>
                <a:pathLst>
                  <a:path w="445" h="2068" extrusionOk="0">
                    <a:moveTo>
                      <a:pt x="355" y="1"/>
                    </a:moveTo>
                    <a:cubicBezTo>
                      <a:pt x="291" y="1"/>
                      <a:pt x="81" y="413"/>
                      <a:pt x="54" y="1034"/>
                    </a:cubicBezTo>
                    <a:cubicBezTo>
                      <a:pt x="0" y="1656"/>
                      <a:pt x="260" y="2068"/>
                      <a:pt x="327" y="2068"/>
                    </a:cubicBezTo>
                    <a:cubicBezTo>
                      <a:pt x="330" y="2068"/>
                      <a:pt x="332" y="2067"/>
                      <a:pt x="333" y="2067"/>
                    </a:cubicBezTo>
                    <a:cubicBezTo>
                      <a:pt x="417" y="2039"/>
                      <a:pt x="250" y="1620"/>
                      <a:pt x="277" y="1062"/>
                    </a:cubicBezTo>
                    <a:cubicBezTo>
                      <a:pt x="333" y="476"/>
                      <a:pt x="445" y="30"/>
                      <a:pt x="361" y="2"/>
                    </a:cubicBezTo>
                    <a:cubicBezTo>
                      <a:pt x="359" y="1"/>
                      <a:pt x="357" y="1"/>
                      <a:pt x="3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728;p42"/>
              <p:cNvSpPr/>
              <p:nvPr/>
            </p:nvSpPr>
            <p:spPr>
              <a:xfrm>
                <a:off x="4045725" y="1689350"/>
                <a:ext cx="88625" cy="106800"/>
              </a:xfrm>
              <a:custGeom>
                <a:avLst/>
                <a:gdLst/>
                <a:ahLst/>
                <a:cxnLst/>
                <a:rect l="l" t="t" r="r" b="b"/>
                <a:pathLst>
                  <a:path w="3545" h="4272" extrusionOk="0">
                    <a:moveTo>
                      <a:pt x="2142" y="0"/>
                    </a:moveTo>
                    <a:cubicBezTo>
                      <a:pt x="1484" y="0"/>
                      <a:pt x="784" y="341"/>
                      <a:pt x="503" y="1627"/>
                    </a:cubicBezTo>
                    <a:cubicBezTo>
                      <a:pt x="1" y="3923"/>
                      <a:pt x="1979" y="4271"/>
                      <a:pt x="2572" y="4271"/>
                    </a:cubicBezTo>
                    <a:cubicBezTo>
                      <a:pt x="2671" y="4271"/>
                      <a:pt x="2731" y="4262"/>
                      <a:pt x="2735" y="4250"/>
                    </a:cubicBezTo>
                    <a:cubicBezTo>
                      <a:pt x="2763" y="4166"/>
                      <a:pt x="3544" y="427"/>
                      <a:pt x="3544" y="427"/>
                    </a:cubicBezTo>
                    <a:cubicBezTo>
                      <a:pt x="3515" y="398"/>
                      <a:pt x="2853" y="0"/>
                      <a:pt x="21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729;p42"/>
              <p:cNvSpPr/>
              <p:nvPr/>
            </p:nvSpPr>
            <p:spPr>
              <a:xfrm>
                <a:off x="4072250" y="1710400"/>
                <a:ext cx="32800" cy="58975"/>
              </a:xfrm>
              <a:custGeom>
                <a:avLst/>
                <a:gdLst/>
                <a:ahLst/>
                <a:cxnLst/>
                <a:rect l="l" t="t" r="r" b="b"/>
                <a:pathLst>
                  <a:path w="1312" h="2359" extrusionOk="0">
                    <a:moveTo>
                      <a:pt x="940" y="0"/>
                    </a:moveTo>
                    <a:cubicBezTo>
                      <a:pt x="716" y="0"/>
                      <a:pt x="521" y="132"/>
                      <a:pt x="418" y="311"/>
                    </a:cubicBezTo>
                    <a:cubicBezTo>
                      <a:pt x="251" y="506"/>
                      <a:pt x="140" y="729"/>
                      <a:pt x="84" y="1008"/>
                    </a:cubicBezTo>
                    <a:cubicBezTo>
                      <a:pt x="0" y="1538"/>
                      <a:pt x="167" y="2096"/>
                      <a:pt x="530" y="2292"/>
                    </a:cubicBezTo>
                    <a:cubicBezTo>
                      <a:pt x="607" y="2338"/>
                      <a:pt x="684" y="2358"/>
                      <a:pt x="765" y="2358"/>
                    </a:cubicBezTo>
                    <a:cubicBezTo>
                      <a:pt x="832" y="2358"/>
                      <a:pt x="901" y="2345"/>
                      <a:pt x="976" y="2320"/>
                    </a:cubicBezTo>
                    <a:cubicBezTo>
                      <a:pt x="1060" y="2292"/>
                      <a:pt x="1088" y="2236"/>
                      <a:pt x="1088" y="2236"/>
                    </a:cubicBezTo>
                    <a:lnTo>
                      <a:pt x="1088" y="2236"/>
                    </a:lnTo>
                    <a:cubicBezTo>
                      <a:pt x="1088" y="2236"/>
                      <a:pt x="1032" y="2236"/>
                      <a:pt x="949" y="2264"/>
                    </a:cubicBezTo>
                    <a:cubicBezTo>
                      <a:pt x="911" y="2271"/>
                      <a:pt x="876" y="2275"/>
                      <a:pt x="842" y="2275"/>
                    </a:cubicBezTo>
                    <a:cubicBezTo>
                      <a:pt x="749" y="2275"/>
                      <a:pt x="668" y="2249"/>
                      <a:pt x="586" y="2208"/>
                    </a:cubicBezTo>
                    <a:cubicBezTo>
                      <a:pt x="335" y="2041"/>
                      <a:pt x="195" y="1538"/>
                      <a:pt x="279" y="1036"/>
                    </a:cubicBezTo>
                    <a:cubicBezTo>
                      <a:pt x="335" y="813"/>
                      <a:pt x="418" y="590"/>
                      <a:pt x="558" y="422"/>
                    </a:cubicBezTo>
                    <a:cubicBezTo>
                      <a:pt x="642" y="255"/>
                      <a:pt x="809" y="143"/>
                      <a:pt x="976" y="116"/>
                    </a:cubicBezTo>
                    <a:cubicBezTo>
                      <a:pt x="1116" y="116"/>
                      <a:pt x="1200" y="199"/>
                      <a:pt x="1228" y="311"/>
                    </a:cubicBezTo>
                    <a:cubicBezTo>
                      <a:pt x="1255" y="395"/>
                      <a:pt x="1228" y="450"/>
                      <a:pt x="1228" y="450"/>
                    </a:cubicBezTo>
                    <a:cubicBezTo>
                      <a:pt x="1228" y="450"/>
                      <a:pt x="1311" y="422"/>
                      <a:pt x="1311" y="311"/>
                    </a:cubicBezTo>
                    <a:cubicBezTo>
                      <a:pt x="1311" y="227"/>
                      <a:pt x="1283" y="171"/>
                      <a:pt x="1228" y="116"/>
                    </a:cubicBezTo>
                    <a:cubicBezTo>
                      <a:pt x="1172" y="32"/>
                      <a:pt x="1088" y="4"/>
                      <a:pt x="1004" y="4"/>
                    </a:cubicBezTo>
                    <a:cubicBezTo>
                      <a:pt x="983" y="2"/>
                      <a:pt x="962" y="0"/>
                      <a:pt x="9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730;p42"/>
              <p:cNvSpPr/>
              <p:nvPr/>
            </p:nvSpPr>
            <p:spPr>
              <a:xfrm>
                <a:off x="4209650" y="1665100"/>
                <a:ext cx="146475" cy="147250"/>
              </a:xfrm>
              <a:custGeom>
                <a:avLst/>
                <a:gdLst/>
                <a:ahLst/>
                <a:cxnLst/>
                <a:rect l="l" t="t" r="r" b="b"/>
                <a:pathLst>
                  <a:path w="5859" h="5890" extrusionOk="0">
                    <a:moveTo>
                      <a:pt x="2971" y="0"/>
                    </a:moveTo>
                    <a:cubicBezTo>
                      <a:pt x="2638" y="0"/>
                      <a:pt x="2303" y="56"/>
                      <a:pt x="1981" y="170"/>
                    </a:cubicBezTo>
                    <a:cubicBezTo>
                      <a:pt x="1423" y="365"/>
                      <a:pt x="949" y="728"/>
                      <a:pt x="586" y="1202"/>
                    </a:cubicBezTo>
                    <a:cubicBezTo>
                      <a:pt x="223" y="1704"/>
                      <a:pt x="0" y="2318"/>
                      <a:pt x="0" y="2932"/>
                    </a:cubicBezTo>
                    <a:cubicBezTo>
                      <a:pt x="0" y="3574"/>
                      <a:pt x="223" y="4187"/>
                      <a:pt x="586" y="4690"/>
                    </a:cubicBezTo>
                    <a:cubicBezTo>
                      <a:pt x="1161" y="5478"/>
                      <a:pt x="2055" y="5889"/>
                      <a:pt x="2960" y="5889"/>
                    </a:cubicBezTo>
                    <a:cubicBezTo>
                      <a:pt x="3593" y="5889"/>
                      <a:pt x="4232" y="5689"/>
                      <a:pt x="4771" y="5275"/>
                    </a:cubicBezTo>
                    <a:cubicBezTo>
                      <a:pt x="5301" y="4857"/>
                      <a:pt x="5664" y="4271"/>
                      <a:pt x="5803" y="3629"/>
                    </a:cubicBezTo>
                    <a:cubicBezTo>
                      <a:pt x="5831" y="3462"/>
                      <a:pt x="5859" y="3295"/>
                      <a:pt x="5859" y="3099"/>
                    </a:cubicBezTo>
                    <a:cubicBezTo>
                      <a:pt x="5859" y="3044"/>
                      <a:pt x="5859" y="2988"/>
                      <a:pt x="5831" y="2932"/>
                    </a:cubicBezTo>
                    <a:cubicBezTo>
                      <a:pt x="5803" y="2932"/>
                      <a:pt x="5803" y="3183"/>
                      <a:pt x="5691" y="3602"/>
                    </a:cubicBezTo>
                    <a:cubicBezTo>
                      <a:pt x="5524" y="4215"/>
                      <a:pt x="5161" y="4745"/>
                      <a:pt x="4631" y="5108"/>
                    </a:cubicBezTo>
                    <a:cubicBezTo>
                      <a:pt x="4131" y="5484"/>
                      <a:pt x="3571" y="5653"/>
                      <a:pt x="3024" y="5653"/>
                    </a:cubicBezTo>
                    <a:cubicBezTo>
                      <a:pt x="1622" y="5653"/>
                      <a:pt x="307" y="4538"/>
                      <a:pt x="307" y="2932"/>
                    </a:cubicBezTo>
                    <a:cubicBezTo>
                      <a:pt x="307" y="1326"/>
                      <a:pt x="1622" y="211"/>
                      <a:pt x="3024" y="211"/>
                    </a:cubicBezTo>
                    <a:cubicBezTo>
                      <a:pt x="3571" y="211"/>
                      <a:pt x="4131" y="380"/>
                      <a:pt x="4631" y="756"/>
                    </a:cubicBezTo>
                    <a:cubicBezTo>
                      <a:pt x="5134" y="1118"/>
                      <a:pt x="5524" y="1649"/>
                      <a:pt x="5691" y="2234"/>
                    </a:cubicBezTo>
                    <a:cubicBezTo>
                      <a:pt x="5803" y="2681"/>
                      <a:pt x="5803" y="2932"/>
                      <a:pt x="5831" y="2932"/>
                    </a:cubicBezTo>
                    <a:cubicBezTo>
                      <a:pt x="5859" y="2876"/>
                      <a:pt x="5859" y="2820"/>
                      <a:pt x="5859" y="2765"/>
                    </a:cubicBezTo>
                    <a:cubicBezTo>
                      <a:pt x="5859" y="2597"/>
                      <a:pt x="5831" y="2430"/>
                      <a:pt x="5803" y="2262"/>
                    </a:cubicBezTo>
                    <a:cubicBezTo>
                      <a:pt x="5664" y="1593"/>
                      <a:pt x="5301" y="1035"/>
                      <a:pt x="4771" y="616"/>
                    </a:cubicBezTo>
                    <a:cubicBezTo>
                      <a:pt x="4255" y="211"/>
                      <a:pt x="3618" y="0"/>
                      <a:pt x="297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731;p42"/>
              <p:cNvSpPr/>
              <p:nvPr/>
            </p:nvSpPr>
            <p:spPr>
              <a:xfrm>
                <a:off x="4375650" y="1695150"/>
                <a:ext cx="151375" cy="147875"/>
              </a:xfrm>
              <a:custGeom>
                <a:avLst/>
                <a:gdLst/>
                <a:ahLst/>
                <a:cxnLst/>
                <a:rect l="l" t="t" r="r" b="b"/>
                <a:pathLst>
                  <a:path w="6055" h="5915" extrusionOk="0">
                    <a:moveTo>
                      <a:pt x="3214" y="237"/>
                    </a:moveTo>
                    <a:cubicBezTo>
                      <a:pt x="3764" y="237"/>
                      <a:pt x="4326" y="406"/>
                      <a:pt x="4827" y="781"/>
                    </a:cubicBezTo>
                    <a:cubicBezTo>
                      <a:pt x="5329" y="1144"/>
                      <a:pt x="5691" y="1674"/>
                      <a:pt x="5887" y="2288"/>
                    </a:cubicBezTo>
                    <a:cubicBezTo>
                      <a:pt x="5981" y="2664"/>
                      <a:pt x="5996" y="2901"/>
                      <a:pt x="6015" y="2967"/>
                    </a:cubicBezTo>
                    <a:lnTo>
                      <a:pt x="6015" y="2967"/>
                    </a:lnTo>
                    <a:cubicBezTo>
                      <a:pt x="5996" y="3022"/>
                      <a:pt x="5981" y="3275"/>
                      <a:pt x="5887" y="3627"/>
                    </a:cubicBezTo>
                    <a:cubicBezTo>
                      <a:pt x="5691" y="4241"/>
                      <a:pt x="5329" y="4771"/>
                      <a:pt x="4827" y="5134"/>
                    </a:cubicBezTo>
                    <a:cubicBezTo>
                      <a:pt x="4326" y="5509"/>
                      <a:pt x="3764" y="5678"/>
                      <a:pt x="3214" y="5678"/>
                    </a:cubicBezTo>
                    <a:cubicBezTo>
                      <a:pt x="1803" y="5678"/>
                      <a:pt x="474" y="4564"/>
                      <a:pt x="474" y="2957"/>
                    </a:cubicBezTo>
                    <a:cubicBezTo>
                      <a:pt x="474" y="1351"/>
                      <a:pt x="1803" y="237"/>
                      <a:pt x="3214" y="237"/>
                    </a:cubicBezTo>
                    <a:close/>
                    <a:moveTo>
                      <a:pt x="3156" y="0"/>
                    </a:moveTo>
                    <a:cubicBezTo>
                      <a:pt x="2250" y="0"/>
                      <a:pt x="1356" y="411"/>
                      <a:pt x="781" y="1200"/>
                    </a:cubicBezTo>
                    <a:cubicBezTo>
                      <a:pt x="0" y="2232"/>
                      <a:pt x="0" y="3683"/>
                      <a:pt x="781" y="4715"/>
                    </a:cubicBezTo>
                    <a:cubicBezTo>
                      <a:pt x="1356" y="5504"/>
                      <a:pt x="2250" y="5915"/>
                      <a:pt x="3156" y="5915"/>
                    </a:cubicBezTo>
                    <a:cubicBezTo>
                      <a:pt x="3788" y="5915"/>
                      <a:pt x="4427" y="5714"/>
                      <a:pt x="4966" y="5301"/>
                    </a:cubicBezTo>
                    <a:cubicBezTo>
                      <a:pt x="5468" y="4883"/>
                      <a:pt x="5831" y="4325"/>
                      <a:pt x="5970" y="3655"/>
                    </a:cubicBezTo>
                    <a:cubicBezTo>
                      <a:pt x="6026" y="3488"/>
                      <a:pt x="6026" y="3320"/>
                      <a:pt x="6026" y="3153"/>
                    </a:cubicBezTo>
                    <a:cubicBezTo>
                      <a:pt x="6026" y="3013"/>
                      <a:pt x="6054" y="2985"/>
                      <a:pt x="6026" y="2957"/>
                    </a:cubicBezTo>
                    <a:cubicBezTo>
                      <a:pt x="6026" y="2922"/>
                      <a:pt x="6026" y="2854"/>
                      <a:pt x="6026" y="2762"/>
                    </a:cubicBezTo>
                    <a:cubicBezTo>
                      <a:pt x="6026" y="2595"/>
                      <a:pt x="6026" y="2427"/>
                      <a:pt x="5970" y="2260"/>
                    </a:cubicBezTo>
                    <a:cubicBezTo>
                      <a:pt x="5831" y="1618"/>
                      <a:pt x="5468" y="1032"/>
                      <a:pt x="4966" y="614"/>
                    </a:cubicBezTo>
                    <a:cubicBezTo>
                      <a:pt x="4427" y="201"/>
                      <a:pt x="3788" y="0"/>
                      <a:pt x="315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732;p42"/>
              <p:cNvSpPr/>
              <p:nvPr/>
            </p:nvSpPr>
            <p:spPr>
              <a:xfrm>
                <a:off x="4136400" y="1695850"/>
                <a:ext cx="85125" cy="7000"/>
              </a:xfrm>
              <a:custGeom>
                <a:avLst/>
                <a:gdLst/>
                <a:ahLst/>
                <a:cxnLst/>
                <a:rect l="l" t="t" r="r" b="b"/>
                <a:pathLst>
                  <a:path w="3405" h="280" extrusionOk="0">
                    <a:moveTo>
                      <a:pt x="1703" y="0"/>
                    </a:moveTo>
                    <a:cubicBezTo>
                      <a:pt x="754" y="0"/>
                      <a:pt x="1" y="84"/>
                      <a:pt x="1" y="167"/>
                    </a:cubicBezTo>
                    <a:cubicBezTo>
                      <a:pt x="1" y="223"/>
                      <a:pt x="754" y="279"/>
                      <a:pt x="1703" y="279"/>
                    </a:cubicBezTo>
                    <a:cubicBezTo>
                      <a:pt x="2651" y="279"/>
                      <a:pt x="3404" y="223"/>
                      <a:pt x="3404" y="140"/>
                    </a:cubicBezTo>
                    <a:cubicBezTo>
                      <a:pt x="3404" y="56"/>
                      <a:pt x="2651" y="0"/>
                      <a:pt x="170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733;p42"/>
              <p:cNvSpPr/>
              <p:nvPr/>
            </p:nvSpPr>
            <p:spPr>
              <a:xfrm>
                <a:off x="4353325" y="1740675"/>
                <a:ext cx="31400" cy="15225"/>
              </a:xfrm>
              <a:custGeom>
                <a:avLst/>
                <a:gdLst/>
                <a:ahLst/>
                <a:cxnLst/>
                <a:rect l="l" t="t" r="r" b="b"/>
                <a:pathLst>
                  <a:path w="1256" h="609" extrusionOk="0">
                    <a:moveTo>
                      <a:pt x="541" y="0"/>
                    </a:moveTo>
                    <a:cubicBezTo>
                      <a:pt x="424" y="0"/>
                      <a:pt x="306" y="25"/>
                      <a:pt x="196" y="76"/>
                    </a:cubicBezTo>
                    <a:cubicBezTo>
                      <a:pt x="84" y="160"/>
                      <a:pt x="0" y="216"/>
                      <a:pt x="56" y="272"/>
                    </a:cubicBezTo>
                    <a:cubicBezTo>
                      <a:pt x="62" y="284"/>
                      <a:pt x="80" y="288"/>
                      <a:pt x="108" y="288"/>
                    </a:cubicBezTo>
                    <a:cubicBezTo>
                      <a:pt x="170" y="288"/>
                      <a:pt x="279" y="267"/>
                      <a:pt x="411" y="267"/>
                    </a:cubicBezTo>
                    <a:cubicBezTo>
                      <a:pt x="491" y="267"/>
                      <a:pt x="579" y="275"/>
                      <a:pt x="670" y="300"/>
                    </a:cubicBezTo>
                    <a:cubicBezTo>
                      <a:pt x="987" y="379"/>
                      <a:pt x="1154" y="609"/>
                      <a:pt x="1218" y="609"/>
                    </a:cubicBezTo>
                    <a:cubicBezTo>
                      <a:pt x="1222" y="609"/>
                      <a:pt x="1225" y="608"/>
                      <a:pt x="1228" y="606"/>
                    </a:cubicBezTo>
                    <a:cubicBezTo>
                      <a:pt x="1256" y="606"/>
                      <a:pt x="1256" y="495"/>
                      <a:pt x="1200" y="383"/>
                    </a:cubicBezTo>
                    <a:cubicBezTo>
                      <a:pt x="1064" y="131"/>
                      <a:pt x="807" y="0"/>
                      <a:pt x="5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734;p42"/>
              <p:cNvSpPr/>
              <p:nvPr/>
            </p:nvSpPr>
            <p:spPr>
              <a:xfrm>
                <a:off x="4227075" y="2569775"/>
                <a:ext cx="1021125" cy="613800"/>
              </a:xfrm>
              <a:custGeom>
                <a:avLst/>
                <a:gdLst/>
                <a:ahLst/>
                <a:cxnLst/>
                <a:rect l="l" t="t" r="r" b="b"/>
                <a:pathLst>
                  <a:path w="40845" h="24552" extrusionOk="0">
                    <a:moveTo>
                      <a:pt x="39506" y="1"/>
                    </a:moveTo>
                    <a:lnTo>
                      <a:pt x="25082" y="23073"/>
                    </a:lnTo>
                    <a:lnTo>
                      <a:pt x="1" y="22571"/>
                    </a:lnTo>
                    <a:lnTo>
                      <a:pt x="1" y="24329"/>
                    </a:lnTo>
                    <a:lnTo>
                      <a:pt x="26058" y="24552"/>
                    </a:lnTo>
                    <a:lnTo>
                      <a:pt x="40845" y="949"/>
                    </a:lnTo>
                    <a:lnTo>
                      <a:pt x="39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735;p42"/>
              <p:cNvSpPr/>
              <p:nvPr/>
            </p:nvSpPr>
            <p:spPr>
              <a:xfrm>
                <a:off x="4482350" y="2956875"/>
                <a:ext cx="209975" cy="172475"/>
              </a:xfrm>
              <a:custGeom>
                <a:avLst/>
                <a:gdLst/>
                <a:ahLst/>
                <a:cxnLst/>
                <a:rect l="l" t="t" r="r" b="b"/>
                <a:pathLst>
                  <a:path w="8399" h="6899" extrusionOk="0">
                    <a:moveTo>
                      <a:pt x="1898" y="1"/>
                    </a:moveTo>
                    <a:lnTo>
                      <a:pt x="1" y="5441"/>
                    </a:lnTo>
                    <a:lnTo>
                      <a:pt x="4660" y="6613"/>
                    </a:lnTo>
                    <a:cubicBezTo>
                      <a:pt x="4770" y="6640"/>
                      <a:pt x="4880" y="6653"/>
                      <a:pt x="4988" y="6653"/>
                    </a:cubicBezTo>
                    <a:cubicBezTo>
                      <a:pt x="5538" y="6653"/>
                      <a:pt x="6040" y="6312"/>
                      <a:pt x="6250" y="5776"/>
                    </a:cubicBezTo>
                    <a:lnTo>
                      <a:pt x="6864" y="4185"/>
                    </a:lnTo>
                    <a:cubicBezTo>
                      <a:pt x="7003" y="4967"/>
                      <a:pt x="7226" y="5748"/>
                      <a:pt x="7478" y="6501"/>
                    </a:cubicBezTo>
                    <a:cubicBezTo>
                      <a:pt x="7632" y="6743"/>
                      <a:pt x="7890" y="6898"/>
                      <a:pt x="8170" y="6898"/>
                    </a:cubicBezTo>
                    <a:cubicBezTo>
                      <a:pt x="8245" y="6898"/>
                      <a:pt x="8322" y="6887"/>
                      <a:pt x="8398" y="6864"/>
                    </a:cubicBezTo>
                    <a:lnTo>
                      <a:pt x="8398" y="3014"/>
                    </a:lnTo>
                    <a:lnTo>
                      <a:pt x="7143" y="1144"/>
                    </a:lnTo>
                    <a:lnTo>
                      <a:pt x="189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736;p42"/>
              <p:cNvSpPr/>
              <p:nvPr/>
            </p:nvSpPr>
            <p:spPr>
              <a:xfrm>
                <a:off x="3519150" y="2055050"/>
                <a:ext cx="816750" cy="1303600"/>
              </a:xfrm>
              <a:custGeom>
                <a:avLst/>
                <a:gdLst/>
                <a:ahLst/>
                <a:cxnLst/>
                <a:rect l="l" t="t" r="r" b="b"/>
                <a:pathLst>
                  <a:path w="32670" h="52144" extrusionOk="0">
                    <a:moveTo>
                      <a:pt x="19976" y="0"/>
                    </a:moveTo>
                    <a:cubicBezTo>
                      <a:pt x="19976" y="0"/>
                      <a:pt x="13057" y="1758"/>
                      <a:pt x="10964" y="4855"/>
                    </a:cubicBezTo>
                    <a:cubicBezTo>
                      <a:pt x="8872" y="7979"/>
                      <a:pt x="6501" y="13168"/>
                      <a:pt x="3962" y="23212"/>
                    </a:cubicBezTo>
                    <a:cubicBezTo>
                      <a:pt x="1730" y="32000"/>
                      <a:pt x="0" y="46006"/>
                      <a:pt x="2427" y="49298"/>
                    </a:cubicBezTo>
                    <a:cubicBezTo>
                      <a:pt x="4073" y="51558"/>
                      <a:pt x="5134" y="52143"/>
                      <a:pt x="5134" y="52143"/>
                    </a:cubicBezTo>
                    <a:lnTo>
                      <a:pt x="10490" y="50218"/>
                    </a:lnTo>
                    <a:cubicBezTo>
                      <a:pt x="15651" y="48377"/>
                      <a:pt x="20394" y="45504"/>
                      <a:pt x="24440" y="41821"/>
                    </a:cubicBezTo>
                    <a:lnTo>
                      <a:pt x="32670" y="34316"/>
                    </a:lnTo>
                    <a:lnTo>
                      <a:pt x="28318" y="30912"/>
                    </a:lnTo>
                    <a:cubicBezTo>
                      <a:pt x="28318" y="30912"/>
                      <a:pt x="31638" y="13029"/>
                      <a:pt x="30745" y="6780"/>
                    </a:cubicBezTo>
                    <a:cubicBezTo>
                      <a:pt x="29964" y="1311"/>
                      <a:pt x="19976" y="0"/>
                      <a:pt x="1997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737;p42"/>
              <p:cNvSpPr/>
              <p:nvPr/>
            </p:nvSpPr>
            <p:spPr>
              <a:xfrm>
                <a:off x="3722100" y="1912500"/>
                <a:ext cx="609625" cy="330800"/>
              </a:xfrm>
              <a:custGeom>
                <a:avLst/>
                <a:gdLst/>
                <a:ahLst/>
                <a:cxnLst/>
                <a:rect l="l" t="t" r="r" b="b"/>
                <a:pathLst>
                  <a:path w="24385" h="13232" extrusionOk="0">
                    <a:moveTo>
                      <a:pt x="10889" y="0"/>
                    </a:moveTo>
                    <a:cubicBezTo>
                      <a:pt x="10270" y="0"/>
                      <a:pt x="9661" y="132"/>
                      <a:pt x="9124" y="429"/>
                    </a:cubicBezTo>
                    <a:cubicBezTo>
                      <a:pt x="8036" y="1015"/>
                      <a:pt x="7366" y="2382"/>
                      <a:pt x="7812" y="3498"/>
                    </a:cubicBezTo>
                    <a:cubicBezTo>
                      <a:pt x="7683" y="3487"/>
                      <a:pt x="7554" y="3482"/>
                      <a:pt x="7426" y="3482"/>
                    </a:cubicBezTo>
                    <a:cubicBezTo>
                      <a:pt x="5265" y="3482"/>
                      <a:pt x="3329" y="4999"/>
                      <a:pt x="2065" y="6790"/>
                    </a:cubicBezTo>
                    <a:cubicBezTo>
                      <a:pt x="810" y="8548"/>
                      <a:pt x="1" y="11198"/>
                      <a:pt x="2316" y="12621"/>
                    </a:cubicBezTo>
                    <a:cubicBezTo>
                      <a:pt x="2955" y="12976"/>
                      <a:pt x="3654" y="13170"/>
                      <a:pt x="4378" y="13170"/>
                    </a:cubicBezTo>
                    <a:cubicBezTo>
                      <a:pt x="4509" y="13170"/>
                      <a:pt x="4640" y="13164"/>
                      <a:pt x="4771" y="13151"/>
                    </a:cubicBezTo>
                    <a:cubicBezTo>
                      <a:pt x="8426" y="12844"/>
                      <a:pt x="10993" y="11756"/>
                      <a:pt x="13671" y="11087"/>
                    </a:cubicBezTo>
                    <a:cubicBezTo>
                      <a:pt x="14363" y="10919"/>
                      <a:pt x="15060" y="10838"/>
                      <a:pt x="15754" y="10838"/>
                    </a:cubicBezTo>
                    <a:cubicBezTo>
                      <a:pt x="17944" y="10838"/>
                      <a:pt x="20094" y="11641"/>
                      <a:pt x="21874" y="13040"/>
                    </a:cubicBezTo>
                    <a:lnTo>
                      <a:pt x="21957" y="13095"/>
                    </a:lnTo>
                    <a:cubicBezTo>
                      <a:pt x="22125" y="13198"/>
                      <a:pt x="22357" y="13232"/>
                      <a:pt x="22593" y="13232"/>
                    </a:cubicBezTo>
                    <a:cubicBezTo>
                      <a:pt x="23064" y="13232"/>
                      <a:pt x="23547" y="13095"/>
                      <a:pt x="23547" y="13095"/>
                    </a:cubicBezTo>
                    <a:cubicBezTo>
                      <a:pt x="24384" y="12370"/>
                      <a:pt x="22487" y="8520"/>
                      <a:pt x="21985" y="7543"/>
                    </a:cubicBezTo>
                    <a:cubicBezTo>
                      <a:pt x="21483" y="6567"/>
                      <a:pt x="20562" y="5870"/>
                      <a:pt x="19697" y="5228"/>
                    </a:cubicBezTo>
                    <a:lnTo>
                      <a:pt x="15764" y="2243"/>
                    </a:lnTo>
                    <a:cubicBezTo>
                      <a:pt x="14843" y="1461"/>
                      <a:pt x="13783" y="820"/>
                      <a:pt x="12667" y="345"/>
                    </a:cubicBezTo>
                    <a:cubicBezTo>
                      <a:pt x="12103" y="125"/>
                      <a:pt x="11491" y="0"/>
                      <a:pt x="108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738;p42"/>
              <p:cNvSpPr/>
              <p:nvPr/>
            </p:nvSpPr>
            <p:spPr>
              <a:xfrm>
                <a:off x="3830225" y="2271250"/>
                <a:ext cx="703075" cy="852350"/>
              </a:xfrm>
              <a:custGeom>
                <a:avLst/>
                <a:gdLst/>
                <a:ahLst/>
                <a:cxnLst/>
                <a:rect l="l" t="t" r="r" b="b"/>
                <a:pathLst>
                  <a:path w="28123" h="34094" extrusionOk="0">
                    <a:moveTo>
                      <a:pt x="5385" y="1"/>
                    </a:moveTo>
                    <a:lnTo>
                      <a:pt x="809" y="21455"/>
                    </a:lnTo>
                    <a:cubicBezTo>
                      <a:pt x="0" y="25194"/>
                      <a:pt x="2092" y="28960"/>
                      <a:pt x="5691" y="30271"/>
                    </a:cubicBezTo>
                    <a:lnTo>
                      <a:pt x="25639" y="34094"/>
                    </a:lnTo>
                    <a:lnTo>
                      <a:pt x="28122" y="26672"/>
                    </a:lnTo>
                    <a:lnTo>
                      <a:pt x="11941" y="21623"/>
                    </a:lnTo>
                    <a:lnTo>
                      <a:pt x="16684" y="894"/>
                    </a:lnTo>
                    <a:lnTo>
                      <a:pt x="538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739;p42"/>
              <p:cNvSpPr/>
              <p:nvPr/>
            </p:nvSpPr>
            <p:spPr>
              <a:xfrm>
                <a:off x="3846250" y="2144300"/>
                <a:ext cx="691225" cy="982775"/>
              </a:xfrm>
              <a:custGeom>
                <a:avLst/>
                <a:gdLst/>
                <a:ahLst/>
                <a:cxnLst/>
                <a:rect l="l" t="t" r="r" b="b"/>
                <a:pathLst>
                  <a:path w="27649" h="39311" extrusionOk="0">
                    <a:moveTo>
                      <a:pt x="10334" y="0"/>
                    </a:moveTo>
                    <a:cubicBezTo>
                      <a:pt x="10303" y="0"/>
                      <a:pt x="10271" y="1"/>
                      <a:pt x="10240" y="1"/>
                    </a:cubicBezTo>
                    <a:cubicBezTo>
                      <a:pt x="8649" y="113"/>
                      <a:pt x="7171" y="866"/>
                      <a:pt x="6166" y="2094"/>
                    </a:cubicBezTo>
                    <a:cubicBezTo>
                      <a:pt x="5218" y="3210"/>
                      <a:pt x="4520" y="4521"/>
                      <a:pt x="4102" y="5916"/>
                    </a:cubicBezTo>
                    <a:cubicBezTo>
                      <a:pt x="3711" y="7199"/>
                      <a:pt x="3432" y="8483"/>
                      <a:pt x="3209" y="9794"/>
                    </a:cubicBezTo>
                    <a:cubicBezTo>
                      <a:pt x="2261" y="14788"/>
                      <a:pt x="1479" y="18833"/>
                      <a:pt x="949" y="21623"/>
                    </a:cubicBezTo>
                    <a:cubicBezTo>
                      <a:pt x="698" y="22990"/>
                      <a:pt x="503" y="24078"/>
                      <a:pt x="363" y="24831"/>
                    </a:cubicBezTo>
                    <a:lnTo>
                      <a:pt x="224" y="25668"/>
                    </a:lnTo>
                    <a:cubicBezTo>
                      <a:pt x="168" y="25864"/>
                      <a:pt x="168" y="25947"/>
                      <a:pt x="168" y="25947"/>
                    </a:cubicBezTo>
                    <a:cubicBezTo>
                      <a:pt x="168" y="25947"/>
                      <a:pt x="196" y="25864"/>
                      <a:pt x="252" y="25668"/>
                    </a:cubicBezTo>
                    <a:cubicBezTo>
                      <a:pt x="280" y="25473"/>
                      <a:pt x="336" y="25194"/>
                      <a:pt x="419" y="24831"/>
                    </a:cubicBezTo>
                    <a:lnTo>
                      <a:pt x="1061" y="21651"/>
                    </a:lnTo>
                    <a:cubicBezTo>
                      <a:pt x="1619" y="18833"/>
                      <a:pt x="2400" y="14816"/>
                      <a:pt x="3377" y="9850"/>
                    </a:cubicBezTo>
                    <a:cubicBezTo>
                      <a:pt x="3628" y="8538"/>
                      <a:pt x="3935" y="7255"/>
                      <a:pt x="4297" y="5972"/>
                    </a:cubicBezTo>
                    <a:cubicBezTo>
                      <a:pt x="4716" y="4605"/>
                      <a:pt x="5413" y="3349"/>
                      <a:pt x="6334" y="2261"/>
                    </a:cubicBezTo>
                    <a:cubicBezTo>
                      <a:pt x="7310" y="1089"/>
                      <a:pt x="8733" y="364"/>
                      <a:pt x="10268" y="280"/>
                    </a:cubicBezTo>
                    <a:cubicBezTo>
                      <a:pt x="10328" y="278"/>
                      <a:pt x="10388" y="277"/>
                      <a:pt x="10448" y="277"/>
                    </a:cubicBezTo>
                    <a:cubicBezTo>
                      <a:pt x="11999" y="277"/>
                      <a:pt x="13460" y="968"/>
                      <a:pt x="14480" y="2149"/>
                    </a:cubicBezTo>
                    <a:cubicBezTo>
                      <a:pt x="15010" y="2791"/>
                      <a:pt x="15401" y="3544"/>
                      <a:pt x="15596" y="4353"/>
                    </a:cubicBezTo>
                    <a:cubicBezTo>
                      <a:pt x="15680" y="4772"/>
                      <a:pt x="15736" y="5190"/>
                      <a:pt x="15736" y="5609"/>
                    </a:cubicBezTo>
                    <a:cubicBezTo>
                      <a:pt x="15680" y="6027"/>
                      <a:pt x="15708" y="6474"/>
                      <a:pt x="15624" y="6892"/>
                    </a:cubicBezTo>
                    <a:cubicBezTo>
                      <a:pt x="15373" y="8622"/>
                      <a:pt x="15010" y="10380"/>
                      <a:pt x="14648" y="12165"/>
                    </a:cubicBezTo>
                    <a:cubicBezTo>
                      <a:pt x="13867" y="15736"/>
                      <a:pt x="13002" y="19419"/>
                      <a:pt x="12053" y="23157"/>
                    </a:cubicBezTo>
                    <a:cubicBezTo>
                      <a:pt x="11746" y="24357"/>
                      <a:pt x="11439" y="25557"/>
                      <a:pt x="11160" y="26645"/>
                    </a:cubicBezTo>
                    <a:lnTo>
                      <a:pt x="11132" y="26784"/>
                    </a:lnTo>
                    <a:lnTo>
                      <a:pt x="11272" y="26812"/>
                    </a:lnTo>
                    <a:lnTo>
                      <a:pt x="27325" y="31822"/>
                    </a:lnTo>
                    <a:lnTo>
                      <a:pt x="27325" y="31822"/>
                    </a:lnTo>
                    <a:cubicBezTo>
                      <a:pt x="26434" y="34333"/>
                      <a:pt x="25596" y="36739"/>
                      <a:pt x="24810" y="39041"/>
                    </a:cubicBezTo>
                    <a:lnTo>
                      <a:pt x="24810" y="39041"/>
                    </a:lnTo>
                    <a:lnTo>
                      <a:pt x="5162" y="35433"/>
                    </a:lnTo>
                    <a:cubicBezTo>
                      <a:pt x="4130" y="35182"/>
                      <a:pt x="3125" y="34763"/>
                      <a:pt x="2233" y="34178"/>
                    </a:cubicBezTo>
                    <a:cubicBezTo>
                      <a:pt x="1591" y="33731"/>
                      <a:pt x="1033" y="33145"/>
                      <a:pt x="615" y="32476"/>
                    </a:cubicBezTo>
                    <a:lnTo>
                      <a:pt x="419" y="32057"/>
                    </a:lnTo>
                    <a:lnTo>
                      <a:pt x="280" y="31695"/>
                    </a:lnTo>
                    <a:lnTo>
                      <a:pt x="168" y="31388"/>
                    </a:lnTo>
                    <a:lnTo>
                      <a:pt x="112" y="31109"/>
                    </a:lnTo>
                    <a:cubicBezTo>
                      <a:pt x="57" y="30941"/>
                      <a:pt x="57" y="30830"/>
                      <a:pt x="29" y="30718"/>
                    </a:cubicBezTo>
                    <a:cubicBezTo>
                      <a:pt x="29" y="30690"/>
                      <a:pt x="1" y="30634"/>
                      <a:pt x="1" y="30606"/>
                    </a:cubicBezTo>
                    <a:cubicBezTo>
                      <a:pt x="1" y="30606"/>
                      <a:pt x="1" y="30662"/>
                      <a:pt x="1" y="30774"/>
                    </a:cubicBezTo>
                    <a:cubicBezTo>
                      <a:pt x="29" y="30858"/>
                      <a:pt x="29" y="30997"/>
                      <a:pt x="57" y="31137"/>
                    </a:cubicBezTo>
                    <a:lnTo>
                      <a:pt x="112" y="31416"/>
                    </a:lnTo>
                    <a:cubicBezTo>
                      <a:pt x="140" y="31527"/>
                      <a:pt x="168" y="31639"/>
                      <a:pt x="224" y="31750"/>
                    </a:cubicBezTo>
                    <a:cubicBezTo>
                      <a:pt x="252" y="31862"/>
                      <a:pt x="308" y="32001"/>
                      <a:pt x="336" y="32141"/>
                    </a:cubicBezTo>
                    <a:lnTo>
                      <a:pt x="559" y="32532"/>
                    </a:lnTo>
                    <a:cubicBezTo>
                      <a:pt x="977" y="33229"/>
                      <a:pt x="1507" y="33843"/>
                      <a:pt x="2177" y="34289"/>
                    </a:cubicBezTo>
                    <a:cubicBezTo>
                      <a:pt x="3070" y="34903"/>
                      <a:pt x="4074" y="35349"/>
                      <a:pt x="5134" y="35600"/>
                    </a:cubicBezTo>
                    <a:cubicBezTo>
                      <a:pt x="9905" y="36521"/>
                      <a:pt x="16684" y="37804"/>
                      <a:pt x="24859" y="39311"/>
                    </a:cubicBezTo>
                    <a:lnTo>
                      <a:pt x="24942" y="39311"/>
                    </a:lnTo>
                    <a:lnTo>
                      <a:pt x="24970" y="39227"/>
                    </a:lnTo>
                    <a:lnTo>
                      <a:pt x="27593" y="31806"/>
                    </a:lnTo>
                    <a:lnTo>
                      <a:pt x="27649" y="31667"/>
                    </a:lnTo>
                    <a:lnTo>
                      <a:pt x="27509" y="31639"/>
                    </a:lnTo>
                    <a:lnTo>
                      <a:pt x="11448" y="26599"/>
                    </a:lnTo>
                    <a:lnTo>
                      <a:pt x="11448" y="26599"/>
                    </a:lnTo>
                    <a:cubicBezTo>
                      <a:pt x="11740" y="25545"/>
                      <a:pt x="12009" y="24393"/>
                      <a:pt x="12304" y="23241"/>
                    </a:cubicBezTo>
                    <a:cubicBezTo>
                      <a:pt x="13253" y="19503"/>
                      <a:pt x="14146" y="15820"/>
                      <a:pt x="14899" y="12249"/>
                    </a:cubicBezTo>
                    <a:cubicBezTo>
                      <a:pt x="15289" y="10463"/>
                      <a:pt x="15624" y="8678"/>
                      <a:pt x="15875" y="6948"/>
                    </a:cubicBezTo>
                    <a:cubicBezTo>
                      <a:pt x="15959" y="6502"/>
                      <a:pt x="15959" y="6055"/>
                      <a:pt x="15987" y="5637"/>
                    </a:cubicBezTo>
                    <a:cubicBezTo>
                      <a:pt x="15987" y="5190"/>
                      <a:pt x="15931" y="4744"/>
                      <a:pt x="15847" y="4326"/>
                    </a:cubicBezTo>
                    <a:cubicBezTo>
                      <a:pt x="15652" y="3461"/>
                      <a:pt x="15234" y="2652"/>
                      <a:pt x="14676" y="1982"/>
                    </a:cubicBezTo>
                    <a:cubicBezTo>
                      <a:pt x="13580" y="722"/>
                      <a:pt x="12001" y="0"/>
                      <a:pt x="10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740;p42"/>
              <p:cNvSpPr/>
              <p:nvPr/>
            </p:nvSpPr>
            <p:spPr>
              <a:xfrm>
                <a:off x="4057600" y="2812100"/>
                <a:ext cx="72550" cy="69475"/>
              </a:xfrm>
              <a:custGeom>
                <a:avLst/>
                <a:gdLst/>
                <a:ahLst/>
                <a:cxnLst/>
                <a:rect l="l" t="t" r="r" b="b"/>
                <a:pathLst>
                  <a:path w="2902" h="2779" extrusionOk="0">
                    <a:moveTo>
                      <a:pt x="2649" y="0"/>
                    </a:moveTo>
                    <a:cubicBezTo>
                      <a:pt x="2545" y="0"/>
                      <a:pt x="2413" y="12"/>
                      <a:pt x="2260" y="44"/>
                    </a:cubicBezTo>
                    <a:cubicBezTo>
                      <a:pt x="1228" y="323"/>
                      <a:pt x="391" y="1105"/>
                      <a:pt x="112" y="2137"/>
                    </a:cubicBezTo>
                    <a:cubicBezTo>
                      <a:pt x="0" y="2527"/>
                      <a:pt x="28" y="2779"/>
                      <a:pt x="56" y="2779"/>
                    </a:cubicBezTo>
                    <a:cubicBezTo>
                      <a:pt x="112" y="2779"/>
                      <a:pt x="140" y="2555"/>
                      <a:pt x="279" y="2221"/>
                    </a:cubicBezTo>
                    <a:cubicBezTo>
                      <a:pt x="642" y="1300"/>
                      <a:pt x="1395" y="574"/>
                      <a:pt x="2316" y="268"/>
                    </a:cubicBezTo>
                    <a:cubicBezTo>
                      <a:pt x="2678" y="128"/>
                      <a:pt x="2902" y="100"/>
                      <a:pt x="2902" y="44"/>
                    </a:cubicBezTo>
                    <a:cubicBezTo>
                      <a:pt x="2902" y="27"/>
                      <a:pt x="2809" y="0"/>
                      <a:pt x="26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741;p42"/>
              <p:cNvSpPr/>
              <p:nvPr/>
            </p:nvSpPr>
            <p:spPr>
              <a:xfrm>
                <a:off x="3799525" y="2264275"/>
                <a:ext cx="366900" cy="842100"/>
              </a:xfrm>
              <a:custGeom>
                <a:avLst/>
                <a:gdLst/>
                <a:ahLst/>
                <a:cxnLst/>
                <a:rect l="l" t="t" r="r" b="b"/>
                <a:pathLst>
                  <a:path w="14676" h="33684" extrusionOk="0">
                    <a:moveTo>
                      <a:pt x="6166" y="1"/>
                    </a:moveTo>
                    <a:cubicBezTo>
                      <a:pt x="3767" y="7422"/>
                      <a:pt x="2316" y="15150"/>
                      <a:pt x="1340" y="22906"/>
                    </a:cubicBezTo>
                    <a:cubicBezTo>
                      <a:pt x="1144" y="24692"/>
                      <a:pt x="949" y="26505"/>
                      <a:pt x="1256" y="28291"/>
                    </a:cubicBezTo>
                    <a:cubicBezTo>
                      <a:pt x="1563" y="30076"/>
                      <a:pt x="2428" y="31806"/>
                      <a:pt x="3934" y="32810"/>
                    </a:cubicBezTo>
                    <a:cubicBezTo>
                      <a:pt x="4915" y="33426"/>
                      <a:pt x="6082" y="33683"/>
                      <a:pt x="7251" y="33683"/>
                    </a:cubicBezTo>
                    <a:cubicBezTo>
                      <a:pt x="7778" y="33683"/>
                      <a:pt x="8305" y="33631"/>
                      <a:pt x="8817" y="33536"/>
                    </a:cubicBezTo>
                    <a:cubicBezTo>
                      <a:pt x="10491" y="33229"/>
                      <a:pt x="13141" y="32866"/>
                      <a:pt x="14675" y="32141"/>
                    </a:cubicBezTo>
                    <a:lnTo>
                      <a:pt x="5748" y="30299"/>
                    </a:lnTo>
                    <a:cubicBezTo>
                      <a:pt x="5748" y="30299"/>
                      <a:pt x="1" y="29964"/>
                      <a:pt x="2484" y="18944"/>
                    </a:cubicBezTo>
                    <a:cubicBezTo>
                      <a:pt x="4938" y="7925"/>
                      <a:pt x="6166" y="2"/>
                      <a:pt x="6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742;p42"/>
              <p:cNvSpPr/>
              <p:nvPr/>
            </p:nvSpPr>
            <p:spPr>
              <a:xfrm>
                <a:off x="3762550" y="2098275"/>
                <a:ext cx="308325" cy="181150"/>
              </a:xfrm>
              <a:custGeom>
                <a:avLst/>
                <a:gdLst/>
                <a:ahLst/>
                <a:cxnLst/>
                <a:rect l="l" t="t" r="r" b="b"/>
                <a:pathLst>
                  <a:path w="12333" h="7246" extrusionOk="0">
                    <a:moveTo>
                      <a:pt x="12332" y="1"/>
                    </a:moveTo>
                    <a:lnTo>
                      <a:pt x="12332" y="1"/>
                    </a:lnTo>
                    <a:cubicBezTo>
                      <a:pt x="7813" y="308"/>
                      <a:pt x="3488" y="2037"/>
                      <a:pt x="29" y="4967"/>
                    </a:cubicBezTo>
                    <a:lnTo>
                      <a:pt x="29" y="4799"/>
                    </a:lnTo>
                    <a:lnTo>
                      <a:pt x="29" y="4799"/>
                    </a:lnTo>
                    <a:cubicBezTo>
                      <a:pt x="1" y="5692"/>
                      <a:pt x="85" y="6780"/>
                      <a:pt x="866" y="7143"/>
                    </a:cubicBezTo>
                    <a:cubicBezTo>
                      <a:pt x="1024" y="7214"/>
                      <a:pt x="1187" y="7246"/>
                      <a:pt x="1351" y="7246"/>
                    </a:cubicBezTo>
                    <a:cubicBezTo>
                      <a:pt x="2026" y="7246"/>
                      <a:pt x="2727" y="6716"/>
                      <a:pt x="3265" y="6222"/>
                    </a:cubicBezTo>
                    <a:cubicBezTo>
                      <a:pt x="5971" y="3711"/>
                      <a:pt x="9012" y="1619"/>
                      <a:pt x="123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743;p42"/>
              <p:cNvSpPr/>
              <p:nvPr/>
            </p:nvSpPr>
            <p:spPr>
              <a:xfrm>
                <a:off x="3758375" y="2093850"/>
                <a:ext cx="442225" cy="119550"/>
              </a:xfrm>
              <a:custGeom>
                <a:avLst/>
                <a:gdLst/>
                <a:ahLst/>
                <a:cxnLst/>
                <a:rect l="l" t="t" r="r" b="b"/>
                <a:pathLst>
                  <a:path w="17689" h="4782" extrusionOk="0">
                    <a:moveTo>
                      <a:pt x="11453" y="1"/>
                    </a:moveTo>
                    <a:cubicBezTo>
                      <a:pt x="10475" y="1"/>
                      <a:pt x="9495" y="148"/>
                      <a:pt x="8565" y="429"/>
                    </a:cubicBezTo>
                    <a:cubicBezTo>
                      <a:pt x="7366" y="820"/>
                      <a:pt x="6222" y="1322"/>
                      <a:pt x="5134" y="1963"/>
                    </a:cubicBezTo>
                    <a:lnTo>
                      <a:pt x="2483" y="3470"/>
                    </a:lnTo>
                    <a:cubicBezTo>
                      <a:pt x="1730" y="3916"/>
                      <a:pt x="1116" y="4223"/>
                      <a:pt x="670" y="4446"/>
                    </a:cubicBezTo>
                    <a:cubicBezTo>
                      <a:pt x="447" y="4530"/>
                      <a:pt x="224" y="4642"/>
                      <a:pt x="0" y="4781"/>
                    </a:cubicBezTo>
                    <a:cubicBezTo>
                      <a:pt x="252" y="4725"/>
                      <a:pt x="503" y="4642"/>
                      <a:pt x="726" y="4530"/>
                    </a:cubicBezTo>
                    <a:cubicBezTo>
                      <a:pt x="1368" y="4279"/>
                      <a:pt x="1981" y="3972"/>
                      <a:pt x="2595" y="3665"/>
                    </a:cubicBezTo>
                    <a:cubicBezTo>
                      <a:pt x="3348" y="3247"/>
                      <a:pt x="4241" y="2745"/>
                      <a:pt x="5245" y="2187"/>
                    </a:cubicBezTo>
                    <a:cubicBezTo>
                      <a:pt x="6334" y="1573"/>
                      <a:pt x="7477" y="1099"/>
                      <a:pt x="8649" y="708"/>
                    </a:cubicBezTo>
                    <a:cubicBezTo>
                      <a:pt x="9557" y="427"/>
                      <a:pt x="10499" y="280"/>
                      <a:pt x="11448" y="280"/>
                    </a:cubicBezTo>
                    <a:cubicBezTo>
                      <a:pt x="11724" y="280"/>
                      <a:pt x="12000" y="292"/>
                      <a:pt x="12276" y="317"/>
                    </a:cubicBezTo>
                    <a:cubicBezTo>
                      <a:pt x="13280" y="401"/>
                      <a:pt x="14257" y="624"/>
                      <a:pt x="15205" y="987"/>
                    </a:cubicBezTo>
                    <a:cubicBezTo>
                      <a:pt x="16767" y="1579"/>
                      <a:pt x="17575" y="2301"/>
                      <a:pt x="17655" y="2301"/>
                    </a:cubicBezTo>
                    <a:cubicBezTo>
                      <a:pt x="17658" y="2301"/>
                      <a:pt x="17660" y="2300"/>
                      <a:pt x="17661" y="2298"/>
                    </a:cubicBezTo>
                    <a:cubicBezTo>
                      <a:pt x="17688" y="2270"/>
                      <a:pt x="17633" y="2242"/>
                      <a:pt x="17521" y="2131"/>
                    </a:cubicBezTo>
                    <a:cubicBezTo>
                      <a:pt x="17382" y="2019"/>
                      <a:pt x="17242" y="1908"/>
                      <a:pt x="17075" y="1796"/>
                    </a:cubicBezTo>
                    <a:cubicBezTo>
                      <a:pt x="16517" y="1378"/>
                      <a:pt x="15931" y="1043"/>
                      <a:pt x="15289" y="792"/>
                    </a:cubicBezTo>
                    <a:cubicBezTo>
                      <a:pt x="14341" y="401"/>
                      <a:pt x="13336" y="150"/>
                      <a:pt x="12304" y="38"/>
                    </a:cubicBezTo>
                    <a:cubicBezTo>
                      <a:pt x="12021" y="13"/>
                      <a:pt x="11737" y="1"/>
                      <a:pt x="114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744;p42"/>
              <p:cNvSpPr/>
              <p:nvPr/>
            </p:nvSpPr>
            <p:spPr>
              <a:xfrm>
                <a:off x="3920200" y="2004825"/>
                <a:ext cx="349450" cy="174425"/>
              </a:xfrm>
              <a:custGeom>
                <a:avLst/>
                <a:gdLst/>
                <a:ahLst/>
                <a:cxnLst/>
                <a:rect l="l" t="t" r="r" b="b"/>
                <a:pathLst>
                  <a:path w="13978" h="6977" extrusionOk="0">
                    <a:moveTo>
                      <a:pt x="28" y="0"/>
                    </a:moveTo>
                    <a:cubicBezTo>
                      <a:pt x="0" y="56"/>
                      <a:pt x="893" y="168"/>
                      <a:pt x="2288" y="530"/>
                    </a:cubicBezTo>
                    <a:cubicBezTo>
                      <a:pt x="5915" y="1423"/>
                      <a:pt x="9290" y="3125"/>
                      <a:pt x="12220" y="5469"/>
                    </a:cubicBezTo>
                    <a:cubicBezTo>
                      <a:pt x="13285" y="6343"/>
                      <a:pt x="13922" y="6976"/>
                      <a:pt x="13975" y="6976"/>
                    </a:cubicBezTo>
                    <a:cubicBezTo>
                      <a:pt x="13976" y="6976"/>
                      <a:pt x="13977" y="6976"/>
                      <a:pt x="13977" y="6975"/>
                    </a:cubicBezTo>
                    <a:cubicBezTo>
                      <a:pt x="13866" y="6780"/>
                      <a:pt x="13726" y="6640"/>
                      <a:pt x="13587" y="6501"/>
                    </a:cubicBezTo>
                    <a:cubicBezTo>
                      <a:pt x="13168" y="6082"/>
                      <a:pt x="12750" y="5692"/>
                      <a:pt x="12331" y="5329"/>
                    </a:cubicBezTo>
                    <a:cubicBezTo>
                      <a:pt x="9458" y="2846"/>
                      <a:pt x="6026" y="1144"/>
                      <a:pt x="2316" y="335"/>
                    </a:cubicBezTo>
                    <a:cubicBezTo>
                      <a:pt x="1758" y="196"/>
                      <a:pt x="1200" y="112"/>
                      <a:pt x="642" y="56"/>
                    </a:cubicBezTo>
                    <a:cubicBezTo>
                      <a:pt x="419" y="0"/>
                      <a:pt x="223" y="0"/>
                      <a:pt x="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745;p42"/>
              <p:cNvSpPr/>
              <p:nvPr/>
            </p:nvSpPr>
            <p:spPr>
              <a:xfrm>
                <a:off x="4294025" y="2230800"/>
                <a:ext cx="47450" cy="382250"/>
              </a:xfrm>
              <a:custGeom>
                <a:avLst/>
                <a:gdLst/>
                <a:ahLst/>
                <a:cxnLst/>
                <a:rect l="l" t="t" r="r" b="b"/>
                <a:pathLst>
                  <a:path w="1898" h="15290" extrusionOk="0">
                    <a:moveTo>
                      <a:pt x="1154" y="10932"/>
                    </a:moveTo>
                    <a:cubicBezTo>
                      <a:pt x="1298" y="10932"/>
                      <a:pt x="1435" y="11011"/>
                      <a:pt x="1507" y="11132"/>
                    </a:cubicBezTo>
                    <a:cubicBezTo>
                      <a:pt x="1612" y="11237"/>
                      <a:pt x="1619" y="11414"/>
                      <a:pt x="1528" y="11528"/>
                    </a:cubicBezTo>
                    <a:lnTo>
                      <a:pt x="1528" y="11528"/>
                    </a:lnTo>
                    <a:cubicBezTo>
                      <a:pt x="1521" y="11528"/>
                      <a:pt x="1514" y="11528"/>
                      <a:pt x="1507" y="11528"/>
                    </a:cubicBezTo>
                    <a:cubicBezTo>
                      <a:pt x="1325" y="11528"/>
                      <a:pt x="1183" y="11449"/>
                      <a:pt x="1061" y="11328"/>
                    </a:cubicBezTo>
                    <a:cubicBezTo>
                      <a:pt x="988" y="11225"/>
                      <a:pt x="922" y="11122"/>
                      <a:pt x="872" y="11015"/>
                    </a:cubicBezTo>
                    <a:lnTo>
                      <a:pt x="872" y="11015"/>
                    </a:lnTo>
                    <a:cubicBezTo>
                      <a:pt x="940" y="10981"/>
                      <a:pt x="1012" y="10955"/>
                      <a:pt x="1089" y="10937"/>
                    </a:cubicBezTo>
                    <a:cubicBezTo>
                      <a:pt x="1111" y="10934"/>
                      <a:pt x="1132" y="10932"/>
                      <a:pt x="1154" y="10932"/>
                    </a:cubicBezTo>
                    <a:close/>
                    <a:moveTo>
                      <a:pt x="85" y="1"/>
                    </a:moveTo>
                    <a:cubicBezTo>
                      <a:pt x="57" y="252"/>
                      <a:pt x="57" y="475"/>
                      <a:pt x="85" y="726"/>
                    </a:cubicBezTo>
                    <a:cubicBezTo>
                      <a:pt x="85" y="1256"/>
                      <a:pt x="112" y="1898"/>
                      <a:pt x="140" y="2679"/>
                    </a:cubicBezTo>
                    <a:cubicBezTo>
                      <a:pt x="196" y="4353"/>
                      <a:pt x="308" y="6641"/>
                      <a:pt x="419" y="9179"/>
                    </a:cubicBezTo>
                    <a:cubicBezTo>
                      <a:pt x="475" y="9710"/>
                      <a:pt x="475" y="10212"/>
                      <a:pt x="531" y="10742"/>
                    </a:cubicBezTo>
                    <a:cubicBezTo>
                      <a:pt x="538" y="10810"/>
                      <a:pt x="549" y="10876"/>
                      <a:pt x="566" y="10941"/>
                    </a:cubicBezTo>
                    <a:lnTo>
                      <a:pt x="566" y="10941"/>
                    </a:lnTo>
                    <a:cubicBezTo>
                      <a:pt x="366" y="11106"/>
                      <a:pt x="218" y="11341"/>
                      <a:pt x="168" y="11607"/>
                    </a:cubicBezTo>
                    <a:cubicBezTo>
                      <a:pt x="57" y="12248"/>
                      <a:pt x="1" y="12918"/>
                      <a:pt x="85" y="13560"/>
                    </a:cubicBezTo>
                    <a:cubicBezTo>
                      <a:pt x="140" y="14118"/>
                      <a:pt x="196" y="14536"/>
                      <a:pt x="252" y="14843"/>
                    </a:cubicBezTo>
                    <a:cubicBezTo>
                      <a:pt x="280" y="14982"/>
                      <a:pt x="308" y="15122"/>
                      <a:pt x="364" y="15289"/>
                    </a:cubicBezTo>
                    <a:cubicBezTo>
                      <a:pt x="391" y="15289"/>
                      <a:pt x="308" y="14648"/>
                      <a:pt x="252" y="13532"/>
                    </a:cubicBezTo>
                    <a:cubicBezTo>
                      <a:pt x="196" y="12918"/>
                      <a:pt x="252" y="12276"/>
                      <a:pt x="391" y="11635"/>
                    </a:cubicBezTo>
                    <a:cubicBezTo>
                      <a:pt x="421" y="11456"/>
                      <a:pt x="514" y="11294"/>
                      <a:pt x="649" y="11169"/>
                    </a:cubicBezTo>
                    <a:lnTo>
                      <a:pt x="649" y="11169"/>
                    </a:lnTo>
                    <a:cubicBezTo>
                      <a:pt x="703" y="11283"/>
                      <a:pt x="776" y="11392"/>
                      <a:pt x="866" y="11495"/>
                    </a:cubicBezTo>
                    <a:cubicBezTo>
                      <a:pt x="1004" y="11680"/>
                      <a:pt x="1220" y="11788"/>
                      <a:pt x="1464" y="11788"/>
                    </a:cubicBezTo>
                    <a:cubicBezTo>
                      <a:pt x="1515" y="11788"/>
                      <a:pt x="1566" y="11784"/>
                      <a:pt x="1619" y="11774"/>
                    </a:cubicBezTo>
                    <a:lnTo>
                      <a:pt x="1675" y="11774"/>
                    </a:lnTo>
                    <a:cubicBezTo>
                      <a:pt x="1870" y="11551"/>
                      <a:pt x="1898" y="11216"/>
                      <a:pt x="1731" y="10993"/>
                    </a:cubicBezTo>
                    <a:cubicBezTo>
                      <a:pt x="1592" y="10808"/>
                      <a:pt x="1396" y="10700"/>
                      <a:pt x="1174" y="10700"/>
                    </a:cubicBezTo>
                    <a:cubicBezTo>
                      <a:pt x="1128" y="10700"/>
                      <a:pt x="1081" y="10704"/>
                      <a:pt x="1033" y="10714"/>
                    </a:cubicBezTo>
                    <a:cubicBezTo>
                      <a:pt x="951" y="10730"/>
                      <a:pt x="872" y="10757"/>
                      <a:pt x="796" y="10794"/>
                    </a:cubicBezTo>
                    <a:lnTo>
                      <a:pt x="796" y="10794"/>
                    </a:lnTo>
                    <a:cubicBezTo>
                      <a:pt x="790" y="10767"/>
                      <a:pt x="785" y="10741"/>
                      <a:pt x="782" y="10714"/>
                    </a:cubicBezTo>
                    <a:cubicBezTo>
                      <a:pt x="726" y="10240"/>
                      <a:pt x="726" y="9682"/>
                      <a:pt x="698" y="9152"/>
                    </a:cubicBezTo>
                    <a:cubicBezTo>
                      <a:pt x="559" y="6641"/>
                      <a:pt x="419" y="4325"/>
                      <a:pt x="308" y="2679"/>
                    </a:cubicBezTo>
                    <a:cubicBezTo>
                      <a:pt x="252" y="1898"/>
                      <a:pt x="196" y="1228"/>
                      <a:pt x="168" y="726"/>
                    </a:cubicBezTo>
                    <a:cubicBezTo>
                      <a:pt x="168" y="475"/>
                      <a:pt x="140" y="224"/>
                      <a:pt x="8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746;p42"/>
              <p:cNvSpPr/>
              <p:nvPr/>
            </p:nvSpPr>
            <p:spPr>
              <a:xfrm>
                <a:off x="3603525" y="3048950"/>
                <a:ext cx="482675" cy="282500"/>
              </a:xfrm>
              <a:custGeom>
                <a:avLst/>
                <a:gdLst/>
                <a:ahLst/>
                <a:cxnLst/>
                <a:rect l="l" t="t" r="r" b="b"/>
                <a:pathLst>
                  <a:path w="19307" h="11300" extrusionOk="0">
                    <a:moveTo>
                      <a:pt x="19307" y="0"/>
                    </a:moveTo>
                    <a:lnTo>
                      <a:pt x="19307" y="0"/>
                    </a:lnTo>
                    <a:cubicBezTo>
                      <a:pt x="19056" y="168"/>
                      <a:pt x="18833" y="363"/>
                      <a:pt x="18610" y="558"/>
                    </a:cubicBezTo>
                    <a:cubicBezTo>
                      <a:pt x="18163" y="893"/>
                      <a:pt x="17494" y="1395"/>
                      <a:pt x="16684" y="2009"/>
                    </a:cubicBezTo>
                    <a:cubicBezTo>
                      <a:pt x="14592" y="3599"/>
                      <a:pt x="12388" y="5078"/>
                      <a:pt x="10100" y="6417"/>
                    </a:cubicBezTo>
                    <a:cubicBezTo>
                      <a:pt x="7813" y="7756"/>
                      <a:pt x="5469" y="8956"/>
                      <a:pt x="3042" y="10016"/>
                    </a:cubicBezTo>
                    <a:cubicBezTo>
                      <a:pt x="2093" y="10435"/>
                      <a:pt x="1340" y="10741"/>
                      <a:pt x="810" y="10965"/>
                    </a:cubicBezTo>
                    <a:cubicBezTo>
                      <a:pt x="531" y="11048"/>
                      <a:pt x="252" y="11160"/>
                      <a:pt x="1" y="11299"/>
                    </a:cubicBezTo>
                    <a:cubicBezTo>
                      <a:pt x="280" y="11244"/>
                      <a:pt x="587" y="11160"/>
                      <a:pt x="838" y="11048"/>
                    </a:cubicBezTo>
                    <a:cubicBezTo>
                      <a:pt x="1396" y="10853"/>
                      <a:pt x="2177" y="10574"/>
                      <a:pt x="3098" y="10183"/>
                    </a:cubicBezTo>
                    <a:cubicBezTo>
                      <a:pt x="5581" y="9179"/>
                      <a:pt x="7952" y="8007"/>
                      <a:pt x="10240" y="6668"/>
                    </a:cubicBezTo>
                    <a:cubicBezTo>
                      <a:pt x="12528" y="5301"/>
                      <a:pt x="14732" y="3795"/>
                      <a:pt x="16824" y="2176"/>
                    </a:cubicBezTo>
                    <a:cubicBezTo>
                      <a:pt x="17633" y="1535"/>
                      <a:pt x="18247" y="1005"/>
                      <a:pt x="18665" y="614"/>
                    </a:cubicBezTo>
                    <a:cubicBezTo>
                      <a:pt x="18916" y="447"/>
                      <a:pt x="19112" y="223"/>
                      <a:pt x="193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747;p42"/>
              <p:cNvSpPr/>
              <p:nvPr/>
            </p:nvSpPr>
            <p:spPr>
              <a:xfrm>
                <a:off x="3653050" y="3309750"/>
                <a:ext cx="32800" cy="39875"/>
              </a:xfrm>
              <a:custGeom>
                <a:avLst/>
                <a:gdLst/>
                <a:ahLst/>
                <a:cxnLst/>
                <a:rect l="l" t="t" r="r" b="b"/>
                <a:pathLst>
                  <a:path w="1312" h="1595" extrusionOk="0">
                    <a:moveTo>
                      <a:pt x="65" y="1"/>
                    </a:moveTo>
                    <a:cubicBezTo>
                      <a:pt x="62" y="1"/>
                      <a:pt x="59" y="1"/>
                      <a:pt x="57" y="3"/>
                    </a:cubicBezTo>
                    <a:cubicBezTo>
                      <a:pt x="1" y="58"/>
                      <a:pt x="224" y="449"/>
                      <a:pt x="559" y="895"/>
                    </a:cubicBezTo>
                    <a:cubicBezTo>
                      <a:pt x="853" y="1296"/>
                      <a:pt x="1147" y="1595"/>
                      <a:pt x="1244" y="1595"/>
                    </a:cubicBezTo>
                    <a:cubicBezTo>
                      <a:pt x="1249" y="1595"/>
                      <a:pt x="1253" y="1594"/>
                      <a:pt x="1256" y="1593"/>
                    </a:cubicBezTo>
                    <a:cubicBezTo>
                      <a:pt x="1312" y="1537"/>
                      <a:pt x="1089" y="1146"/>
                      <a:pt x="754" y="700"/>
                    </a:cubicBezTo>
                    <a:cubicBezTo>
                      <a:pt x="460" y="299"/>
                      <a:pt x="141" y="1"/>
                      <a:pt x="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748;p42"/>
              <p:cNvSpPr/>
              <p:nvPr/>
            </p:nvSpPr>
            <p:spPr>
              <a:xfrm>
                <a:off x="3726300" y="3276275"/>
                <a:ext cx="39075" cy="40025"/>
              </a:xfrm>
              <a:custGeom>
                <a:avLst/>
                <a:gdLst/>
                <a:ahLst/>
                <a:cxnLst/>
                <a:rect l="l" t="t" r="r" b="b"/>
                <a:pathLst>
                  <a:path w="1563" h="1601" extrusionOk="0">
                    <a:moveTo>
                      <a:pt x="91" y="1"/>
                    </a:moveTo>
                    <a:cubicBezTo>
                      <a:pt x="88" y="1"/>
                      <a:pt x="86" y="1"/>
                      <a:pt x="84" y="2"/>
                    </a:cubicBezTo>
                    <a:cubicBezTo>
                      <a:pt x="0" y="30"/>
                      <a:pt x="223" y="477"/>
                      <a:pt x="614" y="951"/>
                    </a:cubicBezTo>
                    <a:cubicBezTo>
                      <a:pt x="994" y="1356"/>
                      <a:pt x="1396" y="1600"/>
                      <a:pt x="1489" y="1600"/>
                    </a:cubicBezTo>
                    <a:cubicBezTo>
                      <a:pt x="1498" y="1600"/>
                      <a:pt x="1504" y="1598"/>
                      <a:pt x="1507" y="1593"/>
                    </a:cubicBezTo>
                    <a:cubicBezTo>
                      <a:pt x="1562" y="1509"/>
                      <a:pt x="1228" y="1174"/>
                      <a:pt x="837" y="756"/>
                    </a:cubicBezTo>
                    <a:cubicBezTo>
                      <a:pt x="434" y="352"/>
                      <a:pt x="160" y="1"/>
                      <a:pt x="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749;p42"/>
              <p:cNvSpPr/>
              <p:nvPr/>
            </p:nvSpPr>
            <p:spPr>
              <a:xfrm>
                <a:off x="3818350" y="3232250"/>
                <a:ext cx="47450" cy="50500"/>
              </a:xfrm>
              <a:custGeom>
                <a:avLst/>
                <a:gdLst/>
                <a:ahLst/>
                <a:cxnLst/>
                <a:rect l="l" t="t" r="r" b="b"/>
                <a:pathLst>
                  <a:path w="1898" h="2020" extrusionOk="0">
                    <a:moveTo>
                      <a:pt x="71" y="1"/>
                    </a:moveTo>
                    <a:cubicBezTo>
                      <a:pt x="65" y="1"/>
                      <a:pt x="60" y="2"/>
                      <a:pt x="57" y="6"/>
                    </a:cubicBezTo>
                    <a:cubicBezTo>
                      <a:pt x="1" y="62"/>
                      <a:pt x="363" y="536"/>
                      <a:pt x="838" y="1094"/>
                    </a:cubicBezTo>
                    <a:cubicBezTo>
                      <a:pt x="1308" y="1642"/>
                      <a:pt x="1729" y="2020"/>
                      <a:pt x="1827" y="2020"/>
                    </a:cubicBezTo>
                    <a:cubicBezTo>
                      <a:pt x="1833" y="2020"/>
                      <a:pt x="1839" y="2018"/>
                      <a:pt x="1842" y="2014"/>
                    </a:cubicBezTo>
                    <a:cubicBezTo>
                      <a:pt x="1898" y="1959"/>
                      <a:pt x="1535" y="1484"/>
                      <a:pt x="1061" y="926"/>
                    </a:cubicBezTo>
                    <a:cubicBezTo>
                      <a:pt x="589" y="402"/>
                      <a:pt x="166"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750;p42"/>
              <p:cNvSpPr/>
              <p:nvPr/>
            </p:nvSpPr>
            <p:spPr>
              <a:xfrm>
                <a:off x="3922975" y="3168800"/>
                <a:ext cx="50250" cy="56750"/>
              </a:xfrm>
              <a:custGeom>
                <a:avLst/>
                <a:gdLst/>
                <a:ahLst/>
                <a:cxnLst/>
                <a:rect l="l" t="t" r="r" b="b"/>
                <a:pathLst>
                  <a:path w="2010" h="2270" extrusionOk="0">
                    <a:moveTo>
                      <a:pt x="69" y="0"/>
                    </a:moveTo>
                    <a:cubicBezTo>
                      <a:pt x="64" y="0"/>
                      <a:pt x="59" y="2"/>
                      <a:pt x="56" y="5"/>
                    </a:cubicBezTo>
                    <a:cubicBezTo>
                      <a:pt x="1" y="33"/>
                      <a:pt x="391" y="619"/>
                      <a:pt x="921" y="1233"/>
                    </a:cubicBezTo>
                    <a:cubicBezTo>
                      <a:pt x="1397" y="1813"/>
                      <a:pt x="1847" y="2269"/>
                      <a:pt x="1941" y="2269"/>
                    </a:cubicBezTo>
                    <a:cubicBezTo>
                      <a:pt x="1946" y="2269"/>
                      <a:pt x="1951" y="2268"/>
                      <a:pt x="1954" y="2265"/>
                    </a:cubicBezTo>
                    <a:cubicBezTo>
                      <a:pt x="2009" y="2237"/>
                      <a:pt x="1619" y="1651"/>
                      <a:pt x="1117" y="1037"/>
                    </a:cubicBezTo>
                    <a:cubicBezTo>
                      <a:pt x="615" y="456"/>
                      <a:pt x="163" y="0"/>
                      <a:pt x="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751;p42"/>
              <p:cNvSpPr/>
              <p:nvPr/>
            </p:nvSpPr>
            <p:spPr>
              <a:xfrm>
                <a:off x="4018525" y="3103900"/>
                <a:ext cx="54425" cy="47050"/>
              </a:xfrm>
              <a:custGeom>
                <a:avLst/>
                <a:gdLst/>
                <a:ahLst/>
                <a:cxnLst/>
                <a:rect l="l" t="t" r="r" b="b"/>
                <a:pathLst>
                  <a:path w="2177" h="1882" extrusionOk="0">
                    <a:moveTo>
                      <a:pt x="69" y="1"/>
                    </a:moveTo>
                    <a:cubicBezTo>
                      <a:pt x="63" y="1"/>
                      <a:pt x="58" y="3"/>
                      <a:pt x="57" y="6"/>
                    </a:cubicBezTo>
                    <a:cubicBezTo>
                      <a:pt x="1" y="62"/>
                      <a:pt x="419" y="536"/>
                      <a:pt x="977" y="1039"/>
                    </a:cubicBezTo>
                    <a:cubicBezTo>
                      <a:pt x="1523" y="1533"/>
                      <a:pt x="1997" y="1881"/>
                      <a:pt x="2104" y="1881"/>
                    </a:cubicBezTo>
                    <a:cubicBezTo>
                      <a:pt x="2111" y="1881"/>
                      <a:pt x="2117" y="1879"/>
                      <a:pt x="2121" y="1876"/>
                    </a:cubicBezTo>
                    <a:cubicBezTo>
                      <a:pt x="2177" y="1820"/>
                      <a:pt x="1731" y="1345"/>
                      <a:pt x="1173" y="843"/>
                    </a:cubicBezTo>
                    <a:cubicBezTo>
                      <a:pt x="627" y="349"/>
                      <a:pt x="153"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752;p42"/>
              <p:cNvSpPr/>
              <p:nvPr/>
            </p:nvSpPr>
            <p:spPr>
              <a:xfrm>
                <a:off x="4964300" y="2049225"/>
                <a:ext cx="67675" cy="61175"/>
              </a:xfrm>
              <a:custGeom>
                <a:avLst/>
                <a:gdLst/>
                <a:ahLst/>
                <a:cxnLst/>
                <a:rect l="l" t="t" r="r" b="b"/>
                <a:pathLst>
                  <a:path w="2707" h="2447" extrusionOk="0">
                    <a:moveTo>
                      <a:pt x="1348" y="1"/>
                    </a:moveTo>
                    <a:cubicBezTo>
                      <a:pt x="789" y="1"/>
                      <a:pt x="287" y="385"/>
                      <a:pt x="168" y="931"/>
                    </a:cubicBezTo>
                    <a:cubicBezTo>
                      <a:pt x="1" y="1600"/>
                      <a:pt x="419" y="2270"/>
                      <a:pt x="1061" y="2409"/>
                    </a:cubicBezTo>
                    <a:cubicBezTo>
                      <a:pt x="1161" y="2434"/>
                      <a:pt x="1262" y="2446"/>
                      <a:pt x="1360" y="2446"/>
                    </a:cubicBezTo>
                    <a:cubicBezTo>
                      <a:pt x="1919" y="2446"/>
                      <a:pt x="2421" y="2062"/>
                      <a:pt x="2540" y="1516"/>
                    </a:cubicBezTo>
                    <a:cubicBezTo>
                      <a:pt x="2707" y="847"/>
                      <a:pt x="2288" y="177"/>
                      <a:pt x="1647" y="38"/>
                    </a:cubicBezTo>
                    <a:cubicBezTo>
                      <a:pt x="1547" y="13"/>
                      <a:pt x="1446" y="1"/>
                      <a:pt x="134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753;p42"/>
              <p:cNvSpPr/>
              <p:nvPr/>
            </p:nvSpPr>
            <p:spPr>
              <a:xfrm>
                <a:off x="4900875" y="1978925"/>
                <a:ext cx="195825" cy="66725"/>
              </a:xfrm>
              <a:custGeom>
                <a:avLst/>
                <a:gdLst/>
                <a:ahLst/>
                <a:cxnLst/>
                <a:rect l="l" t="t" r="r" b="b"/>
                <a:pathLst>
                  <a:path w="7833" h="2669" extrusionOk="0">
                    <a:moveTo>
                      <a:pt x="3935" y="0"/>
                    </a:moveTo>
                    <a:cubicBezTo>
                      <a:pt x="2676" y="0"/>
                      <a:pt x="1418" y="496"/>
                      <a:pt x="473" y="1483"/>
                    </a:cubicBezTo>
                    <a:cubicBezTo>
                      <a:pt x="1" y="1977"/>
                      <a:pt x="454" y="2669"/>
                      <a:pt x="980" y="2669"/>
                    </a:cubicBezTo>
                    <a:cubicBezTo>
                      <a:pt x="1138" y="2669"/>
                      <a:pt x="1302" y="2607"/>
                      <a:pt x="1450" y="2459"/>
                    </a:cubicBezTo>
                    <a:cubicBezTo>
                      <a:pt x="2115" y="1737"/>
                      <a:pt x="3017" y="1374"/>
                      <a:pt x="3924" y="1374"/>
                    </a:cubicBezTo>
                    <a:cubicBezTo>
                      <a:pt x="4803" y="1374"/>
                      <a:pt x="5687" y="1716"/>
                      <a:pt x="6360" y="2403"/>
                    </a:cubicBezTo>
                    <a:cubicBezTo>
                      <a:pt x="6499" y="2549"/>
                      <a:pt x="6658" y="2610"/>
                      <a:pt x="6814" y="2610"/>
                    </a:cubicBezTo>
                    <a:cubicBezTo>
                      <a:pt x="7345" y="2610"/>
                      <a:pt x="7833" y="1902"/>
                      <a:pt x="7336" y="1427"/>
                    </a:cubicBezTo>
                    <a:cubicBezTo>
                      <a:pt x="6398" y="475"/>
                      <a:pt x="5166" y="0"/>
                      <a:pt x="393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754;p42"/>
              <p:cNvSpPr/>
              <p:nvPr/>
            </p:nvSpPr>
            <p:spPr>
              <a:xfrm>
                <a:off x="4795600" y="1797650"/>
                <a:ext cx="406525" cy="104925"/>
              </a:xfrm>
              <a:custGeom>
                <a:avLst/>
                <a:gdLst/>
                <a:ahLst/>
                <a:cxnLst/>
                <a:rect l="l" t="t" r="r" b="b"/>
                <a:pathLst>
                  <a:path w="16261" h="4197" extrusionOk="0">
                    <a:moveTo>
                      <a:pt x="8195" y="1"/>
                    </a:moveTo>
                    <a:cubicBezTo>
                      <a:pt x="8159" y="1"/>
                      <a:pt x="8124" y="1"/>
                      <a:pt x="8088" y="1"/>
                    </a:cubicBezTo>
                    <a:cubicBezTo>
                      <a:pt x="5214" y="1"/>
                      <a:pt x="2676" y="1173"/>
                      <a:pt x="527" y="3042"/>
                    </a:cubicBezTo>
                    <a:cubicBezTo>
                      <a:pt x="1" y="3481"/>
                      <a:pt x="492" y="4196"/>
                      <a:pt x="1052" y="4196"/>
                    </a:cubicBezTo>
                    <a:cubicBezTo>
                      <a:pt x="1204" y="4196"/>
                      <a:pt x="1361" y="4144"/>
                      <a:pt x="1504" y="4019"/>
                    </a:cubicBezTo>
                    <a:cubicBezTo>
                      <a:pt x="3345" y="2401"/>
                      <a:pt x="5577" y="1396"/>
                      <a:pt x="8060" y="1368"/>
                    </a:cubicBezTo>
                    <a:cubicBezTo>
                      <a:pt x="8097" y="1368"/>
                      <a:pt x="8133" y="1368"/>
                      <a:pt x="8170" y="1368"/>
                    </a:cubicBezTo>
                    <a:cubicBezTo>
                      <a:pt x="10614" y="1368"/>
                      <a:pt x="12969" y="2286"/>
                      <a:pt x="14784" y="3963"/>
                    </a:cubicBezTo>
                    <a:cubicBezTo>
                      <a:pt x="14925" y="4092"/>
                      <a:pt x="15083" y="4147"/>
                      <a:pt x="15236" y="4147"/>
                    </a:cubicBezTo>
                    <a:cubicBezTo>
                      <a:pt x="15777" y="4147"/>
                      <a:pt x="16260" y="3465"/>
                      <a:pt x="15760" y="2987"/>
                    </a:cubicBezTo>
                    <a:cubicBezTo>
                      <a:pt x="13694" y="1086"/>
                      <a:pt x="11002" y="1"/>
                      <a:pt x="81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755;p42"/>
              <p:cNvSpPr/>
              <p:nvPr/>
            </p:nvSpPr>
            <p:spPr>
              <a:xfrm>
                <a:off x="4838150" y="1886400"/>
                <a:ext cx="320025" cy="96075"/>
              </a:xfrm>
              <a:custGeom>
                <a:avLst/>
                <a:gdLst/>
                <a:ahLst/>
                <a:cxnLst/>
                <a:rect l="l" t="t" r="r" b="b"/>
                <a:pathLst>
                  <a:path w="12801" h="3843" extrusionOk="0">
                    <a:moveTo>
                      <a:pt x="6463" y="1"/>
                    </a:moveTo>
                    <a:cubicBezTo>
                      <a:pt x="4266" y="1"/>
                      <a:pt x="2073" y="887"/>
                      <a:pt x="471" y="2645"/>
                    </a:cubicBezTo>
                    <a:cubicBezTo>
                      <a:pt x="1" y="3137"/>
                      <a:pt x="465" y="3843"/>
                      <a:pt x="984" y="3843"/>
                    </a:cubicBezTo>
                    <a:cubicBezTo>
                      <a:pt x="1142" y="3843"/>
                      <a:pt x="1305" y="3777"/>
                      <a:pt x="1448" y="3621"/>
                    </a:cubicBezTo>
                    <a:cubicBezTo>
                      <a:pt x="2781" y="2132"/>
                      <a:pt x="4620" y="1385"/>
                      <a:pt x="6460" y="1385"/>
                    </a:cubicBezTo>
                    <a:cubicBezTo>
                      <a:pt x="8240" y="1385"/>
                      <a:pt x="10022" y="2083"/>
                      <a:pt x="11352" y="3482"/>
                    </a:cubicBezTo>
                    <a:cubicBezTo>
                      <a:pt x="11493" y="3630"/>
                      <a:pt x="11654" y="3692"/>
                      <a:pt x="11810" y="3692"/>
                    </a:cubicBezTo>
                    <a:cubicBezTo>
                      <a:pt x="12331" y="3692"/>
                      <a:pt x="12801" y="2999"/>
                      <a:pt x="12328" y="2505"/>
                    </a:cubicBezTo>
                    <a:cubicBezTo>
                      <a:pt x="10723" y="831"/>
                      <a:pt x="8591" y="1"/>
                      <a:pt x="6463"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p:cNvSpPr/>
          <p:nvPr/>
        </p:nvSpPr>
        <p:spPr>
          <a:xfrm>
            <a:off x="156644" y="1707201"/>
            <a:ext cx="6712036" cy="2862322"/>
          </a:xfrm>
          <a:prstGeom prst="rect">
            <a:avLst/>
          </a:prstGeom>
        </p:spPr>
        <p:txBody>
          <a:bodyPr wrap="square">
            <a:spAutoFit/>
          </a:bodyPr>
          <a:lstStyle/>
          <a:p>
            <a:pPr marL="342900" indent="-342900">
              <a:buFont typeface="Wingdings" panose="05000000000000000000" pitchFamily="2" charset="2"/>
              <a:buChar char="Ø"/>
            </a:pPr>
            <a:r>
              <a:rPr lang="en-US" sz="2000" dirty="0">
                <a:solidFill>
                  <a:schemeClr val="tx1"/>
                </a:solidFill>
                <a:latin typeface="Cambria" panose="02040503050406030204" pitchFamily="18" charset="0"/>
                <a:ea typeface="Cambria" panose="02040503050406030204" pitchFamily="18" charset="0"/>
              </a:rPr>
              <a:t>The most common and popular method of modern day steganography is to make use of LSB of picture’s pixel information. </a:t>
            </a:r>
            <a:endParaRPr lang="en-US" sz="2000" dirty="0" smtClean="0">
              <a:solidFill>
                <a:schemeClr val="tx1"/>
              </a:solidFill>
              <a:latin typeface="Cambria" panose="02040503050406030204" pitchFamily="18" charset="0"/>
              <a:ea typeface="Cambria" panose="02040503050406030204" pitchFamily="18" charset="0"/>
            </a:endParaRPr>
          </a:p>
          <a:p>
            <a:endParaRPr lang="en-US" sz="2000" dirty="0">
              <a:solidFill>
                <a:schemeClr val="tx1"/>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This </a:t>
            </a:r>
            <a:r>
              <a:rPr lang="en-US" sz="2000" dirty="0">
                <a:solidFill>
                  <a:schemeClr val="tx1"/>
                </a:solidFill>
                <a:latin typeface="Cambria" panose="02040503050406030204" pitchFamily="18" charset="0"/>
                <a:ea typeface="Cambria" panose="02040503050406030204" pitchFamily="18" charset="0"/>
              </a:rPr>
              <a:t>technique works best when the file is longer than the message file and if image is grayscale. </a:t>
            </a:r>
            <a:endParaRPr lang="en-US" sz="2000" dirty="0" smtClean="0">
              <a:solidFill>
                <a:schemeClr val="tx1"/>
              </a:solidFill>
              <a:latin typeface="Cambria" panose="02040503050406030204" pitchFamily="18" charset="0"/>
              <a:ea typeface="Cambria" panose="02040503050406030204" pitchFamily="18" charset="0"/>
            </a:endParaRPr>
          </a:p>
          <a:p>
            <a:endParaRPr lang="en-US" sz="2000" dirty="0" smtClean="0">
              <a:solidFill>
                <a:schemeClr val="tx1"/>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000" dirty="0" smtClean="0">
                <a:solidFill>
                  <a:schemeClr val="tx1"/>
                </a:solidFill>
                <a:latin typeface="Cambria" panose="02040503050406030204" pitchFamily="18" charset="0"/>
                <a:ea typeface="Cambria" panose="02040503050406030204" pitchFamily="18" charset="0"/>
              </a:rPr>
              <a:t>When </a:t>
            </a:r>
            <a:r>
              <a:rPr lang="en-US" sz="2000" dirty="0">
                <a:solidFill>
                  <a:schemeClr val="tx1"/>
                </a:solidFill>
                <a:latin typeface="Cambria" panose="02040503050406030204" pitchFamily="18" charset="0"/>
                <a:ea typeface="Cambria" panose="02040503050406030204" pitchFamily="18" charset="0"/>
              </a:rPr>
              <a:t>applying LSB techniques to each byte of a 24 bit </a:t>
            </a:r>
            <a:r>
              <a:rPr lang="en-US" sz="2000" dirty="0" smtClean="0">
                <a:solidFill>
                  <a:schemeClr val="tx1"/>
                </a:solidFill>
                <a:latin typeface="Cambria" panose="02040503050406030204" pitchFamily="18" charset="0"/>
                <a:ea typeface="Cambria" panose="02040503050406030204" pitchFamily="18" charset="0"/>
              </a:rPr>
              <a:t>image, three </a:t>
            </a:r>
            <a:r>
              <a:rPr lang="en-US" sz="2000" dirty="0">
                <a:solidFill>
                  <a:schemeClr val="tx1"/>
                </a:solidFill>
                <a:latin typeface="Cambria" panose="02040503050406030204" pitchFamily="18" charset="0"/>
                <a:ea typeface="Cambria" panose="02040503050406030204" pitchFamily="18" charset="0"/>
              </a:rPr>
              <a:t>bits can be encoded into each pixel.</a:t>
            </a:r>
            <a:endParaRPr lang="en-IN" sz="2000" dirty="0">
              <a:solidFill>
                <a:schemeClr val="tx1"/>
              </a:solidFill>
              <a:latin typeface="Cambria" panose="02040503050406030204" pitchFamily="18" charset="0"/>
              <a:ea typeface="Cambria" panose="02040503050406030204" pitchFamily="18" charset="0"/>
            </a:endParaRPr>
          </a:p>
        </p:txBody>
      </p:sp>
      <p:sp>
        <p:nvSpPr>
          <p:cNvPr id="4" name="Rectangle 3"/>
          <p:cNvSpPr/>
          <p:nvPr/>
        </p:nvSpPr>
        <p:spPr>
          <a:xfrm>
            <a:off x="156644" y="1060590"/>
            <a:ext cx="2230098" cy="461665"/>
          </a:xfrm>
          <a:prstGeom prst="rect">
            <a:avLst/>
          </a:prstGeom>
        </p:spPr>
        <p:txBody>
          <a:bodyPr wrap="none">
            <a:spAutoFit/>
          </a:bodyPr>
          <a:lstStyle/>
          <a:p>
            <a:pPr marL="457200" indent="-457200">
              <a:buFont typeface="Wingdings" panose="05000000000000000000" pitchFamily="2" charset="2"/>
              <a:buChar char="v"/>
            </a:pPr>
            <a:r>
              <a:rPr lang="en-IN" sz="2400" dirty="0" smtClean="0">
                <a:solidFill>
                  <a:schemeClr val="tx1"/>
                </a:solidFill>
                <a:latin typeface="Cambria" panose="02040503050406030204" pitchFamily="18" charset="0"/>
                <a:ea typeface="Cambria" panose="02040503050406030204" pitchFamily="18" charset="0"/>
              </a:rPr>
              <a:t>LSB Method</a:t>
            </a:r>
            <a:endParaRPr lang="en-IN" sz="24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811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25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25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25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2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circle(in)">
                                      <p:cBhvr>
                                        <p:cTn id="15" dur="25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ipe(down)">
                                      <p:cBhvr>
                                        <p:cTn id="20" dur="25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circle(in)">
                                      <p:cBhvr>
                                        <p:cTn id="25"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se of Technology Thesis by Slidesgo ">
  <a:themeElements>
    <a:clrScheme name="Simple Light">
      <a:dk1>
        <a:srgbClr val="FFFFFF"/>
      </a:dk1>
      <a:lt1>
        <a:srgbClr val="133B96"/>
      </a:lt1>
      <a:dk2>
        <a:srgbClr val="595959"/>
      </a:dk2>
      <a:lt2>
        <a:srgbClr val="EEEEEE"/>
      </a:lt2>
      <a:accent1>
        <a:srgbClr val="407BFF"/>
      </a:accent1>
      <a:accent2>
        <a:srgbClr val="A4C1FF"/>
      </a:accent2>
      <a:accent3>
        <a:srgbClr val="0A1F4F"/>
      </a:accent3>
      <a:accent4>
        <a:srgbClr val="3D6FE0"/>
      </a:accent4>
      <a:accent5>
        <a:srgbClr val="407BFF"/>
      </a:accent5>
      <a:accent6>
        <a:srgbClr val="407B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1103</Words>
  <Application>Microsoft Office PowerPoint</Application>
  <PresentationFormat>On-screen Show (16:9)</PresentationFormat>
  <Paragraphs>153</Paragraphs>
  <Slides>23</Slides>
  <Notes>23</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 Light</vt:lpstr>
      <vt:lpstr>Cambria</vt:lpstr>
      <vt:lpstr>Nanum Gothic Coding</vt:lpstr>
      <vt:lpstr>Nirmala UI Semilight</vt:lpstr>
      <vt:lpstr>Teko</vt:lpstr>
      <vt:lpstr>Wide Latin</vt:lpstr>
      <vt:lpstr>Wingdings</vt:lpstr>
      <vt:lpstr>Use of Technology Thesis by Slidesgo </vt:lpstr>
      <vt:lpstr>PowerPoint Presentation</vt:lpstr>
      <vt:lpstr>PowerPoint Presentation</vt:lpstr>
      <vt:lpstr>Outline</vt:lpstr>
      <vt:lpstr>Introduction</vt:lpstr>
      <vt:lpstr>Introduction</vt:lpstr>
      <vt:lpstr>Application</vt:lpstr>
      <vt:lpstr>Objective</vt:lpstr>
      <vt:lpstr>Literature</vt:lpstr>
      <vt:lpstr>Literature</vt:lpstr>
      <vt:lpstr>Literature</vt:lpstr>
      <vt:lpstr>Literature</vt:lpstr>
      <vt:lpstr>Literature</vt:lpstr>
      <vt:lpstr>Literature</vt:lpstr>
      <vt:lpstr>Literature</vt:lpstr>
      <vt:lpstr>Literature</vt:lpstr>
      <vt:lpstr>Literature</vt:lpstr>
      <vt:lpstr>Literature</vt:lpstr>
      <vt:lpstr>Proposed System (Demo)</vt:lpstr>
      <vt:lpstr>Analysis</vt:lpstr>
      <vt:lpstr>Conclusion </vt:lpstr>
      <vt:lpstr>Future Work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Stegeonogrphy</dc:title>
  <dc:creator>Dhruv Gandhi</dc:creator>
  <cp:lastModifiedBy>Dhruv Gandhi</cp:lastModifiedBy>
  <cp:revision>33</cp:revision>
  <dcterms:modified xsi:type="dcterms:W3CDTF">2020-05-27T16:28:04Z</dcterms:modified>
</cp:coreProperties>
</file>