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ontserrat ExtraBold" panose="020B0604020202020204" charset="0"/>
      <p:bold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a5b726e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7a5b726e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a5b726e5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17a5b726e5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a5b726e5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17a5b726e5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a5b726e5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7a5b726e5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7406" y="1554450"/>
            <a:ext cx="7392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000" dirty="0">
                <a:solidFill>
                  <a:srgbClr val="EF383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Heavy driver </a:t>
            </a:r>
            <a:endParaRPr sz="4000" dirty="0">
              <a:solidFill>
                <a:srgbClr val="EF383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7402" y="2354850"/>
            <a:ext cx="5093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By Dhruv Khandelwal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834" y="4587780"/>
            <a:ext cx="5093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www.kalvi</a:t>
            </a:r>
            <a:r>
              <a:rPr lang="en-GB" sz="9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um.com</a:t>
            </a:r>
            <a:endParaRPr sz="900" b="0" i="0" u="none" strike="noStrike" cap="none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325" y="4487400"/>
            <a:ext cx="20288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47406" y="247406"/>
            <a:ext cx="7392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200">
                <a:solidFill>
                  <a:srgbClr val="EF383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Game Idea</a:t>
            </a:r>
            <a:endParaRPr sz="3200">
              <a:solidFill>
                <a:srgbClr val="EF383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47400" y="924500"/>
            <a:ext cx="84708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idea is to create a bike riding game.</a:t>
            </a:r>
            <a:endParaRPr sz="18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325" y="4487400"/>
            <a:ext cx="20288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47409" y="4587792"/>
            <a:ext cx="5093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www.kalvi</a:t>
            </a:r>
            <a:r>
              <a:rPr lang="en-GB" sz="9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um.com</a:t>
            </a:r>
            <a:endParaRPr sz="900" b="0" i="0" u="none" strike="noStrike" cap="none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247406" y="247406"/>
            <a:ext cx="7392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200" dirty="0">
                <a:solidFill>
                  <a:srgbClr val="EF383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Game play</a:t>
            </a:r>
            <a:endParaRPr sz="3200" dirty="0">
              <a:solidFill>
                <a:srgbClr val="EF383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47400" y="958790"/>
            <a:ext cx="8649300" cy="361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 insert user name. and click on start button.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this game a car will come from right to left from random position either top, centre, bottom.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are controlling a bike at left of the page and we have to dodge the cars that come toward us by changing the lane.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timer will move on until we hit a car and the game will get over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score increase by 10 in every 1 second 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we hit a car, our game swift toward game over screen and display the score.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325" y="4487400"/>
            <a:ext cx="20288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47409" y="4587792"/>
            <a:ext cx="5093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www.kalvi</a:t>
            </a:r>
            <a:r>
              <a:rPr lang="en-GB" sz="9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um.com</a:t>
            </a:r>
            <a:endParaRPr sz="900" b="0" i="0" u="none" strike="noStrike" cap="none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247406" y="247406"/>
            <a:ext cx="7392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200">
                <a:solidFill>
                  <a:srgbClr val="EF383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Screens</a:t>
            </a:r>
            <a:endParaRPr sz="3200">
              <a:solidFill>
                <a:srgbClr val="EF383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47400" y="924500"/>
            <a:ext cx="8526900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Screen 1: Contains game logo, play button, instruction section, about the creator.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Screen 2: Game screen - where the game is played.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Screen 3: Result screen -where the result is displayed.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325" y="4487400"/>
            <a:ext cx="20288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47409" y="4587792"/>
            <a:ext cx="5093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www.kalvi</a:t>
            </a:r>
            <a:r>
              <a:rPr lang="en-GB" sz="9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um.com</a:t>
            </a:r>
            <a:endParaRPr sz="900" b="0" i="0" u="none" strike="noStrike" cap="none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184</Words>
  <Application>Microsoft Office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Open Sans</vt:lpstr>
      <vt:lpstr>Arial</vt:lpstr>
      <vt:lpstr>Montserrat ExtraBold</vt:lpstr>
      <vt:lpstr>Wingdings</vt:lpstr>
      <vt:lpstr>Simple Light</vt:lpstr>
      <vt:lpstr>Heavy driver </vt:lpstr>
      <vt:lpstr>Game Idea</vt:lpstr>
      <vt:lpstr>Game play</vt:lpstr>
      <vt:lpstr>Screens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Heavy driver Game</dc:title>
  <dc:creator>Dhruv</dc:creator>
  <cp:lastModifiedBy>DELL</cp:lastModifiedBy>
  <cp:revision>8</cp:revision>
  <dcterms:modified xsi:type="dcterms:W3CDTF">2023-10-09T11:41:23Z</dcterms:modified>
</cp:coreProperties>
</file>