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0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0B3E-2A0E-443B-9F98-49ADC0DF5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D857B-838F-4ED4-9B1A-ADBEC8BD6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B1F3F-FEAF-4AC0-B66B-B777BD496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CBC5-9799-47A9-B023-40E984569FE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62DC9-7473-4C1B-8149-27798A55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F4356-19DD-4C9A-86DE-CC8B545C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2EC8-C6B1-47E8-B9AB-4B0F3CE8F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40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5AFC5-7DE3-4AA9-A1ED-02947D7F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6ED46-85FD-4C6E-B70D-8484F3468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78C3B-A0A2-49CD-8F60-BCB1B029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CBC5-9799-47A9-B023-40E984569FE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A4263-6896-4981-B782-EA84A8A1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E2879-C2E5-4737-A513-D43D01FD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2EC8-C6B1-47E8-B9AB-4B0F3CE8F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77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0FCE52-3BF1-45A5-82D5-ADB1CA652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D278E-C5AA-4D2F-873B-7602FCB56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4B6D9-FC78-4F14-A63B-D39FEC27C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CBC5-9799-47A9-B023-40E984569FE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42B93-D7AB-4667-9D64-C501CF31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E8FAC-4F91-449E-B91C-E0022EE24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2EC8-C6B1-47E8-B9AB-4B0F3CE8F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28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E658-41DC-4592-9B62-C5BAEBED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E44FA-2727-4BD3-8E4E-4008501E2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FA65D-DDB1-46DB-846E-18F07741E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CBC5-9799-47A9-B023-40E984569FE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7FB4E-EBE5-4D17-B6B2-B516DC2C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9B25B-5F5B-4D15-B0AF-DF58214F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2EC8-C6B1-47E8-B9AB-4B0F3CE8F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93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7CE0-E834-474E-97DB-0EC60F09D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50E6A-EE63-4C44-9320-7010E7166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4C915-F91A-4D03-B2DB-609D2CCD1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CBC5-9799-47A9-B023-40E984569FE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945ED-B21B-4E41-9582-A3F1397CD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899EB-11FE-4CC3-B73C-A9BD365A6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2EC8-C6B1-47E8-B9AB-4B0F3CE8F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7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A824-B796-45FD-9F12-06F7888F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37C9B-770D-424D-8CB8-59E2DDE4F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AA3CB-293D-40B4-B966-F51B5E8F5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AFF61-DE63-49DF-A494-9E7F2C20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CBC5-9799-47A9-B023-40E984569FE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4FE28-7278-444B-A061-8BFBC300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375F7-87CC-46B2-97B3-D5B01BA2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2EC8-C6B1-47E8-B9AB-4B0F3CE8F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30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586E-70E1-40A5-AAF0-D4011972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40826-3061-4014-BEA3-08FA0C351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42B12-1BEF-42C2-8BA1-AF28EF39C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724C2-AAD3-4021-BAF4-B084AC99A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89238-5697-44D0-B6D4-9EFCF909C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316C0-6789-4434-8591-F114E02A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CBC5-9799-47A9-B023-40E984569FE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22B20-6515-49E6-9BE8-FAFBD4EA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4C44D8-E28D-4C74-B798-F9C785ED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2EC8-C6B1-47E8-B9AB-4B0F3CE8F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50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33E2-50B7-4619-B926-28846F62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925BC3-F1A8-4C0F-A0BF-CEA7B5F04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CBC5-9799-47A9-B023-40E984569FE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B5AE-96C2-4333-9103-E2954FA4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FF540-E0EF-49CE-A6FE-1F3A2D72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2EC8-C6B1-47E8-B9AB-4B0F3CE8F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89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8CE000-294A-4492-86E2-1404DB71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CBC5-9799-47A9-B023-40E984569FE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3836F-65A7-424E-B2AF-CB848877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F8389-28AE-4617-9274-51C4B8FE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2EC8-C6B1-47E8-B9AB-4B0F3CE8F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34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7040-4130-470D-A48C-542977D8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EC937-1901-4E4F-A095-F72CB685F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DFDC4-9364-489C-A15D-0E59E5AF6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F4177-8E52-4E8B-9106-97C25FEF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CBC5-9799-47A9-B023-40E984569FE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D2173-E77B-4BCD-A856-D4BD511C0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C4339-77F3-457F-BA2F-7631E4DAA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2EC8-C6B1-47E8-B9AB-4B0F3CE8F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53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4D20-11C4-4419-A012-7765CFFE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09691-04E7-49BE-90BC-D81A703A5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3C477-3647-4D66-A97F-591253329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33D8A-FB8B-48CD-9049-28FE4FA42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CBC5-9799-47A9-B023-40E984569FE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32E5D-6D08-4254-8A05-E0FBA850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488CE-BFC3-4257-AA4F-2285F2A3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2EC8-C6B1-47E8-B9AB-4B0F3CE8F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86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32CD7C-581A-422F-897D-DAB0ECA3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0EA0D-54DF-4E91-97F4-FE8BB5AA9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D4315-3B33-4152-96BE-23E729B48D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7CBC5-9799-47A9-B023-40E984569FE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3E711-BA2B-42A5-857E-881F4591E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1C522-109A-415A-A8FE-AF10FA6FC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B2EC8-C6B1-47E8-B9AB-4B0F3CE8F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39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d/3.0/" TargetMode="External"/><Relationship Id="rId2" Type="http://schemas.openxmlformats.org/officeDocument/2006/relationships/hyperlink" Target="https://yenforblue.blogspot.com/2014/04/health-benefits-of-cycling-worldles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8956E-43C6-4603-8040-4D82A8346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39787"/>
            <a:ext cx="5849471" cy="138532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Benefits of playing outdoor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19BFA-F8DE-4C36-9D6F-C201CF8DC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0461" y="6264557"/>
            <a:ext cx="5656730" cy="432079"/>
          </a:xfrm>
        </p:spPr>
        <p:txBody>
          <a:bodyPr/>
          <a:lstStyle/>
          <a:p>
            <a:r>
              <a:rPr lang="en-US" dirty="0"/>
              <a:t>MADE BY:DHRUV KHANDEWAL(KALVIUM)</a:t>
            </a:r>
            <a:endParaRPr lang="en-IN" dirty="0"/>
          </a:p>
        </p:txBody>
      </p:sp>
      <p:pic>
        <p:nvPicPr>
          <p:cNvPr id="1026" name="Picture 2" descr="List of 10 Outdoor Games Name in India to Play with kids">
            <a:extLst>
              <a:ext uri="{FF2B5EF4-FFF2-40B4-BE49-F238E27FC236}">
                <a16:creationId xmlns:a16="http://schemas.microsoft.com/office/drawing/2014/main" id="{C6BB0BCE-0A85-41BD-800B-EAE21332F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358" y="-1"/>
            <a:ext cx="6607642" cy="606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87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E7D9E-BFC0-467C-B877-A47CB866C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141537"/>
            <a:ext cx="6897914" cy="4351338"/>
          </a:xfrm>
        </p:spPr>
        <p:txBody>
          <a:bodyPr/>
          <a:lstStyle/>
          <a:p>
            <a:r>
              <a:rPr lang="en-US" i="1" dirty="0"/>
              <a:t>Outdoor games encourage a connection with the natural world, raising awareness about environmental conservation.</a:t>
            </a:r>
          </a:p>
          <a:p>
            <a:r>
              <a:rPr lang="en-US" i="1" dirty="0"/>
              <a:t> Outdoor games encourage a connection with the natural world, raising awareness about environmental conservation.</a:t>
            </a:r>
          </a:p>
          <a:p>
            <a:r>
              <a:rPr lang="en-US" i="1" dirty="0"/>
              <a:t> Activities like hiking, nature walks, and outdoor exploration instill a sense of responsibility for preserving the environment.</a:t>
            </a:r>
            <a:endParaRPr lang="en-IN" i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9D41796-3C08-49AD-92CB-652EAE51F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88314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Environment awareness</a:t>
            </a:r>
            <a:endParaRPr lang="en-I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46" name="Picture 6" descr="Enviromental education for kids - Iberdrola">
            <a:extLst>
              <a:ext uri="{FF2B5EF4-FFF2-40B4-BE49-F238E27FC236}">
                <a16:creationId xmlns:a16="http://schemas.microsoft.com/office/drawing/2014/main" id="{F466DFDB-B4A3-4646-92D8-F48316AEC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460" y="2759075"/>
            <a:ext cx="5265511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12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2237-FE2E-4023-9C83-D412A3EC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543" y="500062"/>
            <a:ext cx="4662714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</a:t>
            </a:r>
            <a:endParaRPr lang="en-IN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8A89F-AF8B-4F94-95A2-579E85C76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In conclusion, the benefits of outdoor games are abundant and diverse, touching on various aspects of our physical, mental, and social well-being.</a:t>
            </a:r>
          </a:p>
          <a:p>
            <a:r>
              <a:rPr lang="en-US" i="1" dirty="0"/>
              <a:t> By engaging in these activities, we tap into the innate connection between humans and the natural world, revitalizing our bodies and minds in the process.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05649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4E37-BAAE-48D2-BD98-E2477EB14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458" y="1959429"/>
            <a:ext cx="5170713" cy="1676173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7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314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FBBB3-F154-4ECE-BFDE-7184B5CB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752"/>
            <a:ext cx="1051560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Benefits of playing outdoor games are:-  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B3827-C76D-4C2B-A96B-AF1042D6D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11" y="1924099"/>
            <a:ext cx="4591929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Physical fitness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Mental well-being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Cognitive development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Social interaction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Creativity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Vitamin D intake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Stress reduction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Environment awareness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B1E451-FAC5-4BA5-85A3-A27B9C509446}"/>
              </a:ext>
            </a:extLst>
          </p:cNvPr>
          <p:cNvSpPr txBox="1"/>
          <p:nvPr/>
        </p:nvSpPr>
        <p:spPr>
          <a:xfrm>
            <a:off x="5327332" y="6627168"/>
            <a:ext cx="6657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2" tooltip="https://yenforblue.blogspot.com/2014/04/health-benefits-of-cycling-worldless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3" tooltip="https://creativecommons.org/licenses/by-nd/3.0/"/>
              </a:rPr>
              <a:t>CC BY-ND</a:t>
            </a:r>
            <a:endParaRPr lang="en-IN" sz="900"/>
          </a:p>
        </p:txBody>
      </p:sp>
      <p:pic>
        <p:nvPicPr>
          <p:cNvPr id="2050" name="Picture 2" descr="Benefits of outdoor play for toddlers | WOW Parenting">
            <a:extLst>
              <a:ext uri="{FF2B5EF4-FFF2-40B4-BE49-F238E27FC236}">
                <a16:creationId xmlns:a16="http://schemas.microsoft.com/office/drawing/2014/main" id="{532C0104-379D-4B8F-9928-E3E74210C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801" y="1402288"/>
            <a:ext cx="5579012" cy="539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57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6A56-6FF0-4184-9E3E-0CAB0152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576140"/>
            <a:ext cx="5196839" cy="1325563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Physical fitness:-</a:t>
            </a:r>
            <a:endParaRPr lang="en-IN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86D30-23A2-4725-83F2-8D21100E8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6" y="2141537"/>
            <a:ext cx="7194452" cy="4351338"/>
          </a:xfrm>
        </p:spPr>
        <p:txBody>
          <a:bodyPr/>
          <a:lstStyle/>
          <a:p>
            <a:r>
              <a:rPr lang="en-US" i="1" dirty="0"/>
              <a:t>A fantastic way to keep ourselves physically fit.</a:t>
            </a:r>
          </a:p>
          <a:p>
            <a:r>
              <a:rPr lang="en-IN" i="1" dirty="0"/>
              <a:t>Increase muscle Strength</a:t>
            </a:r>
          </a:p>
          <a:p>
            <a:r>
              <a:rPr lang="en-IN" i="1" dirty="0"/>
              <a:t>Increase  bone Health</a:t>
            </a:r>
          </a:p>
          <a:p>
            <a:r>
              <a:rPr lang="en-IN" i="1" dirty="0"/>
              <a:t>Maintain  coordination and Balance</a:t>
            </a:r>
          </a:p>
          <a:p>
            <a:r>
              <a:rPr lang="en-US" i="1" dirty="0"/>
              <a:t>Increase </a:t>
            </a:r>
            <a:r>
              <a:rPr lang="en-IN" i="1" dirty="0"/>
              <a:t>flexibility , etc</a:t>
            </a:r>
            <a:endParaRPr lang="en-IN" b="1" i="1" dirty="0"/>
          </a:p>
          <a:p>
            <a:endParaRPr lang="en-IN" dirty="0"/>
          </a:p>
        </p:txBody>
      </p:sp>
      <p:pic>
        <p:nvPicPr>
          <p:cNvPr id="3074" name="Picture 2" descr="The 5 Amazing Benefits of Outdoor Exercise [Infographic]">
            <a:extLst>
              <a:ext uri="{FF2B5EF4-FFF2-40B4-BE49-F238E27FC236}">
                <a16:creationId xmlns:a16="http://schemas.microsoft.com/office/drawing/2014/main" id="{13AD78B7-F8B7-40E9-8117-4D9C7ACCD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523" y="749104"/>
            <a:ext cx="4882661" cy="535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97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5A2C0-30C3-4582-93DB-BB7EA329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" y="292554"/>
            <a:ext cx="5534465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Mental well-being:-</a:t>
            </a:r>
            <a:endParaRPr lang="en-IN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E8A99-F42F-4FFC-B795-E84CFBCC6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99" y="1825625"/>
            <a:ext cx="5534465" cy="4351338"/>
          </a:xfrm>
        </p:spPr>
        <p:txBody>
          <a:bodyPr/>
          <a:lstStyle/>
          <a:p>
            <a:pPr algn="just"/>
            <a:r>
              <a:rPr lang="en-US" i="1" dirty="0"/>
              <a:t>Spending time outdoors and participating in games can have a positive impact on mental health.</a:t>
            </a:r>
          </a:p>
          <a:p>
            <a:pPr algn="just"/>
            <a:r>
              <a:rPr lang="en-US" i="1" dirty="0"/>
              <a:t> Fresh air and natural surroundings help reduce stress, anxiety, and depression.</a:t>
            </a:r>
          </a:p>
          <a:p>
            <a:pPr algn="just"/>
            <a:r>
              <a:rPr lang="en-US" i="1" dirty="0"/>
              <a:t> Outdoor activities encourage mindfulness and relaxation, contributing to improved mental well-being.</a:t>
            </a:r>
            <a:endParaRPr lang="en-IN" i="1" dirty="0"/>
          </a:p>
        </p:txBody>
      </p:sp>
      <p:pic>
        <p:nvPicPr>
          <p:cNvPr id="4098" name="Picture 2" descr="Mental Health Benefits of Exercise and Physical Activity | National  Institute on Aging">
            <a:extLst>
              <a:ext uri="{FF2B5EF4-FFF2-40B4-BE49-F238E27FC236}">
                <a16:creationId xmlns:a16="http://schemas.microsoft.com/office/drawing/2014/main" id="{5170A411-33F7-4ED0-B32E-8727C3AC9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037" y="509271"/>
            <a:ext cx="5819335" cy="56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56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B1B90-B16C-45AB-9A98-8E4C1ED32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9" y="321582"/>
            <a:ext cx="8044543" cy="1071789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53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Cognitive development:-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08BE4-7E50-4AEB-BC3F-54250DC07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87" y="1857828"/>
            <a:ext cx="6404427" cy="4377192"/>
          </a:xfrm>
        </p:spPr>
        <p:txBody>
          <a:bodyPr/>
          <a:lstStyle/>
          <a:p>
            <a:pPr algn="just"/>
            <a:r>
              <a:rPr lang="en-US" i="1" dirty="0"/>
              <a:t>Many outdoor games require strategic thinking, problem-solving, and quick decision-making. </a:t>
            </a:r>
          </a:p>
          <a:p>
            <a:pPr algn="just"/>
            <a:r>
              <a:rPr lang="en-US" i="1" dirty="0"/>
              <a:t>Engaging in such activities stimulates the brain and enhances cognitive functions.</a:t>
            </a:r>
          </a:p>
          <a:p>
            <a:pPr algn="just"/>
            <a:r>
              <a:rPr lang="en-US" i="1" dirty="0"/>
              <a:t> Exposure to varying terrains and environments also sharpens sensory perception and spatial awareness.</a:t>
            </a:r>
            <a:endParaRPr lang="en-IN" i="1" dirty="0"/>
          </a:p>
        </p:txBody>
      </p:sp>
      <p:pic>
        <p:nvPicPr>
          <p:cNvPr id="5122" name="Picture 2" descr="Jean Piaget's Theory of Cognitive Development">
            <a:extLst>
              <a:ext uri="{FF2B5EF4-FFF2-40B4-BE49-F238E27FC236}">
                <a16:creationId xmlns:a16="http://schemas.microsoft.com/office/drawing/2014/main" id="{C36F552D-7394-4B9F-8274-C2BCDA9C1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0" y="1857828"/>
            <a:ext cx="4528457" cy="460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5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6425-848B-465C-A7DF-176E73531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71" y="350611"/>
            <a:ext cx="5490029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interaction:-</a:t>
            </a:r>
            <a:endParaRPr lang="en-I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7CAD4-DDA6-49DF-A18F-1B2E72760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5571" cy="4351338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Outdoor games often involve group participation, fostering social interaction and teamwork. </a:t>
            </a:r>
          </a:p>
          <a:p>
            <a:r>
              <a:rPr lang="en-US" i="1" dirty="0"/>
              <a:t>Playing with others promotes communication, cooperation, and the development of interpersonal skills.</a:t>
            </a:r>
          </a:p>
          <a:p>
            <a:r>
              <a:rPr lang="en-US" i="1" dirty="0"/>
              <a:t> These skills are valuable in both personal and professional contexts.</a:t>
            </a:r>
            <a:endParaRPr lang="en-IN" b="1" i="1" dirty="0"/>
          </a:p>
        </p:txBody>
      </p:sp>
      <p:pic>
        <p:nvPicPr>
          <p:cNvPr id="6146" name="Picture 2" descr="Social interaction: A basic human need | Drug Discovery News">
            <a:extLst>
              <a:ext uri="{FF2B5EF4-FFF2-40B4-BE49-F238E27FC236}">
                <a16:creationId xmlns:a16="http://schemas.microsoft.com/office/drawing/2014/main" id="{E94E1E1D-314E-4757-9287-30123B864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771" y="1825625"/>
            <a:ext cx="5969000" cy="350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31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6991-AB02-4AF8-A323-BDF6AA003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Creativity:-</a:t>
            </a:r>
            <a:endParaRPr lang="en-I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E537A-65BA-4787-959E-05DCBB166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i="1" dirty="0"/>
              <a:t>The outdoors provide a diverse and dynamic environment for imaginative play. </a:t>
            </a:r>
          </a:p>
          <a:p>
            <a:r>
              <a:rPr lang="en-US" i="1" dirty="0"/>
              <a:t>Children can invent new games, explore their surroundings, and use their creativity to come up with new ways to interact with the environment.</a:t>
            </a:r>
            <a:endParaRPr lang="en-IN" i="1" dirty="0"/>
          </a:p>
        </p:txBody>
      </p:sp>
      <p:pic>
        <p:nvPicPr>
          <p:cNvPr id="7170" name="Picture 2" descr="10 Ways to Foster Creativity in Children at an Early Age - Nalanda  International School">
            <a:extLst>
              <a:ext uri="{FF2B5EF4-FFF2-40B4-BE49-F238E27FC236}">
                <a16:creationId xmlns:a16="http://schemas.microsoft.com/office/drawing/2014/main" id="{4B371FC8-7112-489B-BF42-4FDD56588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07772"/>
            <a:ext cx="5257800" cy="315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77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13F7-2B75-4E62-85B4-6B946B582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86" y="394154"/>
            <a:ext cx="5446485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Vitamin D intake:-</a:t>
            </a:r>
            <a:endParaRPr lang="en-I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E0A30-0967-4A53-B830-60914FD6C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86" y="1719717"/>
            <a:ext cx="5025571" cy="4351338"/>
          </a:xfrm>
        </p:spPr>
        <p:txBody>
          <a:bodyPr/>
          <a:lstStyle/>
          <a:p>
            <a:r>
              <a:rPr lang="en-US" i="1" dirty="0"/>
              <a:t>Being outdoors exposes us to natural sunlight, which is a crucial source of vitamin D.</a:t>
            </a:r>
          </a:p>
          <a:p>
            <a:r>
              <a:rPr lang="en-US" i="1" dirty="0"/>
              <a:t> Vitamin D is essential for maintaining strong bones, regulating the immune system, and promoting overall well-being.</a:t>
            </a:r>
            <a:endParaRPr lang="en-IN" i="1" dirty="0"/>
          </a:p>
        </p:txBody>
      </p:sp>
      <p:pic>
        <p:nvPicPr>
          <p:cNvPr id="8194" name="Picture 2" descr="Vitamin D and Sun Exposure: How to Optimize Your Levels">
            <a:extLst>
              <a:ext uri="{FF2B5EF4-FFF2-40B4-BE49-F238E27FC236}">
                <a16:creationId xmlns:a16="http://schemas.microsoft.com/office/drawing/2014/main" id="{A5BA2EA7-C910-47EC-B9D4-CC34B72C9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371" y="1605641"/>
            <a:ext cx="5988504" cy="353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26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6087-1E5D-44A5-BCCA-0824BA873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8429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Stress reduction:-</a:t>
            </a:r>
            <a:endParaRPr lang="en-I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462CD-7965-4C41-95D5-6CF2576DD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8429" cy="4351338"/>
          </a:xfrm>
        </p:spPr>
        <p:txBody>
          <a:bodyPr/>
          <a:lstStyle/>
          <a:p>
            <a:r>
              <a:rPr lang="en-US" i="1" dirty="0"/>
              <a:t>Spending time outdoors and participating in physical activities can reduce stress levels. </a:t>
            </a:r>
          </a:p>
          <a:p>
            <a:r>
              <a:rPr lang="en-US" i="1" dirty="0"/>
              <a:t>The combination of exercise, fresh air, and natural surroundings creates a calming and rejuvenating experience that helps alleviate stress.</a:t>
            </a:r>
            <a:endParaRPr lang="en-IN" i="1" dirty="0"/>
          </a:p>
        </p:txBody>
      </p:sp>
      <p:pic>
        <p:nvPicPr>
          <p:cNvPr id="9218" name="Picture 2" descr="8 Exercises That Relieve Stress - Women's Guide to Stress Management -  Everyday Health">
            <a:extLst>
              <a:ext uri="{FF2B5EF4-FFF2-40B4-BE49-F238E27FC236}">
                <a16:creationId xmlns:a16="http://schemas.microsoft.com/office/drawing/2014/main" id="{DF9BC518-ABC1-47A2-A1D6-F2D5F056F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714" y="1509485"/>
            <a:ext cx="3980543" cy="419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5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1356</TotalTime>
  <Words>442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 Benefits of playing outdoor games</vt:lpstr>
      <vt:lpstr>Benefits of playing outdoor games are:-   </vt:lpstr>
      <vt:lpstr>Physical fitness:-</vt:lpstr>
      <vt:lpstr>Mental well-being:-</vt:lpstr>
      <vt:lpstr>Cognitive development:- </vt:lpstr>
      <vt:lpstr>Social interaction:-</vt:lpstr>
      <vt:lpstr>Creativity:-</vt:lpstr>
      <vt:lpstr>Vitamin D intake:-</vt:lpstr>
      <vt:lpstr>Stress reduction:-</vt:lpstr>
      <vt:lpstr>Environment awareness</vt:lpstr>
      <vt:lpstr>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Benefits of playing outdoor games</dc:title>
  <dc:creator>DELL</dc:creator>
  <cp:lastModifiedBy>DELL</cp:lastModifiedBy>
  <cp:revision>11</cp:revision>
  <dcterms:created xsi:type="dcterms:W3CDTF">2023-08-28T09:27:26Z</dcterms:created>
  <dcterms:modified xsi:type="dcterms:W3CDTF">2023-08-29T08:06:39Z</dcterms:modified>
</cp:coreProperties>
</file>