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12:27:33.91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55 24575,'53'0'0,"701"-4"0,-5-26 0,-56 11 0,-636 18 0,52 1 0,-95 1 0,-1 0 0,0 1 0,0 1 0,0 0 0,23 9 0,-34-12 0,-1 1 0,0-1 0,0 0 0,0 1 0,0-1 0,0 1 0,0-1 0,0 1 0,0 0 0,0-1 0,-1 1 0,1 0 0,0 0 0,0 0 0,0 0 0,-1 0 0,1-1 0,-1 1 0,1 0 0,0 2 0,-1-3 0,0 1 0,0 0 0,-1-1 0,1 1 0,0 0 0,0-1 0,0 1 0,-1 0 0,1-1 0,0 1 0,-1-1 0,1 1 0,-1-1 0,1 1 0,-1-1 0,1 1 0,-1-1 0,1 1 0,-1-1 0,1 1 0,-1-1 0,0 0 0,0 1 0,-7 3 0,0-1 0,1 0 0,-2 0 0,-7 1 0,-43 9 0,-1-3 0,-93 3 0,-125-13 0,-22 2 0,265 4 0,34-6 0,0 1 0,1-1 0,-1 0 0,1 0 0,-1 0 0,1 1 0,0-1 0,-1 0 0,1 1 0,-1-1 0,1 0 0,-1 1 0,1-1 0,0 1 0,-1-1 0,1 1 0,0-1 0,-1 1 0,1-1 0,0 1 0,0-1 0,-1 1 0,2 0 0,-1 0 0,0 0 0,0 0 0,0-1 0,1 1 0,-1 0 0,0 0 0,1 0 0,-1-1 0,1 1 0,-1 0 0,1-1 0,-1 1 0,1 0 0,0-1 0,-1 1 0,1 0 0,0-1 0,1 1 0,13 9 0,1-1 0,0-1 0,0 0 0,1-2 0,0 0 0,0 0 0,19 2 0,-7 0 0,211 42 0,-234-49 0,21 4 0,-27-5 0,0 0 0,0 0 0,0 0 0,0 0 0,0 0 0,0 0 0,0 0 0,0 0 0,0 0 0,0 0 0,0 0 0,0 0 0,0 0 0,-1 0 0,1 0 0,0 0 0,0 0 0,0 0 0,0 1 0,0-1 0,0 0 0,0 0 0,0 0 0,0 0 0,0 0 0,0 0 0,0 0 0,0 0 0,0 0 0,0 0 0,1 0 0,-1 0 0,0 0 0,0 0 0,0 0 0,0 0 0,0 0 0,0 0 0,0 1 0,0-1 0,0 0 0,0 0 0,0 0 0,0 0 0,0 0 0,0 0 0,0 0 0,0 0 0,0 0 0,-17 1 0,-491 0 0,257-5 0,145 3 0,19-2 0,-97 11 0,154-2 0,29-6 0,1 0 0,0-1 0,0 1 0,0 0 0,-1 1 0,1-1 0,0 0 0,0 0 0,0 0 0,-1 0 0,1 0 0,0 0 0,0 0 0,0 0 0,-1 0 0,1 0 0,0 0 0,0 0 0,0 1 0,0-1 0,-1 0 0,1 0 0,0 0 0,0 0 0,0 1 0,0-1 0,0 0 0,0 0 0,-1 0 0,1 0 0,0 1 0,0-1 0,0 0 0,0 0 0,0 0 0,0 1 0,0-1 0,0 0 0,0 0 0,0 1 0,9 4 0,17 2 0,-26-7 0,76 12 0,1-3 0,0-4 0,80-5 0,-71-1 0,179 1 0,-245 0 0,-36-1 0,-1041 1 0,2260 0 0,-1792-28-119,11-33-662,517 55 781,25 3 0,1-2 0,-47-12 0,72 13 0,16 0 0,23 0 0,2 1 0,-1 1 0,50 4 0,-11 0 0,943 3 900,-1300-6-900,-374 2 0,550 4 0,81 0 0,31-5 0,0 0 0,-1 0 0,1 0 0,-1 0 0,1 0 0,0 1 0,-1-1 0,1 0 0,0 0 0,-1 0 0,1 0 0,0 1 0,-1-1 0,1 0 0,0 0 0,0 1 0,-1-1 0,1 0 0,0 0 0,0 1 0,-1-1 0,1 0 0,0 1 0,0-1 0,0 0 0,0 1 0,0-1 0,-1 0 0,1 1 0,0 0 0,2 1 0,0 0 0,0 0 0,0 0 0,0-1 0,0 1 0,0-1 0,0 1 0,1-1 0,-1 1 0,1-1 0,-1 0 0,5 1 0,41 16 0,-1-2 0,70 13 0,110 11 0,-163-30 0,210 30 0,1-13 0,343-9 0,-615-19 0,-12 1 0,-33-2 0,-53 0 0,65 2 0,28 0 0,7 0 0,42-1 0,-34 0 0,-1-1 0,0 0 0,0 0 0,0-2 0,0 1 0,-1-2 0,1 1 0,10-7 0,-11 6 0,1 1 0,-1 0 0,22-3 0,-27 6 0,1 0 0,-1 0 0,1 0 0,-1-1 0,0 0 0,0 0 0,0-1 0,0 0 0,0 0 0,0 0 0,-1-1 0,1 1 0,-1-1 0,0-1 0,7-7 0,-11 11 0,0 0 0,-1 0 0,1 0 0,-1 0 0,1 0 0,-1 0 0,1 0 0,-1-1 0,0 1 0,0 0 0,1 0 0,-1 0 0,0 0 0,0-1 0,0 1 0,0 0 0,-1 0 0,1 0 0,0 0 0,0 0 0,-1-1 0,1 1 0,0 0 0,-1 0 0,1 0 0,-1 0 0,0 0 0,1 0 0,-1 0 0,0 0 0,1 0 0,-1 0 0,0 1 0,0-1 0,0 0 0,0 0 0,0 1 0,0-1 0,0 1 0,0-1 0,-2 0 0,-5-3 0,-1 0 0,1 0 0,-19-5 0,26 9 0,-122-25 0,83 19 0,-48-14 0,78 15 0,11 2 0,22-1 0,203 1 0,8-1 0,-186-7 0,-19 3 0,-14 7 0,-11 8 0,-14 18 0,8-23 0,1 0 0,0 0 0,-1 0 0,1 0 0,0 0 0,0 0 0,0 0 0,1 1 0,-1-1 0,1 0 0,-1 0 0,1 1 0,0-1 0,-1 0 0,1 1 0,0-1 0,1 0 0,0 5 0,3-3 0,0-1 0,1 1 0,-1-1 0,1 0 0,0 0 0,0-1 0,0 1 0,0-1 0,0 0 0,1-1 0,-1 1 0,1-1 0,10 1 0,-2 1 0,84 14 0,131 5 0,-212-19 0,-42-3 0,21 0 0,-159 0 0,-412-5 0,398-5 0,131 0 0,35 2 0,12 0 0,22-5 0,25-1 0,0 3 0,1 1 0,74-5 0,-45 6 0,-21 2 0,157-27 0,-174 22 0,-31 6 0,-10 2 0,-15-1 0,-6 5 0,-1 0 0,1 1 0,-31 7 0,36-3 0,22-2 0,26-2 0,-13-7-1365,1 1-5461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EE5F-4AF9-978D-979A-973CF7F45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8555" y="1964267"/>
            <a:ext cx="8491570" cy="1464733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SPRING BOOT REST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F8876-C065-9909-8C64-33E812A14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BY DHRUV DHOLARIYA</a:t>
            </a:r>
          </a:p>
        </p:txBody>
      </p:sp>
    </p:spTree>
    <p:extLst>
      <p:ext uri="{BB962C8B-B14F-4D97-AF65-F5344CB8AC3E}">
        <p14:creationId xmlns:p14="http://schemas.microsoft.com/office/powerpoint/2010/main" val="39577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BAE0-14A0-39EE-8B05-FECEABAD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01A5-5BF8-77A6-C63A-3AEDE3729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BE12F-ECDD-8074-59C4-F317C08F1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21" y="741680"/>
            <a:ext cx="8110390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0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2319-C9CA-A3FC-2839-5512FC76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5A52-8861-FD08-F6E5-B42A08F5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9EC93-3DF5-9A70-B5CF-FB0F26FD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1" y="1566332"/>
            <a:ext cx="5458046" cy="3725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6E7B7A-91B7-3A7A-C953-304DB47E0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1887"/>
            <a:ext cx="5801533" cy="427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2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C3E6-BA7E-44B0-555D-0E78B65A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B122-5390-F688-CB76-F481EF9F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For POST REQUEST </a:t>
            </a:r>
            <a:r>
              <a:rPr lang="en-IN" sz="4800" dirty="0">
                <a:sym typeface="Wingdings" panose="05000000000000000000" pitchFamily="2" charset="2"/>
              </a:rPr>
              <a:t>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44693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2438-A8A3-5843-B2C4-D24CCC62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5C756-44A6-2ABF-0120-AD8D30DD4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609600"/>
            <a:ext cx="8473198" cy="1765650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2B231-F43F-143C-D1B2-40A8DB28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137374"/>
            <a:ext cx="6059769" cy="157444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C08788-DFEB-9F89-BF8F-24C41E45F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046743"/>
            <a:ext cx="7493965" cy="592195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83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C662-CB30-1C80-0EC1-4CA85210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8D12-F90F-42E6-9288-E1136927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For PUT REQUEST </a:t>
            </a:r>
            <a:r>
              <a:rPr lang="en-IN" sz="4800" dirty="0">
                <a:sym typeface="Wingdings" panose="05000000000000000000" pitchFamily="2" charset="2"/>
              </a:rPr>
              <a:t>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82713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504F-0083-06F7-8F3B-F6010503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CAA87-F68D-7DF4-C31F-826FD2917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33" y="3429000"/>
            <a:ext cx="6492803" cy="2979678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12B67-006D-2A2A-6C71-A8096026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33" y="396942"/>
            <a:ext cx="6500423" cy="1668925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C46E61-F108-D96C-193B-320522D7B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633" y="2448053"/>
            <a:ext cx="5296359" cy="533446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E96E06-0160-5478-660F-17F48A8035BC}"/>
                  </a:ext>
                </a:extLst>
              </p14:cNvPr>
              <p14:cNvContentPartPr/>
              <p14:nvPr/>
            </p14:nvContentPartPr>
            <p14:xfrm>
              <a:off x="3666688" y="829550"/>
              <a:ext cx="1109520" cy="151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E96E06-0160-5478-660F-17F48A8035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8688" y="811910"/>
                <a:ext cx="1145160" cy="1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82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80B7-B4AC-8CE9-BE6F-0D9F6B77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D8B2-1477-BB8D-8ABF-E80F48C9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For Delete Request </a:t>
            </a:r>
            <a:r>
              <a:rPr lang="en-IN" sz="5400" dirty="0">
                <a:sym typeface="Wingdings" panose="05000000000000000000" pitchFamily="2" charset="2"/>
              </a:rPr>
              <a:t>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67704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EC82-BB19-0227-CEE5-1C52A6A2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7" y="4173894"/>
            <a:ext cx="11471986" cy="1456267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A0A0A0"/>
                </a:solidFill>
                <a:effectLst/>
                <a:latin typeface="Courier New" panose="02070309020205020404" pitchFamily="49" charset="0"/>
              </a:rPr>
              <a:t>@Override</a:t>
            </a:r>
            <a:br>
              <a:rPr lang="en-IN" sz="1800" dirty="0">
                <a:solidFill>
                  <a:srgbClr val="D9E8F7"/>
                </a:solidFill>
                <a:effectLst/>
                <a:latin typeface="Courier New" panose="02070309020205020404" pitchFamily="49" charset="0"/>
              </a:rPr>
            </a:br>
            <a:r>
              <a:rPr lang="en-IN" sz="1800" dirty="0">
                <a:solidFill>
                  <a:srgbClr val="CC6C1D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D9E8F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C6C1D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800" dirty="0">
                <a:solidFill>
                  <a:srgbClr val="D9E8F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1EB540"/>
                </a:solidFill>
                <a:effectLst/>
                <a:latin typeface="Courier New" panose="02070309020205020404" pitchFamily="49" charset="0"/>
              </a:rPr>
              <a:t>deleteCourse</a:t>
            </a:r>
            <a:r>
              <a:rPr lang="en-IN" sz="1800" dirty="0">
                <a:solidFill>
                  <a:srgbClr val="F9FAF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CC6C1D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IN" sz="1800" dirty="0">
                <a:solidFill>
                  <a:srgbClr val="D9E8F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79ABFF"/>
                </a:solidFill>
                <a:effectLst/>
                <a:latin typeface="Courier New" panose="02070309020205020404" pitchFamily="49" charset="0"/>
              </a:rPr>
              <a:t>parseLong</a:t>
            </a:r>
            <a:r>
              <a:rPr lang="en-IN" sz="1800" dirty="0">
                <a:solidFill>
                  <a:srgbClr val="F9FAF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sz="1800" dirty="0">
                <a:solidFill>
                  <a:srgbClr val="D9E8F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F9FAF4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en-IN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</a:br>
            <a:r>
              <a:rPr lang="en-IN" sz="1800" dirty="0">
                <a:solidFill>
                  <a:srgbClr val="66E1F8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IN" sz="1800" dirty="0">
                <a:solidFill>
                  <a:srgbClr val="D9E8F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E6E6FA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D9E8F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CC6C1D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1800" dirty="0" err="1">
                <a:solidFill>
                  <a:srgbClr val="E6E6F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66E1F8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IN" sz="1800" dirty="0" err="1">
                <a:solidFill>
                  <a:srgbClr val="E6E6F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A7EC21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lang="en-IN" sz="1800" dirty="0">
                <a:solidFill>
                  <a:srgbClr val="F9FAF4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IN" sz="1800" dirty="0">
                <a:solidFill>
                  <a:srgbClr val="E6E6F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800" dirty="0">
                <a:solidFill>
                  <a:srgbClr val="80F6A7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IN" sz="1800" dirty="0">
                <a:solidFill>
                  <a:srgbClr val="F9FAF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F2F2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IN" sz="1800" dirty="0">
                <a:solidFill>
                  <a:srgbClr val="E6E6FA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IN" sz="1800" dirty="0" err="1">
                <a:solidFill>
                  <a:srgbClr val="F3EC79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IN" sz="1800" dirty="0" err="1">
                <a:solidFill>
                  <a:srgbClr val="E6E6F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A7EC21"/>
                </a:solidFill>
                <a:effectLst/>
                <a:latin typeface="Courier New" panose="02070309020205020404" pitchFamily="49" charset="0"/>
              </a:rPr>
              <a:t>getId</a:t>
            </a:r>
            <a:r>
              <a:rPr lang="en-IN" sz="1800" dirty="0">
                <a:solidFill>
                  <a:srgbClr val="F9FAF4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IN" sz="1800" dirty="0">
                <a:solidFill>
                  <a:srgbClr val="E6E6FA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IN" sz="1800" dirty="0" err="1">
                <a:solidFill>
                  <a:srgbClr val="79ABFF"/>
                </a:solidFill>
                <a:effectLst/>
                <a:latin typeface="Courier New" panose="02070309020205020404" pitchFamily="49" charset="0"/>
              </a:rPr>
              <a:t>parseLong</a:t>
            </a:r>
            <a:r>
              <a:rPr lang="en-IN" sz="1800" dirty="0">
                <a:solidFill>
                  <a:srgbClr val="F9FAF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sz="1800" dirty="0">
                <a:solidFill>
                  <a:srgbClr val="E6E6F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800" dirty="0">
                <a:solidFill>
                  <a:srgbClr val="80F6A7"/>
                </a:solidFill>
                <a:effectLst/>
                <a:latin typeface="Courier New" panose="02070309020205020404" pitchFamily="49" charset="0"/>
              </a:rPr>
              <a:t>collect</a:t>
            </a:r>
            <a:r>
              <a:rPr lang="en-IN" sz="1800" dirty="0">
                <a:solidFill>
                  <a:srgbClr val="F9FAF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1290C3"/>
                </a:solidFill>
                <a:effectLst/>
                <a:latin typeface="Courier New" panose="02070309020205020404" pitchFamily="49" charset="0"/>
              </a:rPr>
              <a:t>Collectors</a:t>
            </a:r>
            <a:r>
              <a:rPr lang="en-IN" sz="1800" dirty="0" err="1">
                <a:solidFill>
                  <a:srgbClr val="E6E6F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800" i="1" dirty="0" err="1">
                <a:solidFill>
                  <a:srgbClr val="96EC3F"/>
                </a:solidFill>
                <a:effectLst/>
                <a:latin typeface="Courier New" panose="02070309020205020404" pitchFamily="49" charset="0"/>
              </a:rPr>
              <a:t>toList</a:t>
            </a:r>
            <a:r>
              <a:rPr lang="en-IN" sz="1800" dirty="0">
                <a:solidFill>
                  <a:srgbClr val="F9FAF4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IN" sz="1800" dirty="0">
                <a:solidFill>
                  <a:srgbClr val="E6E6FA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IN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</a:br>
            <a:r>
              <a:rPr lang="en-IN" sz="1800" dirty="0">
                <a:solidFill>
                  <a:srgbClr val="F9FAF4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en-IN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5BD097-D33D-9F34-7C48-C29870FDE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77" y="3211811"/>
            <a:ext cx="5090601" cy="43437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AE3D4-DAE0-2057-8B90-58E793447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80" y="297156"/>
            <a:ext cx="8687553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3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6EE5-8373-A851-B216-8517574C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DA42-710B-5400-ACD4-9B807604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72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C14C-A2A2-4D9F-3874-45991120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AE24-BD86-BE0B-4000-EA22E26C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61118-A0CE-F776-4B7A-723C8DD3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6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D6F8-DC43-C5B2-3670-0D22DF4E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188" y="625151"/>
            <a:ext cx="4603038" cy="5166049"/>
          </a:xfrm>
        </p:spPr>
        <p:txBody>
          <a:bodyPr/>
          <a:lstStyle/>
          <a:p>
            <a:r>
              <a:rPr lang="en-IN" dirty="0"/>
              <a:t>Controller accepts the requests</a:t>
            </a:r>
          </a:p>
          <a:p>
            <a:r>
              <a:rPr lang="en-IN" dirty="0"/>
              <a:t>Controller will take help of service layer , it includes all class and methods</a:t>
            </a:r>
          </a:p>
          <a:p>
            <a:r>
              <a:rPr lang="en-IN" dirty="0"/>
              <a:t>Service layer take help of Dao layer to access database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C58C3-8297-5369-AC6B-4B62E6B20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D1EC9B-7460-D627-5DDA-79090F6CA16D}"/>
              </a:ext>
            </a:extLst>
          </p:cNvPr>
          <p:cNvSpPr txBox="1">
            <a:spLocks/>
          </p:cNvSpPr>
          <p:nvPr/>
        </p:nvSpPr>
        <p:spPr>
          <a:xfrm>
            <a:off x="0" y="3624943"/>
            <a:ext cx="4298238" cy="2076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FF0000"/>
                </a:solidFill>
              </a:rPr>
              <a:t>Controller accepts the requests</a:t>
            </a:r>
          </a:p>
          <a:p>
            <a:r>
              <a:rPr lang="en-IN" b="1" dirty="0">
                <a:solidFill>
                  <a:srgbClr val="FF0000"/>
                </a:solidFill>
              </a:rPr>
              <a:t>Controller will take help of service layer , it includes all class and methods</a:t>
            </a:r>
          </a:p>
          <a:p>
            <a:r>
              <a:rPr lang="en-IN" b="1" dirty="0">
                <a:solidFill>
                  <a:srgbClr val="FF0000"/>
                </a:solidFill>
              </a:rPr>
              <a:t>Service layer take help of Dao layer to access database</a:t>
            </a:r>
          </a:p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65C4-6A0A-1C02-095B-97B05185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1A6D-B1AD-1625-63F6-6F339341E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081BF-253B-0D72-8404-3A0077F0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8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5BEC-8E4B-A179-870B-94739AC3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Folder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A1767-C1E1-846F-7637-7FF6DAF0B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465" y="2065867"/>
            <a:ext cx="5943962" cy="3560492"/>
          </a:xfrm>
        </p:spPr>
      </p:pic>
    </p:spTree>
    <p:extLst>
      <p:ext uri="{BB962C8B-B14F-4D97-AF65-F5344CB8AC3E}">
        <p14:creationId xmlns:p14="http://schemas.microsoft.com/office/powerpoint/2010/main" val="100395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63CB-5E8A-3A4C-1D46-86AE6F2C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FC22-BE76-8A2D-FF0F-A0F54466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75657"/>
            <a:ext cx="10131425" cy="4615543"/>
          </a:xfrm>
        </p:spPr>
        <p:txBody>
          <a:bodyPr>
            <a:normAutofit/>
          </a:bodyPr>
          <a:lstStyle/>
          <a:p>
            <a:r>
              <a:rPr lang="en-IN" sz="4800" dirty="0"/>
              <a:t>For get Request ==&gt;</a:t>
            </a:r>
          </a:p>
        </p:txBody>
      </p:sp>
    </p:spTree>
    <p:extLst>
      <p:ext uri="{BB962C8B-B14F-4D97-AF65-F5344CB8AC3E}">
        <p14:creationId xmlns:p14="http://schemas.microsoft.com/office/powerpoint/2010/main" val="334792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4F87-393B-4632-900E-F3911536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D0EF-707E-94FE-0919-5C5F31F8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677EA-4586-5E53-F2FC-134FF6A9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93" y="1066800"/>
            <a:ext cx="10822704" cy="4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5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6B10-B265-D13C-A74D-9B18F831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D0C1-B0B0-BD3F-4812-5D591537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BC2A5-5806-BB83-2049-501F64514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39" y="341478"/>
            <a:ext cx="10042522" cy="61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9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ACE5-E76D-DEA5-0050-170DFF5A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A33D-F952-1D8A-52EE-E50D9E26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3C3E1-FA1A-B397-30BF-6E1C2E505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02" y="1337733"/>
            <a:ext cx="5405262" cy="3952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0C09A-1F45-BDD2-021F-85F9F522B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7733"/>
            <a:ext cx="5495389" cy="3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78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166</TotalTime>
  <Words>120</Words>
  <Application>Microsoft Office PowerPoint</Application>
  <PresentationFormat>Widescreen</PresentationFormat>
  <Paragraphs>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Courier New</vt:lpstr>
      <vt:lpstr>Celestial</vt:lpstr>
      <vt:lpstr>SPRING BOOT REST API</vt:lpstr>
      <vt:lpstr>PowerPoint Presentation</vt:lpstr>
      <vt:lpstr>PowerPoint Presentation</vt:lpstr>
      <vt:lpstr>PowerPoint Presentation</vt:lpstr>
      <vt:lpstr>Folder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@Override public void deleteCourse(long parseLong) { list = this.list.stream().filter(e-&gt;e.getId()!=parseLong).collect(Collectors.toList()); }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REST API</dc:title>
  <dc:creator>Dhruv Dholariya</dc:creator>
  <cp:lastModifiedBy>Dhruv Dholariya</cp:lastModifiedBy>
  <cp:revision>6</cp:revision>
  <dcterms:created xsi:type="dcterms:W3CDTF">2023-06-18T05:09:51Z</dcterms:created>
  <dcterms:modified xsi:type="dcterms:W3CDTF">2023-08-06T11:30:32Z</dcterms:modified>
</cp:coreProperties>
</file>