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regular r:id="rId13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  <p:embeddedFont>
      <p:font typeface="Noto Sans Symbols" panose="020B0502040504020204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7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001394" y="1224562"/>
            <a:ext cx="4189212" cy="214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A9CEB-B00C-6E21-9507-513A902C0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37" y="226986"/>
            <a:ext cx="1749313" cy="174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920AF-9601-BA1E-E72A-8223595D19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942" r="2690" b="3895"/>
          <a:stretch/>
        </p:blipFill>
        <p:spPr>
          <a:xfrm>
            <a:off x="875299" y="87324"/>
            <a:ext cx="2028635" cy="202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211;p1">
            <a:extLst>
              <a:ext uri="{FF2B5EF4-FFF2-40B4-BE49-F238E27FC236}">
                <a16:creationId xmlns:a16="http://schemas.microsoft.com/office/drawing/2014/main" id="{B1C17051-032E-04E3-B66B-7D51867ED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36629" y="3490175"/>
            <a:ext cx="6045695" cy="191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SIH1467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 GEEKS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I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Dhruv Sharma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AICTE, MIC-Student Innovation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SIH1467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 GEEKS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Dhruv Sharma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JECRC Foundation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3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The face recognition attendance system is an automated and practical solution for tracking attendance. It eliminates the disturbance and time loss associated with traditional attendance systems.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It offers time attendance tracking that can exclude any time lapses among students, ensuring that everyone arrives on time. With the use of a facial scanning device, students can now easily check in for their classes without any hassle.</a:t>
            </a:r>
            <a:endParaRPr lang="en-IN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Face recognition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OpenCv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Tkinter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for GUI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Date Time module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Numpy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42D9DA1-606E-96B3-AA1D-70DB0E544AA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846" r="11846"/>
          <a:stretch>
            <a:fillRect/>
          </a:stretch>
        </p:blipFill>
        <p:spPr>
          <a:xfrm>
            <a:off x="7378700" y="144463"/>
            <a:ext cx="4689475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OpenCV is a powerful tool for face recognition, as it can detect human faces in real time and mark the attendance accordingly. This ensures the accuracy and reliability of the attendance 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system.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dk1"/>
                </a:solidFill>
                <a:latin typeface="Libre Franklin"/>
                <a:sym typeface="Libre Franklin"/>
              </a:rPr>
              <a:t>It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will be most accurate face detection model.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No one can mark fake attendance using image.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A31D3-F754-7AB4-18F8-252A0DF2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70" y="2684189"/>
            <a:ext cx="3895682" cy="38956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Dhruv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 err="1"/>
              <a:t>Btech</a:t>
            </a:r>
            <a:r>
              <a:rPr lang="en-US" sz="1200" dirty="0"/>
              <a:t>			Stream : CSE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>
                <a:solidFill>
                  <a:srgbClr val="5D7C3F"/>
                </a:solidFill>
              </a:rPr>
              <a:t>Shubham Saharan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 err="1"/>
              <a:t>Btech</a:t>
            </a:r>
            <a:r>
              <a:rPr lang="en-US" sz="1200" dirty="0"/>
              <a:t>			Stream : CSE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IN" sz="1200" b="1" dirty="0">
                <a:solidFill>
                  <a:srgbClr val="5D7C3F"/>
                </a:solidFill>
              </a:rPr>
              <a:t>Anusha </a:t>
            </a:r>
            <a:r>
              <a:rPr lang="en-IN" sz="1200" b="1" dirty="0" err="1">
                <a:solidFill>
                  <a:srgbClr val="5D7C3F"/>
                </a:solidFill>
              </a:rPr>
              <a:t>Tatwal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 err="1"/>
              <a:t>Btech</a:t>
            </a:r>
            <a:r>
              <a:rPr lang="en-US" sz="1200" dirty="0"/>
              <a:t>			Stream : CSE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 Ragini Joshi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 err="1"/>
              <a:t>Btech</a:t>
            </a:r>
            <a:r>
              <a:rPr lang="en-US" sz="1200" dirty="0"/>
              <a:t>			Stream : CSE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>
                <a:solidFill>
                  <a:srgbClr val="5D7C3F"/>
                </a:solidFill>
              </a:rPr>
              <a:t>Meeta Soni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 err="1"/>
              <a:t>Btech</a:t>
            </a:r>
            <a:r>
              <a:rPr lang="en-US" sz="1200" dirty="0"/>
              <a:t>			Stream : IT	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Samridhi</a:t>
            </a:r>
            <a:r>
              <a:rPr lang="en-US" sz="1200" b="1" dirty="0">
                <a:solidFill>
                  <a:srgbClr val="5D7C3F"/>
                </a:solidFill>
              </a:rPr>
              <a:t>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 err="1"/>
              <a:t>Btech</a:t>
            </a:r>
            <a:r>
              <a:rPr lang="en-US" sz="1200" dirty="0"/>
              <a:t> 	 		Stream : IT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IN" sz="1200" b="1" dirty="0" err="1">
                <a:solidFill>
                  <a:srgbClr val="804160"/>
                </a:solidFill>
              </a:rPr>
              <a:t>Dr.</a:t>
            </a:r>
            <a:r>
              <a:rPr lang="en-IN" sz="1200" b="1" dirty="0">
                <a:solidFill>
                  <a:srgbClr val="804160"/>
                </a:solidFill>
              </a:rPr>
              <a:t> Sanjay Gaur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 			Expertise :  Data Analytics	Domain Experience (in years): 19  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551</Words>
  <Application>Microsoft Office PowerPoint</Application>
  <PresentationFormat>Widescreen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</vt:lpstr>
      <vt:lpstr>Noto Sans Symbols</vt:lpstr>
      <vt:lpstr>Wingdings</vt:lpstr>
      <vt:lpstr>Libre Franklin</vt:lpstr>
      <vt:lpstr>Theme1</vt:lpstr>
      <vt:lpstr>PowerPoint Presentation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Dhruv Sharma</cp:lastModifiedBy>
  <cp:revision>8</cp:revision>
  <dcterms:created xsi:type="dcterms:W3CDTF">2022-02-11T07:14:46Z</dcterms:created>
  <dcterms:modified xsi:type="dcterms:W3CDTF">2023-09-25T16:34:42Z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