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5" r:id="rId3"/>
    <p:sldId id="266" r:id="rId4"/>
    <p:sldId id="269" r:id="rId5"/>
    <p:sldId id="267" r:id="rId6"/>
    <p:sldId id="276" r:id="rId7"/>
    <p:sldId id="277" r:id="rId8"/>
    <p:sldId id="278" r:id="rId9"/>
    <p:sldId id="279" r:id="rId10"/>
    <p:sldId id="281" r:id="rId11"/>
    <p:sldId id="280" r:id="rId12"/>
    <p:sldId id="282" r:id="rId13"/>
    <p:sldId id="283" r:id="rId14"/>
    <p:sldId id="284" r:id="rId15"/>
    <p:sldId id="285" r:id="rId16"/>
    <p:sldId id="28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89" d="100"/>
          <a:sy n="89" d="100"/>
        </p:scale>
        <p:origin x="72" y="52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Joshi" userId="0fd0698670d894c5" providerId="LiveId" clId="{73BC453E-EEF9-40AA-864C-E6F4A8583A53}"/>
    <pc:docChg chg="custSel addSld modSld">
      <pc:chgData name="Dhruv Joshi" userId="0fd0698670d894c5" providerId="LiveId" clId="{73BC453E-EEF9-40AA-864C-E6F4A8583A53}" dt="2024-06-13T02:33:22.013" v="9" actId="1076"/>
      <pc:docMkLst>
        <pc:docMk/>
      </pc:docMkLst>
      <pc:sldChg chg="addSp delSp modSp new mod">
        <pc:chgData name="Dhruv Joshi" userId="0fd0698670d894c5" providerId="LiveId" clId="{73BC453E-EEF9-40AA-864C-E6F4A8583A53}" dt="2024-06-13T02:33:22.013" v="9" actId="1076"/>
        <pc:sldMkLst>
          <pc:docMk/>
          <pc:sldMk cId="2041369985" sldId="286"/>
        </pc:sldMkLst>
        <pc:spChg chg="del">
          <ac:chgData name="Dhruv Joshi" userId="0fd0698670d894c5" providerId="LiveId" clId="{73BC453E-EEF9-40AA-864C-E6F4A8583A53}" dt="2024-06-13T02:32:52.534" v="3" actId="478"/>
          <ac:spMkLst>
            <pc:docMk/>
            <pc:sldMk cId="2041369985" sldId="286"/>
            <ac:spMk id="2" creationId="{BCFB984A-5A68-3254-C0BC-863CB03EC8EE}"/>
          </ac:spMkLst>
        </pc:spChg>
        <pc:spChg chg="del">
          <ac:chgData name="Dhruv Joshi" userId="0fd0698670d894c5" providerId="LiveId" clId="{73BC453E-EEF9-40AA-864C-E6F4A8583A53}" dt="2024-06-13T02:32:48.029" v="2" actId="22"/>
          <ac:spMkLst>
            <pc:docMk/>
            <pc:sldMk cId="2041369985" sldId="286"/>
            <ac:spMk id="3" creationId="{E5A22FD9-3E73-3727-46D8-552FCFB9A0D0}"/>
          </ac:spMkLst>
        </pc:spChg>
        <pc:spChg chg="del">
          <ac:chgData name="Dhruv Joshi" userId="0fd0698670d894c5" providerId="LiveId" clId="{73BC453E-EEF9-40AA-864C-E6F4A8583A53}" dt="2024-06-13T02:32:37.506" v="1" actId="478"/>
          <ac:spMkLst>
            <pc:docMk/>
            <pc:sldMk cId="2041369985" sldId="286"/>
            <ac:spMk id="4" creationId="{2F3F6AD7-2158-530A-13C5-AD2EB298C059}"/>
          </ac:spMkLst>
        </pc:spChg>
        <pc:picChg chg="add mod ord modCrop">
          <ac:chgData name="Dhruv Joshi" userId="0fd0698670d894c5" providerId="LiveId" clId="{73BC453E-EEF9-40AA-864C-E6F4A8583A53}" dt="2024-06-13T02:33:22.013" v="9" actId="1076"/>
          <ac:picMkLst>
            <pc:docMk/>
            <pc:sldMk cId="2041369985" sldId="286"/>
            <ac:picMk id="6" creationId="{D27BCBC3-F09A-990A-69A4-F893C503483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challenges-in-representation-learningfacial-expression-recognition-challenge/data" TargetMode="External"/><Relationship Id="rId1" Type="http://schemas.openxmlformats.org/officeDocument/2006/relationships/hyperlink" Target="https://www.kaggle.com/c/facial-keypoints-detection/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c/facial-keypoints-detection/data"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www.kaggle.com/c/challenges-in-representation-learningfacial-expression-recognition-challenge/data" TargetMode="External"/><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75BCB-4D49-4B13-8138-EEACB4557338}"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C9B33CAF-F50C-4F70-A945-26F725759F3A}">
      <dgm:prSet custT="1"/>
      <dgm:spPr/>
      <dgm:t>
        <a:bodyPr/>
        <a:lstStyle/>
        <a:p>
          <a:pPr>
            <a:defRPr b="1"/>
          </a:pPr>
          <a:r>
            <a:rPr lang="en-CA" sz="1800">
              <a:latin typeface="Times New Roman" panose="02020603050405020304" pitchFamily="18" charset="0"/>
              <a:cs typeface="Times New Roman" panose="02020603050405020304" pitchFamily="18" charset="0"/>
            </a:rPr>
            <a:t>PART-01</a:t>
          </a:r>
          <a:endParaRPr lang="en-US" sz="1800">
            <a:latin typeface="Times New Roman" panose="02020603050405020304" pitchFamily="18" charset="0"/>
            <a:cs typeface="Times New Roman" panose="02020603050405020304" pitchFamily="18" charset="0"/>
          </a:endParaRPr>
        </a:p>
      </dgm:t>
    </dgm:pt>
    <dgm:pt modelId="{306CD75E-A310-41F8-8BE4-DF646A2CFB02}" type="parTrans" cxnId="{D642AA23-11D6-465B-9C1A-761BFB384635}">
      <dgm:prSet/>
      <dgm:spPr/>
      <dgm:t>
        <a:bodyPr/>
        <a:lstStyle/>
        <a:p>
          <a:endParaRPr lang="en-US"/>
        </a:p>
      </dgm:t>
    </dgm:pt>
    <dgm:pt modelId="{35744F84-A5C8-4413-846B-10240EA48436}" type="sibTrans" cxnId="{D642AA23-11D6-465B-9C1A-761BFB384635}">
      <dgm:prSet/>
      <dgm:spPr/>
      <dgm:t>
        <a:bodyPr/>
        <a:lstStyle/>
        <a:p>
          <a:endParaRPr lang="en-US"/>
        </a:p>
      </dgm:t>
    </dgm:pt>
    <dgm:pt modelId="{7ED3DEAB-CA93-4B7A-9CBF-785CC3E78FE1}">
      <dgm:prSet custT="1"/>
      <dgm:spPr/>
      <dgm:t>
        <a:bodyPr/>
        <a:lstStyle/>
        <a:p>
          <a:r>
            <a:rPr lang="en-CA" sz="1800">
              <a:latin typeface="Times New Roman" panose="02020603050405020304" pitchFamily="18" charset="0"/>
              <a:cs typeface="Times New Roman" panose="02020603050405020304" pitchFamily="18" charset="0"/>
            </a:rPr>
            <a:t>KEY FACIAL POINTS DETECTION</a:t>
          </a:r>
          <a:endParaRPr lang="en-US" sz="1800">
            <a:latin typeface="Times New Roman" panose="02020603050405020304" pitchFamily="18" charset="0"/>
            <a:cs typeface="Times New Roman" panose="02020603050405020304" pitchFamily="18" charset="0"/>
          </a:endParaRPr>
        </a:p>
      </dgm:t>
    </dgm:pt>
    <dgm:pt modelId="{18F99A50-633C-4FD8-8BE2-B2F4BA0785D6}" type="parTrans" cxnId="{28E073DA-8D95-458A-B37B-7E7F4CC81DF9}">
      <dgm:prSet/>
      <dgm:spPr/>
      <dgm:t>
        <a:bodyPr/>
        <a:lstStyle/>
        <a:p>
          <a:endParaRPr lang="en-US"/>
        </a:p>
      </dgm:t>
    </dgm:pt>
    <dgm:pt modelId="{4F5839F9-DC1A-44E7-9F12-493D494FAE27}" type="sibTrans" cxnId="{28E073DA-8D95-458A-B37B-7E7F4CC81DF9}">
      <dgm:prSet/>
      <dgm:spPr/>
      <dgm:t>
        <a:bodyPr/>
        <a:lstStyle/>
        <a:p>
          <a:endParaRPr lang="en-US"/>
        </a:p>
      </dgm:t>
    </dgm:pt>
    <dgm:pt modelId="{42303113-5913-4BBF-9473-405D3C45732F}">
      <dgm:prSet custT="1"/>
      <dgm:spPr/>
      <dgm:t>
        <a:bodyPr/>
        <a:lstStyle/>
        <a:p>
          <a:r>
            <a:rPr lang="en-US" sz="1800" dirty="0">
              <a:latin typeface="Times New Roman" panose="02020603050405020304" pitchFamily="18" charset="0"/>
              <a:cs typeface="Times New Roman" panose="02020603050405020304" pitchFamily="18" charset="0"/>
            </a:rPr>
            <a:t>IN PART 01, WE WILL CREATE A DEEP LEARNING MODEL BASED ON CNN AND RESBLOCK TO PREDICT FACIAL KEY-POINTS. </a:t>
          </a:r>
        </a:p>
      </dgm:t>
    </dgm:pt>
    <dgm:pt modelId="{10064398-B17F-4A5D-BC94-3E115F43432F}" type="parTrans" cxnId="{81DAAA12-9412-4D98-A72F-7D60391BDBA6}">
      <dgm:prSet/>
      <dgm:spPr/>
      <dgm:t>
        <a:bodyPr/>
        <a:lstStyle/>
        <a:p>
          <a:endParaRPr lang="en-US"/>
        </a:p>
      </dgm:t>
    </dgm:pt>
    <dgm:pt modelId="{7A1FF86F-93A9-4FAB-9B34-C6526FC44BA3}" type="sibTrans" cxnId="{81DAAA12-9412-4D98-A72F-7D60391BDBA6}">
      <dgm:prSet/>
      <dgm:spPr/>
      <dgm:t>
        <a:bodyPr/>
        <a:lstStyle/>
        <a:p>
          <a:endParaRPr lang="en-US"/>
        </a:p>
      </dgm:t>
    </dgm:pt>
    <dgm:pt modelId="{2F2D8A44-7C72-47ED-8A36-45C79D2BD37D}">
      <dgm:prSet custT="1"/>
      <dgm:spPr/>
      <dgm:t>
        <a:bodyPr/>
        <a:lstStyle/>
        <a:p>
          <a:r>
            <a:rPr lang="en-CA" sz="1800" dirty="0">
              <a:latin typeface="Times New Roman" panose="02020603050405020304" pitchFamily="18" charset="0"/>
              <a:cs typeface="Times New Roman" panose="02020603050405020304" pitchFamily="18" charset="0"/>
            </a:rPr>
            <a:t>Data Source: </a:t>
          </a:r>
          <a:r>
            <a:rPr lang="en-CA" sz="1800" dirty="0">
              <a:latin typeface="Times New Roman" panose="02020603050405020304" pitchFamily="18" charset="0"/>
              <a:cs typeface="Times New Roman" panose="02020603050405020304" pitchFamily="18" charset="0"/>
              <a:hlinkClick xmlns:r="http://schemas.openxmlformats.org/officeDocument/2006/relationships" r:id="rId1"/>
            </a:rPr>
            <a:t>https://www.kaggle.com/PART-01/</a:t>
          </a:r>
          <a:endParaRPr lang="en-US" sz="1800" dirty="0">
            <a:latin typeface="Times New Roman" panose="02020603050405020304" pitchFamily="18" charset="0"/>
            <a:cs typeface="Times New Roman" panose="02020603050405020304" pitchFamily="18" charset="0"/>
          </a:endParaRPr>
        </a:p>
      </dgm:t>
    </dgm:pt>
    <dgm:pt modelId="{8AABDAE0-0A83-4F4A-A660-5EEB4D1872A2}" type="parTrans" cxnId="{89599BB5-AD9D-44FD-890F-02B9A06818A9}">
      <dgm:prSet/>
      <dgm:spPr/>
      <dgm:t>
        <a:bodyPr/>
        <a:lstStyle/>
        <a:p>
          <a:endParaRPr lang="en-US"/>
        </a:p>
      </dgm:t>
    </dgm:pt>
    <dgm:pt modelId="{AC7C97A5-89ED-425A-AE04-B19405776BE9}" type="sibTrans" cxnId="{89599BB5-AD9D-44FD-890F-02B9A06818A9}">
      <dgm:prSet/>
      <dgm:spPr/>
      <dgm:t>
        <a:bodyPr/>
        <a:lstStyle/>
        <a:p>
          <a:endParaRPr lang="en-US"/>
        </a:p>
      </dgm:t>
    </dgm:pt>
    <dgm:pt modelId="{30E2AFD7-869D-4288-81FE-B6EA7E77D435}">
      <dgm:prSet custT="1"/>
      <dgm:spPr/>
      <dgm:t>
        <a:bodyPr/>
        <a:lstStyle/>
        <a:p>
          <a:pPr>
            <a:defRPr b="1"/>
          </a:pPr>
          <a:r>
            <a:rPr lang="en-CA" sz="1800">
              <a:latin typeface="Times New Roman" panose="02020603050405020304" pitchFamily="18" charset="0"/>
              <a:cs typeface="Times New Roman" panose="02020603050405020304" pitchFamily="18" charset="0"/>
            </a:rPr>
            <a:t>PART -02</a:t>
          </a:r>
          <a:endParaRPr lang="en-US" sz="1800">
            <a:latin typeface="Times New Roman" panose="02020603050405020304" pitchFamily="18" charset="0"/>
            <a:cs typeface="Times New Roman" panose="02020603050405020304" pitchFamily="18" charset="0"/>
          </a:endParaRPr>
        </a:p>
      </dgm:t>
    </dgm:pt>
    <dgm:pt modelId="{BB839434-3091-4629-9A68-0E80BCC82EC5}" type="parTrans" cxnId="{C60612EC-AE90-4B0E-9346-E369FA8F7F4F}">
      <dgm:prSet/>
      <dgm:spPr/>
      <dgm:t>
        <a:bodyPr/>
        <a:lstStyle/>
        <a:p>
          <a:endParaRPr lang="en-US"/>
        </a:p>
      </dgm:t>
    </dgm:pt>
    <dgm:pt modelId="{8CF33F6D-03EE-41C2-BB08-4BAD183370E6}" type="sibTrans" cxnId="{C60612EC-AE90-4B0E-9346-E369FA8F7F4F}">
      <dgm:prSet/>
      <dgm:spPr/>
      <dgm:t>
        <a:bodyPr/>
        <a:lstStyle/>
        <a:p>
          <a:endParaRPr lang="en-US"/>
        </a:p>
      </dgm:t>
    </dgm:pt>
    <dgm:pt modelId="{AA069AB9-1C7C-42BC-90F5-E45894112D60}">
      <dgm:prSet custT="1"/>
      <dgm:spPr/>
      <dgm:t>
        <a:bodyPr/>
        <a:lstStyle/>
        <a:p>
          <a:r>
            <a:rPr lang="en-US" sz="1800" dirty="0">
              <a:latin typeface="Times New Roman" panose="02020603050405020304" pitchFamily="18" charset="0"/>
              <a:cs typeface="Times New Roman" panose="02020603050405020304" pitchFamily="18" charset="0"/>
            </a:rPr>
            <a:t>IN PART 02, WE WILL CLASSIFY PEOPLE’S EMPTION.</a:t>
          </a:r>
        </a:p>
      </dgm:t>
    </dgm:pt>
    <dgm:pt modelId="{1F4036F7-2FE1-4E55-8BC5-FCFE7B4E8027}" type="parTrans" cxnId="{6341AD38-513D-4532-8401-908A610CA763}">
      <dgm:prSet/>
      <dgm:spPr/>
      <dgm:t>
        <a:bodyPr/>
        <a:lstStyle/>
        <a:p>
          <a:endParaRPr lang="en-US"/>
        </a:p>
      </dgm:t>
    </dgm:pt>
    <dgm:pt modelId="{9680C288-4ED4-40AF-8DDD-40AB836D820A}" type="sibTrans" cxnId="{6341AD38-513D-4532-8401-908A610CA763}">
      <dgm:prSet/>
      <dgm:spPr/>
      <dgm:t>
        <a:bodyPr/>
        <a:lstStyle/>
        <a:p>
          <a:endParaRPr lang="en-US"/>
        </a:p>
      </dgm:t>
    </dgm:pt>
    <dgm:pt modelId="{D1238DE4-8AE7-4CB7-91B5-DAE2D6ECB72E}">
      <dgm:prSet custT="1"/>
      <dgm:spPr/>
      <dgm:t>
        <a:bodyPr/>
        <a:lstStyle/>
        <a:p>
          <a:r>
            <a:rPr lang="en-US" sz="1800">
              <a:latin typeface="Times New Roman" panose="02020603050405020304" pitchFamily="18" charset="0"/>
              <a:cs typeface="Times New Roman" panose="02020603050405020304" pitchFamily="18" charset="0"/>
            </a:rPr>
            <a:t>HERE, DATA CONTAINS IMAGES THAT BELONG TO 5 CATEGORIES: 0 = ANGRY, 1 = DISGUST, 02 = SAD, 03 = HAPPY AND 04 = SURPRISE.</a:t>
          </a:r>
        </a:p>
      </dgm:t>
    </dgm:pt>
    <dgm:pt modelId="{6908DF14-4FB8-465F-91A5-48F7C65C2D52}" type="parTrans" cxnId="{1A705D32-8853-49E2-9EB5-8467517AFDC5}">
      <dgm:prSet/>
      <dgm:spPr/>
      <dgm:t>
        <a:bodyPr/>
        <a:lstStyle/>
        <a:p>
          <a:endParaRPr lang="en-US"/>
        </a:p>
      </dgm:t>
    </dgm:pt>
    <dgm:pt modelId="{87C4122B-7861-44D7-B23F-90AD26C324FE}" type="sibTrans" cxnId="{1A705D32-8853-49E2-9EB5-8467517AFDC5}">
      <dgm:prSet/>
      <dgm:spPr/>
      <dgm:t>
        <a:bodyPr/>
        <a:lstStyle/>
        <a:p>
          <a:endParaRPr lang="en-US"/>
        </a:p>
      </dgm:t>
    </dgm:pt>
    <dgm:pt modelId="{E8816F7A-C01D-46AB-AC20-873EBF8B23C5}">
      <dgm:prSet custT="1"/>
      <dgm:spPr/>
      <dgm:t>
        <a:bodyPr/>
        <a:lstStyle/>
        <a:p>
          <a:r>
            <a:rPr lang="en-US" sz="1800">
              <a:latin typeface="Times New Roman" panose="02020603050405020304" pitchFamily="18" charset="0"/>
              <a:cs typeface="Times New Roman" panose="02020603050405020304" pitchFamily="18" charset="0"/>
            </a:rPr>
            <a:t>Data is source: </a:t>
          </a:r>
          <a:r>
            <a:rPr lang="en-US" sz="1800">
              <a:latin typeface="Times New Roman" panose="02020603050405020304" pitchFamily="18" charset="0"/>
              <a:cs typeface="Times New Roman" panose="02020603050405020304" pitchFamily="18" charset="0"/>
              <a:hlinkClick xmlns:r="http://schemas.openxmlformats.org/officeDocument/2006/relationships" r:id="rId2"/>
            </a:rPr>
            <a:t>https://www.kaggle.com/PART-02/</a:t>
          </a:r>
          <a:endParaRPr lang="en-US" sz="1800">
            <a:latin typeface="Times New Roman" panose="02020603050405020304" pitchFamily="18" charset="0"/>
            <a:cs typeface="Times New Roman" panose="02020603050405020304" pitchFamily="18" charset="0"/>
          </a:endParaRPr>
        </a:p>
      </dgm:t>
    </dgm:pt>
    <dgm:pt modelId="{A8645232-3F26-4F2B-BECC-85BB080D6993}" type="parTrans" cxnId="{8F221D3E-F09A-4F1E-BA86-2896D026A8AC}">
      <dgm:prSet/>
      <dgm:spPr/>
      <dgm:t>
        <a:bodyPr/>
        <a:lstStyle/>
        <a:p>
          <a:endParaRPr lang="en-US"/>
        </a:p>
      </dgm:t>
    </dgm:pt>
    <dgm:pt modelId="{502507C4-5737-43AA-B778-6EBD7F936E44}" type="sibTrans" cxnId="{8F221D3E-F09A-4F1E-BA86-2896D026A8AC}">
      <dgm:prSet/>
      <dgm:spPr/>
      <dgm:t>
        <a:bodyPr/>
        <a:lstStyle/>
        <a:p>
          <a:endParaRPr lang="en-US"/>
        </a:p>
      </dgm:t>
    </dgm:pt>
    <dgm:pt modelId="{1CE343F6-C803-411D-B328-F7307AAD72AA}" type="pres">
      <dgm:prSet presAssocID="{36075BCB-4D49-4B13-8138-EEACB4557338}" presName="root" presStyleCnt="0">
        <dgm:presLayoutVars>
          <dgm:dir/>
          <dgm:resizeHandles val="exact"/>
        </dgm:presLayoutVars>
      </dgm:prSet>
      <dgm:spPr/>
    </dgm:pt>
    <dgm:pt modelId="{DD9D5115-D0C0-4887-B525-FDF30CD22779}" type="pres">
      <dgm:prSet presAssocID="{C9B33CAF-F50C-4F70-A945-26F725759F3A}" presName="compNode" presStyleCnt="0"/>
      <dgm:spPr/>
    </dgm:pt>
    <dgm:pt modelId="{A54FEB01-AA49-4717-9564-57E7FBC5F209}" type="pres">
      <dgm:prSet presAssocID="{C9B33CAF-F50C-4F70-A945-26F725759F3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F537332-224B-4533-9BBD-C2BC59AA28F3}" type="pres">
      <dgm:prSet presAssocID="{C9B33CAF-F50C-4F70-A945-26F725759F3A}" presName="iconSpace" presStyleCnt="0"/>
      <dgm:spPr/>
    </dgm:pt>
    <dgm:pt modelId="{BBEB5B67-3EF8-44B2-9055-4FDE4A6F0702}" type="pres">
      <dgm:prSet presAssocID="{C9B33CAF-F50C-4F70-A945-26F725759F3A}" presName="parTx" presStyleLbl="revTx" presStyleIdx="0" presStyleCnt="4">
        <dgm:presLayoutVars>
          <dgm:chMax val="0"/>
          <dgm:chPref val="0"/>
        </dgm:presLayoutVars>
      </dgm:prSet>
      <dgm:spPr/>
    </dgm:pt>
    <dgm:pt modelId="{1E996465-0033-463A-B39E-1A0C3561834B}" type="pres">
      <dgm:prSet presAssocID="{C9B33CAF-F50C-4F70-A945-26F725759F3A}" presName="txSpace" presStyleCnt="0"/>
      <dgm:spPr/>
    </dgm:pt>
    <dgm:pt modelId="{DB80CA93-C60F-4D40-85B6-26F913EA9E22}" type="pres">
      <dgm:prSet presAssocID="{C9B33CAF-F50C-4F70-A945-26F725759F3A}" presName="desTx" presStyleLbl="revTx" presStyleIdx="1" presStyleCnt="4">
        <dgm:presLayoutVars/>
      </dgm:prSet>
      <dgm:spPr/>
    </dgm:pt>
    <dgm:pt modelId="{74830815-B639-4BC1-B12E-4DD2EC7CE424}" type="pres">
      <dgm:prSet presAssocID="{35744F84-A5C8-4413-846B-10240EA48436}" presName="sibTrans" presStyleCnt="0"/>
      <dgm:spPr/>
    </dgm:pt>
    <dgm:pt modelId="{8DACDDAD-D0A0-46F1-8C83-2FA1BC6414F5}" type="pres">
      <dgm:prSet presAssocID="{30E2AFD7-869D-4288-81FE-B6EA7E77D435}" presName="compNode" presStyleCnt="0"/>
      <dgm:spPr/>
    </dgm:pt>
    <dgm:pt modelId="{777ADFE9-2822-4285-8257-40A2A7C5D8AB}" type="pres">
      <dgm:prSet presAssocID="{30E2AFD7-869D-4288-81FE-B6EA7E77D435}"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6572DE8-5074-4E90-9234-848306876D42}" type="pres">
      <dgm:prSet presAssocID="{30E2AFD7-869D-4288-81FE-B6EA7E77D435}" presName="iconSpace" presStyleCnt="0"/>
      <dgm:spPr/>
    </dgm:pt>
    <dgm:pt modelId="{20A2D24E-9A31-4914-B2C8-9BD6072B030B}" type="pres">
      <dgm:prSet presAssocID="{30E2AFD7-869D-4288-81FE-B6EA7E77D435}" presName="parTx" presStyleLbl="revTx" presStyleIdx="2" presStyleCnt="4">
        <dgm:presLayoutVars>
          <dgm:chMax val="0"/>
          <dgm:chPref val="0"/>
        </dgm:presLayoutVars>
      </dgm:prSet>
      <dgm:spPr/>
    </dgm:pt>
    <dgm:pt modelId="{D13CE5F4-B5BD-4180-9CD1-C1BDF9B261D8}" type="pres">
      <dgm:prSet presAssocID="{30E2AFD7-869D-4288-81FE-B6EA7E77D435}" presName="txSpace" presStyleCnt="0"/>
      <dgm:spPr/>
    </dgm:pt>
    <dgm:pt modelId="{AC9536FD-80C4-43E7-ACBE-96532AA4E05B}" type="pres">
      <dgm:prSet presAssocID="{30E2AFD7-869D-4288-81FE-B6EA7E77D435}" presName="desTx" presStyleLbl="revTx" presStyleIdx="3" presStyleCnt="4">
        <dgm:presLayoutVars/>
      </dgm:prSet>
      <dgm:spPr/>
    </dgm:pt>
  </dgm:ptLst>
  <dgm:cxnLst>
    <dgm:cxn modelId="{81DAAA12-9412-4D98-A72F-7D60391BDBA6}" srcId="{7ED3DEAB-CA93-4B7A-9CBF-785CC3E78FE1}" destId="{42303113-5913-4BBF-9473-405D3C45732F}" srcOrd="0" destOrd="0" parTransId="{10064398-B17F-4A5D-BC94-3E115F43432F}" sibTransId="{7A1FF86F-93A9-4FAB-9B34-C6526FC44BA3}"/>
    <dgm:cxn modelId="{D642AA23-11D6-465B-9C1A-761BFB384635}" srcId="{36075BCB-4D49-4B13-8138-EEACB4557338}" destId="{C9B33CAF-F50C-4F70-A945-26F725759F3A}" srcOrd="0" destOrd="0" parTransId="{306CD75E-A310-41F8-8BE4-DF646A2CFB02}" sibTransId="{35744F84-A5C8-4413-846B-10240EA48436}"/>
    <dgm:cxn modelId="{36D91226-DC51-4EBE-BA95-D23C744E2FAD}" type="presOf" srcId="{30E2AFD7-869D-4288-81FE-B6EA7E77D435}" destId="{20A2D24E-9A31-4914-B2C8-9BD6072B030B}" srcOrd="0" destOrd="0" presId="urn:microsoft.com/office/officeart/2018/2/layout/IconLabelDescriptionList"/>
    <dgm:cxn modelId="{1A705D32-8853-49E2-9EB5-8467517AFDC5}" srcId="{AA069AB9-1C7C-42BC-90F5-E45894112D60}" destId="{D1238DE4-8AE7-4CB7-91B5-DAE2D6ECB72E}" srcOrd="0" destOrd="0" parTransId="{6908DF14-4FB8-465F-91A5-48F7C65C2D52}" sibTransId="{87C4122B-7861-44D7-B23F-90AD26C324FE}"/>
    <dgm:cxn modelId="{6341AD38-513D-4532-8401-908A610CA763}" srcId="{30E2AFD7-869D-4288-81FE-B6EA7E77D435}" destId="{AA069AB9-1C7C-42BC-90F5-E45894112D60}" srcOrd="0" destOrd="0" parTransId="{1F4036F7-2FE1-4E55-8BC5-FCFE7B4E8027}" sibTransId="{9680C288-4ED4-40AF-8DDD-40AB836D820A}"/>
    <dgm:cxn modelId="{8F221D3E-F09A-4F1E-BA86-2896D026A8AC}" srcId="{AA069AB9-1C7C-42BC-90F5-E45894112D60}" destId="{E8816F7A-C01D-46AB-AC20-873EBF8B23C5}" srcOrd="1" destOrd="0" parTransId="{A8645232-3F26-4F2B-BECC-85BB080D6993}" sibTransId="{502507C4-5737-43AA-B778-6EBD7F936E44}"/>
    <dgm:cxn modelId="{C0EBDA71-097A-4C96-9C24-99BD53166244}" type="presOf" srcId="{E8816F7A-C01D-46AB-AC20-873EBF8B23C5}" destId="{AC9536FD-80C4-43E7-ACBE-96532AA4E05B}" srcOrd="0" destOrd="2" presId="urn:microsoft.com/office/officeart/2018/2/layout/IconLabelDescriptionList"/>
    <dgm:cxn modelId="{93F72B54-11C8-4CDC-ABF8-C75365DC86FC}" type="presOf" srcId="{36075BCB-4D49-4B13-8138-EEACB4557338}" destId="{1CE343F6-C803-411D-B328-F7307AAD72AA}" srcOrd="0" destOrd="0" presId="urn:microsoft.com/office/officeart/2018/2/layout/IconLabelDescriptionList"/>
    <dgm:cxn modelId="{04867E77-4282-46CB-A193-AEE5D3D93E2D}" type="presOf" srcId="{7ED3DEAB-CA93-4B7A-9CBF-785CC3E78FE1}" destId="{DB80CA93-C60F-4D40-85B6-26F913EA9E22}" srcOrd="0" destOrd="0" presId="urn:microsoft.com/office/officeart/2018/2/layout/IconLabelDescriptionList"/>
    <dgm:cxn modelId="{E79D8998-E959-4972-B62B-72B48E7047F4}" type="presOf" srcId="{2F2D8A44-7C72-47ED-8A36-45C79D2BD37D}" destId="{DB80CA93-C60F-4D40-85B6-26F913EA9E22}" srcOrd="0" destOrd="2" presId="urn:microsoft.com/office/officeart/2018/2/layout/IconLabelDescriptionList"/>
    <dgm:cxn modelId="{1E41ADAA-73EE-45A0-8226-5003C707DC10}" type="presOf" srcId="{AA069AB9-1C7C-42BC-90F5-E45894112D60}" destId="{AC9536FD-80C4-43E7-ACBE-96532AA4E05B}" srcOrd="0" destOrd="0" presId="urn:microsoft.com/office/officeart/2018/2/layout/IconLabelDescriptionList"/>
    <dgm:cxn modelId="{89599BB5-AD9D-44FD-890F-02B9A06818A9}" srcId="{7ED3DEAB-CA93-4B7A-9CBF-785CC3E78FE1}" destId="{2F2D8A44-7C72-47ED-8A36-45C79D2BD37D}" srcOrd="1" destOrd="0" parTransId="{8AABDAE0-0A83-4F4A-A660-5EEB4D1872A2}" sibTransId="{AC7C97A5-89ED-425A-AE04-B19405776BE9}"/>
    <dgm:cxn modelId="{B0D28ED3-3E1A-418E-8D6D-42117CD75A6E}" type="presOf" srcId="{42303113-5913-4BBF-9473-405D3C45732F}" destId="{DB80CA93-C60F-4D40-85B6-26F913EA9E22}" srcOrd="0" destOrd="1" presId="urn:microsoft.com/office/officeart/2018/2/layout/IconLabelDescriptionList"/>
    <dgm:cxn modelId="{28E073DA-8D95-458A-B37B-7E7F4CC81DF9}" srcId="{C9B33CAF-F50C-4F70-A945-26F725759F3A}" destId="{7ED3DEAB-CA93-4B7A-9CBF-785CC3E78FE1}" srcOrd="0" destOrd="0" parTransId="{18F99A50-633C-4FD8-8BE2-B2F4BA0785D6}" sibTransId="{4F5839F9-DC1A-44E7-9F12-493D494FAE27}"/>
    <dgm:cxn modelId="{30E57DE4-CCFE-4478-AA4B-E6B5D4F54C50}" type="presOf" srcId="{D1238DE4-8AE7-4CB7-91B5-DAE2D6ECB72E}" destId="{AC9536FD-80C4-43E7-ACBE-96532AA4E05B}" srcOrd="0" destOrd="1" presId="urn:microsoft.com/office/officeart/2018/2/layout/IconLabelDescriptionList"/>
    <dgm:cxn modelId="{C60612EC-AE90-4B0E-9346-E369FA8F7F4F}" srcId="{36075BCB-4D49-4B13-8138-EEACB4557338}" destId="{30E2AFD7-869D-4288-81FE-B6EA7E77D435}" srcOrd="1" destOrd="0" parTransId="{BB839434-3091-4629-9A68-0E80BCC82EC5}" sibTransId="{8CF33F6D-03EE-41C2-BB08-4BAD183370E6}"/>
    <dgm:cxn modelId="{E59503ED-F9A0-41B0-8C29-97ADC5E82F2C}" type="presOf" srcId="{C9B33CAF-F50C-4F70-A945-26F725759F3A}" destId="{BBEB5B67-3EF8-44B2-9055-4FDE4A6F0702}" srcOrd="0" destOrd="0" presId="urn:microsoft.com/office/officeart/2018/2/layout/IconLabelDescriptionList"/>
    <dgm:cxn modelId="{1409C315-4607-4337-8F1F-EE226FD9B5F1}" type="presParOf" srcId="{1CE343F6-C803-411D-B328-F7307AAD72AA}" destId="{DD9D5115-D0C0-4887-B525-FDF30CD22779}" srcOrd="0" destOrd="0" presId="urn:microsoft.com/office/officeart/2018/2/layout/IconLabelDescriptionList"/>
    <dgm:cxn modelId="{D6AFE30B-3FC0-4AD6-B561-E1F8A452AD99}" type="presParOf" srcId="{DD9D5115-D0C0-4887-B525-FDF30CD22779}" destId="{A54FEB01-AA49-4717-9564-57E7FBC5F209}" srcOrd="0" destOrd="0" presId="urn:microsoft.com/office/officeart/2018/2/layout/IconLabelDescriptionList"/>
    <dgm:cxn modelId="{E24C1728-B9F1-436C-A7D0-E4A71BA1F098}" type="presParOf" srcId="{DD9D5115-D0C0-4887-B525-FDF30CD22779}" destId="{2F537332-224B-4533-9BBD-C2BC59AA28F3}" srcOrd="1" destOrd="0" presId="urn:microsoft.com/office/officeart/2018/2/layout/IconLabelDescriptionList"/>
    <dgm:cxn modelId="{7E41EF2B-0D1F-4639-BD7A-37032AB132FC}" type="presParOf" srcId="{DD9D5115-D0C0-4887-B525-FDF30CD22779}" destId="{BBEB5B67-3EF8-44B2-9055-4FDE4A6F0702}" srcOrd="2" destOrd="0" presId="urn:microsoft.com/office/officeart/2018/2/layout/IconLabelDescriptionList"/>
    <dgm:cxn modelId="{D5A7BBE6-2FAE-4708-ABD9-37961A1A2AB9}" type="presParOf" srcId="{DD9D5115-D0C0-4887-B525-FDF30CD22779}" destId="{1E996465-0033-463A-B39E-1A0C3561834B}" srcOrd="3" destOrd="0" presId="urn:microsoft.com/office/officeart/2018/2/layout/IconLabelDescriptionList"/>
    <dgm:cxn modelId="{68B1C126-28E5-462C-8A96-1BB7A861C66C}" type="presParOf" srcId="{DD9D5115-D0C0-4887-B525-FDF30CD22779}" destId="{DB80CA93-C60F-4D40-85B6-26F913EA9E22}" srcOrd="4" destOrd="0" presId="urn:microsoft.com/office/officeart/2018/2/layout/IconLabelDescriptionList"/>
    <dgm:cxn modelId="{CFBEBC91-4825-4325-8BA1-333FDCCC70D8}" type="presParOf" srcId="{1CE343F6-C803-411D-B328-F7307AAD72AA}" destId="{74830815-B639-4BC1-B12E-4DD2EC7CE424}" srcOrd="1" destOrd="0" presId="urn:microsoft.com/office/officeart/2018/2/layout/IconLabelDescriptionList"/>
    <dgm:cxn modelId="{6AAD5BA3-34F0-4796-BB13-3ED02E326A55}" type="presParOf" srcId="{1CE343F6-C803-411D-B328-F7307AAD72AA}" destId="{8DACDDAD-D0A0-46F1-8C83-2FA1BC6414F5}" srcOrd="2" destOrd="0" presId="urn:microsoft.com/office/officeart/2018/2/layout/IconLabelDescriptionList"/>
    <dgm:cxn modelId="{27494F5C-F9E1-451C-BEC8-0CE7A461D85B}" type="presParOf" srcId="{8DACDDAD-D0A0-46F1-8C83-2FA1BC6414F5}" destId="{777ADFE9-2822-4285-8257-40A2A7C5D8AB}" srcOrd="0" destOrd="0" presId="urn:microsoft.com/office/officeart/2018/2/layout/IconLabelDescriptionList"/>
    <dgm:cxn modelId="{EB43F3E0-6DA2-437C-8446-B5CD24A621CF}" type="presParOf" srcId="{8DACDDAD-D0A0-46F1-8C83-2FA1BC6414F5}" destId="{A6572DE8-5074-4E90-9234-848306876D42}" srcOrd="1" destOrd="0" presId="urn:microsoft.com/office/officeart/2018/2/layout/IconLabelDescriptionList"/>
    <dgm:cxn modelId="{ADB2EFDF-7AB5-40BA-A364-F1B1BA334AA9}" type="presParOf" srcId="{8DACDDAD-D0A0-46F1-8C83-2FA1BC6414F5}" destId="{20A2D24E-9A31-4914-B2C8-9BD6072B030B}" srcOrd="2" destOrd="0" presId="urn:microsoft.com/office/officeart/2018/2/layout/IconLabelDescriptionList"/>
    <dgm:cxn modelId="{BB451044-3A39-4673-97E5-3471539857D9}" type="presParOf" srcId="{8DACDDAD-D0A0-46F1-8C83-2FA1BC6414F5}" destId="{D13CE5F4-B5BD-4180-9CD1-C1BDF9B261D8}" srcOrd="3" destOrd="0" presId="urn:microsoft.com/office/officeart/2018/2/layout/IconLabelDescriptionList"/>
    <dgm:cxn modelId="{F6F1CB1F-DE34-4B8E-8B73-2CB0664E8506}" type="presParOf" srcId="{8DACDDAD-D0A0-46F1-8C83-2FA1BC6414F5}" destId="{AC9536FD-80C4-43E7-ACBE-96532AA4E05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custT="1"/>
      <dgm:spPr/>
      <dgm:t>
        <a:bodyPr/>
        <a:lstStyle/>
        <a:p>
          <a:r>
            <a:rPr lang="en-US" sz="2000" dirty="0">
              <a:latin typeface="Times New Roman" panose="02020603050405020304" pitchFamily="18" charset="0"/>
              <a:cs typeface="Times New Roman" panose="02020603050405020304" pitchFamily="18" charset="0"/>
            </a:rPr>
            <a:t>EXPLORE DATSET</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custT="1"/>
      <dgm:spPr/>
      <dgm:t>
        <a:bodyPr/>
        <a:lstStyle/>
        <a:p>
          <a:r>
            <a:rPr lang="en-US" sz="2000" dirty="0">
              <a:latin typeface="Times New Roman" panose="02020603050405020304" pitchFamily="18" charset="0"/>
              <a:cs typeface="Times New Roman" panose="02020603050405020304" pitchFamily="18" charset="0"/>
            </a:rPr>
            <a:t>NEURAL NETWOERK</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custT="1"/>
      <dgm:spPr/>
      <dgm:t>
        <a:bodyPr/>
        <a:lstStyle/>
        <a:p>
          <a:r>
            <a:rPr lang="en-US" sz="2000" dirty="0">
              <a:latin typeface="Times New Roman" panose="02020603050405020304" pitchFamily="18" charset="0"/>
              <a:cs typeface="Times New Roman" panose="02020603050405020304" pitchFamily="18" charset="0"/>
            </a:rPr>
            <a:t>IMPORT LBRARIES</a:t>
          </a:r>
        </a:p>
      </dgm:t>
    </dgm:pt>
    <dgm:pt modelId="{995C4470-49EF-4BD9-B00A-AD612181AB58}" type="parTrans" cxnId="{6B045370-B4FF-427A-9929-461476AAE193}">
      <dgm:prSet/>
      <dgm:spPr/>
      <dgm:t>
        <a:bodyPr/>
        <a:lstStyle/>
        <a:p>
          <a:endParaRPr lang="en-US" sz="2000">
            <a:latin typeface="Times New Roman" panose="02020603050405020304" pitchFamily="18" charset="0"/>
            <a:cs typeface="Times New Roman" panose="02020603050405020304" pitchFamily="18" charset="0"/>
          </a:endParaRPr>
        </a:p>
      </dgm:t>
    </dgm:pt>
    <dgm:pt modelId="{2B847D36-6E88-4DD3-AABD-579C99426233}" type="sibTrans" cxnId="{6B045370-B4FF-427A-9929-461476AAE193}">
      <dgm:prSet/>
      <dgm:spPr/>
      <dgm:t>
        <a:bodyPr/>
        <a:lstStyle/>
        <a:p>
          <a:endParaRPr lang="en-US" sz="2000">
            <a:latin typeface="Times New Roman" panose="02020603050405020304" pitchFamily="18" charset="0"/>
            <a:cs typeface="Times New Roman" panose="02020603050405020304" pitchFamily="18" charset="0"/>
          </a:endParaRPr>
        </a:p>
      </dgm:t>
    </dgm:pt>
    <dgm:pt modelId="{C4FF5CFA-9CEF-4C34-984A-CC28F232798F}">
      <dgm:prSet phldrT="[Text]" custT="1"/>
      <dgm:spPr/>
      <dgm:t>
        <a:bodyPr/>
        <a:lstStyle/>
        <a:p>
          <a:r>
            <a:rPr lang="en-US" sz="2000" dirty="0">
              <a:latin typeface="Times New Roman" panose="02020603050405020304" pitchFamily="18" charset="0"/>
              <a:cs typeface="Times New Roman" panose="02020603050405020304" pitchFamily="18" charset="0"/>
            </a:rPr>
            <a:t>VISUALIZATION</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sz="2000">
            <a:latin typeface="Times New Roman" panose="02020603050405020304" pitchFamily="18" charset="0"/>
            <a:cs typeface="Times New Roman" panose="02020603050405020304" pitchFamily="18" charset="0"/>
          </a:endParaRPr>
        </a:p>
      </dgm:t>
    </dgm:pt>
    <dgm:pt modelId="{5CBEC7DD-A25D-4956-9A65-6EA385F6FCB5}">
      <dgm:prSet phldrT="[Text]" custT="1"/>
      <dgm:spPr/>
      <dgm:t>
        <a:bodyPr/>
        <a:lstStyle/>
        <a:p>
          <a:r>
            <a:rPr lang="en-US" sz="2000" dirty="0">
              <a:latin typeface="Times New Roman" panose="02020603050405020304" pitchFamily="18" charset="0"/>
              <a:cs typeface="Times New Roman" panose="02020603050405020304" pitchFamily="18" charset="0"/>
            </a:rPr>
            <a:t>RESBLOCK</a:t>
          </a:r>
        </a:p>
      </dgm:t>
    </dgm:pt>
    <dgm:pt modelId="{F342D04F-4D11-41CC-AB66-36041A902B44}" type="parTrans" cxnId="{0687A885-2354-4E9E-B313-4269283F0057}">
      <dgm:prSet/>
      <dgm:spPr/>
      <dgm:t>
        <a:bodyPr/>
        <a:lstStyle/>
        <a:p>
          <a:endParaRPr lang="en-US" sz="2000">
            <a:latin typeface="Times New Roman" panose="02020603050405020304" pitchFamily="18" charset="0"/>
            <a:cs typeface="Times New Roman" panose="02020603050405020304" pitchFamily="18" charset="0"/>
          </a:endParaRPr>
        </a:p>
      </dgm:t>
    </dgm:pt>
    <dgm:pt modelId="{BD0F67B1-39E4-45ED-9534-FB8F89E8EEF6}" type="sibTrans" cxnId="{0687A885-2354-4E9E-B313-4269283F0057}">
      <dgm:prSet/>
      <dgm:spPr/>
      <dgm:t>
        <a:bodyPr/>
        <a:lstStyle/>
        <a:p>
          <a:endParaRPr lang="en-US" sz="2000">
            <a:latin typeface="Times New Roman" panose="02020603050405020304" pitchFamily="18" charset="0"/>
            <a:cs typeface="Times New Roman" panose="02020603050405020304" pitchFamily="18" charset="0"/>
          </a:endParaRPr>
        </a:p>
      </dgm:t>
    </dgm:pt>
    <dgm:pt modelId="{33BF0E2A-2B00-40A5-832E-FC800DCA5982}">
      <dgm:prSet phldrT="[Text]" custT="1"/>
      <dgm:spPr/>
      <dgm:t>
        <a:bodyPr/>
        <a:lstStyle/>
        <a:p>
          <a:r>
            <a:rPr lang="en-US" sz="2000" dirty="0">
              <a:latin typeface="Times New Roman" panose="02020603050405020304" pitchFamily="18" charset="0"/>
              <a:cs typeface="Times New Roman" panose="02020603050405020304" pitchFamily="18" charset="0"/>
            </a:rPr>
            <a:t>COMPLIE</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sz="2000">
            <a:latin typeface="Times New Roman" panose="02020603050405020304" pitchFamily="18" charset="0"/>
            <a:cs typeface="Times New Roman" panose="02020603050405020304" pitchFamily="18" charset="0"/>
          </a:endParaRPr>
        </a:p>
      </dgm:t>
    </dgm:pt>
    <dgm:pt modelId="{F7CED298-1605-4B60-9FC8-0A4C25C5AA00}">
      <dgm:prSet phldrT="[Text]" custT="1"/>
      <dgm:spPr/>
      <dgm:t>
        <a:bodyPr/>
        <a:lstStyle/>
        <a:p>
          <a:r>
            <a:rPr lang="en-US" sz="2000" dirty="0">
              <a:latin typeface="Times New Roman" panose="02020603050405020304" pitchFamily="18" charset="0"/>
              <a:cs typeface="Times New Roman" panose="02020603050405020304" pitchFamily="18" charset="0"/>
            </a:rPr>
            <a:t>AUGMENTATION</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sz="2000">
            <a:latin typeface="Times New Roman" panose="02020603050405020304" pitchFamily="18" charset="0"/>
            <a:cs typeface="Times New Roman" panose="02020603050405020304" pitchFamily="18" charset="0"/>
          </a:endParaRPr>
        </a:p>
      </dgm:t>
    </dgm:pt>
    <dgm:pt modelId="{87D09C77-9C5B-45C2-ACC9-ACEA66F18198}">
      <dgm:prSet phldrT="[Text]" custT="1"/>
      <dgm:spPr/>
      <dgm:t>
        <a:bodyPr/>
        <a:lstStyle/>
        <a:p>
          <a:r>
            <a:rPr lang="en-US" sz="2000" dirty="0">
              <a:latin typeface="Times New Roman" panose="02020603050405020304" pitchFamily="18" charset="0"/>
              <a:cs typeface="Times New Roman" panose="02020603050405020304" pitchFamily="18" charset="0"/>
            </a:rPr>
            <a:t>NORMALIZATION</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custT="1"/>
      <dgm:spPr/>
      <dgm:t>
        <a:bodyPr/>
        <a:lstStyle/>
        <a:p>
          <a:r>
            <a:rPr lang="en-US" sz="2000" dirty="0">
              <a:latin typeface="Times New Roman" panose="02020603050405020304" pitchFamily="18" charset="0"/>
              <a:cs typeface="Times New Roman" panose="02020603050405020304" pitchFamily="18" charset="0"/>
            </a:rPr>
            <a:t>TRAIN</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custT="1"/>
      <dgm:spPr/>
      <dgm:t>
        <a:bodyPr/>
        <a:lstStyle/>
        <a:p>
          <a:r>
            <a:rPr lang="en-US" sz="2000" dirty="0">
              <a:latin typeface="Times New Roman" panose="02020603050405020304" pitchFamily="18" charset="0"/>
              <a:cs typeface="Times New Roman" panose="02020603050405020304" pitchFamily="18" charset="0"/>
            </a:rPr>
            <a:t>PERFORMANCE</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custT="1"/>
      <dgm:spPr/>
      <dgm:t>
        <a:bodyPr/>
        <a:lstStyle/>
        <a:p>
          <a:r>
            <a:rPr lang="en-US" sz="2000" dirty="0">
              <a:latin typeface="Times New Roman" panose="02020603050405020304" pitchFamily="18" charset="0"/>
              <a:cs typeface="Times New Roman" panose="02020603050405020304" pitchFamily="18" charset="0"/>
            </a:rPr>
            <a:t>ACCURACY</a:t>
          </a:r>
        </a:p>
      </dgm:t>
    </dgm:pt>
    <dgm:pt modelId="{403B4542-B2F8-496D-BBEA-3A684B1106F9}" type="parTrans" cxnId="{0DC50B81-769A-4AC7-8C73-8EF8D8334AA1}">
      <dgm:prSet/>
      <dgm:spPr/>
      <dgm:t>
        <a:bodyPr/>
        <a:lstStyle/>
        <a:p>
          <a:endParaRPr lang="en-US" sz="2000">
            <a:latin typeface="Times New Roman" panose="02020603050405020304" pitchFamily="18" charset="0"/>
            <a:cs typeface="Times New Roman" panose="02020603050405020304" pitchFamily="18" charset="0"/>
          </a:endParaRPr>
        </a:p>
      </dgm:t>
    </dgm:pt>
    <dgm:pt modelId="{ABE7D012-6867-48DA-AF76-FDB8ECBB944D}" type="sibTrans" cxnId="{0DC50B81-769A-4AC7-8C73-8EF8D8334AA1}">
      <dgm:prSet/>
      <dgm:spPr/>
      <dgm:t>
        <a:bodyPr/>
        <a:lstStyle/>
        <a:p>
          <a:endParaRPr lang="en-US" sz="2000">
            <a:latin typeface="Times New Roman" panose="02020603050405020304" pitchFamily="18" charset="0"/>
            <a:cs typeface="Times New Roman" panose="02020603050405020304" pitchFamily="18" charset="0"/>
          </a:endParaRPr>
        </a:p>
      </dgm:t>
    </dgm:pt>
    <dgm:pt modelId="{15982A38-A73B-4943-B138-EA0EAB77BC29}">
      <dgm:prSet phldrT="[Text]" custT="1"/>
      <dgm:spPr/>
      <dgm:t>
        <a:bodyPr/>
        <a:lstStyle/>
        <a:p>
          <a:r>
            <a:rPr lang="en-US" sz="2000" dirty="0">
              <a:latin typeface="Times New Roman" panose="02020603050405020304" pitchFamily="18" charset="0"/>
              <a:cs typeface="Times New Roman" panose="02020603050405020304" pitchFamily="18" charset="0"/>
            </a:rPr>
            <a:t>PLOT - GRAPH</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3"/>
      <dgm:spPr/>
    </dgm:pt>
    <dgm:pt modelId="{1B1F80F4-E9A5-4A99-A630-6548067B7CB5}" type="pres">
      <dgm:prSet presAssocID="{995C4470-49EF-4BD9-B00A-AD612181AB58}" presName="parTrans" presStyleLbl="sibTrans2D1" presStyleIdx="0" presStyleCnt="9"/>
      <dgm:spPr/>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pt>
    <dgm:pt modelId="{7CAEA63C-96B5-40D4-900F-409598FDB0C1}" type="pres">
      <dgm:prSet presAssocID="{2B847D36-6E88-4DD3-AABD-579C99426233}" presName="sibTrans" presStyleLbl="sibTrans2D1" presStyleIdx="1" presStyleCnt="9"/>
      <dgm:spPr/>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pt>
    <dgm:pt modelId="{A65C4264-24F4-4122-844B-F5E582EC0111}" type="pres">
      <dgm:prSet presAssocID="{B551F8FA-E415-4EE1-BA68-D13E7D2E980B}" presName="sibTrans" presStyleLbl="sibTrans2D1" presStyleIdx="2" presStyleCnt="9"/>
      <dgm:spPr/>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pt>
    <dgm:pt modelId="{3FBD4BD3-B74D-4AAB-9295-AE19DCC50691}" type="pres">
      <dgm:prSet presAssocID="{1009FF03-5F93-449C-AF20-55447EEE50AB}" presName="sibTrans" presStyleLbl="sibTrans2D1" presStyleIdx="3" presStyleCnt="9"/>
      <dgm:spPr/>
    </dgm:pt>
    <dgm:pt modelId="{8C46515F-5745-4BFE-8634-C34D77574BE3}" type="pres">
      <dgm:prSet presAssocID="{87D09C77-9C5B-45C2-ACC9-ACEA66F18198}" presName="child" presStyleLbl="alignAccFollowNode1" presStyleIdx="3" presStyleCnt="9">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3"/>
      <dgm:spPr/>
    </dgm:pt>
    <dgm:pt modelId="{C8CE6287-76AA-46C4-B478-0F9183DE6118}" type="pres">
      <dgm:prSet presAssocID="{F342D04F-4D11-41CC-AB66-36041A902B44}" presName="parTrans" presStyleLbl="sibTrans2D1" presStyleIdx="4" presStyleCnt="9"/>
      <dgm:spPr/>
    </dgm:pt>
    <dgm:pt modelId="{F7AA6D3E-BCE0-4C06-B101-080DA85DCB01}" type="pres">
      <dgm:prSet presAssocID="{5CBEC7DD-A25D-4956-9A65-6EA385F6FCB5}" presName="child" presStyleLbl="alignAccFollowNode1" presStyleIdx="4" presStyleCnt="9">
        <dgm:presLayoutVars>
          <dgm:chMax val="0"/>
          <dgm:bulletEnabled val="1"/>
        </dgm:presLayoutVars>
      </dgm:prSet>
      <dgm:spPr/>
    </dgm:pt>
    <dgm:pt modelId="{DDA5CBC7-AA05-481A-A03A-3964C1BBBB5A}" type="pres">
      <dgm:prSet presAssocID="{BD0F67B1-39E4-45ED-9534-FB8F89E8EEF6}" presName="sibTrans" presStyleLbl="sibTrans2D1" presStyleIdx="5" presStyleCnt="9"/>
      <dgm:spPr/>
    </dgm:pt>
    <dgm:pt modelId="{73DBFA1A-3823-4209-9CD6-DBDD456F39FB}" type="pres">
      <dgm:prSet presAssocID="{33BF0E2A-2B00-40A5-832E-FC800DCA5982}" presName="child" presStyleLbl="alignAccFollowNode1" presStyleIdx="5" presStyleCnt="9">
        <dgm:presLayoutVars>
          <dgm:chMax val="0"/>
          <dgm:bulletEnabled val="1"/>
        </dgm:presLayoutVars>
      </dgm:prSet>
      <dgm:spPr/>
    </dgm:pt>
    <dgm:pt modelId="{E7F7C4A8-2F3A-49BA-B2E4-CF48FCA5D8D8}" type="pres">
      <dgm:prSet presAssocID="{E373698D-1356-47A7-A591-B72BFE77C3D1}" presName="sibTrans" presStyleLbl="sibTrans2D1" presStyleIdx="6" presStyleCnt="9"/>
      <dgm:spPr/>
    </dgm:pt>
    <dgm:pt modelId="{68423B8C-DD55-4C1A-86D3-87118415FFA7}" type="pres">
      <dgm:prSet presAssocID="{CAE20587-4D50-4B6B-A17D-199722D630E2}" presName="child" presStyleLbl="alignAccFollowNode1" presStyleIdx="6" presStyleCnt="9">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3"/>
      <dgm:spPr/>
    </dgm:pt>
    <dgm:pt modelId="{BF9CEF10-4726-4D20-AC2F-85DE706D0D00}" type="pres">
      <dgm:prSet presAssocID="{403B4542-B2F8-496D-BBEA-3A684B1106F9}" presName="parTrans" presStyleLbl="sibTrans2D1" presStyleIdx="7" presStyleCnt="9"/>
      <dgm:spPr/>
    </dgm:pt>
    <dgm:pt modelId="{C1386769-D313-4B62-9BE9-A84DD636105E}" type="pres">
      <dgm:prSet presAssocID="{038F6A6A-232A-44A4-9628-ADFA8F068F81}" presName="child" presStyleLbl="alignAccFollowNode1" presStyleIdx="7" presStyleCnt="9">
        <dgm:presLayoutVars>
          <dgm:chMax val="0"/>
          <dgm:bulletEnabled val="1"/>
        </dgm:presLayoutVars>
      </dgm:prSet>
      <dgm:spPr/>
    </dgm:pt>
    <dgm:pt modelId="{0C1CAC8B-CC80-49DA-9707-021AB163C55F}" type="pres">
      <dgm:prSet presAssocID="{ABE7D012-6867-48DA-AF76-FDB8ECBB944D}" presName="sibTrans" presStyleLbl="sibTrans2D1" presStyleIdx="8" presStyleCnt="9"/>
      <dgm:spPr/>
    </dgm:pt>
    <dgm:pt modelId="{2985E292-795D-4403-BD7F-3A17BE0B21A7}" type="pres">
      <dgm:prSet presAssocID="{15982A38-A73B-4943-B138-EA0EAB77BC29}" presName="child" presStyleLbl="alignAccFollowNode1" presStyleIdx="8" presStyleCnt="9">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B9F7BC-F12F-4562-8316-670932567896}" type="doc">
      <dgm:prSet loTypeId="urn:microsoft.com/office/officeart/2005/8/layout/process4" loCatId="process" qsTypeId="urn:microsoft.com/office/officeart/2005/8/quickstyle/simple2" qsCatId="simple" csTypeId="urn:microsoft.com/office/officeart/2005/8/colors/accent1_2" csCatId="accent1" phldr="1"/>
      <dgm:spPr/>
      <dgm:t>
        <a:bodyPr/>
        <a:lstStyle/>
        <a:p>
          <a:endParaRPr lang="en-US"/>
        </a:p>
      </dgm:t>
    </dgm:pt>
    <dgm:pt modelId="{D2A938AE-18F6-4B00-88E0-34761F9165D0}">
      <dgm:prSet custT="1"/>
      <dgm:spPr/>
      <dgm:t>
        <a:bodyPr/>
        <a:lstStyle/>
        <a:p>
          <a:pPr algn="ctr"/>
          <a:r>
            <a:rPr lang="en-US" sz="1800" dirty="0">
              <a:latin typeface="Times New Roman" panose="02020603050405020304" pitchFamily="18" charset="0"/>
              <a:cs typeface="Times New Roman" panose="02020603050405020304" pitchFamily="18" charset="0"/>
            </a:rPr>
            <a:t>IMAGE PREPROCESSING: TECHNIQUES SUCH AS IMAGE RESIZING, NORMALIZATION, AND NOISE REDUCTION PREPARE IMAGES FOR EFFICIENT FACE DETECTION.</a:t>
          </a:r>
        </a:p>
      </dgm:t>
    </dgm:pt>
    <dgm:pt modelId="{B22C3F71-3F74-43CE-B3EE-B2D62FDDBFCE}" type="parTrans" cxnId="{896A1141-B3D3-4BDA-A497-C40788853A35}">
      <dgm:prSet/>
      <dgm:spPr/>
      <dgm:t>
        <a:bodyPr/>
        <a:lstStyle/>
        <a:p>
          <a:endParaRPr lang="en-US"/>
        </a:p>
      </dgm:t>
    </dgm:pt>
    <dgm:pt modelId="{61BB7D93-4DB4-4350-9F33-836397F92C87}" type="sibTrans" cxnId="{896A1141-B3D3-4BDA-A497-C40788853A35}">
      <dgm:prSet/>
      <dgm:spPr/>
      <dgm:t>
        <a:bodyPr/>
        <a:lstStyle/>
        <a:p>
          <a:endParaRPr lang="en-US"/>
        </a:p>
      </dgm:t>
    </dgm:pt>
    <dgm:pt modelId="{CA6FE9E0-E6C6-4016-B007-FD0E8AD08DD6}">
      <dgm:prSet custT="1"/>
      <dgm:spPr/>
      <dgm:t>
        <a:bodyPr/>
        <a:lstStyle/>
        <a:p>
          <a:pPr algn="ctr"/>
          <a:r>
            <a:rPr lang="en-US" sz="1800" dirty="0">
              <a:latin typeface="Times New Roman" panose="02020603050405020304" pitchFamily="18" charset="0"/>
              <a:cs typeface="Times New Roman" panose="02020603050405020304" pitchFamily="18" charset="0"/>
            </a:rPr>
            <a:t>FEATURE EXTRACTION: ALGORITHMS ANALYZE PIXEL INTENSITIES, EDGES, TEXTURES, AND PATTERNS TO IDENTIFY POTENTIAL REGIONS OF INTEREST THAT MAY CONTAIN FACES.</a:t>
          </a:r>
        </a:p>
      </dgm:t>
    </dgm:pt>
    <dgm:pt modelId="{9E22D51D-87CD-492C-ABF2-2DFA93C5AE12}" type="parTrans" cxnId="{311993C8-290C-40DF-99D8-F503A5897E4D}">
      <dgm:prSet/>
      <dgm:spPr/>
      <dgm:t>
        <a:bodyPr/>
        <a:lstStyle/>
        <a:p>
          <a:endParaRPr lang="en-US"/>
        </a:p>
      </dgm:t>
    </dgm:pt>
    <dgm:pt modelId="{E87FDBFC-27CD-45EB-863C-B105D9DB7E23}" type="sibTrans" cxnId="{311993C8-290C-40DF-99D8-F503A5897E4D}">
      <dgm:prSet/>
      <dgm:spPr/>
      <dgm:t>
        <a:bodyPr/>
        <a:lstStyle/>
        <a:p>
          <a:endParaRPr lang="en-US"/>
        </a:p>
      </dgm:t>
    </dgm:pt>
    <dgm:pt modelId="{8BD1F08A-6493-4697-88F0-7FA63D357A3B}">
      <dgm:prSet custT="1"/>
      <dgm:spPr/>
      <dgm:t>
        <a:bodyPr/>
        <a:lstStyle/>
        <a:p>
          <a:pPr algn="ctr"/>
          <a:r>
            <a:rPr lang="en-CA" sz="1800" dirty="0">
              <a:latin typeface="Times New Roman" panose="02020603050405020304" pitchFamily="18" charset="0"/>
              <a:cs typeface="Times New Roman" panose="02020603050405020304" pitchFamily="18" charset="0"/>
            </a:rPr>
            <a:t>FACE DETECTION ALGORITHMS:</a:t>
          </a:r>
          <a:endParaRPr lang="en-US" sz="1800" dirty="0">
            <a:latin typeface="Times New Roman" panose="02020603050405020304" pitchFamily="18" charset="0"/>
            <a:cs typeface="Times New Roman" panose="02020603050405020304" pitchFamily="18" charset="0"/>
          </a:endParaRPr>
        </a:p>
      </dgm:t>
    </dgm:pt>
    <dgm:pt modelId="{B196E2B1-2818-4A6F-91DA-AB06C2A7BF45}" type="parTrans" cxnId="{E553FC8F-9A8C-470C-A685-A79091613B94}">
      <dgm:prSet/>
      <dgm:spPr/>
      <dgm:t>
        <a:bodyPr/>
        <a:lstStyle/>
        <a:p>
          <a:endParaRPr lang="en-US"/>
        </a:p>
      </dgm:t>
    </dgm:pt>
    <dgm:pt modelId="{26DE5B71-5461-4300-A645-A6EC99795995}" type="sibTrans" cxnId="{E553FC8F-9A8C-470C-A685-A79091613B94}">
      <dgm:prSet/>
      <dgm:spPr/>
      <dgm:t>
        <a:bodyPr/>
        <a:lstStyle/>
        <a:p>
          <a:endParaRPr lang="en-US"/>
        </a:p>
      </dgm:t>
    </dgm:pt>
    <dgm:pt modelId="{0DCD3AF3-B0C6-4D26-BB0F-EF0CCBA98B3E}" type="pres">
      <dgm:prSet presAssocID="{FEB9F7BC-F12F-4562-8316-670932567896}" presName="Name0" presStyleCnt="0">
        <dgm:presLayoutVars>
          <dgm:dir/>
          <dgm:animLvl val="lvl"/>
          <dgm:resizeHandles val="exact"/>
        </dgm:presLayoutVars>
      </dgm:prSet>
      <dgm:spPr/>
    </dgm:pt>
    <dgm:pt modelId="{4E840AEB-A4B2-4F01-9F24-CB75F2F001CA}" type="pres">
      <dgm:prSet presAssocID="{8BD1F08A-6493-4697-88F0-7FA63D357A3B}" presName="boxAndChildren" presStyleCnt="0"/>
      <dgm:spPr/>
    </dgm:pt>
    <dgm:pt modelId="{04EA510C-1F84-4455-A925-6B6228212078}" type="pres">
      <dgm:prSet presAssocID="{8BD1F08A-6493-4697-88F0-7FA63D357A3B}" presName="parentTextBox" presStyleLbl="node1" presStyleIdx="0" presStyleCnt="3"/>
      <dgm:spPr/>
    </dgm:pt>
    <dgm:pt modelId="{D02D229C-B60B-4525-B56F-A178979AD20B}" type="pres">
      <dgm:prSet presAssocID="{E87FDBFC-27CD-45EB-863C-B105D9DB7E23}" presName="sp" presStyleCnt="0"/>
      <dgm:spPr/>
    </dgm:pt>
    <dgm:pt modelId="{9779DAB0-6679-44B8-8380-77616F2380A8}" type="pres">
      <dgm:prSet presAssocID="{CA6FE9E0-E6C6-4016-B007-FD0E8AD08DD6}" presName="arrowAndChildren" presStyleCnt="0"/>
      <dgm:spPr/>
    </dgm:pt>
    <dgm:pt modelId="{9DC46E18-67D1-4179-8939-555E54256937}" type="pres">
      <dgm:prSet presAssocID="{CA6FE9E0-E6C6-4016-B007-FD0E8AD08DD6}" presName="parentTextArrow" presStyleLbl="node1" presStyleIdx="1" presStyleCnt="3"/>
      <dgm:spPr/>
    </dgm:pt>
    <dgm:pt modelId="{50C14128-1DF3-4EEE-A3FD-5A994C673402}" type="pres">
      <dgm:prSet presAssocID="{61BB7D93-4DB4-4350-9F33-836397F92C87}" presName="sp" presStyleCnt="0"/>
      <dgm:spPr/>
    </dgm:pt>
    <dgm:pt modelId="{7EE219F3-233D-480E-93A0-4C54770AA83F}" type="pres">
      <dgm:prSet presAssocID="{D2A938AE-18F6-4B00-88E0-34761F9165D0}" presName="arrowAndChildren" presStyleCnt="0"/>
      <dgm:spPr/>
    </dgm:pt>
    <dgm:pt modelId="{B264FDE7-5E42-48BA-B8DB-2F7D780E5B03}" type="pres">
      <dgm:prSet presAssocID="{D2A938AE-18F6-4B00-88E0-34761F9165D0}" presName="parentTextArrow" presStyleLbl="node1" presStyleIdx="2" presStyleCnt="3"/>
      <dgm:spPr/>
    </dgm:pt>
  </dgm:ptLst>
  <dgm:cxnLst>
    <dgm:cxn modelId="{3B49C621-07C3-4D8F-BF3D-6658273AF78A}" type="presOf" srcId="{8BD1F08A-6493-4697-88F0-7FA63D357A3B}" destId="{04EA510C-1F84-4455-A925-6B6228212078}" srcOrd="0" destOrd="0" presId="urn:microsoft.com/office/officeart/2005/8/layout/process4"/>
    <dgm:cxn modelId="{198E1135-07A1-404C-ACAF-49DDC718A011}" type="presOf" srcId="{FEB9F7BC-F12F-4562-8316-670932567896}" destId="{0DCD3AF3-B0C6-4D26-BB0F-EF0CCBA98B3E}" srcOrd="0" destOrd="0" presId="urn:microsoft.com/office/officeart/2005/8/layout/process4"/>
    <dgm:cxn modelId="{896A1141-B3D3-4BDA-A497-C40788853A35}" srcId="{FEB9F7BC-F12F-4562-8316-670932567896}" destId="{D2A938AE-18F6-4B00-88E0-34761F9165D0}" srcOrd="0" destOrd="0" parTransId="{B22C3F71-3F74-43CE-B3EE-B2D62FDDBFCE}" sibTransId="{61BB7D93-4DB4-4350-9F33-836397F92C87}"/>
    <dgm:cxn modelId="{E553FC8F-9A8C-470C-A685-A79091613B94}" srcId="{FEB9F7BC-F12F-4562-8316-670932567896}" destId="{8BD1F08A-6493-4697-88F0-7FA63D357A3B}" srcOrd="2" destOrd="0" parTransId="{B196E2B1-2818-4A6F-91DA-AB06C2A7BF45}" sibTransId="{26DE5B71-5461-4300-A645-A6EC99795995}"/>
    <dgm:cxn modelId="{7B61B5A6-3D02-45CC-85EE-D22FB9AC9557}" type="presOf" srcId="{D2A938AE-18F6-4B00-88E0-34761F9165D0}" destId="{B264FDE7-5E42-48BA-B8DB-2F7D780E5B03}" srcOrd="0" destOrd="0" presId="urn:microsoft.com/office/officeart/2005/8/layout/process4"/>
    <dgm:cxn modelId="{B25E16C3-3303-48C9-86C9-1205B07FBAFD}" type="presOf" srcId="{CA6FE9E0-E6C6-4016-B007-FD0E8AD08DD6}" destId="{9DC46E18-67D1-4179-8939-555E54256937}" srcOrd="0" destOrd="0" presId="urn:microsoft.com/office/officeart/2005/8/layout/process4"/>
    <dgm:cxn modelId="{311993C8-290C-40DF-99D8-F503A5897E4D}" srcId="{FEB9F7BC-F12F-4562-8316-670932567896}" destId="{CA6FE9E0-E6C6-4016-B007-FD0E8AD08DD6}" srcOrd="1" destOrd="0" parTransId="{9E22D51D-87CD-492C-ABF2-2DFA93C5AE12}" sibTransId="{E87FDBFC-27CD-45EB-863C-B105D9DB7E23}"/>
    <dgm:cxn modelId="{C9487343-8816-425A-8282-AFB773F4819D}" type="presParOf" srcId="{0DCD3AF3-B0C6-4D26-BB0F-EF0CCBA98B3E}" destId="{4E840AEB-A4B2-4F01-9F24-CB75F2F001CA}" srcOrd="0" destOrd="0" presId="urn:microsoft.com/office/officeart/2005/8/layout/process4"/>
    <dgm:cxn modelId="{F01DDB51-2051-40B0-8B03-1E279A33DDA7}" type="presParOf" srcId="{4E840AEB-A4B2-4F01-9F24-CB75F2F001CA}" destId="{04EA510C-1F84-4455-A925-6B6228212078}" srcOrd="0" destOrd="0" presId="urn:microsoft.com/office/officeart/2005/8/layout/process4"/>
    <dgm:cxn modelId="{7949FD84-37FA-4162-B73F-77FE082F010C}" type="presParOf" srcId="{0DCD3AF3-B0C6-4D26-BB0F-EF0CCBA98B3E}" destId="{D02D229C-B60B-4525-B56F-A178979AD20B}" srcOrd="1" destOrd="0" presId="urn:microsoft.com/office/officeart/2005/8/layout/process4"/>
    <dgm:cxn modelId="{0A1F0A92-DC76-4FE5-8B75-77FCB4A16489}" type="presParOf" srcId="{0DCD3AF3-B0C6-4D26-BB0F-EF0CCBA98B3E}" destId="{9779DAB0-6679-44B8-8380-77616F2380A8}" srcOrd="2" destOrd="0" presId="urn:microsoft.com/office/officeart/2005/8/layout/process4"/>
    <dgm:cxn modelId="{24EB3822-D83C-403B-9451-7BF114EEF3B1}" type="presParOf" srcId="{9779DAB0-6679-44B8-8380-77616F2380A8}" destId="{9DC46E18-67D1-4179-8939-555E54256937}" srcOrd="0" destOrd="0" presId="urn:microsoft.com/office/officeart/2005/8/layout/process4"/>
    <dgm:cxn modelId="{E7E204D3-2EC8-4918-AD56-8B66168A8667}" type="presParOf" srcId="{0DCD3AF3-B0C6-4D26-BB0F-EF0CCBA98B3E}" destId="{50C14128-1DF3-4EEE-A3FD-5A994C673402}" srcOrd="3" destOrd="0" presId="urn:microsoft.com/office/officeart/2005/8/layout/process4"/>
    <dgm:cxn modelId="{E6A55C27-9BB4-46AF-A417-9869D564E1BD}" type="presParOf" srcId="{0DCD3AF3-B0C6-4D26-BB0F-EF0CCBA98B3E}" destId="{7EE219F3-233D-480E-93A0-4C54770AA83F}" srcOrd="4" destOrd="0" presId="urn:microsoft.com/office/officeart/2005/8/layout/process4"/>
    <dgm:cxn modelId="{262C2075-3CC4-4F5F-9AB1-B521F31764A2}" type="presParOf" srcId="{7EE219F3-233D-480E-93A0-4C54770AA83F}" destId="{B264FDE7-5E42-48BA-B8DB-2F7D780E5B0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custT="1"/>
      <dgm:spPr/>
      <dgm:t>
        <a:bodyPr/>
        <a:lstStyle/>
        <a:p>
          <a:r>
            <a:rPr lang="en-US" sz="2000" dirty="0">
              <a:latin typeface="Times New Roman" panose="02020603050405020304" pitchFamily="18" charset="0"/>
              <a:cs typeface="Times New Roman" panose="02020603050405020304" pitchFamily="18" charset="0"/>
            </a:rPr>
            <a:t>EXPLORE DATSET</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custT="1"/>
      <dgm:spPr/>
      <dgm:t>
        <a:bodyPr/>
        <a:lstStyle/>
        <a:p>
          <a:r>
            <a:rPr lang="en-US" sz="2000" dirty="0">
              <a:latin typeface="Times New Roman" panose="02020603050405020304" pitchFamily="18" charset="0"/>
              <a:cs typeface="Times New Roman" panose="02020603050405020304" pitchFamily="18" charset="0"/>
            </a:rPr>
            <a:t>NEURAL NETWOERK</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custT="1"/>
      <dgm:spPr/>
      <dgm:t>
        <a:bodyPr/>
        <a:lstStyle/>
        <a:p>
          <a:r>
            <a:rPr lang="en-US" sz="2000" dirty="0">
              <a:latin typeface="Times New Roman" panose="02020603050405020304" pitchFamily="18" charset="0"/>
              <a:cs typeface="Times New Roman" panose="02020603050405020304" pitchFamily="18" charset="0"/>
            </a:rPr>
            <a:t>IMPORT LBRARIES</a:t>
          </a:r>
        </a:p>
      </dgm:t>
    </dgm:pt>
    <dgm:pt modelId="{995C4470-49EF-4BD9-B00A-AD612181AB58}" type="parTrans" cxnId="{6B045370-B4FF-427A-9929-461476AAE193}">
      <dgm:prSet/>
      <dgm:spPr/>
      <dgm:t>
        <a:bodyPr/>
        <a:lstStyle/>
        <a:p>
          <a:endParaRPr lang="en-US" sz="2000">
            <a:latin typeface="Times New Roman" panose="02020603050405020304" pitchFamily="18" charset="0"/>
            <a:cs typeface="Times New Roman" panose="02020603050405020304" pitchFamily="18" charset="0"/>
          </a:endParaRPr>
        </a:p>
      </dgm:t>
    </dgm:pt>
    <dgm:pt modelId="{2B847D36-6E88-4DD3-AABD-579C99426233}" type="sibTrans" cxnId="{6B045370-B4FF-427A-9929-461476AAE193}">
      <dgm:prSet/>
      <dgm:spPr/>
      <dgm:t>
        <a:bodyPr/>
        <a:lstStyle/>
        <a:p>
          <a:endParaRPr lang="en-US" sz="2000">
            <a:latin typeface="Times New Roman" panose="02020603050405020304" pitchFamily="18" charset="0"/>
            <a:cs typeface="Times New Roman" panose="02020603050405020304" pitchFamily="18" charset="0"/>
          </a:endParaRPr>
        </a:p>
      </dgm:t>
    </dgm:pt>
    <dgm:pt modelId="{C4FF5CFA-9CEF-4C34-984A-CC28F232798F}">
      <dgm:prSet phldrT="[Text]" custT="1"/>
      <dgm:spPr/>
      <dgm:t>
        <a:bodyPr/>
        <a:lstStyle/>
        <a:p>
          <a:r>
            <a:rPr lang="en-US" sz="2000" dirty="0">
              <a:latin typeface="Times New Roman" panose="02020603050405020304" pitchFamily="18" charset="0"/>
              <a:cs typeface="Times New Roman" panose="02020603050405020304" pitchFamily="18" charset="0"/>
            </a:rPr>
            <a:t>VISUALIZATION</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sz="2000">
            <a:latin typeface="Times New Roman" panose="02020603050405020304" pitchFamily="18" charset="0"/>
            <a:cs typeface="Times New Roman" panose="02020603050405020304" pitchFamily="18" charset="0"/>
          </a:endParaRPr>
        </a:p>
      </dgm:t>
    </dgm:pt>
    <dgm:pt modelId="{5CBEC7DD-A25D-4956-9A65-6EA385F6FCB5}">
      <dgm:prSet phldrT="[Text]" custT="1"/>
      <dgm:spPr/>
      <dgm:t>
        <a:bodyPr/>
        <a:lstStyle/>
        <a:p>
          <a:r>
            <a:rPr lang="en-US" sz="2000" dirty="0">
              <a:latin typeface="Times New Roman" panose="02020603050405020304" pitchFamily="18" charset="0"/>
              <a:cs typeface="Times New Roman" panose="02020603050405020304" pitchFamily="18" charset="0"/>
            </a:rPr>
            <a:t>RESBLOCK</a:t>
          </a:r>
        </a:p>
      </dgm:t>
    </dgm:pt>
    <dgm:pt modelId="{F342D04F-4D11-41CC-AB66-36041A902B44}" type="parTrans" cxnId="{0687A885-2354-4E9E-B313-4269283F0057}">
      <dgm:prSet/>
      <dgm:spPr/>
      <dgm:t>
        <a:bodyPr/>
        <a:lstStyle/>
        <a:p>
          <a:endParaRPr lang="en-US" sz="2000">
            <a:latin typeface="Times New Roman" panose="02020603050405020304" pitchFamily="18" charset="0"/>
            <a:cs typeface="Times New Roman" panose="02020603050405020304" pitchFamily="18" charset="0"/>
          </a:endParaRPr>
        </a:p>
      </dgm:t>
    </dgm:pt>
    <dgm:pt modelId="{BD0F67B1-39E4-45ED-9534-FB8F89E8EEF6}" type="sibTrans" cxnId="{0687A885-2354-4E9E-B313-4269283F0057}">
      <dgm:prSet/>
      <dgm:spPr/>
      <dgm:t>
        <a:bodyPr/>
        <a:lstStyle/>
        <a:p>
          <a:endParaRPr lang="en-US" sz="2000">
            <a:latin typeface="Times New Roman" panose="02020603050405020304" pitchFamily="18" charset="0"/>
            <a:cs typeface="Times New Roman" panose="02020603050405020304" pitchFamily="18" charset="0"/>
          </a:endParaRPr>
        </a:p>
      </dgm:t>
    </dgm:pt>
    <dgm:pt modelId="{33BF0E2A-2B00-40A5-832E-FC800DCA5982}">
      <dgm:prSet phldrT="[Text]" custT="1"/>
      <dgm:spPr/>
      <dgm:t>
        <a:bodyPr/>
        <a:lstStyle/>
        <a:p>
          <a:r>
            <a:rPr lang="en-US" sz="2000" dirty="0">
              <a:latin typeface="Times New Roman" panose="02020603050405020304" pitchFamily="18" charset="0"/>
              <a:cs typeface="Times New Roman" panose="02020603050405020304" pitchFamily="18" charset="0"/>
            </a:rPr>
            <a:t>COMPLIE</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sz="2000">
            <a:latin typeface="Times New Roman" panose="02020603050405020304" pitchFamily="18" charset="0"/>
            <a:cs typeface="Times New Roman" panose="02020603050405020304" pitchFamily="18" charset="0"/>
          </a:endParaRPr>
        </a:p>
      </dgm:t>
    </dgm:pt>
    <dgm:pt modelId="{F7CED298-1605-4B60-9FC8-0A4C25C5AA00}">
      <dgm:prSet phldrT="[Text]" custT="1"/>
      <dgm:spPr/>
      <dgm:t>
        <a:bodyPr/>
        <a:lstStyle/>
        <a:p>
          <a:r>
            <a:rPr lang="en-US" sz="2000" dirty="0">
              <a:latin typeface="Times New Roman" panose="02020603050405020304" pitchFamily="18" charset="0"/>
              <a:cs typeface="Times New Roman" panose="02020603050405020304" pitchFamily="18" charset="0"/>
            </a:rPr>
            <a:t>AUGMENTATION</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sz="2000">
            <a:latin typeface="Times New Roman" panose="02020603050405020304" pitchFamily="18" charset="0"/>
            <a:cs typeface="Times New Roman" panose="02020603050405020304" pitchFamily="18" charset="0"/>
          </a:endParaRPr>
        </a:p>
      </dgm:t>
    </dgm:pt>
    <dgm:pt modelId="{87D09C77-9C5B-45C2-ACC9-ACEA66F18198}">
      <dgm:prSet phldrT="[Text]" custT="1"/>
      <dgm:spPr/>
      <dgm:t>
        <a:bodyPr/>
        <a:lstStyle/>
        <a:p>
          <a:r>
            <a:rPr lang="en-US" sz="2000" dirty="0">
              <a:latin typeface="Times New Roman" panose="02020603050405020304" pitchFamily="18" charset="0"/>
              <a:cs typeface="Times New Roman" panose="02020603050405020304" pitchFamily="18" charset="0"/>
            </a:rPr>
            <a:t>PLOT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custT="1"/>
      <dgm:spPr/>
      <dgm:t>
        <a:bodyPr/>
        <a:lstStyle/>
        <a:p>
          <a:r>
            <a:rPr lang="en-US" sz="2000" dirty="0">
              <a:latin typeface="Times New Roman" panose="02020603050405020304" pitchFamily="18" charset="0"/>
              <a:cs typeface="Times New Roman" panose="02020603050405020304" pitchFamily="18" charset="0"/>
            </a:rPr>
            <a:t>TRAIN</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custT="1"/>
      <dgm:spPr/>
      <dgm:t>
        <a:bodyPr/>
        <a:lstStyle/>
        <a:p>
          <a:r>
            <a:rPr lang="en-US" sz="2000" dirty="0">
              <a:latin typeface="Times New Roman" panose="02020603050405020304" pitchFamily="18" charset="0"/>
              <a:cs typeface="Times New Roman" panose="02020603050405020304" pitchFamily="18" charset="0"/>
            </a:rPr>
            <a:t>DEPLOY</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custT="1"/>
      <dgm:spPr/>
      <dgm:t>
        <a:bodyPr/>
        <a:lstStyle/>
        <a:p>
          <a:r>
            <a:rPr lang="en-US" sz="2000" dirty="0">
              <a:latin typeface="Times New Roman" panose="02020603050405020304" pitchFamily="18" charset="0"/>
              <a:cs typeface="Times New Roman" panose="02020603050405020304" pitchFamily="18" charset="0"/>
            </a:rPr>
            <a:t>SAVE BOTH MODELS</a:t>
          </a:r>
        </a:p>
      </dgm:t>
    </dgm:pt>
    <dgm:pt modelId="{403B4542-B2F8-496D-BBEA-3A684B1106F9}" type="parTrans" cxnId="{0DC50B81-769A-4AC7-8C73-8EF8D8334AA1}">
      <dgm:prSet/>
      <dgm:spPr/>
      <dgm:t>
        <a:bodyPr/>
        <a:lstStyle/>
        <a:p>
          <a:endParaRPr lang="en-US" sz="2000">
            <a:latin typeface="Times New Roman" panose="02020603050405020304" pitchFamily="18" charset="0"/>
            <a:cs typeface="Times New Roman" panose="02020603050405020304" pitchFamily="18" charset="0"/>
          </a:endParaRPr>
        </a:p>
      </dgm:t>
    </dgm:pt>
    <dgm:pt modelId="{ABE7D012-6867-48DA-AF76-FDB8ECBB944D}" type="sibTrans" cxnId="{0DC50B81-769A-4AC7-8C73-8EF8D8334AA1}">
      <dgm:prSet/>
      <dgm:spPr/>
      <dgm:t>
        <a:bodyPr/>
        <a:lstStyle/>
        <a:p>
          <a:endParaRPr lang="en-US" sz="2000">
            <a:latin typeface="Times New Roman" panose="02020603050405020304" pitchFamily="18" charset="0"/>
            <a:cs typeface="Times New Roman" panose="02020603050405020304" pitchFamily="18" charset="0"/>
          </a:endParaRPr>
        </a:p>
      </dgm:t>
    </dgm:pt>
    <dgm:pt modelId="{15982A38-A73B-4943-B138-EA0EAB77BC29}">
      <dgm:prSet phldrT="[Text]" custT="1"/>
      <dgm:spPr/>
      <dgm:t>
        <a:bodyPr/>
        <a:lstStyle/>
        <a:p>
          <a:r>
            <a:rPr lang="en-US" sz="2000" dirty="0">
              <a:latin typeface="Times New Roman" panose="02020603050405020304" pitchFamily="18" charset="0"/>
              <a:cs typeface="Times New Roman" panose="02020603050405020304" pitchFamily="18" charset="0"/>
            </a:rPr>
            <a:t>MAKE REQUESTS</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3"/>
      <dgm:spPr/>
    </dgm:pt>
    <dgm:pt modelId="{1B1F80F4-E9A5-4A99-A630-6548067B7CB5}" type="pres">
      <dgm:prSet presAssocID="{995C4470-49EF-4BD9-B00A-AD612181AB58}" presName="parTrans" presStyleLbl="sibTrans2D1" presStyleIdx="0" presStyleCnt="9"/>
      <dgm:spPr/>
    </dgm:pt>
    <dgm:pt modelId="{85447532-8740-4202-B6A5-AE63748B9291}" type="pres">
      <dgm:prSet presAssocID="{CD410504-9F7F-47AE-B46E-CE985680360F}" presName="child" presStyleLbl="alignAccFollowNode1" presStyleIdx="0" presStyleCnt="9">
        <dgm:presLayoutVars>
          <dgm:chMax val="0"/>
          <dgm:bulletEnabled val="1"/>
        </dgm:presLayoutVars>
      </dgm:prSet>
      <dgm:spPr/>
    </dgm:pt>
    <dgm:pt modelId="{7CAEA63C-96B5-40D4-900F-409598FDB0C1}" type="pres">
      <dgm:prSet presAssocID="{2B847D36-6E88-4DD3-AABD-579C99426233}" presName="sibTrans" presStyleLbl="sibTrans2D1" presStyleIdx="1" presStyleCnt="9"/>
      <dgm:spPr/>
    </dgm:pt>
    <dgm:pt modelId="{459BBFF8-CE50-41AE-9B5E-F6026BBE4F45}" type="pres">
      <dgm:prSet presAssocID="{C4FF5CFA-9CEF-4C34-984A-CC28F232798F}" presName="child" presStyleLbl="alignAccFollowNode1" presStyleIdx="1" presStyleCnt="9">
        <dgm:presLayoutVars>
          <dgm:chMax val="0"/>
          <dgm:bulletEnabled val="1"/>
        </dgm:presLayoutVars>
      </dgm:prSet>
      <dgm:spPr/>
    </dgm:pt>
    <dgm:pt modelId="{A65C4264-24F4-4122-844B-F5E582EC0111}" type="pres">
      <dgm:prSet presAssocID="{B551F8FA-E415-4EE1-BA68-D13E7D2E980B}" presName="sibTrans" presStyleLbl="sibTrans2D1" presStyleIdx="2" presStyleCnt="9"/>
      <dgm:spPr/>
    </dgm:pt>
    <dgm:pt modelId="{9A5E1799-26FB-4959-97AA-0FCC22761318}" type="pres">
      <dgm:prSet presAssocID="{F7CED298-1605-4B60-9FC8-0A4C25C5AA00}" presName="child" presStyleLbl="alignAccFollowNode1" presStyleIdx="2" presStyleCnt="9">
        <dgm:presLayoutVars>
          <dgm:chMax val="0"/>
          <dgm:bulletEnabled val="1"/>
        </dgm:presLayoutVars>
      </dgm:prSet>
      <dgm:spPr/>
    </dgm:pt>
    <dgm:pt modelId="{3FBD4BD3-B74D-4AAB-9295-AE19DCC50691}" type="pres">
      <dgm:prSet presAssocID="{1009FF03-5F93-449C-AF20-55447EEE50AB}" presName="sibTrans" presStyleLbl="sibTrans2D1" presStyleIdx="3" presStyleCnt="9"/>
      <dgm:spPr/>
    </dgm:pt>
    <dgm:pt modelId="{8C46515F-5745-4BFE-8634-C34D77574BE3}" type="pres">
      <dgm:prSet presAssocID="{87D09C77-9C5B-45C2-ACC9-ACEA66F18198}" presName="child" presStyleLbl="alignAccFollowNode1" presStyleIdx="3" presStyleCnt="9">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3"/>
      <dgm:spPr/>
    </dgm:pt>
    <dgm:pt modelId="{C8CE6287-76AA-46C4-B478-0F9183DE6118}" type="pres">
      <dgm:prSet presAssocID="{F342D04F-4D11-41CC-AB66-36041A902B44}" presName="parTrans" presStyleLbl="sibTrans2D1" presStyleIdx="4" presStyleCnt="9"/>
      <dgm:spPr/>
    </dgm:pt>
    <dgm:pt modelId="{F7AA6D3E-BCE0-4C06-B101-080DA85DCB01}" type="pres">
      <dgm:prSet presAssocID="{5CBEC7DD-A25D-4956-9A65-6EA385F6FCB5}" presName="child" presStyleLbl="alignAccFollowNode1" presStyleIdx="4" presStyleCnt="9">
        <dgm:presLayoutVars>
          <dgm:chMax val="0"/>
          <dgm:bulletEnabled val="1"/>
        </dgm:presLayoutVars>
      </dgm:prSet>
      <dgm:spPr/>
    </dgm:pt>
    <dgm:pt modelId="{DDA5CBC7-AA05-481A-A03A-3964C1BBBB5A}" type="pres">
      <dgm:prSet presAssocID="{BD0F67B1-39E4-45ED-9534-FB8F89E8EEF6}" presName="sibTrans" presStyleLbl="sibTrans2D1" presStyleIdx="5" presStyleCnt="9"/>
      <dgm:spPr/>
    </dgm:pt>
    <dgm:pt modelId="{73DBFA1A-3823-4209-9CD6-DBDD456F39FB}" type="pres">
      <dgm:prSet presAssocID="{33BF0E2A-2B00-40A5-832E-FC800DCA5982}" presName="child" presStyleLbl="alignAccFollowNode1" presStyleIdx="5" presStyleCnt="9">
        <dgm:presLayoutVars>
          <dgm:chMax val="0"/>
          <dgm:bulletEnabled val="1"/>
        </dgm:presLayoutVars>
      </dgm:prSet>
      <dgm:spPr/>
    </dgm:pt>
    <dgm:pt modelId="{E7F7C4A8-2F3A-49BA-B2E4-CF48FCA5D8D8}" type="pres">
      <dgm:prSet presAssocID="{E373698D-1356-47A7-A591-B72BFE77C3D1}" presName="sibTrans" presStyleLbl="sibTrans2D1" presStyleIdx="6" presStyleCnt="9"/>
      <dgm:spPr/>
    </dgm:pt>
    <dgm:pt modelId="{68423B8C-DD55-4C1A-86D3-87118415FFA7}" type="pres">
      <dgm:prSet presAssocID="{CAE20587-4D50-4B6B-A17D-199722D630E2}" presName="child" presStyleLbl="alignAccFollowNode1" presStyleIdx="6" presStyleCnt="9">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3"/>
      <dgm:spPr/>
    </dgm:pt>
    <dgm:pt modelId="{BF9CEF10-4726-4D20-AC2F-85DE706D0D00}" type="pres">
      <dgm:prSet presAssocID="{403B4542-B2F8-496D-BBEA-3A684B1106F9}" presName="parTrans" presStyleLbl="sibTrans2D1" presStyleIdx="7" presStyleCnt="9"/>
      <dgm:spPr/>
    </dgm:pt>
    <dgm:pt modelId="{C1386769-D313-4B62-9BE9-A84DD636105E}" type="pres">
      <dgm:prSet presAssocID="{038F6A6A-232A-44A4-9628-ADFA8F068F81}" presName="child" presStyleLbl="alignAccFollowNode1" presStyleIdx="7" presStyleCnt="9">
        <dgm:presLayoutVars>
          <dgm:chMax val="0"/>
          <dgm:bulletEnabled val="1"/>
        </dgm:presLayoutVars>
      </dgm:prSet>
      <dgm:spPr/>
    </dgm:pt>
    <dgm:pt modelId="{0C1CAC8B-CC80-49DA-9707-021AB163C55F}" type="pres">
      <dgm:prSet presAssocID="{ABE7D012-6867-48DA-AF76-FDB8ECBB944D}" presName="sibTrans" presStyleLbl="sibTrans2D1" presStyleIdx="8" presStyleCnt="9"/>
      <dgm:spPr/>
    </dgm:pt>
    <dgm:pt modelId="{2985E292-795D-4403-BD7F-3A17BE0B21A7}" type="pres">
      <dgm:prSet presAssocID="{15982A38-A73B-4943-B138-EA0EAB77BC29}" presName="child" presStyleLbl="alignAccFollowNode1" presStyleIdx="8" presStyleCnt="9">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E4979D-B386-467C-B035-C177D471553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873CFE3E-A02C-4DEA-A95F-65493EA59E51}">
      <dgm:prSet custT="1"/>
      <dgm:spPr/>
      <dgm:t>
        <a:bodyPr/>
        <a:lstStyle/>
        <a:p>
          <a:pPr algn="just"/>
          <a:r>
            <a:rPr lang="en-US" sz="1800" dirty="0">
              <a:latin typeface="Times New Roman" panose="02020603050405020304" pitchFamily="18" charset="0"/>
              <a:cs typeface="Times New Roman" panose="02020603050405020304" pitchFamily="18" charset="0"/>
            </a:rPr>
            <a:t>EMOTION DETECTION: ANALYSIS OF FACIAL EXPRESSIONS, VOICE TONES, GESTURES, AND PHYSIOLOGICAL SIGNALS (E.G., HEART RATE, SKIN CONDUCTANCE) TO DETECT EMOTIONS SUCH AS HAPPINESS, SADNESS, ANGER, AND SURPRISE. </a:t>
          </a:r>
        </a:p>
      </dgm:t>
    </dgm:pt>
    <dgm:pt modelId="{B6FC683F-9639-42BB-8F08-C73D48182C8C}" type="parTrans" cxnId="{3FD195A4-FA28-406C-95E5-8F5C7DB37A75}">
      <dgm:prSet/>
      <dgm:spPr/>
      <dgm:t>
        <a:bodyPr/>
        <a:lstStyle/>
        <a:p>
          <a:endParaRPr lang="en-US"/>
        </a:p>
      </dgm:t>
    </dgm:pt>
    <dgm:pt modelId="{5F127730-F018-4313-ABB5-127C67F55C8B}" type="sibTrans" cxnId="{3FD195A4-FA28-406C-95E5-8F5C7DB37A75}">
      <dgm:prSet/>
      <dgm:spPr/>
      <dgm:t>
        <a:bodyPr/>
        <a:lstStyle/>
        <a:p>
          <a:endParaRPr lang="en-US"/>
        </a:p>
      </dgm:t>
    </dgm:pt>
    <dgm:pt modelId="{230278FE-CB5D-44EC-B90A-915A6B2D940F}">
      <dgm:prSet custT="1"/>
      <dgm:spPr/>
      <dgm:t>
        <a:bodyPr/>
        <a:lstStyle/>
        <a:p>
          <a:pPr algn="just"/>
          <a:r>
            <a:rPr lang="en-US" sz="1800" dirty="0">
              <a:latin typeface="Times New Roman" panose="02020603050405020304" pitchFamily="18" charset="0"/>
              <a:cs typeface="Times New Roman" panose="02020603050405020304" pitchFamily="18" charset="0"/>
            </a:rPr>
            <a:t>DATA COLLECTION AND PROCESSING: LARGE DATASETS OF LABELED EMOTIONAL DATA ARE ESSENTIAL FOR TRAINING EMOTION AI MODELS. PREPROCESSING METHODS LIKE NORMALIZATION AND FEATURE EXTRACTION ARE USED TO PREPARE DATA FOR ANALYSIS.</a:t>
          </a:r>
        </a:p>
      </dgm:t>
    </dgm:pt>
    <dgm:pt modelId="{5838DECA-4342-496F-8FE0-6E8D84A27DC8}" type="parTrans" cxnId="{18A072F1-978B-4712-AE36-936546738DB4}">
      <dgm:prSet/>
      <dgm:spPr/>
      <dgm:t>
        <a:bodyPr/>
        <a:lstStyle/>
        <a:p>
          <a:endParaRPr lang="en-US"/>
        </a:p>
      </dgm:t>
    </dgm:pt>
    <dgm:pt modelId="{47EE3140-F15C-461D-9FBD-DF914F5CF6CF}" type="sibTrans" cxnId="{18A072F1-978B-4712-AE36-936546738DB4}">
      <dgm:prSet/>
      <dgm:spPr/>
      <dgm:t>
        <a:bodyPr/>
        <a:lstStyle/>
        <a:p>
          <a:endParaRPr lang="en-US"/>
        </a:p>
      </dgm:t>
    </dgm:pt>
    <dgm:pt modelId="{76909050-3CF1-4039-B261-220FBB1AEE96}">
      <dgm:prSet custT="1"/>
      <dgm:spPr/>
      <dgm:t>
        <a:bodyPr/>
        <a:lstStyle/>
        <a:p>
          <a:pPr algn="just">
            <a:lnSpc>
              <a:spcPct val="100000"/>
            </a:lnSpc>
          </a:pPr>
          <a:r>
            <a:rPr lang="en-CA" sz="1800" dirty="0">
              <a:latin typeface="Times New Roman" panose="02020603050405020304" pitchFamily="18" charset="0"/>
              <a:cs typeface="Times New Roman" panose="02020603050405020304" pitchFamily="18" charset="0"/>
            </a:rPr>
            <a:t>MACHINE LEARNING MODELS: COMMON MODELS INCLUDE DEEP NEURAL NETWORKS, CONVOLUTIONAL NEURAL NETWORKS (CNNS), RECURRENT NEURAL NETWORKS (RNNS), AND ENSEMBLE METHODS. THESE MODELS IDENTIFY PATTERNS AND PREDICT EMOTIONS FROM INPUT DATA.</a:t>
          </a:r>
          <a:endParaRPr lang="en-US" sz="1800" dirty="0">
            <a:latin typeface="Times New Roman" panose="02020603050405020304" pitchFamily="18" charset="0"/>
            <a:cs typeface="Times New Roman" panose="02020603050405020304" pitchFamily="18" charset="0"/>
          </a:endParaRPr>
        </a:p>
      </dgm:t>
    </dgm:pt>
    <dgm:pt modelId="{FC50E1DC-5984-4072-BAFB-85B19E2F5ED5}" type="parTrans" cxnId="{22716920-69A0-4785-8BAA-B1E5DCBE7E25}">
      <dgm:prSet/>
      <dgm:spPr/>
      <dgm:t>
        <a:bodyPr/>
        <a:lstStyle/>
        <a:p>
          <a:endParaRPr lang="en-US"/>
        </a:p>
      </dgm:t>
    </dgm:pt>
    <dgm:pt modelId="{D13CE992-F666-4756-8AD5-562DCF1A2F82}" type="sibTrans" cxnId="{22716920-69A0-4785-8BAA-B1E5DCBE7E25}">
      <dgm:prSet/>
      <dgm:spPr/>
      <dgm:t>
        <a:bodyPr/>
        <a:lstStyle/>
        <a:p>
          <a:endParaRPr lang="en-US"/>
        </a:p>
      </dgm:t>
    </dgm:pt>
    <dgm:pt modelId="{AE8E0C65-0803-4211-B032-A8CFD7A6D97A}" type="pres">
      <dgm:prSet presAssocID="{98E4979D-B386-467C-B035-C177D471553D}" presName="vert0" presStyleCnt="0">
        <dgm:presLayoutVars>
          <dgm:dir/>
          <dgm:animOne val="branch"/>
          <dgm:animLvl val="lvl"/>
        </dgm:presLayoutVars>
      </dgm:prSet>
      <dgm:spPr/>
    </dgm:pt>
    <dgm:pt modelId="{A96114AF-35CE-43FF-A9C3-C9D971F49D00}" type="pres">
      <dgm:prSet presAssocID="{873CFE3E-A02C-4DEA-A95F-65493EA59E51}" presName="thickLine" presStyleLbl="alignNode1" presStyleIdx="0" presStyleCnt="3"/>
      <dgm:spPr/>
    </dgm:pt>
    <dgm:pt modelId="{999F7FE8-AEA7-40C8-87AA-A3E46857B71B}" type="pres">
      <dgm:prSet presAssocID="{873CFE3E-A02C-4DEA-A95F-65493EA59E51}" presName="horz1" presStyleCnt="0"/>
      <dgm:spPr/>
    </dgm:pt>
    <dgm:pt modelId="{6BF7FC09-1CAE-4C86-B080-9B9301A5035C}" type="pres">
      <dgm:prSet presAssocID="{873CFE3E-A02C-4DEA-A95F-65493EA59E51}" presName="tx1" presStyleLbl="revTx" presStyleIdx="0" presStyleCnt="3"/>
      <dgm:spPr/>
    </dgm:pt>
    <dgm:pt modelId="{B14DF285-8C35-407A-8273-27302D661573}" type="pres">
      <dgm:prSet presAssocID="{873CFE3E-A02C-4DEA-A95F-65493EA59E51}" presName="vert1" presStyleCnt="0"/>
      <dgm:spPr/>
    </dgm:pt>
    <dgm:pt modelId="{1C45FC62-9567-4C13-A9F1-BFA3984FA11A}" type="pres">
      <dgm:prSet presAssocID="{230278FE-CB5D-44EC-B90A-915A6B2D940F}" presName="thickLine" presStyleLbl="alignNode1" presStyleIdx="1" presStyleCnt="3"/>
      <dgm:spPr/>
    </dgm:pt>
    <dgm:pt modelId="{729B509B-69DB-4675-B289-7F351E679494}" type="pres">
      <dgm:prSet presAssocID="{230278FE-CB5D-44EC-B90A-915A6B2D940F}" presName="horz1" presStyleCnt="0"/>
      <dgm:spPr/>
    </dgm:pt>
    <dgm:pt modelId="{8FBDF1DB-3B8B-4D31-BD36-6DEF7917826D}" type="pres">
      <dgm:prSet presAssocID="{230278FE-CB5D-44EC-B90A-915A6B2D940F}" presName="tx1" presStyleLbl="revTx" presStyleIdx="1" presStyleCnt="3"/>
      <dgm:spPr/>
    </dgm:pt>
    <dgm:pt modelId="{52135AA5-D7DC-488A-8DB4-9DC7277FCC7F}" type="pres">
      <dgm:prSet presAssocID="{230278FE-CB5D-44EC-B90A-915A6B2D940F}" presName="vert1" presStyleCnt="0"/>
      <dgm:spPr/>
    </dgm:pt>
    <dgm:pt modelId="{DF1D233E-B29A-4293-BF17-57F7B563AF21}" type="pres">
      <dgm:prSet presAssocID="{76909050-3CF1-4039-B261-220FBB1AEE96}" presName="thickLine" presStyleLbl="alignNode1" presStyleIdx="2" presStyleCnt="3"/>
      <dgm:spPr/>
    </dgm:pt>
    <dgm:pt modelId="{DF2CC147-CD07-4F1F-A577-D6F701891284}" type="pres">
      <dgm:prSet presAssocID="{76909050-3CF1-4039-B261-220FBB1AEE96}" presName="horz1" presStyleCnt="0"/>
      <dgm:spPr/>
    </dgm:pt>
    <dgm:pt modelId="{5CE0C982-0285-41AE-948C-04A667B0D34E}" type="pres">
      <dgm:prSet presAssocID="{76909050-3CF1-4039-B261-220FBB1AEE96}" presName="tx1" presStyleLbl="revTx" presStyleIdx="2" presStyleCnt="3"/>
      <dgm:spPr/>
    </dgm:pt>
    <dgm:pt modelId="{A47B3ADB-C1FC-4190-8D88-5F5064BB09A6}" type="pres">
      <dgm:prSet presAssocID="{76909050-3CF1-4039-B261-220FBB1AEE96}" presName="vert1" presStyleCnt="0"/>
      <dgm:spPr/>
    </dgm:pt>
  </dgm:ptLst>
  <dgm:cxnLst>
    <dgm:cxn modelId="{11C3DC07-D330-499D-BC85-55E9AB037078}" type="presOf" srcId="{873CFE3E-A02C-4DEA-A95F-65493EA59E51}" destId="{6BF7FC09-1CAE-4C86-B080-9B9301A5035C}" srcOrd="0" destOrd="0" presId="urn:microsoft.com/office/officeart/2008/layout/LinedList"/>
    <dgm:cxn modelId="{22716920-69A0-4785-8BAA-B1E5DCBE7E25}" srcId="{98E4979D-B386-467C-B035-C177D471553D}" destId="{76909050-3CF1-4039-B261-220FBB1AEE96}" srcOrd="2" destOrd="0" parTransId="{FC50E1DC-5984-4072-BAFB-85B19E2F5ED5}" sibTransId="{D13CE992-F666-4756-8AD5-562DCF1A2F82}"/>
    <dgm:cxn modelId="{C1D98B24-38EF-4F0A-917B-1ABA1814F8AD}" type="presOf" srcId="{230278FE-CB5D-44EC-B90A-915A6B2D940F}" destId="{8FBDF1DB-3B8B-4D31-BD36-6DEF7917826D}" srcOrd="0" destOrd="0" presId="urn:microsoft.com/office/officeart/2008/layout/LinedList"/>
    <dgm:cxn modelId="{327C507E-353C-40EE-B616-E24D0F80D853}" type="presOf" srcId="{76909050-3CF1-4039-B261-220FBB1AEE96}" destId="{5CE0C982-0285-41AE-948C-04A667B0D34E}" srcOrd="0" destOrd="0" presId="urn:microsoft.com/office/officeart/2008/layout/LinedList"/>
    <dgm:cxn modelId="{3FD195A4-FA28-406C-95E5-8F5C7DB37A75}" srcId="{98E4979D-B386-467C-B035-C177D471553D}" destId="{873CFE3E-A02C-4DEA-A95F-65493EA59E51}" srcOrd="0" destOrd="0" parTransId="{B6FC683F-9639-42BB-8F08-C73D48182C8C}" sibTransId="{5F127730-F018-4313-ABB5-127C67F55C8B}"/>
    <dgm:cxn modelId="{5D56C0A8-BDF1-427A-8020-AC5D7D039867}" type="presOf" srcId="{98E4979D-B386-467C-B035-C177D471553D}" destId="{AE8E0C65-0803-4211-B032-A8CFD7A6D97A}" srcOrd="0" destOrd="0" presId="urn:microsoft.com/office/officeart/2008/layout/LinedList"/>
    <dgm:cxn modelId="{18A072F1-978B-4712-AE36-936546738DB4}" srcId="{98E4979D-B386-467C-B035-C177D471553D}" destId="{230278FE-CB5D-44EC-B90A-915A6B2D940F}" srcOrd="1" destOrd="0" parTransId="{5838DECA-4342-496F-8FE0-6E8D84A27DC8}" sibTransId="{47EE3140-F15C-461D-9FBD-DF914F5CF6CF}"/>
    <dgm:cxn modelId="{5E8E0401-4BBD-4895-9AE1-F0DCB45D48CE}" type="presParOf" srcId="{AE8E0C65-0803-4211-B032-A8CFD7A6D97A}" destId="{A96114AF-35CE-43FF-A9C3-C9D971F49D00}" srcOrd="0" destOrd="0" presId="urn:microsoft.com/office/officeart/2008/layout/LinedList"/>
    <dgm:cxn modelId="{AB3E3728-57B8-4735-AE85-F39F2DE80362}" type="presParOf" srcId="{AE8E0C65-0803-4211-B032-A8CFD7A6D97A}" destId="{999F7FE8-AEA7-40C8-87AA-A3E46857B71B}" srcOrd="1" destOrd="0" presId="urn:microsoft.com/office/officeart/2008/layout/LinedList"/>
    <dgm:cxn modelId="{15FDB1E0-FD22-495F-859E-30DD523F89C0}" type="presParOf" srcId="{999F7FE8-AEA7-40C8-87AA-A3E46857B71B}" destId="{6BF7FC09-1CAE-4C86-B080-9B9301A5035C}" srcOrd="0" destOrd="0" presId="urn:microsoft.com/office/officeart/2008/layout/LinedList"/>
    <dgm:cxn modelId="{1D56298D-7C3B-4B06-BCD7-AB4915357ABD}" type="presParOf" srcId="{999F7FE8-AEA7-40C8-87AA-A3E46857B71B}" destId="{B14DF285-8C35-407A-8273-27302D661573}" srcOrd="1" destOrd="0" presId="urn:microsoft.com/office/officeart/2008/layout/LinedList"/>
    <dgm:cxn modelId="{A73096C5-D736-43B3-9695-6575345FEB0F}" type="presParOf" srcId="{AE8E0C65-0803-4211-B032-A8CFD7A6D97A}" destId="{1C45FC62-9567-4C13-A9F1-BFA3984FA11A}" srcOrd="2" destOrd="0" presId="urn:microsoft.com/office/officeart/2008/layout/LinedList"/>
    <dgm:cxn modelId="{35F57143-3182-4642-B8BA-BCBAFA9E1141}" type="presParOf" srcId="{AE8E0C65-0803-4211-B032-A8CFD7A6D97A}" destId="{729B509B-69DB-4675-B289-7F351E679494}" srcOrd="3" destOrd="0" presId="urn:microsoft.com/office/officeart/2008/layout/LinedList"/>
    <dgm:cxn modelId="{1F158456-E1DD-490A-9C7F-B7A41224F1EA}" type="presParOf" srcId="{729B509B-69DB-4675-B289-7F351E679494}" destId="{8FBDF1DB-3B8B-4D31-BD36-6DEF7917826D}" srcOrd="0" destOrd="0" presId="urn:microsoft.com/office/officeart/2008/layout/LinedList"/>
    <dgm:cxn modelId="{0481E04D-3C2C-4764-923F-3BC1A9FFA721}" type="presParOf" srcId="{729B509B-69DB-4675-B289-7F351E679494}" destId="{52135AA5-D7DC-488A-8DB4-9DC7277FCC7F}" srcOrd="1" destOrd="0" presId="urn:microsoft.com/office/officeart/2008/layout/LinedList"/>
    <dgm:cxn modelId="{23D560EA-AD6A-440C-B079-8DBE0EE9E62A}" type="presParOf" srcId="{AE8E0C65-0803-4211-B032-A8CFD7A6D97A}" destId="{DF1D233E-B29A-4293-BF17-57F7B563AF21}" srcOrd="4" destOrd="0" presId="urn:microsoft.com/office/officeart/2008/layout/LinedList"/>
    <dgm:cxn modelId="{0D20ACAB-C7D3-423E-810E-584206CC9D8F}" type="presParOf" srcId="{AE8E0C65-0803-4211-B032-A8CFD7A6D97A}" destId="{DF2CC147-CD07-4F1F-A577-D6F701891284}" srcOrd="5" destOrd="0" presId="urn:microsoft.com/office/officeart/2008/layout/LinedList"/>
    <dgm:cxn modelId="{DEE1EC80-D17B-45D3-B831-67806B341F9D}" type="presParOf" srcId="{DF2CC147-CD07-4F1F-A577-D6F701891284}" destId="{5CE0C982-0285-41AE-948C-04A667B0D34E}" srcOrd="0" destOrd="0" presId="urn:microsoft.com/office/officeart/2008/layout/LinedList"/>
    <dgm:cxn modelId="{ABF4E898-BF64-4015-9D8A-E784C6E13E2E}" type="presParOf" srcId="{DF2CC147-CD07-4F1F-A577-D6F701891284}" destId="{A47B3ADB-C1FC-4190-8D88-5F5064BB09A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EB01-AA49-4717-9564-57E7FBC5F209}">
      <dsp:nvSpPr>
        <dsp:cNvPr id="0" name=""/>
        <dsp:cNvSpPr/>
      </dsp:nvSpPr>
      <dsp:spPr>
        <a:xfrm>
          <a:off x="10951" y="294750"/>
          <a:ext cx="1072839" cy="1072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B5B67-3EF8-44B2-9055-4FDE4A6F0702}">
      <dsp:nvSpPr>
        <dsp:cNvPr id="0" name=""/>
        <dsp:cNvSpPr/>
      </dsp:nvSpPr>
      <dsp:spPr>
        <a:xfrm>
          <a:off x="10951" y="1574466"/>
          <a:ext cx="3065254" cy="45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CA" sz="1800" kern="1200">
              <a:latin typeface="Times New Roman" panose="02020603050405020304" pitchFamily="18" charset="0"/>
              <a:cs typeface="Times New Roman" panose="02020603050405020304" pitchFamily="18" charset="0"/>
            </a:rPr>
            <a:t>PART-01</a:t>
          </a:r>
          <a:endParaRPr lang="en-US" sz="1800" kern="1200">
            <a:latin typeface="Times New Roman" panose="02020603050405020304" pitchFamily="18" charset="0"/>
            <a:cs typeface="Times New Roman" panose="02020603050405020304" pitchFamily="18" charset="0"/>
          </a:endParaRPr>
        </a:p>
      </dsp:txBody>
      <dsp:txXfrm>
        <a:off x="10951" y="1574466"/>
        <a:ext cx="3065254" cy="459788"/>
      </dsp:txXfrm>
    </dsp:sp>
    <dsp:sp modelId="{DB80CA93-C60F-4D40-85B6-26F913EA9E22}">
      <dsp:nvSpPr>
        <dsp:cNvPr id="0" name=""/>
        <dsp:cNvSpPr/>
      </dsp:nvSpPr>
      <dsp:spPr>
        <a:xfrm>
          <a:off x="10951" y="2130476"/>
          <a:ext cx="3065254" cy="297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CA" sz="1800" kern="1200">
              <a:latin typeface="Times New Roman" panose="02020603050405020304" pitchFamily="18" charset="0"/>
              <a:cs typeface="Times New Roman" panose="02020603050405020304" pitchFamily="18" charset="0"/>
            </a:rPr>
            <a:t>KEY FACIAL POINTS DETECTION</a:t>
          </a:r>
          <a:endParaRPr lang="en-US"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IN PART 01, WE WILL CREATE A DEEP LEARNING MODEL BASED ON CNN AND RESBLOCK TO PREDICT FACIAL KEY-POINTS. </a:t>
          </a:r>
        </a:p>
        <a:p>
          <a:pPr marL="171450" lvl="1" indent="-171450" algn="l" defTabSz="800100">
            <a:lnSpc>
              <a:spcPct val="90000"/>
            </a:lnSpc>
            <a:spcBef>
              <a:spcPct val="0"/>
            </a:spcBef>
            <a:spcAft>
              <a:spcPct val="15000"/>
            </a:spcAft>
            <a:buChar char="•"/>
          </a:pPr>
          <a:r>
            <a:rPr lang="en-CA" sz="1800" kern="1200" dirty="0">
              <a:latin typeface="Times New Roman" panose="02020603050405020304" pitchFamily="18" charset="0"/>
              <a:cs typeface="Times New Roman" panose="02020603050405020304" pitchFamily="18" charset="0"/>
            </a:rPr>
            <a:t>Data Source: </a:t>
          </a:r>
          <a:r>
            <a:rPr lang="en-CA" sz="1800" kern="1200" dirty="0">
              <a:latin typeface="Times New Roman" panose="02020603050405020304" pitchFamily="18" charset="0"/>
              <a:cs typeface="Times New Roman" panose="02020603050405020304" pitchFamily="18" charset="0"/>
              <a:hlinkClick xmlns:r="http://schemas.openxmlformats.org/officeDocument/2006/relationships" r:id="rId3"/>
            </a:rPr>
            <a:t>https://www.kaggle.com/PART-01/</a:t>
          </a:r>
          <a:endParaRPr lang="en-US" sz="1800" kern="1200" dirty="0">
            <a:latin typeface="Times New Roman" panose="02020603050405020304" pitchFamily="18" charset="0"/>
            <a:cs typeface="Times New Roman" panose="02020603050405020304" pitchFamily="18" charset="0"/>
          </a:endParaRPr>
        </a:p>
      </dsp:txBody>
      <dsp:txXfrm>
        <a:off x="10951" y="2130476"/>
        <a:ext cx="3065254" cy="2975372"/>
      </dsp:txXfrm>
    </dsp:sp>
    <dsp:sp modelId="{777ADFE9-2822-4285-8257-40A2A7C5D8AB}">
      <dsp:nvSpPr>
        <dsp:cNvPr id="0" name=""/>
        <dsp:cNvSpPr/>
      </dsp:nvSpPr>
      <dsp:spPr>
        <a:xfrm>
          <a:off x="3612625" y="294750"/>
          <a:ext cx="1072839" cy="107283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2D24E-9A31-4914-B2C8-9BD6072B030B}">
      <dsp:nvSpPr>
        <dsp:cNvPr id="0" name=""/>
        <dsp:cNvSpPr/>
      </dsp:nvSpPr>
      <dsp:spPr>
        <a:xfrm>
          <a:off x="3612625" y="1574466"/>
          <a:ext cx="3065254" cy="459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CA" sz="1800" kern="1200">
              <a:latin typeface="Times New Roman" panose="02020603050405020304" pitchFamily="18" charset="0"/>
              <a:cs typeface="Times New Roman" panose="02020603050405020304" pitchFamily="18" charset="0"/>
            </a:rPr>
            <a:t>PART -02</a:t>
          </a:r>
          <a:endParaRPr lang="en-US" sz="1800" kern="1200">
            <a:latin typeface="Times New Roman" panose="02020603050405020304" pitchFamily="18" charset="0"/>
            <a:cs typeface="Times New Roman" panose="02020603050405020304" pitchFamily="18" charset="0"/>
          </a:endParaRPr>
        </a:p>
      </dsp:txBody>
      <dsp:txXfrm>
        <a:off x="3612625" y="1574466"/>
        <a:ext cx="3065254" cy="459788"/>
      </dsp:txXfrm>
    </dsp:sp>
    <dsp:sp modelId="{AC9536FD-80C4-43E7-ACBE-96532AA4E05B}">
      <dsp:nvSpPr>
        <dsp:cNvPr id="0" name=""/>
        <dsp:cNvSpPr/>
      </dsp:nvSpPr>
      <dsp:spPr>
        <a:xfrm>
          <a:off x="3612625" y="2130476"/>
          <a:ext cx="3065254" cy="297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IN PART 02, WE WILL CLASSIFY PEOPLE’S EMPTION.</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HERE, DATA CONTAINS IMAGES THAT BELONG TO 5 CATEGORIES: 0 = ANGRY, 1 = DISGUST, 02 = SAD, 03 = HAPPY AND 04 = SURPRISE.</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Data is source: </a:t>
          </a:r>
          <a:r>
            <a:rPr lang="en-US" sz="1800" kern="1200">
              <a:latin typeface="Times New Roman" panose="02020603050405020304" pitchFamily="18" charset="0"/>
              <a:cs typeface="Times New Roman" panose="02020603050405020304" pitchFamily="18" charset="0"/>
              <a:hlinkClick xmlns:r="http://schemas.openxmlformats.org/officeDocument/2006/relationships" r:id="rId6"/>
            </a:rPr>
            <a:t>https://www.kaggle.com/PART-02/</a:t>
          </a:r>
          <a:endParaRPr lang="en-US" sz="1800" kern="1200">
            <a:latin typeface="Times New Roman" panose="02020603050405020304" pitchFamily="18" charset="0"/>
            <a:cs typeface="Times New Roman" panose="02020603050405020304" pitchFamily="18" charset="0"/>
          </a:endParaRPr>
        </a:p>
      </dsp:txBody>
      <dsp:txXfrm>
        <a:off x="3612625" y="2130476"/>
        <a:ext cx="3065254" cy="2975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98119" y="0"/>
          <a:ext cx="2667000" cy="6667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EXPLORE DATSET</a:t>
          </a:r>
        </a:p>
      </dsp:txBody>
      <dsp:txXfrm>
        <a:off x="217647" y="19528"/>
        <a:ext cx="2627944" cy="627694"/>
      </dsp:txXfrm>
    </dsp:sp>
    <dsp:sp modelId="{1B1F80F4-E9A5-4A99-A630-6548067B7CB5}">
      <dsp:nvSpPr>
        <dsp:cNvPr id="0" name=""/>
        <dsp:cNvSpPr/>
      </dsp:nvSpPr>
      <dsp:spPr>
        <a:xfrm rot="5400000">
          <a:off x="1473279" y="725090"/>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98119" y="900112"/>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IMPORT LBRARIES</a:t>
          </a:r>
        </a:p>
      </dsp:txBody>
      <dsp:txXfrm>
        <a:off x="217647" y="919640"/>
        <a:ext cx="2627944" cy="627694"/>
      </dsp:txXfrm>
    </dsp:sp>
    <dsp:sp modelId="{7CAEA63C-96B5-40D4-900F-409598FDB0C1}">
      <dsp:nvSpPr>
        <dsp:cNvPr id="0" name=""/>
        <dsp:cNvSpPr/>
      </dsp:nvSpPr>
      <dsp:spPr>
        <a:xfrm rot="5400000">
          <a:off x="1473279" y="1625203"/>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98119" y="1800225"/>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VISUALIZATION</a:t>
          </a:r>
        </a:p>
      </dsp:txBody>
      <dsp:txXfrm>
        <a:off x="217647" y="1819753"/>
        <a:ext cx="2627944" cy="627694"/>
      </dsp:txXfrm>
    </dsp:sp>
    <dsp:sp modelId="{A65C4264-24F4-4122-844B-F5E582EC0111}">
      <dsp:nvSpPr>
        <dsp:cNvPr id="0" name=""/>
        <dsp:cNvSpPr/>
      </dsp:nvSpPr>
      <dsp:spPr>
        <a:xfrm rot="5400000">
          <a:off x="1473279" y="2525315"/>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98119" y="2700337"/>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AUGMENTATION</a:t>
          </a:r>
        </a:p>
      </dsp:txBody>
      <dsp:txXfrm>
        <a:off x="217647" y="2719865"/>
        <a:ext cx="2627944" cy="627694"/>
      </dsp:txXfrm>
    </dsp:sp>
    <dsp:sp modelId="{3FBD4BD3-B74D-4AAB-9295-AE19DCC50691}">
      <dsp:nvSpPr>
        <dsp:cNvPr id="0" name=""/>
        <dsp:cNvSpPr/>
      </dsp:nvSpPr>
      <dsp:spPr>
        <a:xfrm rot="5400000">
          <a:off x="1473279" y="3425428"/>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98119" y="3600450"/>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NORMALIZATION</a:t>
          </a:r>
        </a:p>
      </dsp:txBody>
      <dsp:txXfrm>
        <a:off x="217647" y="3619978"/>
        <a:ext cx="2627944" cy="627694"/>
      </dsp:txXfrm>
    </dsp:sp>
    <dsp:sp modelId="{09ADE9CE-20B7-4A4E-BED6-D56E4ED1D855}">
      <dsp:nvSpPr>
        <dsp:cNvPr id="0" name=""/>
        <dsp:cNvSpPr/>
      </dsp:nvSpPr>
      <dsp:spPr>
        <a:xfrm>
          <a:off x="3238500" y="0"/>
          <a:ext cx="2667000" cy="6667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NEURAL NETWOERK</a:t>
          </a:r>
        </a:p>
      </dsp:txBody>
      <dsp:txXfrm>
        <a:off x="3258028" y="19528"/>
        <a:ext cx="2627944" cy="627694"/>
      </dsp:txXfrm>
    </dsp:sp>
    <dsp:sp modelId="{C8CE6287-76AA-46C4-B478-0F9183DE6118}">
      <dsp:nvSpPr>
        <dsp:cNvPr id="0" name=""/>
        <dsp:cNvSpPr/>
      </dsp:nvSpPr>
      <dsp:spPr>
        <a:xfrm rot="5400000">
          <a:off x="4513659" y="725090"/>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3238500" y="900112"/>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RESBLOCK</a:t>
          </a:r>
        </a:p>
      </dsp:txBody>
      <dsp:txXfrm>
        <a:off x="3258028" y="919640"/>
        <a:ext cx="2627944" cy="627694"/>
      </dsp:txXfrm>
    </dsp:sp>
    <dsp:sp modelId="{DDA5CBC7-AA05-481A-A03A-3964C1BBBB5A}">
      <dsp:nvSpPr>
        <dsp:cNvPr id="0" name=""/>
        <dsp:cNvSpPr/>
      </dsp:nvSpPr>
      <dsp:spPr>
        <a:xfrm rot="5400000">
          <a:off x="4513659" y="1625203"/>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3238500" y="1800225"/>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COMPLIE</a:t>
          </a:r>
        </a:p>
      </dsp:txBody>
      <dsp:txXfrm>
        <a:off x="3258028" y="1819753"/>
        <a:ext cx="2627944" cy="627694"/>
      </dsp:txXfrm>
    </dsp:sp>
    <dsp:sp modelId="{E7F7C4A8-2F3A-49BA-B2E4-CF48FCA5D8D8}">
      <dsp:nvSpPr>
        <dsp:cNvPr id="0" name=""/>
        <dsp:cNvSpPr/>
      </dsp:nvSpPr>
      <dsp:spPr>
        <a:xfrm rot="5400000">
          <a:off x="4513659" y="2525315"/>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3238500" y="2700337"/>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TRAIN</a:t>
          </a:r>
        </a:p>
      </dsp:txBody>
      <dsp:txXfrm>
        <a:off x="3258028" y="2719865"/>
        <a:ext cx="2627944" cy="627694"/>
      </dsp:txXfrm>
    </dsp:sp>
    <dsp:sp modelId="{67971461-EE07-4B5E-A0C3-A166C6559682}">
      <dsp:nvSpPr>
        <dsp:cNvPr id="0" name=""/>
        <dsp:cNvSpPr/>
      </dsp:nvSpPr>
      <dsp:spPr>
        <a:xfrm>
          <a:off x="6278880" y="0"/>
          <a:ext cx="2667000" cy="6667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PERFORMANCE</a:t>
          </a:r>
        </a:p>
      </dsp:txBody>
      <dsp:txXfrm>
        <a:off x="6298408" y="19528"/>
        <a:ext cx="2627944" cy="627694"/>
      </dsp:txXfrm>
    </dsp:sp>
    <dsp:sp modelId="{BF9CEF10-4726-4D20-AC2F-85DE706D0D00}">
      <dsp:nvSpPr>
        <dsp:cNvPr id="0" name=""/>
        <dsp:cNvSpPr/>
      </dsp:nvSpPr>
      <dsp:spPr>
        <a:xfrm rot="5400000">
          <a:off x="7554039" y="725090"/>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6278880" y="900112"/>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ACCURACY</a:t>
          </a:r>
        </a:p>
      </dsp:txBody>
      <dsp:txXfrm>
        <a:off x="6298408" y="919640"/>
        <a:ext cx="2627944" cy="627694"/>
      </dsp:txXfrm>
    </dsp:sp>
    <dsp:sp modelId="{0C1CAC8B-CC80-49DA-9707-021AB163C55F}">
      <dsp:nvSpPr>
        <dsp:cNvPr id="0" name=""/>
        <dsp:cNvSpPr/>
      </dsp:nvSpPr>
      <dsp:spPr>
        <a:xfrm rot="5400000">
          <a:off x="7554039" y="1625203"/>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6278880" y="1800225"/>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PLOT - GRAPH</a:t>
          </a:r>
        </a:p>
      </dsp:txBody>
      <dsp:txXfrm>
        <a:off x="6298408" y="1819753"/>
        <a:ext cx="2627944" cy="627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A510C-1F84-4455-A925-6B6228212078}">
      <dsp:nvSpPr>
        <dsp:cNvPr id="0" name=""/>
        <dsp:cNvSpPr/>
      </dsp:nvSpPr>
      <dsp:spPr>
        <a:xfrm>
          <a:off x="0" y="3212147"/>
          <a:ext cx="9144000" cy="1054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dirty="0">
              <a:latin typeface="Times New Roman" panose="02020603050405020304" pitchFamily="18" charset="0"/>
              <a:cs typeface="Times New Roman" panose="02020603050405020304" pitchFamily="18" charset="0"/>
            </a:rPr>
            <a:t>FACE DETECTION ALGORITHMS:</a:t>
          </a:r>
          <a:endParaRPr lang="en-US" sz="1800" kern="1200" dirty="0">
            <a:latin typeface="Times New Roman" panose="02020603050405020304" pitchFamily="18" charset="0"/>
            <a:cs typeface="Times New Roman" panose="02020603050405020304" pitchFamily="18" charset="0"/>
          </a:endParaRPr>
        </a:p>
      </dsp:txBody>
      <dsp:txXfrm>
        <a:off x="0" y="3212147"/>
        <a:ext cx="9144000" cy="1054298"/>
      </dsp:txXfrm>
    </dsp:sp>
    <dsp:sp modelId="{9DC46E18-67D1-4179-8939-555E54256937}">
      <dsp:nvSpPr>
        <dsp:cNvPr id="0" name=""/>
        <dsp:cNvSpPr/>
      </dsp:nvSpPr>
      <dsp:spPr>
        <a:xfrm rot="10800000">
          <a:off x="0" y="1606450"/>
          <a:ext cx="9144000" cy="1621510"/>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FEATURE EXTRACTION: ALGORITHMS ANALYZE PIXEL INTENSITIES, EDGES, TEXTURES, AND PATTERNS TO IDENTIFY POTENTIAL REGIONS OF INTEREST THAT MAY CONTAIN FACES.</a:t>
          </a:r>
        </a:p>
      </dsp:txBody>
      <dsp:txXfrm rot="10800000">
        <a:off x="0" y="1606450"/>
        <a:ext cx="9144000" cy="1053609"/>
      </dsp:txXfrm>
    </dsp:sp>
    <dsp:sp modelId="{B264FDE7-5E42-48BA-B8DB-2F7D780E5B03}">
      <dsp:nvSpPr>
        <dsp:cNvPr id="0" name=""/>
        <dsp:cNvSpPr/>
      </dsp:nvSpPr>
      <dsp:spPr>
        <a:xfrm rot="10800000">
          <a:off x="0" y="754"/>
          <a:ext cx="9144000" cy="1621510"/>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IMAGE PREPROCESSING: TECHNIQUES SUCH AS IMAGE RESIZING, NORMALIZATION, AND NOISE REDUCTION PREPARE IMAGES FOR EFFICIENT FACE DETECTION.</a:t>
          </a:r>
        </a:p>
      </dsp:txBody>
      <dsp:txXfrm rot="10800000">
        <a:off x="0" y="754"/>
        <a:ext cx="9144000" cy="10536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198119" y="0"/>
          <a:ext cx="2667000" cy="6667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EXPLORE DATSET</a:t>
          </a:r>
        </a:p>
      </dsp:txBody>
      <dsp:txXfrm>
        <a:off x="217647" y="19528"/>
        <a:ext cx="2627944" cy="627694"/>
      </dsp:txXfrm>
    </dsp:sp>
    <dsp:sp modelId="{1B1F80F4-E9A5-4A99-A630-6548067B7CB5}">
      <dsp:nvSpPr>
        <dsp:cNvPr id="0" name=""/>
        <dsp:cNvSpPr/>
      </dsp:nvSpPr>
      <dsp:spPr>
        <a:xfrm rot="5400000">
          <a:off x="1473279" y="725090"/>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198119" y="900112"/>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IMPORT LBRARIES</a:t>
          </a:r>
        </a:p>
      </dsp:txBody>
      <dsp:txXfrm>
        <a:off x="217647" y="919640"/>
        <a:ext cx="2627944" cy="627694"/>
      </dsp:txXfrm>
    </dsp:sp>
    <dsp:sp modelId="{7CAEA63C-96B5-40D4-900F-409598FDB0C1}">
      <dsp:nvSpPr>
        <dsp:cNvPr id="0" name=""/>
        <dsp:cNvSpPr/>
      </dsp:nvSpPr>
      <dsp:spPr>
        <a:xfrm rot="5400000">
          <a:off x="1473279" y="1625203"/>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198119" y="1800225"/>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VISUALIZATION</a:t>
          </a:r>
        </a:p>
      </dsp:txBody>
      <dsp:txXfrm>
        <a:off x="217647" y="1819753"/>
        <a:ext cx="2627944" cy="627694"/>
      </dsp:txXfrm>
    </dsp:sp>
    <dsp:sp modelId="{A65C4264-24F4-4122-844B-F5E582EC0111}">
      <dsp:nvSpPr>
        <dsp:cNvPr id="0" name=""/>
        <dsp:cNvSpPr/>
      </dsp:nvSpPr>
      <dsp:spPr>
        <a:xfrm rot="5400000">
          <a:off x="1473279" y="2525315"/>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198119" y="2700337"/>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AUGMENTATION</a:t>
          </a:r>
        </a:p>
      </dsp:txBody>
      <dsp:txXfrm>
        <a:off x="217647" y="2719865"/>
        <a:ext cx="2627944" cy="627694"/>
      </dsp:txXfrm>
    </dsp:sp>
    <dsp:sp modelId="{3FBD4BD3-B74D-4AAB-9295-AE19DCC50691}">
      <dsp:nvSpPr>
        <dsp:cNvPr id="0" name=""/>
        <dsp:cNvSpPr/>
      </dsp:nvSpPr>
      <dsp:spPr>
        <a:xfrm rot="5400000">
          <a:off x="1473279" y="3425428"/>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198119" y="3600450"/>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PLOT</a:t>
          </a:r>
        </a:p>
      </dsp:txBody>
      <dsp:txXfrm>
        <a:off x="217647" y="3619978"/>
        <a:ext cx="2627944" cy="627694"/>
      </dsp:txXfrm>
    </dsp:sp>
    <dsp:sp modelId="{09ADE9CE-20B7-4A4E-BED6-D56E4ED1D855}">
      <dsp:nvSpPr>
        <dsp:cNvPr id="0" name=""/>
        <dsp:cNvSpPr/>
      </dsp:nvSpPr>
      <dsp:spPr>
        <a:xfrm>
          <a:off x="3238500" y="0"/>
          <a:ext cx="2667000" cy="6667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NEURAL NETWOERK</a:t>
          </a:r>
        </a:p>
      </dsp:txBody>
      <dsp:txXfrm>
        <a:off x="3258028" y="19528"/>
        <a:ext cx="2627944" cy="627694"/>
      </dsp:txXfrm>
    </dsp:sp>
    <dsp:sp modelId="{C8CE6287-76AA-46C4-B478-0F9183DE6118}">
      <dsp:nvSpPr>
        <dsp:cNvPr id="0" name=""/>
        <dsp:cNvSpPr/>
      </dsp:nvSpPr>
      <dsp:spPr>
        <a:xfrm rot="5400000">
          <a:off x="4513659" y="725090"/>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3238500" y="900112"/>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RESBLOCK</a:t>
          </a:r>
        </a:p>
      </dsp:txBody>
      <dsp:txXfrm>
        <a:off x="3258028" y="919640"/>
        <a:ext cx="2627944" cy="627694"/>
      </dsp:txXfrm>
    </dsp:sp>
    <dsp:sp modelId="{DDA5CBC7-AA05-481A-A03A-3964C1BBBB5A}">
      <dsp:nvSpPr>
        <dsp:cNvPr id="0" name=""/>
        <dsp:cNvSpPr/>
      </dsp:nvSpPr>
      <dsp:spPr>
        <a:xfrm rot="5400000">
          <a:off x="4513659" y="1625203"/>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3238500" y="1800225"/>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COMPLIE</a:t>
          </a:r>
        </a:p>
      </dsp:txBody>
      <dsp:txXfrm>
        <a:off x="3258028" y="1819753"/>
        <a:ext cx="2627944" cy="627694"/>
      </dsp:txXfrm>
    </dsp:sp>
    <dsp:sp modelId="{E7F7C4A8-2F3A-49BA-B2E4-CF48FCA5D8D8}">
      <dsp:nvSpPr>
        <dsp:cNvPr id="0" name=""/>
        <dsp:cNvSpPr/>
      </dsp:nvSpPr>
      <dsp:spPr>
        <a:xfrm rot="5400000">
          <a:off x="4513659" y="2525315"/>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3238500" y="2700337"/>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TRAIN</a:t>
          </a:r>
        </a:p>
      </dsp:txBody>
      <dsp:txXfrm>
        <a:off x="3258028" y="2719865"/>
        <a:ext cx="2627944" cy="627694"/>
      </dsp:txXfrm>
    </dsp:sp>
    <dsp:sp modelId="{67971461-EE07-4B5E-A0C3-A166C6559682}">
      <dsp:nvSpPr>
        <dsp:cNvPr id="0" name=""/>
        <dsp:cNvSpPr/>
      </dsp:nvSpPr>
      <dsp:spPr>
        <a:xfrm>
          <a:off x="6278880" y="0"/>
          <a:ext cx="2667000" cy="666750"/>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DEPLOY</a:t>
          </a:r>
        </a:p>
      </dsp:txBody>
      <dsp:txXfrm>
        <a:off x="6298408" y="19528"/>
        <a:ext cx="2627944" cy="627694"/>
      </dsp:txXfrm>
    </dsp:sp>
    <dsp:sp modelId="{BF9CEF10-4726-4D20-AC2F-85DE706D0D00}">
      <dsp:nvSpPr>
        <dsp:cNvPr id="0" name=""/>
        <dsp:cNvSpPr/>
      </dsp:nvSpPr>
      <dsp:spPr>
        <a:xfrm rot="5400000">
          <a:off x="7554039" y="725090"/>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6278880" y="900112"/>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SAVE BOTH MODELS</a:t>
          </a:r>
        </a:p>
      </dsp:txBody>
      <dsp:txXfrm>
        <a:off x="6298408" y="919640"/>
        <a:ext cx="2627944" cy="627694"/>
      </dsp:txXfrm>
    </dsp:sp>
    <dsp:sp modelId="{0C1CAC8B-CC80-49DA-9707-021AB163C55F}">
      <dsp:nvSpPr>
        <dsp:cNvPr id="0" name=""/>
        <dsp:cNvSpPr/>
      </dsp:nvSpPr>
      <dsp:spPr>
        <a:xfrm rot="5400000">
          <a:off x="7554039" y="1625203"/>
          <a:ext cx="116681" cy="11668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6278880" y="1800225"/>
          <a:ext cx="2667000" cy="666750"/>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MAKE REQUESTS</a:t>
          </a:r>
        </a:p>
      </dsp:txBody>
      <dsp:txXfrm>
        <a:off x="6298408" y="1819753"/>
        <a:ext cx="2627944" cy="627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114AF-35CE-43FF-A9C3-C9D971F49D00}">
      <dsp:nvSpPr>
        <dsp:cNvPr id="0" name=""/>
        <dsp:cNvSpPr/>
      </dsp:nvSpPr>
      <dsp:spPr>
        <a:xfrm>
          <a:off x="0" y="2083"/>
          <a:ext cx="9144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7FC09-1CAE-4C86-B080-9B9301A5035C}">
      <dsp:nvSpPr>
        <dsp:cNvPr id="0" name=""/>
        <dsp:cNvSpPr/>
      </dsp:nvSpPr>
      <dsp:spPr>
        <a:xfrm>
          <a:off x="0" y="2083"/>
          <a:ext cx="9144000" cy="142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EMOTION DETECTION: ANALYSIS OF FACIAL EXPRESSIONS, VOICE TONES, GESTURES, AND PHYSIOLOGICAL SIGNALS (E.G., HEART RATE, SKIN CONDUCTANCE) TO DETECT EMOTIONS SUCH AS HAPPINESS, SADNESS, ANGER, AND SURPRISE. </a:t>
          </a:r>
        </a:p>
      </dsp:txBody>
      <dsp:txXfrm>
        <a:off x="0" y="2083"/>
        <a:ext cx="9144000" cy="1421010"/>
      </dsp:txXfrm>
    </dsp:sp>
    <dsp:sp modelId="{1C45FC62-9567-4C13-A9F1-BFA3984FA11A}">
      <dsp:nvSpPr>
        <dsp:cNvPr id="0" name=""/>
        <dsp:cNvSpPr/>
      </dsp:nvSpPr>
      <dsp:spPr>
        <a:xfrm>
          <a:off x="0" y="1423094"/>
          <a:ext cx="9144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DF1DB-3B8B-4D31-BD36-6DEF7917826D}">
      <dsp:nvSpPr>
        <dsp:cNvPr id="0" name=""/>
        <dsp:cNvSpPr/>
      </dsp:nvSpPr>
      <dsp:spPr>
        <a:xfrm>
          <a:off x="0" y="1423094"/>
          <a:ext cx="9144000" cy="142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COLLECTION AND PROCESSING: LARGE DATASETS OF LABELED EMOTIONAL DATA ARE ESSENTIAL FOR TRAINING EMOTION AI MODELS. PREPROCESSING METHODS LIKE NORMALIZATION AND FEATURE EXTRACTION ARE USED TO PREPARE DATA FOR ANALYSIS.</a:t>
          </a:r>
        </a:p>
      </dsp:txBody>
      <dsp:txXfrm>
        <a:off x="0" y="1423094"/>
        <a:ext cx="9144000" cy="1421010"/>
      </dsp:txXfrm>
    </dsp:sp>
    <dsp:sp modelId="{DF1D233E-B29A-4293-BF17-57F7B563AF21}">
      <dsp:nvSpPr>
        <dsp:cNvPr id="0" name=""/>
        <dsp:cNvSpPr/>
      </dsp:nvSpPr>
      <dsp:spPr>
        <a:xfrm>
          <a:off x="0" y="2844105"/>
          <a:ext cx="9144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E0C982-0285-41AE-948C-04A667B0D34E}">
      <dsp:nvSpPr>
        <dsp:cNvPr id="0" name=""/>
        <dsp:cNvSpPr/>
      </dsp:nvSpPr>
      <dsp:spPr>
        <a:xfrm>
          <a:off x="0" y="2844105"/>
          <a:ext cx="9144000" cy="142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100000"/>
            </a:lnSpc>
            <a:spcBef>
              <a:spcPct val="0"/>
            </a:spcBef>
            <a:spcAft>
              <a:spcPct val="35000"/>
            </a:spcAft>
            <a:buNone/>
          </a:pPr>
          <a:r>
            <a:rPr lang="en-CA" sz="1800" kern="1200" dirty="0">
              <a:latin typeface="Times New Roman" panose="02020603050405020304" pitchFamily="18" charset="0"/>
              <a:cs typeface="Times New Roman" panose="02020603050405020304" pitchFamily="18" charset="0"/>
            </a:rPr>
            <a:t>MACHINE LEARNING MODELS: COMMON MODELS INCLUDE DEEP NEURAL NETWORKS, CONVOLUTIONAL NEURAL NETWORKS (CNNS), RECURRENT NEURAL NETWORKS (RNNS), AND ENSEMBLE METHODS. THESE MODELS IDENTIFY PATTERNS AND PREDICT EMOTIONS FROM INPUT DATA.</a:t>
          </a:r>
          <a:endParaRPr lang="en-US" sz="1800" kern="1200" dirty="0">
            <a:latin typeface="Times New Roman" panose="02020603050405020304" pitchFamily="18" charset="0"/>
            <a:cs typeface="Times New Roman" panose="02020603050405020304" pitchFamily="18" charset="0"/>
          </a:endParaRPr>
        </a:p>
      </dsp:txBody>
      <dsp:txXfrm>
        <a:off x="0" y="2844105"/>
        <a:ext cx="9144000" cy="14210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6/12/2024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6/12/2024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6/12/2024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6/12/2024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latin typeface="Times New Roman" panose="02020603050405020304" pitchFamily="18" charset="0"/>
                <a:cs typeface="Times New Roman" panose="02020603050405020304" pitchFamily="18" charset="0"/>
              </a:rPr>
              <a:t>EMOTION AI</a:t>
            </a:r>
            <a:endParaRPr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CA" dirty="0"/>
              <a:t>KAGGLE </a:t>
            </a:r>
            <a:r>
              <a:rPr lang="en-CA" dirty="0">
                <a:latin typeface="Times New Roman" panose="02020603050405020304" pitchFamily="18" charset="0"/>
                <a:cs typeface="Times New Roman" panose="02020603050405020304" pitchFamily="18" charset="0"/>
              </a:rPr>
              <a:t>AND</a:t>
            </a:r>
            <a:r>
              <a:rPr lang="en-CA" dirty="0"/>
              <a:t> UDEMY</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000" dirty="0">
                <a:latin typeface="Times New Roman" panose="02020603050405020304" pitchFamily="18" charset="0"/>
                <a:cs typeface="Times New Roman" panose="02020603050405020304" pitchFamily="18" charset="0"/>
              </a:rPr>
              <a:t>PART - 02:</a:t>
            </a:r>
            <a:endParaRPr sz="3000" dirty="0">
              <a:latin typeface="Times New Roman" panose="02020603050405020304" pitchFamily="18" charset="0"/>
              <a:cs typeface="Times New Roman" panose="02020603050405020304" pitchFamily="18" charset="0"/>
            </a:endParaRPr>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393110311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26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- 02:</a:t>
            </a:r>
            <a:endParaRPr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EMOTION AI, ALSO KNOWN AS AFFECTIVE COMPUTING, IS A FIELD OF ARTIFICIAL INTELLIGENCE THAT FOCUSES ON UNDERSTANDING AND INTERPRETING HUMAN EMOTIONS. THIS TECHNOLOGY LEVERAGES VARIOUS TECHNIQUES FROM MACHINE LEARNING, COMPUTER VISION, NATURAL LANGUAGE PROCESSING, AND SENSOR DATA ANALYSIS TO DETECT, RECOGNIZE, AND RESPOND TO HUMAN EMOTIONS.</a:t>
            </a:r>
          </a:p>
        </p:txBody>
      </p:sp>
      <p:pic>
        <p:nvPicPr>
          <p:cNvPr id="4100" name="Picture 4">
            <a:extLst>
              <a:ext uri="{FF2B5EF4-FFF2-40B4-BE49-F238E27FC236}">
                <a16:creationId xmlns:a16="http://schemas.microsoft.com/office/drawing/2014/main" id="{1CD6362C-3B1E-3492-76C0-6EE594BB60D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08354" y="1700808"/>
            <a:ext cx="4161960" cy="416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7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- 02:</a:t>
            </a:r>
            <a:endParaRPr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CONTAINS IMAGES THAT BELONG TO 5 CATEGORIES:               0 = ANGRY, 1 = DISGUST, 02 = SAD,  03 = HAPPY AND 04 = SURPRISE.</a:t>
            </a:r>
          </a:p>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OF DISGUST IS LOW SO WE NEED TO PERFORM DATA PREPARATION AND IMAGE AUGMENTATION.</a:t>
            </a:r>
          </a:p>
        </p:txBody>
      </p:sp>
      <p:pic>
        <p:nvPicPr>
          <p:cNvPr id="5122" name="Picture 2">
            <a:extLst>
              <a:ext uri="{FF2B5EF4-FFF2-40B4-BE49-F238E27FC236}">
                <a16:creationId xmlns:a16="http://schemas.microsoft.com/office/drawing/2014/main" id="{FFF3213C-66A0-62BB-AA04-4291F0FE119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6040" y="1700808"/>
            <a:ext cx="4343400" cy="417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85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CA" sz="3000" dirty="0">
                <a:latin typeface="Times New Roman" panose="02020603050405020304" pitchFamily="18" charset="0"/>
                <a:cs typeface="Times New Roman" panose="02020603050405020304" pitchFamily="18" charset="0"/>
              </a:rPr>
              <a:t>PART - 02:</a:t>
            </a:r>
          </a:p>
        </p:txBody>
      </p:sp>
      <p:graphicFrame>
        <p:nvGraphicFramePr>
          <p:cNvPr id="9" name="Rectangle 2">
            <a:extLst>
              <a:ext uri="{FF2B5EF4-FFF2-40B4-BE49-F238E27FC236}">
                <a16:creationId xmlns:a16="http://schemas.microsoft.com/office/drawing/2014/main" id="{9A6EFD1C-1F92-7582-FC4A-EB5D2F808848}"/>
              </a:ext>
            </a:extLst>
          </p:cNvPr>
          <p:cNvGraphicFramePr>
            <a:graphicFrameLocks noGrp="1"/>
          </p:cNvGraphicFramePr>
          <p:nvPr>
            <p:ph idx="1"/>
            <p:extLst>
              <p:ext uri="{D42A27DB-BD31-4B8C-83A1-F6EECF244321}">
                <p14:modId xmlns:p14="http://schemas.microsoft.com/office/powerpoint/2010/main" val="27655841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55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- 02:</a:t>
            </a:r>
            <a:endParaRPr sz="30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EF9F10DF-9EFD-EDBA-0226-E3B16032D43C}"/>
              </a:ext>
            </a:extLst>
          </p:cNvPr>
          <p:cNvSpPr>
            <a:spLocks noGrp="1" noChangeArrowheads="1"/>
          </p:cNvSpPr>
          <p:nvPr>
            <p:ph sz="half" idx="1"/>
          </p:nvPr>
        </p:nvSpPr>
        <p:spPr bwMode="auto">
          <a:xfrm>
            <a:off x="1577752" y="1916832"/>
            <a:ext cx="9036496" cy="350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APPLICATIONS:</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HEALTHCARE: MONITORING PATIENT EMOTIONS FOR PERSONALIZED CARE.</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RETAIL: ANALYZING CUSTOMER EMOTIONS TO ENHANCE SERVICE AND SALES.</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EDUCATION: ASSESSING STUDENT ENGAGEMENT AND UNDERSTANDING.</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ENTERTAINMENT: IMPROVING USER EXPERIENCES IN GAMES AND VIRTUAL REALITY.</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AUTOMOTIVE: ENHANCING DRIVER SAFETY AND COMFORT BASED ON EMOTIONAL STATES.</a:t>
            </a:r>
          </a:p>
        </p:txBody>
      </p:sp>
    </p:spTree>
    <p:extLst>
      <p:ext uri="{BB962C8B-B14F-4D97-AF65-F5344CB8AC3E}">
        <p14:creationId xmlns:p14="http://schemas.microsoft.com/office/powerpoint/2010/main" val="88749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- 02:</a:t>
            </a:r>
            <a:endParaRPr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EMOTION AI IS A PROMISING FRONTIER IN ARTIFICIAL INTELLIGENCE, ENHANCING HUMAN-MACHINE INTERACTIONS AND UNDERSTANDING HUMAN EMOTIONS IN NEW WAYS. AS DEVELOPMENT CONTINUES, ADDRESSING CHALLENGES AND ENSURING ETHICAL PRACTICES WILL BE CRUCIAL FOR ITS SUCCESSFUL INTEGRATION INTO SOCIETY.</a:t>
            </a:r>
          </a:p>
        </p:txBody>
      </p:sp>
      <p:pic>
        <p:nvPicPr>
          <p:cNvPr id="6" name="Content Placeholder 5">
            <a:extLst>
              <a:ext uri="{FF2B5EF4-FFF2-40B4-BE49-F238E27FC236}">
                <a16:creationId xmlns:a16="http://schemas.microsoft.com/office/drawing/2014/main" id="{D26BD197-02B6-E668-92D3-56C6BCEA4497}"/>
              </a:ext>
            </a:extLst>
          </p:cNvPr>
          <p:cNvPicPr>
            <a:picLocks noGrp="1" noChangeAspect="1"/>
          </p:cNvPicPr>
          <p:nvPr>
            <p:ph sz="half" idx="2"/>
          </p:nvPr>
        </p:nvPicPr>
        <p:blipFill>
          <a:blip r:embed="rId2"/>
          <a:stretch>
            <a:fillRect/>
          </a:stretch>
        </p:blipFill>
        <p:spPr>
          <a:xfrm>
            <a:off x="6867593" y="1825624"/>
            <a:ext cx="3800407" cy="4270375"/>
          </a:xfrm>
        </p:spPr>
      </p:pic>
    </p:spTree>
    <p:extLst>
      <p:ext uri="{BB962C8B-B14F-4D97-AF65-F5344CB8AC3E}">
        <p14:creationId xmlns:p14="http://schemas.microsoft.com/office/powerpoint/2010/main" val="309629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7BCBC3-F09A-990A-69A4-F893C503483A}"/>
              </a:ext>
            </a:extLst>
          </p:cNvPr>
          <p:cNvPicPr>
            <a:picLocks noGrp="1" noChangeAspect="1"/>
          </p:cNvPicPr>
          <p:nvPr>
            <p:ph sz="half" idx="1"/>
          </p:nvPr>
        </p:nvPicPr>
        <p:blipFill rotWithShape="1">
          <a:blip r:embed="rId2"/>
          <a:srcRect l="817" t="18539"/>
          <a:stretch/>
        </p:blipFill>
        <p:spPr>
          <a:xfrm>
            <a:off x="1847528" y="985595"/>
            <a:ext cx="8280920" cy="4886810"/>
          </a:xfrm>
        </p:spPr>
      </p:pic>
    </p:spTree>
    <p:extLst>
      <p:ext uri="{BB962C8B-B14F-4D97-AF65-F5344CB8AC3E}">
        <p14:creationId xmlns:p14="http://schemas.microsoft.com/office/powerpoint/2010/main" val="2041369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6240" y="2514600"/>
            <a:ext cx="3122613" cy="1828800"/>
          </a:xfrm>
        </p:spPr>
        <p:txBody>
          <a:bodyPr/>
          <a:lstStyle/>
          <a:p>
            <a:r>
              <a:rPr lang="en-US" dirty="0"/>
              <a:t>THANK</a:t>
            </a:r>
            <a:br>
              <a:rPr lang="en-US" dirty="0"/>
            </a:br>
            <a:r>
              <a:rPr lang="en-US" dirty="0"/>
              <a:t>	YOU</a:t>
            </a:r>
            <a:endParaRPr dirty="0"/>
          </a:p>
        </p:txBody>
      </p:sp>
      <p:pic>
        <p:nvPicPr>
          <p:cNvPr id="7170" name="Picture 2" descr="Robot Face Images – Browse 215,842 Stock Photos, Vectors, and Video | Adobe  Stock">
            <a:extLst>
              <a:ext uri="{FF2B5EF4-FFF2-40B4-BE49-F238E27FC236}">
                <a16:creationId xmlns:a16="http://schemas.microsoft.com/office/drawing/2014/main" id="{8476A42F-0D04-8A6D-9861-4FF844838E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1544" y="1700808"/>
            <a:ext cx="4603380" cy="306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1384" y="3212976"/>
            <a:ext cx="3122613" cy="1828800"/>
          </a:xfrm>
        </p:spPr>
        <p:txBody>
          <a:bodyPr anchor="b">
            <a:normAutofit/>
          </a:bodyPr>
          <a:lstStyle/>
          <a:p>
            <a:r>
              <a:rPr lang="en-CA" sz="3000" dirty="0">
                <a:latin typeface="Times New Roman" panose="02020603050405020304" pitchFamily="18" charset="0"/>
                <a:cs typeface="Times New Roman" panose="02020603050405020304" pitchFamily="18" charset="0"/>
              </a:rPr>
              <a:t>PROJECT OVERVIEW</a:t>
            </a:r>
          </a:p>
        </p:txBody>
      </p:sp>
      <p:graphicFrame>
        <p:nvGraphicFramePr>
          <p:cNvPr id="16" name="Content Placeholder 13">
            <a:extLst>
              <a:ext uri="{FF2B5EF4-FFF2-40B4-BE49-F238E27FC236}">
                <a16:creationId xmlns:a16="http://schemas.microsoft.com/office/drawing/2014/main" id="{69D5BD99-FC6F-F047-A3CC-26BA02B57C57}"/>
              </a:ext>
            </a:extLst>
          </p:cNvPr>
          <p:cNvGraphicFramePr>
            <a:graphicFrameLocks noGrp="1"/>
          </p:cNvGraphicFramePr>
          <p:nvPr>
            <p:ph idx="1"/>
            <p:extLst>
              <p:ext uri="{D42A27DB-BD31-4B8C-83A1-F6EECF244321}">
                <p14:modId xmlns:p14="http://schemas.microsoft.com/office/powerpoint/2010/main" val="466085418"/>
              </p:ext>
            </p:extLst>
          </p:nvPr>
        </p:nvGraphicFramePr>
        <p:xfrm>
          <a:off x="4439816" y="836712"/>
          <a:ext cx="6688832"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000" dirty="0">
                <a:latin typeface="Times New Roman" panose="02020603050405020304" pitchFamily="18" charset="0"/>
                <a:cs typeface="Times New Roman" panose="02020603050405020304" pitchFamily="18" charset="0"/>
              </a:rPr>
              <a:t>PART - 01</a:t>
            </a:r>
            <a:endParaRPr sz="3000" dirty="0">
              <a:latin typeface="Times New Roman" panose="02020603050405020304" pitchFamily="18" charset="0"/>
              <a:cs typeface="Times New Roman" panose="02020603050405020304" pitchFamily="18" charset="0"/>
            </a:endParaRPr>
          </a:p>
        </p:txBody>
      </p:sp>
      <p:pic>
        <p:nvPicPr>
          <p:cNvPr id="1026" name="Picture 2" descr="Real-Time Face Detection and Overlay in Python using OpenCV">
            <a:extLst>
              <a:ext uri="{FF2B5EF4-FFF2-40B4-BE49-F238E27FC236}">
                <a16:creationId xmlns:a16="http://schemas.microsoft.com/office/drawing/2014/main" id="{E6D43E52-8132-E42E-6E8B-6100FCDFE4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828800"/>
            <a:ext cx="853244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000" dirty="0">
                <a:latin typeface="Times New Roman" panose="02020603050405020304" pitchFamily="18" charset="0"/>
                <a:cs typeface="Times New Roman" panose="02020603050405020304" pitchFamily="18" charset="0"/>
              </a:rPr>
              <a:t>PART - 01:</a:t>
            </a:r>
            <a:endParaRPr sz="3000" dirty="0">
              <a:latin typeface="Times New Roman" panose="02020603050405020304" pitchFamily="18" charset="0"/>
              <a:cs typeface="Times New Roman" panose="02020603050405020304" pitchFamily="18" charset="0"/>
            </a:endParaRPr>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86714664"/>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- 01:</a:t>
            </a:r>
            <a:endParaRPr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31504" y="1825625"/>
            <a:ext cx="4464496" cy="4627711"/>
          </a:xfrm>
        </p:spPr>
        <p:txBody>
          <a:bodyPr>
            <a:normAutofit/>
          </a:bodyPr>
          <a:lstStyle/>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FACE DETECTION IS A FUNDAMENTAL TASK IN COMPUTER VISION THAT INVOLVES LOCATING AND IDENTIFYING HUMAN FACES WITHIN DIGITAL IMAGES OR VIDEO FRAMES. THIS TECHNOLOGY SERVES AS A CORNERSTONE FOR NUMEROUS APPLICATIONS, RANGING FROM SECURITY AND SURVEILLANCE TO SOCIAL MEDIA AND AUGMENTED REALITY.</a:t>
            </a:r>
          </a:p>
        </p:txBody>
      </p:sp>
      <p:pic>
        <p:nvPicPr>
          <p:cNvPr id="8" name="Content Placeholder 7">
            <a:extLst>
              <a:ext uri="{FF2B5EF4-FFF2-40B4-BE49-F238E27FC236}">
                <a16:creationId xmlns:a16="http://schemas.microsoft.com/office/drawing/2014/main" id="{A571C325-DD37-7A35-F614-392D1CB50011}"/>
              </a:ext>
            </a:extLst>
          </p:cNvPr>
          <p:cNvPicPr>
            <a:picLocks noGrp="1" noChangeAspect="1"/>
          </p:cNvPicPr>
          <p:nvPr>
            <p:ph sz="half" idx="2"/>
          </p:nvPr>
        </p:nvPicPr>
        <p:blipFill>
          <a:blip r:embed="rId2"/>
          <a:stretch>
            <a:fillRect/>
          </a:stretch>
        </p:blipFill>
        <p:spPr>
          <a:xfrm>
            <a:off x="6528048" y="1863720"/>
            <a:ext cx="4995151" cy="4537080"/>
          </a:xfrm>
        </p:spPr>
      </p:pic>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- 01:</a:t>
            </a:r>
            <a:endParaRPr sz="3000" dirty="0">
              <a:latin typeface="Times New Roman" panose="02020603050405020304" pitchFamily="18" charset="0"/>
              <a:cs typeface="Times New Roman" panose="02020603050405020304" pitchFamily="18" charset="0"/>
            </a:endParaRPr>
          </a:p>
        </p:txBody>
      </p:sp>
      <p:pic>
        <p:nvPicPr>
          <p:cNvPr id="10" name="Content Placeholder 9" descr="A screenshot of a computer program&#10;&#10;Description automatically generated">
            <a:extLst>
              <a:ext uri="{FF2B5EF4-FFF2-40B4-BE49-F238E27FC236}">
                <a16:creationId xmlns:a16="http://schemas.microsoft.com/office/drawing/2014/main" id="{E14451D3-CB3E-5B9E-286C-D1CF3BD540C2}"/>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33075"/>
          <a:stretch/>
        </p:blipFill>
        <p:spPr>
          <a:xfrm>
            <a:off x="1727449" y="1916832"/>
            <a:ext cx="4139952" cy="4248472"/>
          </a:xfrm>
        </p:spPr>
      </p:pic>
      <p:pic>
        <p:nvPicPr>
          <p:cNvPr id="7" name="Content Placeholder 6" descr="A diagram of a block diagram&#10;&#10;Description automatically generated">
            <a:extLst>
              <a:ext uri="{FF2B5EF4-FFF2-40B4-BE49-F238E27FC236}">
                <a16:creationId xmlns:a16="http://schemas.microsoft.com/office/drawing/2014/main" id="{E936E0E2-CC74-0104-6733-C1FB529C2BB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29552"/>
          <a:stretch/>
        </p:blipFill>
        <p:spPr>
          <a:xfrm>
            <a:off x="6324600" y="1916832"/>
            <a:ext cx="4089810" cy="4248472"/>
          </a:xfrm>
        </p:spPr>
      </p:pic>
    </p:spTree>
    <p:extLst>
      <p:ext uri="{BB962C8B-B14F-4D97-AF65-F5344CB8AC3E}">
        <p14:creationId xmlns:p14="http://schemas.microsoft.com/office/powerpoint/2010/main" val="116369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chor="b">
            <a:normAutofit/>
          </a:bodyPr>
          <a:lstStyle/>
          <a:p>
            <a:r>
              <a:rPr lang="en-CA" sz="3000" dirty="0">
                <a:latin typeface="Times New Roman" panose="02020603050405020304" pitchFamily="18" charset="0"/>
                <a:cs typeface="Times New Roman" panose="02020603050405020304" pitchFamily="18" charset="0"/>
              </a:rPr>
              <a:t>PART - 01:</a:t>
            </a:r>
          </a:p>
        </p:txBody>
      </p:sp>
      <p:graphicFrame>
        <p:nvGraphicFramePr>
          <p:cNvPr id="9" name="Rectangle 2">
            <a:extLst>
              <a:ext uri="{FF2B5EF4-FFF2-40B4-BE49-F238E27FC236}">
                <a16:creationId xmlns:a16="http://schemas.microsoft.com/office/drawing/2014/main" id="{18A9374A-F78A-4952-30AA-E1041611DB86}"/>
              </a:ext>
            </a:extLst>
          </p:cNvPr>
          <p:cNvGraphicFramePr>
            <a:graphicFrameLocks noGrp="1"/>
          </p:cNvGraphicFramePr>
          <p:nvPr>
            <p:ph idx="1"/>
            <p:extLst>
              <p:ext uri="{D42A27DB-BD31-4B8C-83A1-F6EECF244321}">
                <p14:modId xmlns:p14="http://schemas.microsoft.com/office/powerpoint/2010/main" val="539664929"/>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49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CA" sz="3000" dirty="0">
                <a:latin typeface="Times New Roman" panose="02020603050405020304" pitchFamily="18" charset="0"/>
                <a:cs typeface="Times New Roman" panose="02020603050405020304" pitchFamily="18" charset="0"/>
              </a:rPr>
              <a:t>PART - 01:</a:t>
            </a:r>
            <a:endParaRPr sz="30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EF9F10DF-9EFD-EDBA-0226-E3B16032D43C}"/>
              </a:ext>
            </a:extLst>
          </p:cNvPr>
          <p:cNvSpPr>
            <a:spLocks noGrp="1" noChangeArrowheads="1"/>
          </p:cNvSpPr>
          <p:nvPr>
            <p:ph sz="half" idx="1"/>
          </p:nvPr>
        </p:nvSpPr>
        <p:spPr bwMode="auto">
          <a:xfrm>
            <a:off x="1577752" y="2122983"/>
            <a:ext cx="9036496" cy="350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APPLICATIONS:</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SECURITY AND SURVEILLANCE: IDENTIFYING INDIVIDUALS FOR ACCESS CONTROL AND MONITORING.</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SOCIAL MEDIA AND PHOTOGRAPHY: AUTOMATICALLY TAGGING FACES IN PHOTOS AND VIDEOS.</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BIOMETRICS: FACIAL RECOGNITION FOR IDENTITY VERIFICATION.</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EMOTION RECOGNITION: ANALYZING FACIAL EXPRESSIONS FOR EMOTION DETECTION.</a:t>
            </a:r>
          </a:p>
          <a:p>
            <a:pPr lvl="1"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AUGMENTED REALITY: OVERLAYING DIGITAL CONTENT ON DETECTED FACES IN REAL-TIME.</a:t>
            </a:r>
          </a:p>
        </p:txBody>
      </p:sp>
    </p:spTree>
    <p:extLst>
      <p:ext uri="{BB962C8B-B14F-4D97-AF65-F5344CB8AC3E}">
        <p14:creationId xmlns:p14="http://schemas.microsoft.com/office/powerpoint/2010/main" val="120975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000" dirty="0">
                <a:latin typeface="Times New Roman" panose="02020603050405020304" pitchFamily="18" charset="0"/>
                <a:cs typeface="Times New Roman" panose="02020603050405020304" pitchFamily="18" charset="0"/>
              </a:rPr>
              <a:t>PART - 02</a:t>
            </a:r>
            <a:endParaRPr sz="3000" dirty="0">
              <a:latin typeface="Times New Roman" panose="02020603050405020304" pitchFamily="18" charset="0"/>
              <a:cs typeface="Times New Roman" panose="02020603050405020304" pitchFamily="18" charset="0"/>
            </a:endParaRPr>
          </a:p>
        </p:txBody>
      </p:sp>
      <p:pic>
        <p:nvPicPr>
          <p:cNvPr id="3076" name="Picture 4" descr="Empower your business with emotion recognition with Azure Cognitive  Services and ML">
            <a:extLst>
              <a:ext uri="{FF2B5EF4-FFF2-40B4-BE49-F238E27FC236}">
                <a16:creationId xmlns:a16="http://schemas.microsoft.com/office/drawing/2014/main" id="{D142ECFE-6DAB-188C-E46D-8C5955CE18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5520" y="1828799"/>
            <a:ext cx="8640960" cy="437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92099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96</TotalTime>
  <Words>652</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Candara</vt:lpstr>
      <vt:lpstr>Consolas</vt:lpstr>
      <vt:lpstr>Times New Roman</vt:lpstr>
      <vt:lpstr>Wingdings</vt:lpstr>
      <vt:lpstr>Tech Computer 16x9</vt:lpstr>
      <vt:lpstr>EMOTION AI</vt:lpstr>
      <vt:lpstr>PROJECT OVERVIEW</vt:lpstr>
      <vt:lpstr>PART - 01</vt:lpstr>
      <vt:lpstr>PART - 01:</vt:lpstr>
      <vt:lpstr>PART - 01:</vt:lpstr>
      <vt:lpstr>PART - 01:</vt:lpstr>
      <vt:lpstr>PART - 01:</vt:lpstr>
      <vt:lpstr>PART - 01:</vt:lpstr>
      <vt:lpstr>PART - 02</vt:lpstr>
      <vt:lpstr>PART - 02:</vt:lpstr>
      <vt:lpstr>PART - 02:</vt:lpstr>
      <vt:lpstr>PART - 02:</vt:lpstr>
      <vt:lpstr>PART - 02:</vt:lpstr>
      <vt:lpstr>PART - 02:</vt:lpstr>
      <vt:lpstr>PART - 02:</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1</cp:revision>
  <dcterms:created xsi:type="dcterms:W3CDTF">2024-06-13T00:55:09Z</dcterms:created>
  <dcterms:modified xsi:type="dcterms:W3CDTF">2024-06-13T02:33:28Z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