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7934-3747-3A99-6A59-47D331BB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B0F8D-979A-D4C4-F9F7-03B9C2FAC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2203-6893-C0AC-097F-91612C59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6689-0EE7-B169-4F46-01961357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131D-E6CF-B114-DAC3-A11AE6D5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6C76-5118-E6C7-8307-A97E597B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E25B2-A98E-204D-8669-23A43AF7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49DF-EE9C-8F24-8B48-21ABDA58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8ED1-4DAA-57DE-2758-A4051692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FE82-E820-02F4-9A09-28727EE4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3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9E006-F7B9-5BB5-3297-30C18283A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0AA8-0134-11F4-9002-BCB85B90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F945-A9A1-CEBB-CB9E-79E4293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6CB5-CA65-0E0B-59F3-461C8F2A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A0B2-6548-0F11-C8D5-A3CB1BE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527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11574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D7C2-1DD1-4073-6721-3DC1BB91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9C4-A503-1798-8A05-294E2706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1D30-520F-434E-7E57-B3E40D72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0871-EDDF-9A8E-CA27-C6029598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CEEF-FFE7-BA15-51B3-73296194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5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53C6-C559-DF59-83F1-14F4D386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3FB55-0F2B-78C7-1B1D-25DC971C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BAE6-1FD7-40B0-40F0-E8FE733D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25CB-E0BB-BE88-9E22-785B944F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3D36-C7D7-BAE5-F301-9D3A66F2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8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D3B2-06D7-68B1-3239-4B88C501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5262-5EBF-9996-9864-8928F462A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2E0E-A0E2-2901-F9DC-D8532C75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52D8-7589-F14C-D54D-D01FD6AC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A8C5D-958C-AD46-CF92-D9801E5A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584A7-1792-4469-AF1D-148133DA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7B97-390B-3613-634B-5A25E4F3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70201-A592-FDCF-C034-A20972B8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F22CD-7631-99F0-1391-3FB091F0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9F05B-433D-16D9-99E1-7A89C078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BB8A8-D063-E4F4-50F6-5EE658A2F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8E7D6-F53D-303C-610B-26C44981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B629-3578-15AB-B556-FB0A99DC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11805-0075-9A66-9E0B-9107E967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3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EF9B-0B06-861D-6096-04489EDD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47CB-C71E-50E3-AC54-C9B7769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83A40-3548-E6DB-CACF-033E2CD3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1964B-8F51-91FC-ADEA-18F79E8C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2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82A7E-229E-EC50-6F28-0C24A7A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0106F-E590-AC24-A15F-EAD8BD55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B7E16-7F10-8D3E-BB3A-42EC4551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0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5A7-6B7F-B7BE-2C61-C6FCBB3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94BB-74B0-D5B7-ABE0-E3FF01EA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4B7C-51FD-49F0-5F10-1E11E32EE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0D595-FC92-3965-7B08-8262F898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26B19-D0B0-816C-0208-A1766E6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59CA-ACC2-F2F8-027A-3F32AC85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C58E-4A21-B205-EEC3-262C3338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E13D4-0080-2F1E-1B7A-03E9BDE3C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D0EE-BE27-E041-227B-2C7E939B5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35C92-9B18-687C-95E0-C4A0891C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F78D9-D238-984B-7296-206D840E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78AD-439F-2DB9-FB6A-578A2D2F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1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1BC27-C4C4-8731-7892-B6EBFBF4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849F-822B-A0B0-83C7-7CE2664F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25BF-EFC4-9828-5536-C374C8914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3FD0-B0F3-4C5E-BD37-FCC7AF62B11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AA3E-02A4-2A74-D851-0EC3BAA61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96E5-0315-BE6A-D227-9CB93039A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BD7C-8A4A-4729-88F9-20BA9D7E2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Shoes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HCR Lab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Dhruv Thakkar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ABEC6CB-329C-133E-3B79-9A23ACBB4B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3082-BBC2-2A94-685B-7A1A348E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395681"/>
            <a:ext cx="4038600" cy="45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52F2-DA24-5AC8-FD5E-BCF861CF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9096" y="285136"/>
            <a:ext cx="7374193" cy="1022402"/>
          </a:xfrm>
        </p:spPr>
        <p:txBody>
          <a:bodyPr/>
          <a:lstStyle/>
          <a:p>
            <a:r>
              <a:rPr lang="en-IN" b="1" u="sng" dirty="0"/>
              <a:t>Progress Till 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CEA9A-D1CA-0AA3-1215-6C0C717A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60" y="1307538"/>
            <a:ext cx="8327442" cy="5265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BEA95-5128-B936-7A20-A5CA25E230A0}"/>
              </a:ext>
            </a:extLst>
          </p:cNvPr>
          <p:cNvSpPr txBox="1"/>
          <p:nvPr/>
        </p:nvSpPr>
        <p:spPr>
          <a:xfrm>
            <a:off x="1101453" y="2870312"/>
            <a:ext cx="268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340038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D568-9938-29C5-AFBF-101083AD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D8D28-99E7-D67F-9D41-5364C58E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509" y="1845289"/>
            <a:ext cx="9882981" cy="4351338"/>
          </a:xfrm>
        </p:spPr>
      </p:pic>
    </p:spTree>
    <p:extLst>
      <p:ext uri="{BB962C8B-B14F-4D97-AF65-F5344CB8AC3E}">
        <p14:creationId xmlns:p14="http://schemas.microsoft.com/office/powerpoint/2010/main" val="98883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4F2B-8C66-CA20-3BA0-E3C04CF5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63FB-DBC5-C07A-D8C9-62BA2DE0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Smart Shoes</vt:lpstr>
      <vt:lpstr>Progress Till Now</vt:lpstr>
      <vt:lpstr>CAD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Thakkar</dc:creator>
  <cp:lastModifiedBy>Dhruv Thakkar</cp:lastModifiedBy>
  <cp:revision>1</cp:revision>
  <dcterms:created xsi:type="dcterms:W3CDTF">2024-09-17T09:18:21Z</dcterms:created>
  <dcterms:modified xsi:type="dcterms:W3CDTF">2024-09-17T09:18:27Z</dcterms:modified>
</cp:coreProperties>
</file>