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57" r:id="rId3"/>
    <p:sldId id="287" r:id="rId4"/>
    <p:sldId id="265" r:id="rId5"/>
    <p:sldId id="266" r:id="rId6"/>
    <p:sldId id="267" r:id="rId7"/>
    <p:sldId id="268" r:id="rId8"/>
    <p:sldId id="269" r:id="rId9"/>
    <p:sldId id="270" r:id="rId10"/>
    <p:sldId id="271" r:id="rId11"/>
    <p:sldId id="259" r:id="rId12"/>
    <p:sldId id="260"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 id="286" r:id="rId27"/>
    <p:sldId id="261" r:id="rId28"/>
    <p:sldId id="288" r:id="rId29"/>
    <p:sldId id="262" r:id="rId30"/>
    <p:sldId id="264" r:id="rId31"/>
  </p:sldIdLst>
  <p:sldSz cx="9144000" cy="5143500" type="screen16x9"/>
  <p:notesSz cx="6858000" cy="9144000"/>
  <p:embeddedFontLst>
    <p:embeddedFont>
      <p:font typeface="Bookman Old Style" panose="02050604050505020204" pitchFamily="18"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
      <p:font typeface="Old Standard TT" panose="020B0604020202020204" charset="0"/>
      <p:regular r:id="rId45"/>
      <p:bold r:id="rId46"/>
      <p:italic r:id="rId47"/>
    </p:embeddedFont>
    <p:embeddedFont>
      <p:font typeface="Rockwell" panose="02060603020205020403" pitchFamily="18" charset="0"/>
      <p:regular r:id="rId48"/>
      <p:bold r:id="rId49"/>
      <p:italic r:id="rId50"/>
      <p:boldItalic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242915-FC7A-42A9-83C4-C0AFBA7A202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CC8A173-ECAD-42EC-A879-B68FD095CEFD}">
      <dgm:prSet/>
      <dgm:spPr/>
      <dgm:t>
        <a:bodyPr/>
        <a:lstStyle/>
        <a:p>
          <a:pPr>
            <a:defRPr cap="all"/>
          </a:pPr>
          <a:r>
            <a:rPr lang="en-IN" b="1"/>
            <a:t>1-D ARRAY</a:t>
          </a:r>
          <a:endParaRPr lang="en-US"/>
        </a:p>
      </dgm:t>
    </dgm:pt>
    <dgm:pt modelId="{40484F30-9184-4B17-8E19-202B0BBA2282}" type="parTrans" cxnId="{4F147D97-2951-46B4-82DA-83144BFBCC52}">
      <dgm:prSet/>
      <dgm:spPr/>
      <dgm:t>
        <a:bodyPr/>
        <a:lstStyle/>
        <a:p>
          <a:endParaRPr lang="en-US"/>
        </a:p>
      </dgm:t>
    </dgm:pt>
    <dgm:pt modelId="{B6E3B29E-9F39-47C4-9B69-CD8A0ED39EBB}" type="sibTrans" cxnId="{4F147D97-2951-46B4-82DA-83144BFBCC52}">
      <dgm:prSet/>
      <dgm:spPr/>
      <dgm:t>
        <a:bodyPr/>
        <a:lstStyle/>
        <a:p>
          <a:endParaRPr lang="en-US"/>
        </a:p>
      </dgm:t>
    </dgm:pt>
    <dgm:pt modelId="{D0EF3A22-A037-4BDB-BDC3-81C0E0A469B9}">
      <dgm:prSet/>
      <dgm:spPr/>
      <dgm:t>
        <a:bodyPr/>
        <a:lstStyle/>
        <a:p>
          <a:pPr>
            <a:defRPr cap="all"/>
          </a:pPr>
          <a:r>
            <a:rPr lang="en-IN" b="1"/>
            <a:t>STRUCTURES</a:t>
          </a:r>
          <a:endParaRPr lang="en-US"/>
        </a:p>
      </dgm:t>
    </dgm:pt>
    <dgm:pt modelId="{B9EA1A26-9098-416E-BC54-01A2B8844C89}" type="parTrans" cxnId="{41E431D4-3631-47FA-A906-8009F1F819D1}">
      <dgm:prSet/>
      <dgm:spPr/>
      <dgm:t>
        <a:bodyPr/>
        <a:lstStyle/>
        <a:p>
          <a:endParaRPr lang="en-US"/>
        </a:p>
      </dgm:t>
    </dgm:pt>
    <dgm:pt modelId="{ABDC2BB5-9CE7-4AD8-86CF-E613475C6DBE}" type="sibTrans" cxnId="{41E431D4-3631-47FA-A906-8009F1F819D1}">
      <dgm:prSet/>
      <dgm:spPr/>
      <dgm:t>
        <a:bodyPr/>
        <a:lstStyle/>
        <a:p>
          <a:endParaRPr lang="en-US"/>
        </a:p>
      </dgm:t>
    </dgm:pt>
    <dgm:pt modelId="{349935BC-C597-44C3-B6AD-95596CBB72CD}">
      <dgm:prSet/>
      <dgm:spPr/>
      <dgm:t>
        <a:bodyPr/>
        <a:lstStyle/>
        <a:p>
          <a:pPr>
            <a:defRPr cap="all"/>
          </a:pPr>
          <a:r>
            <a:rPr lang="en-IN" b="1"/>
            <a:t>DATA TYPES (CHAR, INT, LONG INT)</a:t>
          </a:r>
          <a:endParaRPr lang="en-US"/>
        </a:p>
      </dgm:t>
    </dgm:pt>
    <dgm:pt modelId="{DDD33982-9754-4006-9716-33D9CC2C1DAD}" type="parTrans" cxnId="{C08D824D-712A-47B6-906B-A5872B4CB94D}">
      <dgm:prSet/>
      <dgm:spPr/>
      <dgm:t>
        <a:bodyPr/>
        <a:lstStyle/>
        <a:p>
          <a:endParaRPr lang="en-US"/>
        </a:p>
      </dgm:t>
    </dgm:pt>
    <dgm:pt modelId="{348860B9-9F9F-4E12-8AC7-9CAECEB0E340}" type="sibTrans" cxnId="{C08D824D-712A-47B6-906B-A5872B4CB94D}">
      <dgm:prSet/>
      <dgm:spPr/>
      <dgm:t>
        <a:bodyPr/>
        <a:lstStyle/>
        <a:p>
          <a:endParaRPr lang="en-US"/>
        </a:p>
      </dgm:t>
    </dgm:pt>
    <dgm:pt modelId="{CA9643BD-86BD-4AB1-B505-6FFAEEA161A7}">
      <dgm:prSet/>
      <dgm:spPr/>
      <dgm:t>
        <a:bodyPr/>
        <a:lstStyle/>
        <a:p>
          <a:pPr>
            <a:defRPr cap="all"/>
          </a:pPr>
          <a:r>
            <a:rPr lang="en-IN" b="1"/>
            <a:t>STRINGS</a:t>
          </a:r>
          <a:endParaRPr lang="en-US"/>
        </a:p>
      </dgm:t>
    </dgm:pt>
    <dgm:pt modelId="{7326F1E4-15BC-4468-895E-2701D886A922}" type="parTrans" cxnId="{0500D0EC-2895-4998-8CFA-CF45177E2268}">
      <dgm:prSet/>
      <dgm:spPr/>
      <dgm:t>
        <a:bodyPr/>
        <a:lstStyle/>
        <a:p>
          <a:endParaRPr lang="en-US"/>
        </a:p>
      </dgm:t>
    </dgm:pt>
    <dgm:pt modelId="{28A37ADD-5D37-4C2F-97CA-DFF7D22F0862}" type="sibTrans" cxnId="{0500D0EC-2895-4998-8CFA-CF45177E2268}">
      <dgm:prSet/>
      <dgm:spPr/>
      <dgm:t>
        <a:bodyPr/>
        <a:lstStyle/>
        <a:p>
          <a:endParaRPr lang="en-US"/>
        </a:p>
      </dgm:t>
    </dgm:pt>
    <dgm:pt modelId="{DC33A158-9AC1-4E53-97F9-BD0AD234EDAE}">
      <dgm:prSet/>
      <dgm:spPr/>
      <dgm:t>
        <a:bodyPr/>
        <a:lstStyle/>
        <a:p>
          <a:pPr>
            <a:defRPr cap="all"/>
          </a:pPr>
          <a:r>
            <a:rPr lang="en-IN" b="1"/>
            <a:t>FILE HANDLING </a:t>
          </a:r>
          <a:endParaRPr lang="en-US"/>
        </a:p>
      </dgm:t>
    </dgm:pt>
    <dgm:pt modelId="{5E78EBCF-4FB4-4FAB-8D7D-F187D01A8FE5}" type="parTrans" cxnId="{E88854E0-457C-493A-9D1C-6223E824C15D}">
      <dgm:prSet/>
      <dgm:spPr/>
      <dgm:t>
        <a:bodyPr/>
        <a:lstStyle/>
        <a:p>
          <a:endParaRPr lang="en-US"/>
        </a:p>
      </dgm:t>
    </dgm:pt>
    <dgm:pt modelId="{59179346-E814-4E70-9C51-927DE493C89A}" type="sibTrans" cxnId="{E88854E0-457C-493A-9D1C-6223E824C15D}">
      <dgm:prSet/>
      <dgm:spPr/>
      <dgm:t>
        <a:bodyPr/>
        <a:lstStyle/>
        <a:p>
          <a:endParaRPr lang="en-US"/>
        </a:p>
      </dgm:t>
    </dgm:pt>
    <dgm:pt modelId="{84FEDD6C-045F-41C8-ABD2-B6406386E678}" type="pres">
      <dgm:prSet presAssocID="{86242915-FC7A-42A9-83C4-C0AFBA7A2023}" presName="root" presStyleCnt="0">
        <dgm:presLayoutVars>
          <dgm:dir/>
          <dgm:resizeHandles val="exact"/>
        </dgm:presLayoutVars>
      </dgm:prSet>
      <dgm:spPr/>
    </dgm:pt>
    <dgm:pt modelId="{82527396-935E-4D9D-9410-862238546A2E}" type="pres">
      <dgm:prSet presAssocID="{FCC8A173-ECAD-42EC-A879-B68FD095CEFD}" presName="compNode" presStyleCnt="0"/>
      <dgm:spPr/>
    </dgm:pt>
    <dgm:pt modelId="{4781E0F4-991E-40A2-88EB-1C3F9DF2D408}" type="pres">
      <dgm:prSet presAssocID="{FCC8A173-ECAD-42EC-A879-B68FD095CEFD}" presName="iconBgRect" presStyleLbl="bgShp" presStyleIdx="0" presStyleCnt="5"/>
      <dgm:spPr/>
    </dgm:pt>
    <dgm:pt modelId="{34C9BFF0-B80D-4E44-9575-C9A4BE452B35}" type="pres">
      <dgm:prSet presAssocID="{FCC8A173-ECAD-42EC-A879-B68FD095CE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t"/>
        </a:ext>
      </dgm:extLst>
    </dgm:pt>
    <dgm:pt modelId="{D148F880-65C2-41C0-A53F-BE3C65CA8BF9}" type="pres">
      <dgm:prSet presAssocID="{FCC8A173-ECAD-42EC-A879-B68FD095CEFD}" presName="spaceRect" presStyleCnt="0"/>
      <dgm:spPr/>
    </dgm:pt>
    <dgm:pt modelId="{28D9DFF5-13F7-4FA0-88B7-076F4DDDB8A6}" type="pres">
      <dgm:prSet presAssocID="{FCC8A173-ECAD-42EC-A879-B68FD095CEFD}" presName="textRect" presStyleLbl="revTx" presStyleIdx="0" presStyleCnt="5">
        <dgm:presLayoutVars>
          <dgm:chMax val="1"/>
          <dgm:chPref val="1"/>
        </dgm:presLayoutVars>
      </dgm:prSet>
      <dgm:spPr/>
    </dgm:pt>
    <dgm:pt modelId="{9EE2CA1F-AE57-4C64-8603-D8B357E5522F}" type="pres">
      <dgm:prSet presAssocID="{B6E3B29E-9F39-47C4-9B69-CD8A0ED39EBB}" presName="sibTrans" presStyleCnt="0"/>
      <dgm:spPr/>
    </dgm:pt>
    <dgm:pt modelId="{CD329B19-0A36-478B-AC16-EE6B1E7D4EC1}" type="pres">
      <dgm:prSet presAssocID="{D0EF3A22-A037-4BDB-BDC3-81C0E0A469B9}" presName="compNode" presStyleCnt="0"/>
      <dgm:spPr/>
    </dgm:pt>
    <dgm:pt modelId="{9D4E9A60-67D2-4A45-AC02-ACB9A61EB741}" type="pres">
      <dgm:prSet presAssocID="{D0EF3A22-A037-4BDB-BDC3-81C0E0A469B9}" presName="iconBgRect" presStyleLbl="bgShp" presStyleIdx="1" presStyleCnt="5"/>
      <dgm:spPr/>
    </dgm:pt>
    <dgm:pt modelId="{60AFB6A3-E54C-4993-8627-A8A5E91E1CA9}" type="pres">
      <dgm:prSet presAssocID="{D0EF3A22-A037-4BDB-BDC3-81C0E0A469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DFA405B2-026E-40D2-B08C-0B71F87D15D8}" type="pres">
      <dgm:prSet presAssocID="{D0EF3A22-A037-4BDB-BDC3-81C0E0A469B9}" presName="spaceRect" presStyleCnt="0"/>
      <dgm:spPr/>
    </dgm:pt>
    <dgm:pt modelId="{C3DCEEF8-0E23-41E6-BE81-7C6DB1C2E56B}" type="pres">
      <dgm:prSet presAssocID="{D0EF3A22-A037-4BDB-BDC3-81C0E0A469B9}" presName="textRect" presStyleLbl="revTx" presStyleIdx="1" presStyleCnt="5">
        <dgm:presLayoutVars>
          <dgm:chMax val="1"/>
          <dgm:chPref val="1"/>
        </dgm:presLayoutVars>
      </dgm:prSet>
      <dgm:spPr/>
    </dgm:pt>
    <dgm:pt modelId="{3268715E-4ACA-422E-A10A-B7A645FA6D83}" type="pres">
      <dgm:prSet presAssocID="{ABDC2BB5-9CE7-4AD8-86CF-E613475C6DBE}" presName="sibTrans" presStyleCnt="0"/>
      <dgm:spPr/>
    </dgm:pt>
    <dgm:pt modelId="{34E7BD23-1142-4137-9665-7BFCAFF2C5F9}" type="pres">
      <dgm:prSet presAssocID="{349935BC-C597-44C3-B6AD-95596CBB72CD}" presName="compNode" presStyleCnt="0"/>
      <dgm:spPr/>
    </dgm:pt>
    <dgm:pt modelId="{8B58DEE4-452B-46E8-938A-B7D22ABC633D}" type="pres">
      <dgm:prSet presAssocID="{349935BC-C597-44C3-B6AD-95596CBB72CD}" presName="iconBgRect" presStyleLbl="bgShp" presStyleIdx="2" presStyleCnt="5"/>
      <dgm:spPr/>
    </dgm:pt>
    <dgm:pt modelId="{7920F9D7-4650-41B1-8210-05F1173F0760}" type="pres">
      <dgm:prSet presAssocID="{349935BC-C597-44C3-B6AD-95596CBB72C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DAFC8A6A-B035-4F26-A012-471EC882B910}" type="pres">
      <dgm:prSet presAssocID="{349935BC-C597-44C3-B6AD-95596CBB72CD}" presName="spaceRect" presStyleCnt="0"/>
      <dgm:spPr/>
    </dgm:pt>
    <dgm:pt modelId="{117051F3-42B2-4292-B106-F6F3FD414503}" type="pres">
      <dgm:prSet presAssocID="{349935BC-C597-44C3-B6AD-95596CBB72CD}" presName="textRect" presStyleLbl="revTx" presStyleIdx="2" presStyleCnt="5">
        <dgm:presLayoutVars>
          <dgm:chMax val="1"/>
          <dgm:chPref val="1"/>
        </dgm:presLayoutVars>
      </dgm:prSet>
      <dgm:spPr/>
    </dgm:pt>
    <dgm:pt modelId="{75687078-A4F4-4502-8B68-797EAA8D14FB}" type="pres">
      <dgm:prSet presAssocID="{348860B9-9F9F-4E12-8AC7-9CAECEB0E340}" presName="sibTrans" presStyleCnt="0"/>
      <dgm:spPr/>
    </dgm:pt>
    <dgm:pt modelId="{8826FFBA-84AF-4709-A67D-B57FC232DF17}" type="pres">
      <dgm:prSet presAssocID="{CA9643BD-86BD-4AB1-B505-6FFAEEA161A7}" presName="compNode" presStyleCnt="0"/>
      <dgm:spPr/>
    </dgm:pt>
    <dgm:pt modelId="{740E31CA-6C5D-4E61-987D-132DB69B5BAC}" type="pres">
      <dgm:prSet presAssocID="{CA9643BD-86BD-4AB1-B505-6FFAEEA161A7}" presName="iconBgRect" presStyleLbl="bgShp" presStyleIdx="3" presStyleCnt="5"/>
      <dgm:spPr/>
    </dgm:pt>
    <dgm:pt modelId="{41477553-5054-4DBC-AE56-B64499B8C603}" type="pres">
      <dgm:prSet presAssocID="{CA9643BD-86BD-4AB1-B505-6FFAEEA161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olin"/>
        </a:ext>
      </dgm:extLst>
    </dgm:pt>
    <dgm:pt modelId="{D1EA796E-939B-4870-A530-3271F2EA72F4}" type="pres">
      <dgm:prSet presAssocID="{CA9643BD-86BD-4AB1-B505-6FFAEEA161A7}" presName="spaceRect" presStyleCnt="0"/>
      <dgm:spPr/>
    </dgm:pt>
    <dgm:pt modelId="{8C6E2CBA-F546-4C1A-B562-E370EEE9F322}" type="pres">
      <dgm:prSet presAssocID="{CA9643BD-86BD-4AB1-B505-6FFAEEA161A7}" presName="textRect" presStyleLbl="revTx" presStyleIdx="3" presStyleCnt="5">
        <dgm:presLayoutVars>
          <dgm:chMax val="1"/>
          <dgm:chPref val="1"/>
        </dgm:presLayoutVars>
      </dgm:prSet>
      <dgm:spPr/>
    </dgm:pt>
    <dgm:pt modelId="{BB353A37-7E63-4F0B-8464-95BBEA438CC2}" type="pres">
      <dgm:prSet presAssocID="{28A37ADD-5D37-4C2F-97CA-DFF7D22F0862}" presName="sibTrans" presStyleCnt="0"/>
      <dgm:spPr/>
    </dgm:pt>
    <dgm:pt modelId="{19EC7384-2862-44FA-BA99-7D1B88345704}" type="pres">
      <dgm:prSet presAssocID="{DC33A158-9AC1-4E53-97F9-BD0AD234EDAE}" presName="compNode" presStyleCnt="0"/>
      <dgm:spPr/>
    </dgm:pt>
    <dgm:pt modelId="{9683FC4D-94BB-4F50-9C49-5986D06637B4}" type="pres">
      <dgm:prSet presAssocID="{DC33A158-9AC1-4E53-97F9-BD0AD234EDAE}" presName="iconBgRect" presStyleLbl="bgShp" presStyleIdx="4" presStyleCnt="5"/>
      <dgm:spPr/>
    </dgm:pt>
    <dgm:pt modelId="{F1FBEDE6-98F7-4DDD-A936-8E312D9451F8}" type="pres">
      <dgm:prSet presAssocID="{DC33A158-9AC1-4E53-97F9-BD0AD234EDA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E73B98E2-B482-4CA5-8C94-B1E265CDA373}" type="pres">
      <dgm:prSet presAssocID="{DC33A158-9AC1-4E53-97F9-BD0AD234EDAE}" presName="spaceRect" presStyleCnt="0"/>
      <dgm:spPr/>
    </dgm:pt>
    <dgm:pt modelId="{F042C63D-777E-4C99-9315-A4E7C196D4DF}" type="pres">
      <dgm:prSet presAssocID="{DC33A158-9AC1-4E53-97F9-BD0AD234EDAE}" presName="textRect" presStyleLbl="revTx" presStyleIdx="4" presStyleCnt="5">
        <dgm:presLayoutVars>
          <dgm:chMax val="1"/>
          <dgm:chPref val="1"/>
        </dgm:presLayoutVars>
      </dgm:prSet>
      <dgm:spPr/>
    </dgm:pt>
  </dgm:ptLst>
  <dgm:cxnLst>
    <dgm:cxn modelId="{A1F7E20B-2980-44BF-99FA-51A59A3DFDE1}" type="presOf" srcId="{86242915-FC7A-42A9-83C4-C0AFBA7A2023}" destId="{84FEDD6C-045F-41C8-ABD2-B6406386E678}" srcOrd="0" destOrd="0" presId="urn:microsoft.com/office/officeart/2018/5/layout/IconCircleLabelList"/>
    <dgm:cxn modelId="{29E61629-FE0D-4BA9-A5AC-719D7DFA71B7}" type="presOf" srcId="{DC33A158-9AC1-4E53-97F9-BD0AD234EDAE}" destId="{F042C63D-777E-4C99-9315-A4E7C196D4DF}" srcOrd="0" destOrd="0" presId="urn:microsoft.com/office/officeart/2018/5/layout/IconCircleLabelList"/>
    <dgm:cxn modelId="{C08D824D-712A-47B6-906B-A5872B4CB94D}" srcId="{86242915-FC7A-42A9-83C4-C0AFBA7A2023}" destId="{349935BC-C597-44C3-B6AD-95596CBB72CD}" srcOrd="2" destOrd="0" parTransId="{DDD33982-9754-4006-9716-33D9CC2C1DAD}" sibTransId="{348860B9-9F9F-4E12-8AC7-9CAECEB0E340}"/>
    <dgm:cxn modelId="{94BA6688-BED1-4AAC-B6EE-0C6B674D756B}" type="presOf" srcId="{CA9643BD-86BD-4AB1-B505-6FFAEEA161A7}" destId="{8C6E2CBA-F546-4C1A-B562-E370EEE9F322}" srcOrd="0" destOrd="0" presId="urn:microsoft.com/office/officeart/2018/5/layout/IconCircleLabelList"/>
    <dgm:cxn modelId="{87C1F393-EB2E-44FA-81AD-05851A2C7C05}" type="presOf" srcId="{FCC8A173-ECAD-42EC-A879-B68FD095CEFD}" destId="{28D9DFF5-13F7-4FA0-88B7-076F4DDDB8A6}" srcOrd="0" destOrd="0" presId="urn:microsoft.com/office/officeart/2018/5/layout/IconCircleLabelList"/>
    <dgm:cxn modelId="{4F147D97-2951-46B4-82DA-83144BFBCC52}" srcId="{86242915-FC7A-42A9-83C4-C0AFBA7A2023}" destId="{FCC8A173-ECAD-42EC-A879-B68FD095CEFD}" srcOrd="0" destOrd="0" parTransId="{40484F30-9184-4B17-8E19-202B0BBA2282}" sibTransId="{B6E3B29E-9F39-47C4-9B69-CD8A0ED39EBB}"/>
    <dgm:cxn modelId="{0422BBB9-80A0-4867-9B50-A3F4993F8E65}" type="presOf" srcId="{349935BC-C597-44C3-B6AD-95596CBB72CD}" destId="{117051F3-42B2-4292-B106-F6F3FD414503}" srcOrd="0" destOrd="0" presId="urn:microsoft.com/office/officeart/2018/5/layout/IconCircleLabelList"/>
    <dgm:cxn modelId="{41E431D4-3631-47FA-A906-8009F1F819D1}" srcId="{86242915-FC7A-42A9-83C4-C0AFBA7A2023}" destId="{D0EF3A22-A037-4BDB-BDC3-81C0E0A469B9}" srcOrd="1" destOrd="0" parTransId="{B9EA1A26-9098-416E-BC54-01A2B8844C89}" sibTransId="{ABDC2BB5-9CE7-4AD8-86CF-E613475C6DBE}"/>
    <dgm:cxn modelId="{E88854E0-457C-493A-9D1C-6223E824C15D}" srcId="{86242915-FC7A-42A9-83C4-C0AFBA7A2023}" destId="{DC33A158-9AC1-4E53-97F9-BD0AD234EDAE}" srcOrd="4" destOrd="0" parTransId="{5E78EBCF-4FB4-4FAB-8D7D-F187D01A8FE5}" sibTransId="{59179346-E814-4E70-9C51-927DE493C89A}"/>
    <dgm:cxn modelId="{FEA234E6-FF8E-4657-962D-D26D0B12AC29}" type="presOf" srcId="{D0EF3A22-A037-4BDB-BDC3-81C0E0A469B9}" destId="{C3DCEEF8-0E23-41E6-BE81-7C6DB1C2E56B}" srcOrd="0" destOrd="0" presId="urn:microsoft.com/office/officeart/2018/5/layout/IconCircleLabelList"/>
    <dgm:cxn modelId="{0500D0EC-2895-4998-8CFA-CF45177E2268}" srcId="{86242915-FC7A-42A9-83C4-C0AFBA7A2023}" destId="{CA9643BD-86BD-4AB1-B505-6FFAEEA161A7}" srcOrd="3" destOrd="0" parTransId="{7326F1E4-15BC-4468-895E-2701D886A922}" sibTransId="{28A37ADD-5D37-4C2F-97CA-DFF7D22F0862}"/>
    <dgm:cxn modelId="{3457DDCD-3088-4FF9-BF17-61F723303749}" type="presParOf" srcId="{84FEDD6C-045F-41C8-ABD2-B6406386E678}" destId="{82527396-935E-4D9D-9410-862238546A2E}" srcOrd="0" destOrd="0" presId="urn:microsoft.com/office/officeart/2018/5/layout/IconCircleLabelList"/>
    <dgm:cxn modelId="{7D4C0ECB-3F2A-43B3-A35E-870CAC66ACC4}" type="presParOf" srcId="{82527396-935E-4D9D-9410-862238546A2E}" destId="{4781E0F4-991E-40A2-88EB-1C3F9DF2D408}" srcOrd="0" destOrd="0" presId="urn:microsoft.com/office/officeart/2018/5/layout/IconCircleLabelList"/>
    <dgm:cxn modelId="{BB7FC7F9-BCC0-41E6-B3F4-F9637E192D82}" type="presParOf" srcId="{82527396-935E-4D9D-9410-862238546A2E}" destId="{34C9BFF0-B80D-4E44-9575-C9A4BE452B35}" srcOrd="1" destOrd="0" presId="urn:microsoft.com/office/officeart/2018/5/layout/IconCircleLabelList"/>
    <dgm:cxn modelId="{3D4570CB-A899-479D-A024-D64E8EEF8374}" type="presParOf" srcId="{82527396-935E-4D9D-9410-862238546A2E}" destId="{D148F880-65C2-41C0-A53F-BE3C65CA8BF9}" srcOrd="2" destOrd="0" presId="urn:microsoft.com/office/officeart/2018/5/layout/IconCircleLabelList"/>
    <dgm:cxn modelId="{7EB196CE-6A85-4122-A32F-BCDD73F19B42}" type="presParOf" srcId="{82527396-935E-4D9D-9410-862238546A2E}" destId="{28D9DFF5-13F7-4FA0-88B7-076F4DDDB8A6}" srcOrd="3" destOrd="0" presId="urn:microsoft.com/office/officeart/2018/5/layout/IconCircleLabelList"/>
    <dgm:cxn modelId="{3A9FB7FE-D6C7-4368-A7A7-C9DFB13DDB05}" type="presParOf" srcId="{84FEDD6C-045F-41C8-ABD2-B6406386E678}" destId="{9EE2CA1F-AE57-4C64-8603-D8B357E5522F}" srcOrd="1" destOrd="0" presId="urn:microsoft.com/office/officeart/2018/5/layout/IconCircleLabelList"/>
    <dgm:cxn modelId="{22754666-03F7-4F76-B36A-5DEDAFB94A28}" type="presParOf" srcId="{84FEDD6C-045F-41C8-ABD2-B6406386E678}" destId="{CD329B19-0A36-478B-AC16-EE6B1E7D4EC1}" srcOrd="2" destOrd="0" presId="urn:microsoft.com/office/officeart/2018/5/layout/IconCircleLabelList"/>
    <dgm:cxn modelId="{9FA7151A-2BAA-4D74-B01D-A3F80E97E62A}" type="presParOf" srcId="{CD329B19-0A36-478B-AC16-EE6B1E7D4EC1}" destId="{9D4E9A60-67D2-4A45-AC02-ACB9A61EB741}" srcOrd="0" destOrd="0" presId="urn:microsoft.com/office/officeart/2018/5/layout/IconCircleLabelList"/>
    <dgm:cxn modelId="{FDBD3443-74F2-41A6-8A31-44495C1FDA2C}" type="presParOf" srcId="{CD329B19-0A36-478B-AC16-EE6B1E7D4EC1}" destId="{60AFB6A3-E54C-4993-8627-A8A5E91E1CA9}" srcOrd="1" destOrd="0" presId="urn:microsoft.com/office/officeart/2018/5/layout/IconCircleLabelList"/>
    <dgm:cxn modelId="{1CB55972-2060-4305-A12B-696762DDB8AB}" type="presParOf" srcId="{CD329B19-0A36-478B-AC16-EE6B1E7D4EC1}" destId="{DFA405B2-026E-40D2-B08C-0B71F87D15D8}" srcOrd="2" destOrd="0" presId="urn:microsoft.com/office/officeart/2018/5/layout/IconCircleLabelList"/>
    <dgm:cxn modelId="{E1576F6A-90F4-46FD-BE47-62A66958B2F2}" type="presParOf" srcId="{CD329B19-0A36-478B-AC16-EE6B1E7D4EC1}" destId="{C3DCEEF8-0E23-41E6-BE81-7C6DB1C2E56B}" srcOrd="3" destOrd="0" presId="urn:microsoft.com/office/officeart/2018/5/layout/IconCircleLabelList"/>
    <dgm:cxn modelId="{8408C7E5-F01A-4204-8A10-514EB3CED97E}" type="presParOf" srcId="{84FEDD6C-045F-41C8-ABD2-B6406386E678}" destId="{3268715E-4ACA-422E-A10A-B7A645FA6D83}" srcOrd="3" destOrd="0" presId="urn:microsoft.com/office/officeart/2018/5/layout/IconCircleLabelList"/>
    <dgm:cxn modelId="{5A149834-F4C4-424E-AEEC-411C97DC4004}" type="presParOf" srcId="{84FEDD6C-045F-41C8-ABD2-B6406386E678}" destId="{34E7BD23-1142-4137-9665-7BFCAFF2C5F9}" srcOrd="4" destOrd="0" presId="urn:microsoft.com/office/officeart/2018/5/layout/IconCircleLabelList"/>
    <dgm:cxn modelId="{78A39F46-F685-4957-B92B-1715EA026BE9}" type="presParOf" srcId="{34E7BD23-1142-4137-9665-7BFCAFF2C5F9}" destId="{8B58DEE4-452B-46E8-938A-B7D22ABC633D}" srcOrd="0" destOrd="0" presId="urn:microsoft.com/office/officeart/2018/5/layout/IconCircleLabelList"/>
    <dgm:cxn modelId="{FAB8890A-5F93-45E2-A893-9031E99F09C3}" type="presParOf" srcId="{34E7BD23-1142-4137-9665-7BFCAFF2C5F9}" destId="{7920F9D7-4650-41B1-8210-05F1173F0760}" srcOrd="1" destOrd="0" presId="urn:microsoft.com/office/officeart/2018/5/layout/IconCircleLabelList"/>
    <dgm:cxn modelId="{D1EA97FC-4A3A-442C-8F26-2E5A33F6EFC4}" type="presParOf" srcId="{34E7BD23-1142-4137-9665-7BFCAFF2C5F9}" destId="{DAFC8A6A-B035-4F26-A012-471EC882B910}" srcOrd="2" destOrd="0" presId="urn:microsoft.com/office/officeart/2018/5/layout/IconCircleLabelList"/>
    <dgm:cxn modelId="{D1EF6672-BC5E-40F6-80D9-C9E7CBB77D8B}" type="presParOf" srcId="{34E7BD23-1142-4137-9665-7BFCAFF2C5F9}" destId="{117051F3-42B2-4292-B106-F6F3FD414503}" srcOrd="3" destOrd="0" presId="urn:microsoft.com/office/officeart/2018/5/layout/IconCircleLabelList"/>
    <dgm:cxn modelId="{2D0E5F57-8CE7-4B12-98C3-E87EDDE91790}" type="presParOf" srcId="{84FEDD6C-045F-41C8-ABD2-B6406386E678}" destId="{75687078-A4F4-4502-8B68-797EAA8D14FB}" srcOrd="5" destOrd="0" presId="urn:microsoft.com/office/officeart/2018/5/layout/IconCircleLabelList"/>
    <dgm:cxn modelId="{0750DEC3-4572-4300-BA5B-E9AA02BD0A73}" type="presParOf" srcId="{84FEDD6C-045F-41C8-ABD2-B6406386E678}" destId="{8826FFBA-84AF-4709-A67D-B57FC232DF17}" srcOrd="6" destOrd="0" presId="urn:microsoft.com/office/officeart/2018/5/layout/IconCircleLabelList"/>
    <dgm:cxn modelId="{01CB252E-6BD8-46DA-BFB2-8C1C8D95F2A0}" type="presParOf" srcId="{8826FFBA-84AF-4709-A67D-B57FC232DF17}" destId="{740E31CA-6C5D-4E61-987D-132DB69B5BAC}" srcOrd="0" destOrd="0" presId="urn:microsoft.com/office/officeart/2018/5/layout/IconCircleLabelList"/>
    <dgm:cxn modelId="{4CA741FE-2FA7-4CFF-AB17-67CF91EC61ED}" type="presParOf" srcId="{8826FFBA-84AF-4709-A67D-B57FC232DF17}" destId="{41477553-5054-4DBC-AE56-B64499B8C603}" srcOrd="1" destOrd="0" presId="urn:microsoft.com/office/officeart/2018/5/layout/IconCircleLabelList"/>
    <dgm:cxn modelId="{91F9795E-27CF-4E49-99FF-D267D7E99A12}" type="presParOf" srcId="{8826FFBA-84AF-4709-A67D-B57FC232DF17}" destId="{D1EA796E-939B-4870-A530-3271F2EA72F4}" srcOrd="2" destOrd="0" presId="urn:microsoft.com/office/officeart/2018/5/layout/IconCircleLabelList"/>
    <dgm:cxn modelId="{9E6B2356-CE60-495B-AC5A-5ED1E4B87189}" type="presParOf" srcId="{8826FFBA-84AF-4709-A67D-B57FC232DF17}" destId="{8C6E2CBA-F546-4C1A-B562-E370EEE9F322}" srcOrd="3" destOrd="0" presId="urn:microsoft.com/office/officeart/2018/5/layout/IconCircleLabelList"/>
    <dgm:cxn modelId="{88D5AC94-FAA9-4E7A-B89E-D5CCD63E4F3B}" type="presParOf" srcId="{84FEDD6C-045F-41C8-ABD2-B6406386E678}" destId="{BB353A37-7E63-4F0B-8464-95BBEA438CC2}" srcOrd="7" destOrd="0" presId="urn:microsoft.com/office/officeart/2018/5/layout/IconCircleLabelList"/>
    <dgm:cxn modelId="{CFACCFC6-B052-4742-B00F-ECFA3E97BCD7}" type="presParOf" srcId="{84FEDD6C-045F-41C8-ABD2-B6406386E678}" destId="{19EC7384-2862-44FA-BA99-7D1B88345704}" srcOrd="8" destOrd="0" presId="urn:microsoft.com/office/officeart/2018/5/layout/IconCircleLabelList"/>
    <dgm:cxn modelId="{B7938CB5-CB98-433C-939B-F4F276E520BA}" type="presParOf" srcId="{19EC7384-2862-44FA-BA99-7D1B88345704}" destId="{9683FC4D-94BB-4F50-9C49-5986D06637B4}" srcOrd="0" destOrd="0" presId="urn:microsoft.com/office/officeart/2018/5/layout/IconCircleLabelList"/>
    <dgm:cxn modelId="{628E2B44-D386-4366-95FD-4F6CAF5E3731}" type="presParOf" srcId="{19EC7384-2862-44FA-BA99-7D1B88345704}" destId="{F1FBEDE6-98F7-4DDD-A936-8E312D9451F8}" srcOrd="1" destOrd="0" presId="urn:microsoft.com/office/officeart/2018/5/layout/IconCircleLabelList"/>
    <dgm:cxn modelId="{E479400D-F2AE-482E-A27D-01BB3E376493}" type="presParOf" srcId="{19EC7384-2862-44FA-BA99-7D1B88345704}" destId="{E73B98E2-B482-4CA5-8C94-B1E265CDA373}" srcOrd="2" destOrd="0" presId="urn:microsoft.com/office/officeart/2018/5/layout/IconCircleLabelList"/>
    <dgm:cxn modelId="{84821BCB-800B-47CD-9AF2-F689C7818CC0}" type="presParOf" srcId="{19EC7384-2862-44FA-BA99-7D1B88345704}" destId="{F042C63D-777E-4C99-9315-A4E7C196D4DF}"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1E0F4-991E-40A2-88EB-1C3F9DF2D408}">
      <dsp:nvSpPr>
        <dsp:cNvPr id="0" name=""/>
        <dsp:cNvSpPr/>
      </dsp:nvSpPr>
      <dsp:spPr>
        <a:xfrm>
          <a:off x="265709" y="422299"/>
          <a:ext cx="831005" cy="8310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9BFF0-B80D-4E44-9575-C9A4BE452B35}">
      <dsp:nvSpPr>
        <dsp:cNvPr id="0" name=""/>
        <dsp:cNvSpPr/>
      </dsp:nvSpPr>
      <dsp:spPr>
        <a:xfrm>
          <a:off x="442808" y="599399"/>
          <a:ext cx="476806" cy="476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9DFF5-13F7-4FA0-88B7-076F4DDDB8A6}">
      <dsp:nvSpPr>
        <dsp:cNvPr id="0" name=""/>
        <dsp:cNvSpPr/>
      </dsp:nvSpPr>
      <dsp:spPr>
        <a:xfrm>
          <a:off x="59" y="1512143"/>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1-D ARRAY</a:t>
          </a:r>
          <a:endParaRPr lang="en-US" sz="1300" kern="1200"/>
        </a:p>
      </dsp:txBody>
      <dsp:txXfrm>
        <a:off x="59" y="1512143"/>
        <a:ext cx="1362304" cy="544921"/>
      </dsp:txXfrm>
    </dsp:sp>
    <dsp:sp modelId="{9D4E9A60-67D2-4A45-AC02-ACB9A61EB741}">
      <dsp:nvSpPr>
        <dsp:cNvPr id="0" name=""/>
        <dsp:cNvSpPr/>
      </dsp:nvSpPr>
      <dsp:spPr>
        <a:xfrm>
          <a:off x="1866417" y="422299"/>
          <a:ext cx="831005" cy="8310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FB6A3-E54C-4993-8627-A8A5E91E1CA9}">
      <dsp:nvSpPr>
        <dsp:cNvPr id="0" name=""/>
        <dsp:cNvSpPr/>
      </dsp:nvSpPr>
      <dsp:spPr>
        <a:xfrm>
          <a:off x="2043516" y="599399"/>
          <a:ext cx="476806" cy="476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DCEEF8-0E23-41E6-BE81-7C6DB1C2E56B}">
      <dsp:nvSpPr>
        <dsp:cNvPr id="0" name=""/>
        <dsp:cNvSpPr/>
      </dsp:nvSpPr>
      <dsp:spPr>
        <a:xfrm>
          <a:off x="1600767" y="1512143"/>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STRUCTURES</a:t>
          </a:r>
          <a:endParaRPr lang="en-US" sz="1300" kern="1200"/>
        </a:p>
      </dsp:txBody>
      <dsp:txXfrm>
        <a:off x="1600767" y="1512143"/>
        <a:ext cx="1362304" cy="544921"/>
      </dsp:txXfrm>
    </dsp:sp>
    <dsp:sp modelId="{8B58DEE4-452B-46E8-938A-B7D22ABC633D}">
      <dsp:nvSpPr>
        <dsp:cNvPr id="0" name=""/>
        <dsp:cNvSpPr/>
      </dsp:nvSpPr>
      <dsp:spPr>
        <a:xfrm>
          <a:off x="3467125" y="422299"/>
          <a:ext cx="831005" cy="8310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0F9D7-4650-41B1-8210-05F1173F0760}">
      <dsp:nvSpPr>
        <dsp:cNvPr id="0" name=""/>
        <dsp:cNvSpPr/>
      </dsp:nvSpPr>
      <dsp:spPr>
        <a:xfrm>
          <a:off x="3644224" y="599399"/>
          <a:ext cx="476806" cy="476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7051F3-42B2-4292-B106-F6F3FD414503}">
      <dsp:nvSpPr>
        <dsp:cNvPr id="0" name=""/>
        <dsp:cNvSpPr/>
      </dsp:nvSpPr>
      <dsp:spPr>
        <a:xfrm>
          <a:off x="3201475" y="1512143"/>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DATA TYPES (CHAR, INT, LONG INT)</a:t>
          </a:r>
          <a:endParaRPr lang="en-US" sz="1300" kern="1200"/>
        </a:p>
      </dsp:txBody>
      <dsp:txXfrm>
        <a:off x="3201475" y="1512143"/>
        <a:ext cx="1362304" cy="544921"/>
      </dsp:txXfrm>
    </dsp:sp>
    <dsp:sp modelId="{740E31CA-6C5D-4E61-987D-132DB69B5BAC}">
      <dsp:nvSpPr>
        <dsp:cNvPr id="0" name=""/>
        <dsp:cNvSpPr/>
      </dsp:nvSpPr>
      <dsp:spPr>
        <a:xfrm>
          <a:off x="5067833" y="422299"/>
          <a:ext cx="831005" cy="8310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77553-5054-4DBC-AE56-B64499B8C603}">
      <dsp:nvSpPr>
        <dsp:cNvPr id="0" name=""/>
        <dsp:cNvSpPr/>
      </dsp:nvSpPr>
      <dsp:spPr>
        <a:xfrm>
          <a:off x="5244932" y="599399"/>
          <a:ext cx="476806" cy="476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6E2CBA-F546-4C1A-B562-E370EEE9F322}">
      <dsp:nvSpPr>
        <dsp:cNvPr id="0" name=""/>
        <dsp:cNvSpPr/>
      </dsp:nvSpPr>
      <dsp:spPr>
        <a:xfrm>
          <a:off x="4802183" y="1512143"/>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STRINGS</a:t>
          </a:r>
          <a:endParaRPr lang="en-US" sz="1300" kern="1200"/>
        </a:p>
      </dsp:txBody>
      <dsp:txXfrm>
        <a:off x="4802183" y="1512143"/>
        <a:ext cx="1362304" cy="544921"/>
      </dsp:txXfrm>
    </dsp:sp>
    <dsp:sp modelId="{9683FC4D-94BB-4F50-9C49-5986D06637B4}">
      <dsp:nvSpPr>
        <dsp:cNvPr id="0" name=""/>
        <dsp:cNvSpPr/>
      </dsp:nvSpPr>
      <dsp:spPr>
        <a:xfrm>
          <a:off x="6668541" y="422299"/>
          <a:ext cx="831005" cy="83100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BEDE6-98F7-4DDD-A936-8E312D9451F8}">
      <dsp:nvSpPr>
        <dsp:cNvPr id="0" name=""/>
        <dsp:cNvSpPr/>
      </dsp:nvSpPr>
      <dsp:spPr>
        <a:xfrm>
          <a:off x="6845640" y="599399"/>
          <a:ext cx="476806" cy="476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42C63D-777E-4C99-9315-A4E7C196D4DF}">
      <dsp:nvSpPr>
        <dsp:cNvPr id="0" name=""/>
        <dsp:cNvSpPr/>
      </dsp:nvSpPr>
      <dsp:spPr>
        <a:xfrm>
          <a:off x="6402891" y="1512143"/>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FILE HANDLING </a:t>
          </a:r>
          <a:endParaRPr lang="en-US" sz="1300" kern="1200"/>
        </a:p>
      </dsp:txBody>
      <dsp:txXfrm>
        <a:off x="6402891" y="1512143"/>
        <a:ext cx="1362304" cy="54492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392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9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86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618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995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32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223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46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99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769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0a047c875_0_1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a0a047c875_0_1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95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504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847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66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0a047c875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0a047c875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150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0a047c875_0_1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a0a047c875_0_1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0a047c875_0_1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a0a047c875_0_1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798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a0a047c875_0_1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a0a047c875_0_1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5237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a0a047c87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a0a047c87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209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60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99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92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3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5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43914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0463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3972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994283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7468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51726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52071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49559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644651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83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331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0299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40540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03515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20468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4528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421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3712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18402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1/13/2023</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3844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5.xml"/><Relationship Id="rId16" Type="http://schemas.openxmlformats.org/officeDocument/2006/relationships/image" Target="../media/image27.png"/><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6.xml"/><Relationship Id="rId16" Type="http://schemas.openxmlformats.org/officeDocument/2006/relationships/image" Target="../media/image27.png"/><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287600" y="1565000"/>
            <a:ext cx="8118600" cy="74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        </a:t>
            </a:r>
            <a:r>
              <a:rPr lang="en-IN" b="1" dirty="0"/>
              <a:t>PHONE DIRECTORY</a:t>
            </a:r>
            <a:br>
              <a:rPr lang="en-IN" b="1" dirty="0"/>
            </a:br>
            <a:r>
              <a:rPr lang="en-IN" b="1" dirty="0"/>
              <a:t>         APPLICATION</a:t>
            </a:r>
            <a:endParaRPr b="1" dirty="0"/>
          </a:p>
        </p:txBody>
      </p:sp>
      <p:sp>
        <p:nvSpPr>
          <p:cNvPr id="135" name="Google Shape;135;p13"/>
          <p:cNvSpPr txBox="1">
            <a:spLocks noGrp="1"/>
          </p:cNvSpPr>
          <p:nvPr>
            <p:ph type="subTitle" idx="1"/>
          </p:nvPr>
        </p:nvSpPr>
        <p:spPr>
          <a:xfrm>
            <a:off x="321825" y="4122450"/>
            <a:ext cx="4411500" cy="7695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700" dirty="0"/>
              <a:t>Dhruv Rastogi                    2100290110051</a:t>
            </a:r>
            <a:endParaRPr sz="1700" dirty="0"/>
          </a:p>
          <a:p>
            <a:pPr marL="0" lvl="0" indent="0" algn="l" rtl="0">
              <a:lnSpc>
                <a:spcPct val="90000"/>
              </a:lnSpc>
              <a:spcBef>
                <a:spcPts val="0"/>
              </a:spcBef>
              <a:spcAft>
                <a:spcPts val="0"/>
              </a:spcAft>
              <a:buNone/>
            </a:pPr>
            <a:r>
              <a:rPr lang="en" sz="1700" dirty="0"/>
              <a:t>Adarsh Kumar Dubey        </a:t>
            </a:r>
          </a:p>
          <a:p>
            <a:pPr marL="0" lvl="0" indent="0" algn="l" rtl="0">
              <a:lnSpc>
                <a:spcPct val="90000"/>
              </a:lnSpc>
              <a:spcBef>
                <a:spcPts val="0"/>
              </a:spcBef>
              <a:spcAft>
                <a:spcPts val="0"/>
              </a:spcAft>
              <a:buNone/>
            </a:pPr>
            <a:r>
              <a:rPr lang="en" sz="1700" dirty="0"/>
              <a:t>Harsh Singh                     </a:t>
            </a:r>
            <a:endParaRPr sz="1700" dirty="0"/>
          </a:p>
        </p:txBody>
      </p:sp>
      <p:sp>
        <p:nvSpPr>
          <p:cNvPr id="136" name="Google Shape;136;p13"/>
          <p:cNvSpPr txBox="1"/>
          <p:nvPr/>
        </p:nvSpPr>
        <p:spPr>
          <a:xfrm>
            <a:off x="6822925" y="4122450"/>
            <a:ext cx="1903800" cy="10620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lt1"/>
                </a:solidFill>
                <a:latin typeface="Old Standard TT"/>
                <a:ea typeface="Old Standard TT"/>
                <a:cs typeface="Old Standard TT"/>
                <a:sym typeface="Old Standard TT"/>
              </a:rPr>
              <a:t>2nd Year </a:t>
            </a:r>
            <a:endParaRPr sz="190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sz="1900">
                <a:solidFill>
                  <a:schemeClr val="lt1"/>
                </a:solidFill>
                <a:latin typeface="Old Standard TT"/>
                <a:ea typeface="Old Standard TT"/>
                <a:cs typeface="Old Standard TT"/>
                <a:sym typeface="Old Standard TT"/>
              </a:rPr>
              <a:t>3rd SEM</a:t>
            </a:r>
            <a:endParaRPr sz="190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sz="1900">
                <a:solidFill>
                  <a:schemeClr val="lt1"/>
                </a:solidFill>
                <a:latin typeface="Old Standard TT"/>
                <a:ea typeface="Old Standard TT"/>
                <a:cs typeface="Old Standard TT"/>
                <a:sym typeface="Old Standard TT"/>
              </a:rPr>
              <a:t>CSIT A2 Batch</a:t>
            </a:r>
            <a:endParaRPr sz="1900">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40"/>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14"/>
          <p:cNvSpPr txBox="1">
            <a:spLocks noGrp="1"/>
          </p:cNvSpPr>
          <p:nvPr>
            <p:ph type="title"/>
          </p:nvPr>
        </p:nvSpPr>
        <p:spPr>
          <a:xfrm>
            <a:off x="685346" y="457200"/>
            <a:ext cx="7765321" cy="9947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400"/>
              <a:t>How To Run the Project?</a:t>
            </a:r>
          </a:p>
        </p:txBody>
      </p:sp>
      <p:sp>
        <p:nvSpPr>
          <p:cNvPr id="149" name="Rectangle 14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1625"/>
            <a:ext cx="9144000" cy="357187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42" name="Google Shape;142;p14"/>
          <p:cNvSpPr txBox="1"/>
          <p:nvPr/>
        </p:nvSpPr>
        <p:spPr>
          <a:xfrm>
            <a:off x="1100137" y="1847850"/>
            <a:ext cx="6935739" cy="2495550"/>
          </a:xfrm>
          <a:prstGeom prst="rect">
            <a:avLst/>
          </a:prstGeom>
        </p:spPr>
        <p:txBody>
          <a:bodyPr spcFirstLastPara="1" vert="horz" lIns="91440" tIns="45720" rIns="91440" bIns="45720" rtlCol="0" anchorCtr="0">
            <a:normAutofit/>
          </a:bodyPr>
          <a:lstStyle/>
          <a:p>
            <a:pPr marL="285750" lvl="0" indent="-228600" defTabSz="914400">
              <a:lnSpc>
                <a:spcPct val="120000"/>
              </a:lnSpc>
              <a:spcBef>
                <a:spcPts val="0"/>
              </a:spcBef>
              <a:spcAft>
                <a:spcPts val="600"/>
              </a:spcAft>
              <a:buFont typeface="Arial" panose="020B0604020202020204" pitchFamily="34" charset="0"/>
              <a:buChar char="•"/>
            </a:pPr>
            <a:endParaRPr lang="en-US" b="1">
              <a:effectLst>
                <a:outerShdw blurRad="50800" dist="38100" dir="2700000" algn="tl" rotWithShape="0">
                  <a:srgbClr val="000000">
                    <a:alpha val="48000"/>
                  </a:srgbClr>
                </a:outerShdw>
              </a:effectLst>
              <a:sym typeface="Montserrat"/>
            </a:endParaRPr>
          </a:p>
          <a:p>
            <a:pPr marL="285750" lvl="0" indent="-228600" defTabSz="914400">
              <a:lnSpc>
                <a:spcPct val="120000"/>
              </a:lnSpc>
              <a:spcBef>
                <a:spcPts val="0"/>
              </a:spcBef>
              <a:spcAft>
                <a:spcPts val="600"/>
              </a:spcAft>
              <a:buFont typeface="Arial" panose="020B0604020202020204" pitchFamily="34" charset="0"/>
              <a:buChar char="•"/>
            </a:pPr>
            <a:endParaRPr lang="en-US" b="1">
              <a:effectLst>
                <a:outerShdw blurRad="50800" dist="38100" dir="2700000" algn="tl" rotWithShape="0">
                  <a:srgbClr val="000000">
                    <a:alpha val="48000"/>
                  </a:srgbClr>
                </a:outerShdw>
              </a:effectLst>
              <a:sym typeface="Montserrat"/>
            </a:endParaRPr>
          </a:p>
          <a:p>
            <a:pPr marL="285750" lvl="0" indent="-228600" defTabSz="914400">
              <a:lnSpc>
                <a:spcPct val="120000"/>
              </a:lnSpc>
              <a:spcBef>
                <a:spcPts val="0"/>
              </a:spcBef>
              <a:spcAft>
                <a:spcPts val="600"/>
              </a:spcAft>
              <a:buFont typeface="Arial" panose="020B0604020202020204" pitchFamily="34" charset="0"/>
              <a:buChar char="•"/>
            </a:pPr>
            <a:endParaRPr lang="en-US" b="1">
              <a:effectLst>
                <a:outerShdw blurRad="50800" dist="38100" dir="2700000" algn="tl" rotWithShape="0">
                  <a:srgbClr val="000000">
                    <a:alpha val="48000"/>
                  </a:srgbClr>
                </a:outerShdw>
              </a:effectLst>
              <a:sym typeface="Montserrat"/>
            </a:endParaRPr>
          </a:p>
          <a:p>
            <a:pPr marL="285750" lvl="0" indent="-228600" defTabSz="914400">
              <a:lnSpc>
                <a:spcPct val="120000"/>
              </a:lnSpc>
              <a:spcBef>
                <a:spcPts val="0"/>
              </a:spcBef>
              <a:spcAft>
                <a:spcPts val="600"/>
              </a:spcAft>
              <a:buFont typeface="Arial" panose="020B0604020202020204" pitchFamily="34" charset="0"/>
              <a:buChar char="•"/>
            </a:pPr>
            <a:endParaRPr lang="en-US" b="1">
              <a:effectLst>
                <a:outerShdw blurRad="50800" dist="38100" dir="2700000" algn="tl" rotWithShape="0">
                  <a:srgbClr val="000000">
                    <a:alpha val="48000"/>
                  </a:srgbClr>
                </a:outerShdw>
              </a:effectLst>
              <a:sym typeface="Montserrat"/>
            </a:endParaRPr>
          </a:p>
          <a:p>
            <a:pPr marL="285750" lvl="0" indent="-228600" defTabSz="914400">
              <a:lnSpc>
                <a:spcPct val="120000"/>
              </a:lnSpc>
              <a:spcBef>
                <a:spcPts val="0"/>
              </a:spcBef>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sym typeface="Montserrat"/>
              </a:rPr>
              <a:t>In order to run the project, you must have installed Dev C++ or Code Blocks on your PC.</a:t>
            </a:r>
          </a:p>
        </p:txBody>
      </p:sp>
    </p:spTree>
    <p:extLst>
      <p:ext uri="{BB962C8B-B14F-4D97-AF65-F5344CB8AC3E}">
        <p14:creationId xmlns:p14="http://schemas.microsoft.com/office/powerpoint/2010/main" val="45691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56"/>
        <p:cNvGrpSpPr/>
        <p:nvPr/>
      </p:nvGrpSpPr>
      <p:grpSpPr>
        <a:xfrm>
          <a:off x="0" y="0"/>
          <a:ext cx="0" cy="0"/>
          <a:chOff x="0" y="0"/>
          <a:chExt cx="0" cy="0"/>
        </a:xfrm>
      </p:grpSpPr>
      <p:pic>
        <p:nvPicPr>
          <p:cNvPr id="167" name="Picture 158" descr="101010 data lines to infinity">
            <a:extLst>
              <a:ext uri="{FF2B5EF4-FFF2-40B4-BE49-F238E27FC236}">
                <a16:creationId xmlns:a16="http://schemas.microsoft.com/office/drawing/2014/main" id="{7DB856A3-F5D1-0409-263E-9AA03C380D8E}"/>
              </a:ext>
            </a:extLst>
          </p:cNvPr>
          <p:cNvPicPr>
            <a:picLocks noChangeAspect="1"/>
          </p:cNvPicPr>
          <p:nvPr/>
        </p:nvPicPr>
        <p:blipFill rotWithShape="1">
          <a:blip r:embed="rId4"/>
          <a:srcRect t="13153"/>
          <a:stretch/>
        </p:blipFill>
        <p:spPr>
          <a:xfrm>
            <a:off x="20" y="1522"/>
            <a:ext cx="9143980" cy="5141978"/>
          </a:xfrm>
          <a:prstGeom prst="rect">
            <a:avLst/>
          </a:prstGeom>
        </p:spPr>
      </p:pic>
      <p:sp>
        <p:nvSpPr>
          <p:cNvPr id="168" name="Rectangle 16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2"/>
            <a:ext cx="9144000" cy="51435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9" name="Rectangle 164">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blipFill dpi="0" rotWithShape="1">
            <a:blip r:embed="rId3">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7" name="Google Shape;157;p16"/>
          <p:cNvSpPr txBox="1">
            <a:spLocks noGrp="1"/>
          </p:cNvSpPr>
          <p:nvPr>
            <p:ph type="title"/>
          </p:nvPr>
        </p:nvSpPr>
        <p:spPr>
          <a:xfrm>
            <a:off x="1196451" y="841772"/>
            <a:ext cx="6751097" cy="179070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800"/>
              <a:t>SOURCE 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3" name="Picture 2">
            <a:extLst>
              <a:ext uri="{FF2B5EF4-FFF2-40B4-BE49-F238E27FC236}">
                <a16:creationId xmlns:a16="http://schemas.microsoft.com/office/drawing/2014/main" id="{8BE8F35F-550C-8C0A-5E3C-1BF7110D759C}"/>
              </a:ext>
            </a:extLst>
          </p:cNvPr>
          <p:cNvPicPr>
            <a:picLocks noChangeAspect="1"/>
          </p:cNvPicPr>
          <p:nvPr/>
        </p:nvPicPr>
        <p:blipFill>
          <a:blip r:embed="rId3"/>
          <a:stretch>
            <a:fillRect/>
          </a:stretch>
        </p:blipFill>
        <p:spPr>
          <a:xfrm>
            <a:off x="586855" y="311242"/>
            <a:ext cx="7970289" cy="4408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spTree>
    <p:extLst>
      <p:ext uri="{BB962C8B-B14F-4D97-AF65-F5344CB8AC3E}">
        <p14:creationId xmlns:p14="http://schemas.microsoft.com/office/powerpoint/2010/main" val="34520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spTree>
    <p:extLst>
      <p:ext uri="{BB962C8B-B14F-4D97-AF65-F5344CB8AC3E}">
        <p14:creationId xmlns:p14="http://schemas.microsoft.com/office/powerpoint/2010/main" val="178862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spTree>
    <p:extLst>
      <p:ext uri="{BB962C8B-B14F-4D97-AF65-F5344CB8AC3E}">
        <p14:creationId xmlns:p14="http://schemas.microsoft.com/office/powerpoint/2010/main" val="344101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19881"/>
            <a:ext cx="7970289" cy="4400084"/>
          </a:xfrm>
          <a:prstGeom prst="rect">
            <a:avLst/>
          </a:prstGeom>
        </p:spPr>
      </p:pic>
    </p:spTree>
    <p:extLst>
      <p:ext uri="{BB962C8B-B14F-4D97-AF65-F5344CB8AC3E}">
        <p14:creationId xmlns:p14="http://schemas.microsoft.com/office/powerpoint/2010/main" val="2635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spTree>
    <p:extLst>
      <p:ext uri="{BB962C8B-B14F-4D97-AF65-F5344CB8AC3E}">
        <p14:creationId xmlns:p14="http://schemas.microsoft.com/office/powerpoint/2010/main" val="277194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spTree>
    <p:extLst>
      <p:ext uri="{BB962C8B-B14F-4D97-AF65-F5344CB8AC3E}">
        <p14:creationId xmlns:p14="http://schemas.microsoft.com/office/powerpoint/2010/main" val="425586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pic>
        <p:nvPicPr>
          <p:cNvPr id="10" name="Picture 9">
            <a:extLst>
              <a:ext uri="{FF2B5EF4-FFF2-40B4-BE49-F238E27FC236}">
                <a16:creationId xmlns:a16="http://schemas.microsoft.com/office/drawing/2014/main" id="{76214C2F-510F-A71D-FD70-58EE49127759}"/>
              </a:ext>
            </a:extLst>
          </p:cNvPr>
          <p:cNvPicPr>
            <a:picLocks noChangeAspect="1"/>
          </p:cNvPicPr>
          <p:nvPr/>
        </p:nvPicPr>
        <p:blipFill>
          <a:blip r:embed="rId10"/>
          <a:stretch>
            <a:fillRect/>
          </a:stretch>
        </p:blipFill>
        <p:spPr>
          <a:xfrm>
            <a:off x="586854" y="311240"/>
            <a:ext cx="7970289" cy="4414954"/>
          </a:xfrm>
          <a:prstGeom prst="rect">
            <a:avLst/>
          </a:prstGeom>
        </p:spPr>
      </p:pic>
    </p:spTree>
    <p:extLst>
      <p:ext uri="{BB962C8B-B14F-4D97-AF65-F5344CB8AC3E}">
        <p14:creationId xmlns:p14="http://schemas.microsoft.com/office/powerpoint/2010/main" val="279241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4050" y="181325"/>
            <a:ext cx="3174600" cy="696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IN" sz="2900" b="1"/>
              <a:t>INTRODUCTION</a:t>
            </a:r>
          </a:p>
        </p:txBody>
      </p:sp>
      <p:sp>
        <p:nvSpPr>
          <p:cNvPr id="142" name="Google Shape;142;p14"/>
          <p:cNvSpPr txBox="1"/>
          <p:nvPr/>
        </p:nvSpPr>
        <p:spPr>
          <a:xfrm>
            <a:off x="420750" y="877925"/>
            <a:ext cx="83025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This C Phonebook small project enables you to do basic Phonebook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operations much as you would on your phone. Phonebook-related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records may be added, listed, modified, searched, and deleted. Almost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every function in this little project makes substantial use of file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management and data structure ideas.</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Phonebook is a simple C mini project that will teach you the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fundamentals of functions, file handling, and data structure. This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program will show you how to add, list, change, edit, search, and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remove data from and into a file.</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This mini project in C Phonebook allows you to perform simple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Phonebook operations like in your mobile. You can add, list, modify,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search and delete Phonebook-related records. File handling and data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structure concepts has been extensively used for almost all functions in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this mini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pic>
        <p:nvPicPr>
          <p:cNvPr id="10" name="Picture 9">
            <a:extLst>
              <a:ext uri="{FF2B5EF4-FFF2-40B4-BE49-F238E27FC236}">
                <a16:creationId xmlns:a16="http://schemas.microsoft.com/office/drawing/2014/main" id="{76214C2F-510F-A71D-FD70-58EE49127759}"/>
              </a:ext>
            </a:extLst>
          </p:cNvPr>
          <p:cNvPicPr>
            <a:picLocks noChangeAspect="1"/>
          </p:cNvPicPr>
          <p:nvPr/>
        </p:nvPicPr>
        <p:blipFill>
          <a:blip r:embed="rId10"/>
          <a:stretch>
            <a:fillRect/>
          </a:stretch>
        </p:blipFill>
        <p:spPr>
          <a:xfrm>
            <a:off x="586854" y="311240"/>
            <a:ext cx="7970289" cy="4414954"/>
          </a:xfrm>
          <a:prstGeom prst="rect">
            <a:avLst/>
          </a:prstGeom>
        </p:spPr>
      </p:pic>
      <p:pic>
        <p:nvPicPr>
          <p:cNvPr id="11" name="Picture 10">
            <a:extLst>
              <a:ext uri="{FF2B5EF4-FFF2-40B4-BE49-F238E27FC236}">
                <a16:creationId xmlns:a16="http://schemas.microsoft.com/office/drawing/2014/main" id="{3637C1CB-78C4-D7AE-2C02-9BE54C12ECC4}"/>
              </a:ext>
            </a:extLst>
          </p:cNvPr>
          <p:cNvPicPr>
            <a:picLocks noChangeAspect="1"/>
          </p:cNvPicPr>
          <p:nvPr/>
        </p:nvPicPr>
        <p:blipFill>
          <a:blip r:embed="rId11"/>
          <a:stretch>
            <a:fillRect/>
          </a:stretch>
        </p:blipFill>
        <p:spPr>
          <a:xfrm>
            <a:off x="586854" y="293959"/>
            <a:ext cx="7970289" cy="4434648"/>
          </a:xfrm>
          <a:prstGeom prst="rect">
            <a:avLst/>
          </a:prstGeom>
        </p:spPr>
      </p:pic>
    </p:spTree>
    <p:extLst>
      <p:ext uri="{BB962C8B-B14F-4D97-AF65-F5344CB8AC3E}">
        <p14:creationId xmlns:p14="http://schemas.microsoft.com/office/powerpoint/2010/main" val="97612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pic>
        <p:nvPicPr>
          <p:cNvPr id="10" name="Picture 9">
            <a:extLst>
              <a:ext uri="{FF2B5EF4-FFF2-40B4-BE49-F238E27FC236}">
                <a16:creationId xmlns:a16="http://schemas.microsoft.com/office/drawing/2014/main" id="{76214C2F-510F-A71D-FD70-58EE49127759}"/>
              </a:ext>
            </a:extLst>
          </p:cNvPr>
          <p:cNvPicPr>
            <a:picLocks noChangeAspect="1"/>
          </p:cNvPicPr>
          <p:nvPr/>
        </p:nvPicPr>
        <p:blipFill>
          <a:blip r:embed="rId10"/>
          <a:stretch>
            <a:fillRect/>
          </a:stretch>
        </p:blipFill>
        <p:spPr>
          <a:xfrm>
            <a:off x="586854" y="311240"/>
            <a:ext cx="7970289" cy="4414954"/>
          </a:xfrm>
          <a:prstGeom prst="rect">
            <a:avLst/>
          </a:prstGeom>
        </p:spPr>
      </p:pic>
      <p:pic>
        <p:nvPicPr>
          <p:cNvPr id="11" name="Picture 10">
            <a:extLst>
              <a:ext uri="{FF2B5EF4-FFF2-40B4-BE49-F238E27FC236}">
                <a16:creationId xmlns:a16="http://schemas.microsoft.com/office/drawing/2014/main" id="{3637C1CB-78C4-D7AE-2C02-9BE54C12ECC4}"/>
              </a:ext>
            </a:extLst>
          </p:cNvPr>
          <p:cNvPicPr>
            <a:picLocks noChangeAspect="1"/>
          </p:cNvPicPr>
          <p:nvPr/>
        </p:nvPicPr>
        <p:blipFill>
          <a:blip r:embed="rId11"/>
          <a:stretch>
            <a:fillRect/>
          </a:stretch>
        </p:blipFill>
        <p:spPr>
          <a:xfrm>
            <a:off x="586854" y="264223"/>
            <a:ext cx="7970289" cy="4434648"/>
          </a:xfrm>
          <a:prstGeom prst="rect">
            <a:avLst/>
          </a:prstGeom>
        </p:spPr>
      </p:pic>
      <p:pic>
        <p:nvPicPr>
          <p:cNvPr id="12" name="Picture 11">
            <a:extLst>
              <a:ext uri="{FF2B5EF4-FFF2-40B4-BE49-F238E27FC236}">
                <a16:creationId xmlns:a16="http://schemas.microsoft.com/office/drawing/2014/main" id="{761BE2AC-F573-B628-53A3-25FF14AFD349}"/>
              </a:ext>
            </a:extLst>
          </p:cNvPr>
          <p:cNvPicPr>
            <a:picLocks noChangeAspect="1"/>
          </p:cNvPicPr>
          <p:nvPr/>
        </p:nvPicPr>
        <p:blipFill>
          <a:blip r:embed="rId12"/>
          <a:stretch>
            <a:fillRect/>
          </a:stretch>
        </p:blipFill>
        <p:spPr>
          <a:xfrm>
            <a:off x="586854" y="264223"/>
            <a:ext cx="7970289" cy="4453330"/>
          </a:xfrm>
          <a:prstGeom prst="rect">
            <a:avLst/>
          </a:prstGeom>
        </p:spPr>
      </p:pic>
    </p:spTree>
    <p:extLst>
      <p:ext uri="{BB962C8B-B14F-4D97-AF65-F5344CB8AC3E}">
        <p14:creationId xmlns:p14="http://schemas.microsoft.com/office/powerpoint/2010/main" val="236724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68"/>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413276"/>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69" name="Google Shape;169;p18"/>
          <p:cNvSpPr txBox="1">
            <a:spLocks noGrp="1"/>
          </p:cNvSpPr>
          <p:nvPr>
            <p:ph type="title"/>
          </p:nvPr>
        </p:nvSpPr>
        <p:spPr>
          <a:xfrm>
            <a:off x="685345" y="482600"/>
            <a:ext cx="7200163" cy="2689375"/>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5400"/>
              <a:t>DEMO OF PROJECT</a:t>
            </a:r>
          </a:p>
        </p:txBody>
      </p:sp>
    </p:spTree>
    <p:extLst>
      <p:ext uri="{BB962C8B-B14F-4D97-AF65-F5344CB8AC3E}">
        <p14:creationId xmlns:p14="http://schemas.microsoft.com/office/powerpoint/2010/main" val="73133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pic>
        <p:nvPicPr>
          <p:cNvPr id="10" name="Picture 9">
            <a:extLst>
              <a:ext uri="{FF2B5EF4-FFF2-40B4-BE49-F238E27FC236}">
                <a16:creationId xmlns:a16="http://schemas.microsoft.com/office/drawing/2014/main" id="{76214C2F-510F-A71D-FD70-58EE49127759}"/>
              </a:ext>
            </a:extLst>
          </p:cNvPr>
          <p:cNvPicPr>
            <a:picLocks noChangeAspect="1"/>
          </p:cNvPicPr>
          <p:nvPr/>
        </p:nvPicPr>
        <p:blipFill>
          <a:blip r:embed="rId10"/>
          <a:stretch>
            <a:fillRect/>
          </a:stretch>
        </p:blipFill>
        <p:spPr>
          <a:xfrm>
            <a:off x="586854" y="311240"/>
            <a:ext cx="7970289" cy="4414954"/>
          </a:xfrm>
          <a:prstGeom prst="rect">
            <a:avLst/>
          </a:prstGeom>
        </p:spPr>
      </p:pic>
      <p:pic>
        <p:nvPicPr>
          <p:cNvPr id="11" name="Picture 10">
            <a:extLst>
              <a:ext uri="{FF2B5EF4-FFF2-40B4-BE49-F238E27FC236}">
                <a16:creationId xmlns:a16="http://schemas.microsoft.com/office/drawing/2014/main" id="{3637C1CB-78C4-D7AE-2C02-9BE54C12ECC4}"/>
              </a:ext>
            </a:extLst>
          </p:cNvPr>
          <p:cNvPicPr>
            <a:picLocks noChangeAspect="1"/>
          </p:cNvPicPr>
          <p:nvPr/>
        </p:nvPicPr>
        <p:blipFill>
          <a:blip r:embed="rId11"/>
          <a:stretch>
            <a:fillRect/>
          </a:stretch>
        </p:blipFill>
        <p:spPr>
          <a:xfrm>
            <a:off x="586854" y="264223"/>
            <a:ext cx="7970289" cy="4434648"/>
          </a:xfrm>
          <a:prstGeom prst="rect">
            <a:avLst/>
          </a:prstGeom>
        </p:spPr>
      </p:pic>
      <p:pic>
        <p:nvPicPr>
          <p:cNvPr id="12" name="Picture 11">
            <a:extLst>
              <a:ext uri="{FF2B5EF4-FFF2-40B4-BE49-F238E27FC236}">
                <a16:creationId xmlns:a16="http://schemas.microsoft.com/office/drawing/2014/main" id="{761BE2AC-F573-B628-53A3-25FF14AFD349}"/>
              </a:ext>
            </a:extLst>
          </p:cNvPr>
          <p:cNvPicPr>
            <a:picLocks noChangeAspect="1"/>
          </p:cNvPicPr>
          <p:nvPr/>
        </p:nvPicPr>
        <p:blipFill>
          <a:blip r:embed="rId12"/>
          <a:stretch>
            <a:fillRect/>
          </a:stretch>
        </p:blipFill>
        <p:spPr>
          <a:xfrm>
            <a:off x="586854" y="264223"/>
            <a:ext cx="7970289" cy="4453330"/>
          </a:xfrm>
          <a:prstGeom prst="rect">
            <a:avLst/>
          </a:prstGeom>
        </p:spPr>
      </p:pic>
      <p:pic>
        <p:nvPicPr>
          <p:cNvPr id="13" name="Picture 12">
            <a:extLst>
              <a:ext uri="{FF2B5EF4-FFF2-40B4-BE49-F238E27FC236}">
                <a16:creationId xmlns:a16="http://schemas.microsoft.com/office/drawing/2014/main" id="{328C512C-C250-CC6E-8A59-E00CD1A5E245}"/>
              </a:ext>
            </a:extLst>
          </p:cNvPr>
          <p:cNvPicPr>
            <a:picLocks noChangeAspect="1"/>
          </p:cNvPicPr>
          <p:nvPr/>
        </p:nvPicPr>
        <p:blipFill>
          <a:blip r:embed="rId13"/>
          <a:stretch>
            <a:fillRect/>
          </a:stretch>
        </p:blipFill>
        <p:spPr>
          <a:xfrm>
            <a:off x="422548" y="176297"/>
            <a:ext cx="8298899" cy="4610500"/>
          </a:xfrm>
          <a:prstGeom prst="rect">
            <a:avLst/>
          </a:prstGeom>
        </p:spPr>
      </p:pic>
    </p:spTree>
    <p:extLst>
      <p:ext uri="{BB962C8B-B14F-4D97-AF65-F5344CB8AC3E}">
        <p14:creationId xmlns:p14="http://schemas.microsoft.com/office/powerpoint/2010/main" val="5813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pic>
        <p:nvPicPr>
          <p:cNvPr id="10" name="Picture 9">
            <a:extLst>
              <a:ext uri="{FF2B5EF4-FFF2-40B4-BE49-F238E27FC236}">
                <a16:creationId xmlns:a16="http://schemas.microsoft.com/office/drawing/2014/main" id="{76214C2F-510F-A71D-FD70-58EE49127759}"/>
              </a:ext>
            </a:extLst>
          </p:cNvPr>
          <p:cNvPicPr>
            <a:picLocks noChangeAspect="1"/>
          </p:cNvPicPr>
          <p:nvPr/>
        </p:nvPicPr>
        <p:blipFill>
          <a:blip r:embed="rId10"/>
          <a:stretch>
            <a:fillRect/>
          </a:stretch>
        </p:blipFill>
        <p:spPr>
          <a:xfrm>
            <a:off x="586854" y="311240"/>
            <a:ext cx="7970289" cy="4414954"/>
          </a:xfrm>
          <a:prstGeom prst="rect">
            <a:avLst/>
          </a:prstGeom>
        </p:spPr>
      </p:pic>
      <p:pic>
        <p:nvPicPr>
          <p:cNvPr id="11" name="Picture 10">
            <a:extLst>
              <a:ext uri="{FF2B5EF4-FFF2-40B4-BE49-F238E27FC236}">
                <a16:creationId xmlns:a16="http://schemas.microsoft.com/office/drawing/2014/main" id="{3637C1CB-78C4-D7AE-2C02-9BE54C12ECC4}"/>
              </a:ext>
            </a:extLst>
          </p:cNvPr>
          <p:cNvPicPr>
            <a:picLocks noChangeAspect="1"/>
          </p:cNvPicPr>
          <p:nvPr/>
        </p:nvPicPr>
        <p:blipFill>
          <a:blip r:embed="rId11"/>
          <a:stretch>
            <a:fillRect/>
          </a:stretch>
        </p:blipFill>
        <p:spPr>
          <a:xfrm>
            <a:off x="586854" y="264223"/>
            <a:ext cx="7970289" cy="4434648"/>
          </a:xfrm>
          <a:prstGeom prst="rect">
            <a:avLst/>
          </a:prstGeom>
        </p:spPr>
      </p:pic>
      <p:pic>
        <p:nvPicPr>
          <p:cNvPr id="12" name="Picture 11">
            <a:extLst>
              <a:ext uri="{FF2B5EF4-FFF2-40B4-BE49-F238E27FC236}">
                <a16:creationId xmlns:a16="http://schemas.microsoft.com/office/drawing/2014/main" id="{761BE2AC-F573-B628-53A3-25FF14AFD349}"/>
              </a:ext>
            </a:extLst>
          </p:cNvPr>
          <p:cNvPicPr>
            <a:picLocks noChangeAspect="1"/>
          </p:cNvPicPr>
          <p:nvPr/>
        </p:nvPicPr>
        <p:blipFill>
          <a:blip r:embed="rId12"/>
          <a:stretch>
            <a:fillRect/>
          </a:stretch>
        </p:blipFill>
        <p:spPr>
          <a:xfrm>
            <a:off x="586854" y="264223"/>
            <a:ext cx="7970289" cy="4453330"/>
          </a:xfrm>
          <a:prstGeom prst="rect">
            <a:avLst/>
          </a:prstGeom>
        </p:spPr>
      </p:pic>
      <p:pic>
        <p:nvPicPr>
          <p:cNvPr id="13" name="Picture 12">
            <a:extLst>
              <a:ext uri="{FF2B5EF4-FFF2-40B4-BE49-F238E27FC236}">
                <a16:creationId xmlns:a16="http://schemas.microsoft.com/office/drawing/2014/main" id="{328C512C-C250-CC6E-8A59-E00CD1A5E245}"/>
              </a:ext>
            </a:extLst>
          </p:cNvPr>
          <p:cNvPicPr>
            <a:picLocks noChangeAspect="1"/>
          </p:cNvPicPr>
          <p:nvPr/>
        </p:nvPicPr>
        <p:blipFill>
          <a:blip r:embed="rId13"/>
          <a:stretch>
            <a:fillRect/>
          </a:stretch>
        </p:blipFill>
        <p:spPr>
          <a:xfrm>
            <a:off x="422548" y="176297"/>
            <a:ext cx="8298899" cy="4610500"/>
          </a:xfrm>
          <a:prstGeom prst="rect">
            <a:avLst/>
          </a:prstGeom>
        </p:spPr>
      </p:pic>
      <p:pic>
        <p:nvPicPr>
          <p:cNvPr id="14" name="Picture 13">
            <a:extLst>
              <a:ext uri="{FF2B5EF4-FFF2-40B4-BE49-F238E27FC236}">
                <a16:creationId xmlns:a16="http://schemas.microsoft.com/office/drawing/2014/main" id="{47722A62-36E1-DBE7-FAB4-E1B157F0356D}"/>
              </a:ext>
            </a:extLst>
          </p:cNvPr>
          <p:cNvPicPr>
            <a:picLocks noChangeAspect="1"/>
          </p:cNvPicPr>
          <p:nvPr/>
        </p:nvPicPr>
        <p:blipFill>
          <a:blip r:embed="rId14"/>
          <a:stretch>
            <a:fillRect/>
          </a:stretch>
        </p:blipFill>
        <p:spPr>
          <a:xfrm>
            <a:off x="411119" y="264223"/>
            <a:ext cx="8321761" cy="4612777"/>
          </a:xfrm>
          <a:prstGeom prst="rect">
            <a:avLst/>
          </a:prstGeom>
        </p:spPr>
      </p:pic>
    </p:spTree>
    <p:extLst>
      <p:ext uri="{BB962C8B-B14F-4D97-AF65-F5344CB8AC3E}">
        <p14:creationId xmlns:p14="http://schemas.microsoft.com/office/powerpoint/2010/main" val="1156443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pic>
        <p:nvPicPr>
          <p:cNvPr id="10" name="Picture 9">
            <a:extLst>
              <a:ext uri="{FF2B5EF4-FFF2-40B4-BE49-F238E27FC236}">
                <a16:creationId xmlns:a16="http://schemas.microsoft.com/office/drawing/2014/main" id="{76214C2F-510F-A71D-FD70-58EE49127759}"/>
              </a:ext>
            </a:extLst>
          </p:cNvPr>
          <p:cNvPicPr>
            <a:picLocks noChangeAspect="1"/>
          </p:cNvPicPr>
          <p:nvPr/>
        </p:nvPicPr>
        <p:blipFill>
          <a:blip r:embed="rId10"/>
          <a:stretch>
            <a:fillRect/>
          </a:stretch>
        </p:blipFill>
        <p:spPr>
          <a:xfrm>
            <a:off x="586854" y="311240"/>
            <a:ext cx="7970289" cy="4414954"/>
          </a:xfrm>
          <a:prstGeom prst="rect">
            <a:avLst/>
          </a:prstGeom>
        </p:spPr>
      </p:pic>
      <p:pic>
        <p:nvPicPr>
          <p:cNvPr id="11" name="Picture 10">
            <a:extLst>
              <a:ext uri="{FF2B5EF4-FFF2-40B4-BE49-F238E27FC236}">
                <a16:creationId xmlns:a16="http://schemas.microsoft.com/office/drawing/2014/main" id="{3637C1CB-78C4-D7AE-2C02-9BE54C12ECC4}"/>
              </a:ext>
            </a:extLst>
          </p:cNvPr>
          <p:cNvPicPr>
            <a:picLocks noChangeAspect="1"/>
          </p:cNvPicPr>
          <p:nvPr/>
        </p:nvPicPr>
        <p:blipFill>
          <a:blip r:embed="rId11"/>
          <a:stretch>
            <a:fillRect/>
          </a:stretch>
        </p:blipFill>
        <p:spPr>
          <a:xfrm>
            <a:off x="586854" y="264223"/>
            <a:ext cx="7970289" cy="4434648"/>
          </a:xfrm>
          <a:prstGeom prst="rect">
            <a:avLst/>
          </a:prstGeom>
        </p:spPr>
      </p:pic>
      <p:pic>
        <p:nvPicPr>
          <p:cNvPr id="12" name="Picture 11">
            <a:extLst>
              <a:ext uri="{FF2B5EF4-FFF2-40B4-BE49-F238E27FC236}">
                <a16:creationId xmlns:a16="http://schemas.microsoft.com/office/drawing/2014/main" id="{761BE2AC-F573-B628-53A3-25FF14AFD349}"/>
              </a:ext>
            </a:extLst>
          </p:cNvPr>
          <p:cNvPicPr>
            <a:picLocks noChangeAspect="1"/>
          </p:cNvPicPr>
          <p:nvPr/>
        </p:nvPicPr>
        <p:blipFill>
          <a:blip r:embed="rId12"/>
          <a:stretch>
            <a:fillRect/>
          </a:stretch>
        </p:blipFill>
        <p:spPr>
          <a:xfrm>
            <a:off x="586854" y="264223"/>
            <a:ext cx="7970289" cy="4453330"/>
          </a:xfrm>
          <a:prstGeom prst="rect">
            <a:avLst/>
          </a:prstGeom>
        </p:spPr>
      </p:pic>
      <p:pic>
        <p:nvPicPr>
          <p:cNvPr id="13" name="Picture 12">
            <a:extLst>
              <a:ext uri="{FF2B5EF4-FFF2-40B4-BE49-F238E27FC236}">
                <a16:creationId xmlns:a16="http://schemas.microsoft.com/office/drawing/2014/main" id="{328C512C-C250-CC6E-8A59-E00CD1A5E245}"/>
              </a:ext>
            </a:extLst>
          </p:cNvPr>
          <p:cNvPicPr>
            <a:picLocks noChangeAspect="1"/>
          </p:cNvPicPr>
          <p:nvPr/>
        </p:nvPicPr>
        <p:blipFill>
          <a:blip r:embed="rId13"/>
          <a:stretch>
            <a:fillRect/>
          </a:stretch>
        </p:blipFill>
        <p:spPr>
          <a:xfrm>
            <a:off x="422548" y="176297"/>
            <a:ext cx="8298899" cy="4610500"/>
          </a:xfrm>
          <a:prstGeom prst="rect">
            <a:avLst/>
          </a:prstGeom>
        </p:spPr>
      </p:pic>
      <p:pic>
        <p:nvPicPr>
          <p:cNvPr id="14" name="Picture 13">
            <a:extLst>
              <a:ext uri="{FF2B5EF4-FFF2-40B4-BE49-F238E27FC236}">
                <a16:creationId xmlns:a16="http://schemas.microsoft.com/office/drawing/2014/main" id="{47722A62-36E1-DBE7-FAB4-E1B157F0356D}"/>
              </a:ext>
            </a:extLst>
          </p:cNvPr>
          <p:cNvPicPr>
            <a:picLocks noChangeAspect="1"/>
          </p:cNvPicPr>
          <p:nvPr/>
        </p:nvPicPr>
        <p:blipFill>
          <a:blip r:embed="rId14"/>
          <a:stretch>
            <a:fillRect/>
          </a:stretch>
        </p:blipFill>
        <p:spPr>
          <a:xfrm>
            <a:off x="411119" y="264223"/>
            <a:ext cx="8321761" cy="4612777"/>
          </a:xfrm>
          <a:prstGeom prst="rect">
            <a:avLst/>
          </a:prstGeom>
        </p:spPr>
      </p:pic>
      <p:pic>
        <p:nvPicPr>
          <p:cNvPr id="15" name="Picture 14">
            <a:extLst>
              <a:ext uri="{FF2B5EF4-FFF2-40B4-BE49-F238E27FC236}">
                <a16:creationId xmlns:a16="http://schemas.microsoft.com/office/drawing/2014/main" id="{A4959740-D539-76BC-E108-3CA0CE536CB1}"/>
              </a:ext>
            </a:extLst>
          </p:cNvPr>
          <p:cNvPicPr>
            <a:picLocks noChangeAspect="1"/>
          </p:cNvPicPr>
          <p:nvPr/>
        </p:nvPicPr>
        <p:blipFill>
          <a:blip r:embed="rId15"/>
          <a:stretch>
            <a:fillRect/>
          </a:stretch>
        </p:blipFill>
        <p:spPr>
          <a:xfrm>
            <a:off x="422548" y="264223"/>
            <a:ext cx="8256988" cy="4532760"/>
          </a:xfrm>
          <a:prstGeom prst="rect">
            <a:avLst/>
          </a:prstGeom>
        </p:spPr>
      </p:pic>
      <p:pic>
        <p:nvPicPr>
          <p:cNvPr id="17" name="Picture 16">
            <a:extLst>
              <a:ext uri="{FF2B5EF4-FFF2-40B4-BE49-F238E27FC236}">
                <a16:creationId xmlns:a16="http://schemas.microsoft.com/office/drawing/2014/main" id="{8F6FB601-CEF9-8907-9CF3-2AE7034BEF99}"/>
              </a:ext>
            </a:extLst>
          </p:cNvPr>
          <p:cNvPicPr>
            <a:picLocks noChangeAspect="1"/>
          </p:cNvPicPr>
          <p:nvPr/>
        </p:nvPicPr>
        <p:blipFill>
          <a:blip r:embed="rId16"/>
          <a:stretch>
            <a:fillRect/>
          </a:stretch>
        </p:blipFill>
        <p:spPr>
          <a:xfrm>
            <a:off x="407309" y="266500"/>
            <a:ext cx="8329382" cy="4587638"/>
          </a:xfrm>
          <a:prstGeom prst="rect">
            <a:avLst/>
          </a:prstGeom>
        </p:spPr>
      </p:pic>
    </p:spTree>
    <p:extLst>
      <p:ext uri="{BB962C8B-B14F-4D97-AF65-F5344CB8AC3E}">
        <p14:creationId xmlns:p14="http://schemas.microsoft.com/office/powerpoint/2010/main" val="211636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 name="Picture 1">
            <a:extLst>
              <a:ext uri="{FF2B5EF4-FFF2-40B4-BE49-F238E27FC236}">
                <a16:creationId xmlns:a16="http://schemas.microsoft.com/office/drawing/2014/main" id="{B12FC626-A75A-FB29-A9AB-75290C6CA225}"/>
              </a:ext>
            </a:extLst>
          </p:cNvPr>
          <p:cNvPicPr>
            <a:picLocks noChangeAspect="1"/>
          </p:cNvPicPr>
          <p:nvPr/>
        </p:nvPicPr>
        <p:blipFill>
          <a:blip r:embed="rId3"/>
          <a:stretch>
            <a:fillRect/>
          </a:stretch>
        </p:blipFill>
        <p:spPr>
          <a:xfrm>
            <a:off x="586855" y="311242"/>
            <a:ext cx="7970289" cy="4408725"/>
          </a:xfrm>
          <a:prstGeom prst="rect">
            <a:avLst/>
          </a:prstGeom>
        </p:spPr>
      </p:pic>
      <p:pic>
        <p:nvPicPr>
          <p:cNvPr id="5" name="Picture 4">
            <a:extLst>
              <a:ext uri="{FF2B5EF4-FFF2-40B4-BE49-F238E27FC236}">
                <a16:creationId xmlns:a16="http://schemas.microsoft.com/office/drawing/2014/main" id="{73068094-917C-F764-29E5-F4F486B8970D}"/>
              </a:ext>
            </a:extLst>
          </p:cNvPr>
          <p:cNvPicPr>
            <a:picLocks noChangeAspect="1"/>
          </p:cNvPicPr>
          <p:nvPr/>
        </p:nvPicPr>
        <p:blipFill>
          <a:blip r:embed="rId4"/>
          <a:stretch>
            <a:fillRect/>
          </a:stretch>
        </p:blipFill>
        <p:spPr>
          <a:xfrm>
            <a:off x="586854" y="319882"/>
            <a:ext cx="7970289" cy="4408725"/>
          </a:xfrm>
          <a:prstGeom prst="rect">
            <a:avLst/>
          </a:prstGeom>
        </p:spPr>
      </p:pic>
      <p:pic>
        <p:nvPicPr>
          <p:cNvPr id="4" name="Picture 3">
            <a:extLst>
              <a:ext uri="{FF2B5EF4-FFF2-40B4-BE49-F238E27FC236}">
                <a16:creationId xmlns:a16="http://schemas.microsoft.com/office/drawing/2014/main" id="{80D9F74D-B4D1-821E-089B-7C215607D59D}"/>
              </a:ext>
            </a:extLst>
          </p:cNvPr>
          <p:cNvPicPr>
            <a:picLocks noChangeAspect="1"/>
          </p:cNvPicPr>
          <p:nvPr/>
        </p:nvPicPr>
        <p:blipFill>
          <a:blip r:embed="rId5"/>
          <a:stretch>
            <a:fillRect/>
          </a:stretch>
        </p:blipFill>
        <p:spPr>
          <a:xfrm>
            <a:off x="586854" y="319883"/>
            <a:ext cx="7970289" cy="4400084"/>
          </a:xfrm>
          <a:prstGeom prst="rect">
            <a:avLst/>
          </a:prstGeom>
        </p:spPr>
      </p:pic>
      <p:pic>
        <p:nvPicPr>
          <p:cNvPr id="6" name="Picture 5">
            <a:extLst>
              <a:ext uri="{FF2B5EF4-FFF2-40B4-BE49-F238E27FC236}">
                <a16:creationId xmlns:a16="http://schemas.microsoft.com/office/drawing/2014/main" id="{9E8CD98E-6C93-0925-0E3E-58D800380E38}"/>
              </a:ext>
            </a:extLst>
          </p:cNvPr>
          <p:cNvPicPr>
            <a:picLocks noChangeAspect="1"/>
          </p:cNvPicPr>
          <p:nvPr/>
        </p:nvPicPr>
        <p:blipFill>
          <a:blip r:embed="rId6"/>
          <a:stretch>
            <a:fillRect/>
          </a:stretch>
        </p:blipFill>
        <p:spPr>
          <a:xfrm>
            <a:off x="586854" y="319882"/>
            <a:ext cx="7970289" cy="4400084"/>
          </a:xfrm>
          <a:prstGeom prst="rect">
            <a:avLst/>
          </a:prstGeom>
        </p:spPr>
      </p:pic>
      <p:pic>
        <p:nvPicPr>
          <p:cNvPr id="7" name="Picture 6">
            <a:extLst>
              <a:ext uri="{FF2B5EF4-FFF2-40B4-BE49-F238E27FC236}">
                <a16:creationId xmlns:a16="http://schemas.microsoft.com/office/drawing/2014/main" id="{8AADBD5E-7950-A397-3BBD-95BC9A58BFDE}"/>
              </a:ext>
            </a:extLst>
          </p:cNvPr>
          <p:cNvPicPr>
            <a:picLocks noChangeAspect="1"/>
          </p:cNvPicPr>
          <p:nvPr/>
        </p:nvPicPr>
        <p:blipFill>
          <a:blip r:embed="rId7"/>
          <a:stretch>
            <a:fillRect/>
          </a:stretch>
        </p:blipFill>
        <p:spPr>
          <a:xfrm>
            <a:off x="586854" y="305013"/>
            <a:ext cx="7970289" cy="4400084"/>
          </a:xfrm>
          <a:prstGeom prst="rect">
            <a:avLst/>
          </a:prstGeom>
        </p:spPr>
      </p:pic>
      <p:pic>
        <p:nvPicPr>
          <p:cNvPr id="8" name="Picture 7">
            <a:extLst>
              <a:ext uri="{FF2B5EF4-FFF2-40B4-BE49-F238E27FC236}">
                <a16:creationId xmlns:a16="http://schemas.microsoft.com/office/drawing/2014/main" id="{FC000EA8-5844-0FAB-622D-E0AA836272AA}"/>
              </a:ext>
            </a:extLst>
          </p:cNvPr>
          <p:cNvPicPr>
            <a:picLocks noChangeAspect="1"/>
          </p:cNvPicPr>
          <p:nvPr/>
        </p:nvPicPr>
        <p:blipFill>
          <a:blip r:embed="rId8"/>
          <a:stretch>
            <a:fillRect/>
          </a:stretch>
        </p:blipFill>
        <p:spPr>
          <a:xfrm>
            <a:off x="586854" y="311241"/>
            <a:ext cx="7970289" cy="4417366"/>
          </a:xfrm>
          <a:prstGeom prst="rect">
            <a:avLst/>
          </a:prstGeom>
        </p:spPr>
      </p:pic>
      <p:pic>
        <p:nvPicPr>
          <p:cNvPr id="9" name="Picture 8">
            <a:extLst>
              <a:ext uri="{FF2B5EF4-FFF2-40B4-BE49-F238E27FC236}">
                <a16:creationId xmlns:a16="http://schemas.microsoft.com/office/drawing/2014/main" id="{39825C2E-3952-8A38-EC96-DA707B95F190}"/>
              </a:ext>
            </a:extLst>
          </p:cNvPr>
          <p:cNvPicPr>
            <a:picLocks noChangeAspect="1"/>
          </p:cNvPicPr>
          <p:nvPr/>
        </p:nvPicPr>
        <p:blipFill>
          <a:blip r:embed="rId9"/>
          <a:stretch>
            <a:fillRect/>
          </a:stretch>
        </p:blipFill>
        <p:spPr>
          <a:xfrm>
            <a:off x="586854" y="302601"/>
            <a:ext cx="7970289" cy="4408723"/>
          </a:xfrm>
          <a:prstGeom prst="rect">
            <a:avLst/>
          </a:prstGeom>
        </p:spPr>
      </p:pic>
      <p:pic>
        <p:nvPicPr>
          <p:cNvPr id="10" name="Picture 9">
            <a:extLst>
              <a:ext uri="{FF2B5EF4-FFF2-40B4-BE49-F238E27FC236}">
                <a16:creationId xmlns:a16="http://schemas.microsoft.com/office/drawing/2014/main" id="{76214C2F-510F-A71D-FD70-58EE49127759}"/>
              </a:ext>
            </a:extLst>
          </p:cNvPr>
          <p:cNvPicPr>
            <a:picLocks noChangeAspect="1"/>
          </p:cNvPicPr>
          <p:nvPr/>
        </p:nvPicPr>
        <p:blipFill>
          <a:blip r:embed="rId10"/>
          <a:stretch>
            <a:fillRect/>
          </a:stretch>
        </p:blipFill>
        <p:spPr>
          <a:xfrm>
            <a:off x="586854" y="311240"/>
            <a:ext cx="7970289" cy="4414954"/>
          </a:xfrm>
          <a:prstGeom prst="rect">
            <a:avLst/>
          </a:prstGeom>
        </p:spPr>
      </p:pic>
      <p:pic>
        <p:nvPicPr>
          <p:cNvPr id="11" name="Picture 10">
            <a:extLst>
              <a:ext uri="{FF2B5EF4-FFF2-40B4-BE49-F238E27FC236}">
                <a16:creationId xmlns:a16="http://schemas.microsoft.com/office/drawing/2014/main" id="{3637C1CB-78C4-D7AE-2C02-9BE54C12ECC4}"/>
              </a:ext>
            </a:extLst>
          </p:cNvPr>
          <p:cNvPicPr>
            <a:picLocks noChangeAspect="1"/>
          </p:cNvPicPr>
          <p:nvPr/>
        </p:nvPicPr>
        <p:blipFill>
          <a:blip r:embed="rId11"/>
          <a:stretch>
            <a:fillRect/>
          </a:stretch>
        </p:blipFill>
        <p:spPr>
          <a:xfrm>
            <a:off x="586854" y="264223"/>
            <a:ext cx="7970289" cy="4434648"/>
          </a:xfrm>
          <a:prstGeom prst="rect">
            <a:avLst/>
          </a:prstGeom>
        </p:spPr>
      </p:pic>
      <p:pic>
        <p:nvPicPr>
          <p:cNvPr id="12" name="Picture 11">
            <a:extLst>
              <a:ext uri="{FF2B5EF4-FFF2-40B4-BE49-F238E27FC236}">
                <a16:creationId xmlns:a16="http://schemas.microsoft.com/office/drawing/2014/main" id="{761BE2AC-F573-B628-53A3-25FF14AFD349}"/>
              </a:ext>
            </a:extLst>
          </p:cNvPr>
          <p:cNvPicPr>
            <a:picLocks noChangeAspect="1"/>
          </p:cNvPicPr>
          <p:nvPr/>
        </p:nvPicPr>
        <p:blipFill>
          <a:blip r:embed="rId12"/>
          <a:stretch>
            <a:fillRect/>
          </a:stretch>
        </p:blipFill>
        <p:spPr>
          <a:xfrm>
            <a:off x="586854" y="264223"/>
            <a:ext cx="7970289" cy="4453330"/>
          </a:xfrm>
          <a:prstGeom prst="rect">
            <a:avLst/>
          </a:prstGeom>
        </p:spPr>
      </p:pic>
      <p:pic>
        <p:nvPicPr>
          <p:cNvPr id="13" name="Picture 12">
            <a:extLst>
              <a:ext uri="{FF2B5EF4-FFF2-40B4-BE49-F238E27FC236}">
                <a16:creationId xmlns:a16="http://schemas.microsoft.com/office/drawing/2014/main" id="{328C512C-C250-CC6E-8A59-E00CD1A5E245}"/>
              </a:ext>
            </a:extLst>
          </p:cNvPr>
          <p:cNvPicPr>
            <a:picLocks noChangeAspect="1"/>
          </p:cNvPicPr>
          <p:nvPr/>
        </p:nvPicPr>
        <p:blipFill>
          <a:blip r:embed="rId13"/>
          <a:stretch>
            <a:fillRect/>
          </a:stretch>
        </p:blipFill>
        <p:spPr>
          <a:xfrm>
            <a:off x="422548" y="176297"/>
            <a:ext cx="8298899" cy="4610500"/>
          </a:xfrm>
          <a:prstGeom prst="rect">
            <a:avLst/>
          </a:prstGeom>
        </p:spPr>
      </p:pic>
      <p:pic>
        <p:nvPicPr>
          <p:cNvPr id="14" name="Picture 13">
            <a:extLst>
              <a:ext uri="{FF2B5EF4-FFF2-40B4-BE49-F238E27FC236}">
                <a16:creationId xmlns:a16="http://schemas.microsoft.com/office/drawing/2014/main" id="{47722A62-36E1-DBE7-FAB4-E1B157F0356D}"/>
              </a:ext>
            </a:extLst>
          </p:cNvPr>
          <p:cNvPicPr>
            <a:picLocks noChangeAspect="1"/>
          </p:cNvPicPr>
          <p:nvPr/>
        </p:nvPicPr>
        <p:blipFill>
          <a:blip r:embed="rId14"/>
          <a:stretch>
            <a:fillRect/>
          </a:stretch>
        </p:blipFill>
        <p:spPr>
          <a:xfrm>
            <a:off x="411119" y="264223"/>
            <a:ext cx="8321761" cy="4612777"/>
          </a:xfrm>
          <a:prstGeom prst="rect">
            <a:avLst/>
          </a:prstGeom>
        </p:spPr>
      </p:pic>
      <p:pic>
        <p:nvPicPr>
          <p:cNvPr id="15" name="Picture 14">
            <a:extLst>
              <a:ext uri="{FF2B5EF4-FFF2-40B4-BE49-F238E27FC236}">
                <a16:creationId xmlns:a16="http://schemas.microsoft.com/office/drawing/2014/main" id="{A4959740-D539-76BC-E108-3CA0CE536CB1}"/>
              </a:ext>
            </a:extLst>
          </p:cNvPr>
          <p:cNvPicPr>
            <a:picLocks noChangeAspect="1"/>
          </p:cNvPicPr>
          <p:nvPr/>
        </p:nvPicPr>
        <p:blipFill>
          <a:blip r:embed="rId15"/>
          <a:stretch>
            <a:fillRect/>
          </a:stretch>
        </p:blipFill>
        <p:spPr>
          <a:xfrm>
            <a:off x="422548" y="264223"/>
            <a:ext cx="8256988" cy="4532760"/>
          </a:xfrm>
          <a:prstGeom prst="rect">
            <a:avLst/>
          </a:prstGeom>
        </p:spPr>
      </p:pic>
      <p:pic>
        <p:nvPicPr>
          <p:cNvPr id="17" name="Picture 16">
            <a:extLst>
              <a:ext uri="{FF2B5EF4-FFF2-40B4-BE49-F238E27FC236}">
                <a16:creationId xmlns:a16="http://schemas.microsoft.com/office/drawing/2014/main" id="{8F6FB601-CEF9-8907-9CF3-2AE7034BEF99}"/>
              </a:ext>
            </a:extLst>
          </p:cNvPr>
          <p:cNvPicPr>
            <a:picLocks noChangeAspect="1"/>
          </p:cNvPicPr>
          <p:nvPr/>
        </p:nvPicPr>
        <p:blipFill>
          <a:blip r:embed="rId16"/>
          <a:stretch>
            <a:fillRect/>
          </a:stretch>
        </p:blipFill>
        <p:spPr>
          <a:xfrm>
            <a:off x="407309" y="266500"/>
            <a:ext cx="8329382" cy="4587638"/>
          </a:xfrm>
          <a:prstGeom prst="rect">
            <a:avLst/>
          </a:prstGeom>
        </p:spPr>
      </p:pic>
      <p:pic>
        <p:nvPicPr>
          <p:cNvPr id="16" name="Picture 15">
            <a:extLst>
              <a:ext uri="{FF2B5EF4-FFF2-40B4-BE49-F238E27FC236}">
                <a16:creationId xmlns:a16="http://schemas.microsoft.com/office/drawing/2014/main" id="{56070782-72A9-BC92-F96C-9AE61EA77D59}"/>
              </a:ext>
            </a:extLst>
          </p:cNvPr>
          <p:cNvPicPr>
            <a:picLocks noChangeAspect="1"/>
          </p:cNvPicPr>
          <p:nvPr/>
        </p:nvPicPr>
        <p:blipFill>
          <a:blip r:embed="rId17"/>
          <a:stretch>
            <a:fillRect/>
          </a:stretch>
        </p:blipFill>
        <p:spPr>
          <a:xfrm>
            <a:off x="433981" y="264223"/>
            <a:ext cx="8276037" cy="4612777"/>
          </a:xfrm>
          <a:prstGeom prst="rect">
            <a:avLst/>
          </a:prstGeom>
        </p:spPr>
      </p:pic>
    </p:spTree>
    <p:extLst>
      <p:ext uri="{BB962C8B-B14F-4D97-AF65-F5344CB8AC3E}">
        <p14:creationId xmlns:p14="http://schemas.microsoft.com/office/powerpoint/2010/main" val="1385907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83700" y="133600"/>
            <a:ext cx="8848200" cy="72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b="1" dirty="0"/>
              <a:t>OUTCOME OF PROJECT</a:t>
            </a:r>
            <a:endParaRPr b="1" dirty="0"/>
          </a:p>
        </p:txBody>
      </p:sp>
      <p:sp>
        <p:nvSpPr>
          <p:cNvPr id="170" name="Google Shape;170;p18"/>
          <p:cNvSpPr txBox="1"/>
          <p:nvPr/>
        </p:nvSpPr>
        <p:spPr>
          <a:xfrm>
            <a:off x="811100" y="1052400"/>
            <a:ext cx="78906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The phonebook is a very simple C mini project that can help you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understand the basic concepts of functions, file handling, and data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structure. This program will teach you how to add, list, change or edit,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search and remove data from/to a file. Adding new records, listing them,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editing and updating them, looking for saved contacts, and removing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phonebook records are simple Functions that make up the main menu of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this Phonebook program.</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Personal information, such as name, gender, phone number, e-mail, and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address, is requested when you add a record to your phonebook. These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records can then be updated, entered, searched, and deleted. I’ve used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a lot of functions in this mini project. These functions are easy to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understand since their name means just their respective operations.</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83700" y="133600"/>
            <a:ext cx="8848200" cy="72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b="1" dirty="0"/>
              <a:t>Advantages of the Project</a:t>
            </a:r>
          </a:p>
        </p:txBody>
      </p:sp>
      <p:sp>
        <p:nvSpPr>
          <p:cNvPr id="170" name="Google Shape;170;p18"/>
          <p:cNvSpPr txBox="1"/>
          <p:nvPr/>
        </p:nvSpPr>
        <p:spPr>
          <a:xfrm>
            <a:off x="773929" y="643906"/>
            <a:ext cx="7890600" cy="41241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It becomes easy for the user to store complete information( </a:t>
            </a:r>
            <a:r>
              <a:rPr lang="en-US" sz="1600" b="1" dirty="0" err="1">
                <a:solidFill>
                  <a:schemeClr val="lt1"/>
                </a:solidFill>
                <a:latin typeface="Montserrat"/>
                <a:ea typeface="Montserrat"/>
                <a:cs typeface="Montserrat"/>
                <a:sym typeface="Montserrat"/>
              </a:rPr>
              <a:t>i.e</a:t>
            </a:r>
            <a:r>
              <a:rPr lang="en-US" sz="1600" b="1" dirty="0">
                <a:solidFill>
                  <a:schemeClr val="lt1"/>
                </a:solidFill>
                <a:latin typeface="Montserrat"/>
                <a:ea typeface="Montserrat"/>
                <a:cs typeface="Montserrat"/>
                <a:sym typeface="Montserrat"/>
              </a:rPr>
              <a:t> e-mail id, address) about his contact.</a:t>
            </a: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It is easy for the user to just search his required contact number by just typing name of the contact.</a:t>
            </a: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Some times it becomes difficult to store more contacts(</a:t>
            </a:r>
            <a:r>
              <a:rPr lang="en-US" sz="1600" b="1" dirty="0" err="1">
                <a:solidFill>
                  <a:schemeClr val="lt1"/>
                </a:solidFill>
                <a:latin typeface="Montserrat"/>
                <a:ea typeface="Montserrat"/>
                <a:cs typeface="Montserrat"/>
                <a:sym typeface="Montserrat"/>
              </a:rPr>
              <a:t>i.e</a:t>
            </a:r>
            <a:r>
              <a:rPr lang="en-US" sz="1600" b="1" dirty="0">
                <a:solidFill>
                  <a:schemeClr val="lt1"/>
                </a:solidFill>
                <a:latin typeface="Montserrat"/>
                <a:ea typeface="Montserrat"/>
                <a:cs typeface="Montserrat"/>
                <a:sym typeface="Montserrat"/>
              </a:rPr>
              <a:t> over 150)</a:t>
            </a: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It becomes even difficult to store contacts with two or more contact numbers.</a:t>
            </a:r>
          </a:p>
        </p:txBody>
      </p:sp>
      <p:sp>
        <p:nvSpPr>
          <p:cNvPr id="2" name="Google Shape;169;p18">
            <a:extLst>
              <a:ext uri="{FF2B5EF4-FFF2-40B4-BE49-F238E27FC236}">
                <a16:creationId xmlns:a16="http://schemas.microsoft.com/office/drawing/2014/main" id="{66FD55A5-CAAA-02AE-7DA8-A5864831A5AE}"/>
              </a:ext>
            </a:extLst>
          </p:cNvPr>
          <p:cNvSpPr txBox="1">
            <a:spLocks/>
          </p:cNvSpPr>
          <p:nvPr/>
        </p:nvSpPr>
        <p:spPr>
          <a:xfrm>
            <a:off x="147900" y="2683727"/>
            <a:ext cx="8848200" cy="7063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IN" b="1" dirty="0"/>
              <a:t>Limitations of the Project</a:t>
            </a:r>
          </a:p>
        </p:txBody>
      </p:sp>
    </p:spTree>
    <p:extLst>
      <p:ext uri="{BB962C8B-B14F-4D97-AF65-F5344CB8AC3E}">
        <p14:creationId xmlns:p14="http://schemas.microsoft.com/office/powerpoint/2010/main" val="169468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46677" y="133600"/>
            <a:ext cx="7711223" cy="72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FAQ’S</a:t>
            </a:r>
            <a:endParaRPr b="1" dirty="0"/>
          </a:p>
        </p:txBody>
      </p:sp>
      <p:sp>
        <p:nvSpPr>
          <p:cNvPr id="176" name="Google Shape;176;p19"/>
          <p:cNvSpPr txBox="1"/>
          <p:nvPr/>
        </p:nvSpPr>
        <p:spPr>
          <a:xfrm>
            <a:off x="628223" y="751851"/>
            <a:ext cx="8369100" cy="3816399"/>
          </a:xfrm>
          <a:prstGeom prst="rect">
            <a:avLst/>
          </a:prstGeom>
          <a:noFill/>
          <a:ln>
            <a:noFill/>
          </a:ln>
        </p:spPr>
        <p:txBody>
          <a:bodyPr spcFirstLastPara="1" wrap="square" lIns="91425" tIns="91425" rIns="91425" bIns="91425" anchor="t" anchorCtr="0">
            <a:spAutoFit/>
          </a:bodyPr>
          <a:lstStyle/>
          <a:p>
            <a:pPr marL="0" lvl="0" indent="0" algn="l" rtl="0">
              <a:spcBef>
                <a:spcPts val="800"/>
              </a:spcBef>
              <a:spcAft>
                <a:spcPts val="0"/>
              </a:spcAft>
              <a:buNone/>
            </a:pPr>
            <a:r>
              <a:rPr lang="en-US" sz="1600" b="1" dirty="0">
                <a:solidFill>
                  <a:schemeClr val="lt1"/>
                </a:solidFill>
                <a:latin typeface="Montserrat"/>
                <a:ea typeface="Montserrat"/>
                <a:cs typeface="Montserrat"/>
                <a:sym typeface="Montserrat"/>
              </a:rPr>
              <a:t>1. What is phonebook application?</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Ans. The Phonebook app includes a basic set of functions for adding, </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searching for, updating, and deleting new contacts. This mini-C </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phonebook design enables you to perform basic tasks in your phonebook, </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such as </a:t>
            </a:r>
            <a:r>
              <a:rPr lang="en-US" sz="1200" b="1" dirty="0" err="1">
                <a:solidFill>
                  <a:schemeClr val="lt1"/>
                </a:solidFill>
                <a:latin typeface="Montserrat"/>
                <a:ea typeface="Montserrat"/>
                <a:cs typeface="Montserrat"/>
                <a:sym typeface="Montserrat"/>
              </a:rPr>
              <a:t>dialling</a:t>
            </a:r>
            <a:r>
              <a:rPr lang="en-US" sz="1200" b="1" dirty="0">
                <a:solidFill>
                  <a:schemeClr val="lt1"/>
                </a:solidFill>
                <a:latin typeface="Montserrat"/>
                <a:ea typeface="Montserrat"/>
                <a:cs typeface="Montserrat"/>
                <a:sym typeface="Montserrat"/>
              </a:rPr>
              <a:t> numbers. You can add text to the phonebook, as well as </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find, edit, search, and delete entries.</a:t>
            </a:r>
          </a:p>
          <a:p>
            <a:pPr marL="0" lvl="0" indent="0" algn="l" rtl="0">
              <a:spcBef>
                <a:spcPts val="800"/>
              </a:spcBef>
              <a:spcAft>
                <a:spcPts val="0"/>
              </a:spcAft>
              <a:buNone/>
            </a:pPr>
            <a:r>
              <a:rPr lang="en-US" sz="1600" b="1" dirty="0">
                <a:solidFill>
                  <a:schemeClr val="lt1"/>
                </a:solidFill>
                <a:latin typeface="Montserrat"/>
                <a:ea typeface="Montserrat"/>
                <a:cs typeface="Montserrat"/>
                <a:sym typeface="Montserrat"/>
              </a:rPr>
              <a:t>2. Why phonebook is important?</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Ans. Because its goal is to find the phone number of a subscriber who has been </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identified by name and address.</a:t>
            </a:r>
          </a:p>
          <a:p>
            <a:pPr marL="0" lvl="0" indent="0" algn="l" rtl="0">
              <a:spcBef>
                <a:spcPts val="800"/>
              </a:spcBef>
              <a:spcAft>
                <a:spcPts val="0"/>
              </a:spcAft>
              <a:buNone/>
            </a:pPr>
            <a:r>
              <a:rPr lang="en-US" sz="1600" b="1" dirty="0">
                <a:solidFill>
                  <a:schemeClr val="lt1"/>
                </a:solidFill>
                <a:latin typeface="Montserrat"/>
                <a:ea typeface="Montserrat"/>
                <a:cs typeface="Montserrat"/>
                <a:sym typeface="Montserrat"/>
              </a:rPr>
              <a:t>3. Does the phonebook still exist?</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Ans. Yes, White pages and phone books are as old as the rotary-dial phone. </a:t>
            </a:r>
          </a:p>
          <a:p>
            <a:pPr marL="0" lvl="0" indent="0" algn="l" rtl="0">
              <a:spcBef>
                <a:spcPts val="800"/>
              </a:spcBef>
              <a:spcAft>
                <a:spcPts val="0"/>
              </a:spcAft>
              <a:buNone/>
            </a:pPr>
            <a:r>
              <a:rPr lang="en-US" sz="1200" b="1" dirty="0">
                <a:solidFill>
                  <a:schemeClr val="lt1"/>
                </a:solidFill>
                <a:latin typeface="Montserrat"/>
                <a:ea typeface="Montserrat"/>
                <a:cs typeface="Montserrat"/>
                <a:sym typeface="Montserrat"/>
              </a:rPr>
              <a:t>But both are still online in digital 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40"/>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14"/>
          <p:cNvSpPr txBox="1">
            <a:spLocks noGrp="1"/>
          </p:cNvSpPr>
          <p:nvPr>
            <p:ph type="title"/>
          </p:nvPr>
        </p:nvSpPr>
        <p:spPr>
          <a:xfrm>
            <a:off x="685346" y="457200"/>
            <a:ext cx="7765321" cy="9947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400"/>
              <a:t>AIM THE PROJECT</a:t>
            </a:r>
          </a:p>
        </p:txBody>
      </p:sp>
      <p:sp>
        <p:nvSpPr>
          <p:cNvPr id="149" name="Rectangle 14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1625"/>
            <a:ext cx="9144000" cy="357187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42" name="Google Shape;142;p14"/>
          <p:cNvSpPr txBox="1"/>
          <p:nvPr/>
        </p:nvSpPr>
        <p:spPr>
          <a:xfrm>
            <a:off x="1100137" y="1847850"/>
            <a:ext cx="6935739" cy="2495550"/>
          </a:xfrm>
          <a:prstGeom prst="rect">
            <a:avLst/>
          </a:prstGeom>
        </p:spPr>
        <p:txBody>
          <a:bodyPr spcFirstLastPara="1" vert="horz" lIns="91440" tIns="45720" rIns="91440" bIns="45720" rtlCol="0" anchorCtr="0">
            <a:normAutofit/>
          </a:bodyPr>
          <a:lstStyle/>
          <a:p>
            <a:pPr marL="0" lvl="0" indent="-228600" defTabSz="914400">
              <a:lnSpc>
                <a:spcPct val="110000"/>
              </a:lnSpc>
              <a:spcBef>
                <a:spcPts val="0"/>
              </a:spcBef>
              <a:spcAft>
                <a:spcPts val="600"/>
              </a:spcAft>
              <a:buFont typeface="Arial" panose="020B0604020202020204" pitchFamily="34" charset="0"/>
              <a:buChar char="•"/>
            </a:pPr>
            <a:r>
              <a:rPr lang="en-US" sz="1500" b="1">
                <a:effectLst>
                  <a:outerShdw blurRad="50800" dist="38100" dir="2700000" algn="tl" rotWithShape="0">
                    <a:srgbClr val="000000">
                      <a:alpha val="48000"/>
                    </a:srgbClr>
                  </a:outerShdw>
                </a:effectLst>
                <a:sym typeface="Montserrat"/>
              </a:rPr>
              <a:t>To develop an “Phonebook contact” application using cprogramming .</a:t>
            </a:r>
          </a:p>
          <a:p>
            <a:pPr marL="0" lvl="0" indent="-228600" defTabSz="914400">
              <a:lnSpc>
                <a:spcPct val="110000"/>
              </a:lnSpc>
              <a:spcBef>
                <a:spcPts val="0"/>
              </a:spcBef>
              <a:spcAft>
                <a:spcPts val="600"/>
              </a:spcAft>
              <a:buFont typeface="Arial" panose="020B0604020202020204" pitchFamily="34" charset="0"/>
              <a:buChar char="•"/>
            </a:pPr>
            <a:endParaRPr lang="en-US" sz="1500" b="1">
              <a:effectLst>
                <a:outerShdw blurRad="50800" dist="38100" dir="2700000" algn="tl" rotWithShape="0">
                  <a:srgbClr val="000000">
                    <a:alpha val="48000"/>
                  </a:srgbClr>
                </a:outerShdw>
              </a:effectLst>
              <a:sym typeface="Montserrat"/>
            </a:endParaRPr>
          </a:p>
          <a:p>
            <a:pPr marL="0" lvl="0" indent="-228600" defTabSz="914400">
              <a:lnSpc>
                <a:spcPct val="110000"/>
              </a:lnSpc>
              <a:spcBef>
                <a:spcPts val="0"/>
              </a:spcBef>
              <a:spcAft>
                <a:spcPts val="600"/>
              </a:spcAft>
              <a:buFont typeface="Arial" panose="020B0604020202020204" pitchFamily="34" charset="0"/>
              <a:buChar char="•"/>
            </a:pPr>
            <a:r>
              <a:rPr lang="en-US" sz="1500" b="1">
                <a:effectLst>
                  <a:outerShdw blurRad="50800" dist="38100" dir="2700000" algn="tl" rotWithShape="0">
                    <a:srgbClr val="000000">
                      <a:alpha val="48000"/>
                    </a:srgbClr>
                  </a:outerShdw>
                </a:effectLst>
                <a:sym typeface="Montserrat"/>
              </a:rPr>
              <a:t>This program is very useful now-a-days to store completeinformation under single contact number.</a:t>
            </a:r>
          </a:p>
          <a:p>
            <a:pPr marL="0" lvl="0" indent="-228600" defTabSz="914400">
              <a:lnSpc>
                <a:spcPct val="110000"/>
              </a:lnSpc>
              <a:spcBef>
                <a:spcPts val="0"/>
              </a:spcBef>
              <a:spcAft>
                <a:spcPts val="600"/>
              </a:spcAft>
              <a:buFont typeface="Arial" panose="020B0604020202020204" pitchFamily="34" charset="0"/>
              <a:buChar char="•"/>
            </a:pPr>
            <a:endParaRPr lang="en-US" sz="1500" b="1">
              <a:effectLst>
                <a:outerShdw blurRad="50800" dist="38100" dir="2700000" algn="tl" rotWithShape="0">
                  <a:srgbClr val="000000">
                    <a:alpha val="48000"/>
                  </a:srgbClr>
                </a:outerShdw>
              </a:effectLst>
              <a:sym typeface="Montserrat"/>
            </a:endParaRPr>
          </a:p>
          <a:p>
            <a:pPr marL="0" lvl="0" indent="-228600" defTabSz="914400">
              <a:lnSpc>
                <a:spcPct val="110000"/>
              </a:lnSpc>
              <a:spcBef>
                <a:spcPts val="0"/>
              </a:spcBef>
              <a:spcAft>
                <a:spcPts val="600"/>
              </a:spcAft>
              <a:buFont typeface="Arial" panose="020B0604020202020204" pitchFamily="34" charset="0"/>
              <a:buChar char="•"/>
            </a:pPr>
            <a:r>
              <a:rPr lang="en-US" sz="1500" b="1">
                <a:effectLst>
                  <a:outerShdw blurRad="50800" dist="38100" dir="2700000" algn="tl" rotWithShape="0">
                    <a:srgbClr val="000000">
                      <a:alpha val="48000"/>
                    </a:srgbClr>
                  </a:outerShdw>
                </a:effectLst>
                <a:sym typeface="Montserrat"/>
              </a:rPr>
              <a:t>This program also has options to deletion andmodification of the entered contact number.</a:t>
            </a:r>
          </a:p>
        </p:txBody>
      </p:sp>
    </p:spTree>
    <p:extLst>
      <p:ext uri="{BB962C8B-B14F-4D97-AF65-F5344CB8AC3E}">
        <p14:creationId xmlns:p14="http://schemas.microsoft.com/office/powerpoint/2010/main" val="35971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86"/>
        <p:cNvGrpSpPr/>
        <p:nvPr/>
      </p:nvGrpSpPr>
      <p:grpSpPr>
        <a:xfrm>
          <a:off x="0" y="0"/>
          <a:ext cx="0" cy="0"/>
          <a:chOff x="0" y="0"/>
          <a:chExt cx="0" cy="0"/>
        </a:xfrm>
      </p:grpSpPr>
      <p:sp>
        <p:nvSpPr>
          <p:cNvPr id="187" name="Google Shape;187;p21"/>
          <p:cNvSpPr txBox="1"/>
          <p:nvPr/>
        </p:nvSpPr>
        <p:spPr>
          <a:xfrm>
            <a:off x="685345" y="3614352"/>
            <a:ext cx="7765321" cy="705266"/>
          </a:xfrm>
          <a:prstGeom prst="rect">
            <a:avLst/>
          </a:prstGeom>
        </p:spPr>
        <p:txBody>
          <a:bodyPr spcFirstLastPara="1" vert="horz" lIns="91440" tIns="45720" rIns="91440" bIns="45720" rtlCol="0" anchor="b" anchorCtr="0">
            <a:normAutofit/>
          </a:bodyPr>
          <a:lstStyle/>
          <a:p>
            <a:pPr marL="0" lvl="0" indent="0" algn="ctr" defTabSz="914400">
              <a:lnSpc>
                <a:spcPct val="90000"/>
              </a:lnSpc>
              <a:spcBef>
                <a:spcPct val="0"/>
              </a:spcBef>
              <a:spcAft>
                <a:spcPts val="600"/>
              </a:spcAft>
            </a:pPr>
            <a:r>
              <a:rPr lang="en-US" sz="2700" b="1" cap="all">
                <a:effectLst>
                  <a:outerShdw blurRad="50800" dist="63500" dir="2700000" algn="tl" rotWithShape="0">
                    <a:srgbClr val="000000">
                      <a:alpha val="48000"/>
                    </a:srgbClr>
                  </a:outerShdw>
                </a:effectLst>
                <a:latin typeface="+mj-lt"/>
                <a:ea typeface="+mj-ea"/>
                <a:cs typeface="+mj-cs"/>
                <a:sym typeface="Montserrat"/>
              </a:rPr>
              <a:t>THANK YOU</a:t>
            </a:r>
          </a:p>
        </p:txBody>
      </p:sp>
      <p:pic>
        <p:nvPicPr>
          <p:cNvPr id="191" name="Graphic 190" descr="Handshake">
            <a:extLst>
              <a:ext uri="{FF2B5EF4-FFF2-40B4-BE49-F238E27FC236}">
                <a16:creationId xmlns:a16="http://schemas.microsoft.com/office/drawing/2014/main" id="{D7A2D3A3-45C0-8A31-D205-3CE893FEE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668" y="482599"/>
            <a:ext cx="2946401" cy="2946401"/>
          </a:xfrm>
          <a:prstGeom prst="rect">
            <a:avLst/>
          </a:prstGeom>
        </p:spPr>
      </p:pic>
      <p:sp>
        <p:nvSpPr>
          <p:cNvPr id="2" name="TextBox 1">
            <a:extLst>
              <a:ext uri="{FF2B5EF4-FFF2-40B4-BE49-F238E27FC236}">
                <a16:creationId xmlns:a16="http://schemas.microsoft.com/office/drawing/2014/main" id="{5769B187-5A92-58F8-6830-1DCE038E3B4D}"/>
              </a:ext>
            </a:extLst>
          </p:cNvPr>
          <p:cNvSpPr txBox="1"/>
          <p:nvPr/>
        </p:nvSpPr>
        <p:spPr>
          <a:xfrm>
            <a:off x="319668" y="4423317"/>
            <a:ext cx="8615922" cy="369332"/>
          </a:xfrm>
          <a:prstGeom prst="rect">
            <a:avLst/>
          </a:prstGeom>
          <a:noFill/>
        </p:spPr>
        <p:txBody>
          <a:bodyPr wrap="square" rtlCol="0">
            <a:spAutoFit/>
          </a:bodyPr>
          <a:lstStyle/>
          <a:p>
            <a:r>
              <a:rPr lang="en-IN" b="1" dirty="0"/>
              <a:t>GITHUB LINK</a:t>
            </a:r>
            <a:r>
              <a:rPr lang="en-IN" dirty="0"/>
              <a:t>:  https://github.com/Dhruv34w/Phone-Directory-Application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4050" y="181325"/>
            <a:ext cx="4085342" cy="696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IN" sz="2900" b="1"/>
              <a:t>ABOUT THE PROJECT</a:t>
            </a:r>
            <a:endParaRPr lang="en-IN" sz="2900" b="1" dirty="0"/>
          </a:p>
        </p:txBody>
      </p:sp>
      <p:sp>
        <p:nvSpPr>
          <p:cNvPr id="142" name="Google Shape;142;p14"/>
          <p:cNvSpPr txBox="1"/>
          <p:nvPr/>
        </p:nvSpPr>
        <p:spPr>
          <a:xfrm>
            <a:off x="420750" y="755883"/>
            <a:ext cx="8302500" cy="41241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Phonebook is a very simple mini project in C that can help you understand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the basic concepts of functions, file handling and data structure. This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application will teach you how to add, list, modify or edit, search and delete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data to/from the file.</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Adding new records, listing them, modifying them and updating, search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for contacts saved, and deleting the phonebook records are the basic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functions which make up the main menu of this Phonebook application.</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Personal information such as name, sex, father’s name, phone number,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citizenship number, email and address are asked while adding a record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into the Phonebook. These records can then be modified, listed, searched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for and removed.</a:t>
            </a:r>
          </a:p>
          <a:p>
            <a:pPr marL="0" lvl="0" indent="0" algn="l" rtl="0">
              <a:spcBef>
                <a:spcPts val="0"/>
              </a:spcBef>
              <a:spcAft>
                <a:spcPts val="0"/>
              </a:spcAft>
              <a:buNone/>
            </a:pPr>
            <a:endParaRPr lang="en-US"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It is a very simple tool that helps you learn the basics of creating files,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file extensions, and how data is organized. This software shows you how </a:t>
            </a:r>
          </a:p>
          <a:p>
            <a:pPr marL="0" lvl="0" indent="0" algn="l" rtl="0">
              <a:spcBef>
                <a:spcPts val="0"/>
              </a:spcBef>
              <a:spcAft>
                <a:spcPts val="0"/>
              </a:spcAft>
              <a:buNone/>
            </a:pPr>
            <a:r>
              <a:rPr lang="en-US" sz="1600" b="1">
                <a:solidFill>
                  <a:schemeClr val="lt1"/>
                </a:solidFill>
                <a:latin typeface="Montserrat"/>
                <a:ea typeface="Montserrat"/>
                <a:cs typeface="Montserrat"/>
                <a:sym typeface="Montserrat"/>
              </a:rPr>
              <a:t>to add, view, edit, change, receive, and delete data from files.</a:t>
            </a:r>
          </a:p>
          <a:p>
            <a:pPr marL="0" lvl="0" indent="0" algn="l" rtl="0">
              <a:spcBef>
                <a:spcPts val="0"/>
              </a:spcBef>
              <a:spcAft>
                <a:spcPts val="0"/>
              </a:spcAft>
              <a:buNone/>
            </a:pPr>
            <a:endParaRPr lang="en-US" sz="1600"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192256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14"/>
          <p:cNvSpPr txBox="1"/>
          <p:nvPr/>
        </p:nvSpPr>
        <p:spPr>
          <a:xfrm>
            <a:off x="420750" y="263441"/>
            <a:ext cx="8302500"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I have used many functions in this mini project. These functions are easy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to understand as their name only signifies their respective operations.</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menu() – This function is used to display the main menu.</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start() – This functions calls the menu function mentioned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above.</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back() – This function is used to go back to start.</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a:t>
            </a:r>
            <a:r>
              <a:rPr lang="en-US" sz="1600" b="1" dirty="0" err="1">
                <a:solidFill>
                  <a:schemeClr val="lt1"/>
                </a:solidFill>
                <a:latin typeface="Montserrat"/>
                <a:ea typeface="Montserrat"/>
                <a:cs typeface="Montserrat"/>
                <a:sym typeface="Montserrat"/>
              </a:rPr>
              <a:t>addrecord</a:t>
            </a:r>
            <a:r>
              <a:rPr lang="en-US" sz="1600" b="1" dirty="0">
                <a:solidFill>
                  <a:schemeClr val="lt1"/>
                </a:solidFill>
                <a:latin typeface="Montserrat"/>
                <a:ea typeface="Montserrat"/>
                <a:cs typeface="Montserrat"/>
                <a:sym typeface="Montserrat"/>
              </a:rPr>
              <a:t>() – It adds a new Phonebook record.</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a:t>
            </a:r>
            <a:r>
              <a:rPr lang="en-US" sz="1600" b="1" dirty="0" err="1">
                <a:solidFill>
                  <a:schemeClr val="lt1"/>
                </a:solidFill>
                <a:latin typeface="Montserrat"/>
                <a:ea typeface="Montserrat"/>
                <a:cs typeface="Montserrat"/>
                <a:sym typeface="Montserrat"/>
              </a:rPr>
              <a:t>listrecord</a:t>
            </a:r>
            <a:r>
              <a:rPr lang="en-US" sz="1600" b="1" dirty="0">
                <a:solidFill>
                  <a:schemeClr val="lt1"/>
                </a:solidFill>
                <a:latin typeface="Montserrat"/>
                <a:ea typeface="Montserrat"/>
                <a:cs typeface="Montserrat"/>
                <a:sym typeface="Montserrat"/>
              </a:rPr>
              <a:t>() – This function is used to view list of added records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in file.</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a:t>
            </a:r>
            <a:r>
              <a:rPr lang="en-US" sz="1600" b="1" dirty="0" err="1">
                <a:solidFill>
                  <a:schemeClr val="lt1"/>
                </a:solidFill>
                <a:latin typeface="Montserrat"/>
                <a:ea typeface="Montserrat"/>
                <a:cs typeface="Montserrat"/>
                <a:sym typeface="Montserrat"/>
              </a:rPr>
              <a:t>modifyrecord</a:t>
            </a:r>
            <a:r>
              <a:rPr lang="en-US" sz="1600" b="1" dirty="0">
                <a:solidFill>
                  <a:schemeClr val="lt1"/>
                </a:solidFill>
                <a:latin typeface="Montserrat"/>
                <a:ea typeface="Montserrat"/>
                <a:cs typeface="Montserrat"/>
                <a:sym typeface="Montserrat"/>
              </a:rPr>
              <a:t>() – This function is used to modify added records.</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a:t>
            </a:r>
            <a:r>
              <a:rPr lang="en-US" sz="1600" b="1" dirty="0" err="1">
                <a:solidFill>
                  <a:schemeClr val="lt1"/>
                </a:solidFill>
                <a:latin typeface="Montserrat"/>
                <a:ea typeface="Montserrat"/>
                <a:cs typeface="Montserrat"/>
                <a:sym typeface="Montserrat"/>
              </a:rPr>
              <a:t>deleterecord</a:t>
            </a:r>
            <a:r>
              <a:rPr lang="en-US" sz="1600" b="1" dirty="0">
                <a:solidFill>
                  <a:schemeClr val="lt1"/>
                </a:solidFill>
                <a:latin typeface="Montserrat"/>
                <a:ea typeface="Montserrat"/>
                <a:cs typeface="Montserrat"/>
                <a:sym typeface="Montserrat"/>
              </a:rPr>
              <a:t>() – It deletes record from file.</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 void </a:t>
            </a:r>
            <a:r>
              <a:rPr lang="en-US" sz="1600" b="1" dirty="0" err="1">
                <a:solidFill>
                  <a:schemeClr val="lt1"/>
                </a:solidFill>
                <a:latin typeface="Montserrat"/>
                <a:ea typeface="Montserrat"/>
                <a:cs typeface="Montserrat"/>
                <a:sym typeface="Montserrat"/>
              </a:rPr>
              <a:t>searchrecord</a:t>
            </a:r>
            <a:r>
              <a:rPr lang="en-US" sz="1600" b="1" dirty="0">
                <a:solidFill>
                  <a:schemeClr val="lt1"/>
                </a:solidFill>
                <a:latin typeface="Montserrat"/>
                <a:ea typeface="Montserrat"/>
                <a:cs typeface="Montserrat"/>
                <a:sym typeface="Montserrat"/>
              </a:rPr>
              <a:t>() – It searches for added record by name.</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It is a very simple tool that helps you learn the basics of creating files,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file extensions, and how data is organized. This software shows you how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to add, view, edit, change, receive, and delete data from files.</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One of the main things you can do with the main phonebook application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(shown in the main menu below) is add new items, view them by logging </a:t>
            </a:r>
          </a:p>
          <a:p>
            <a:pPr marL="0" lvl="0" indent="0" algn="l" rtl="0">
              <a:spcBef>
                <a:spcPts val="0"/>
              </a:spcBef>
              <a:spcAft>
                <a:spcPts val="0"/>
              </a:spcAft>
              <a:buNone/>
            </a:pPr>
            <a:r>
              <a:rPr lang="en-US" sz="1600" b="1" dirty="0">
                <a:solidFill>
                  <a:schemeClr val="lt1"/>
                </a:solidFill>
                <a:latin typeface="Montserrat"/>
                <a:ea typeface="Montserrat"/>
                <a:cs typeface="Montserrat"/>
                <a:sym typeface="Montserrat"/>
              </a:rPr>
              <a:t>in, edit and update them, search for saved contacts, and delete data.</a:t>
            </a:r>
          </a:p>
        </p:txBody>
      </p:sp>
    </p:spTree>
    <p:extLst>
      <p:ext uri="{BB962C8B-B14F-4D97-AF65-F5344CB8AC3E}">
        <p14:creationId xmlns:p14="http://schemas.microsoft.com/office/powerpoint/2010/main" val="35728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4050" y="181325"/>
            <a:ext cx="4085342" cy="696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IN" sz="2900" b="1"/>
              <a:t>TECHNOLOGY USED</a:t>
            </a:r>
            <a:endParaRPr lang="en-IN" sz="2900" b="1" dirty="0"/>
          </a:p>
        </p:txBody>
      </p:sp>
      <p:pic>
        <p:nvPicPr>
          <p:cNvPr id="3" name="Picture 2">
            <a:extLst>
              <a:ext uri="{FF2B5EF4-FFF2-40B4-BE49-F238E27FC236}">
                <a16:creationId xmlns:a16="http://schemas.microsoft.com/office/drawing/2014/main" id="{CBB89CA5-BE4E-95D7-51CC-002D24D14C54}"/>
              </a:ext>
            </a:extLst>
          </p:cNvPr>
          <p:cNvPicPr>
            <a:picLocks noChangeAspect="1"/>
          </p:cNvPicPr>
          <p:nvPr/>
        </p:nvPicPr>
        <p:blipFill>
          <a:blip r:embed="rId3"/>
          <a:stretch>
            <a:fillRect/>
          </a:stretch>
        </p:blipFill>
        <p:spPr>
          <a:xfrm>
            <a:off x="496887" y="975360"/>
            <a:ext cx="8150226" cy="3645408"/>
          </a:xfrm>
          <a:prstGeom prst="rect">
            <a:avLst/>
          </a:prstGeom>
        </p:spPr>
      </p:pic>
    </p:spTree>
    <p:extLst>
      <p:ext uri="{BB962C8B-B14F-4D97-AF65-F5344CB8AC3E}">
        <p14:creationId xmlns:p14="http://schemas.microsoft.com/office/powerpoint/2010/main" val="333414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685346" y="457200"/>
            <a:ext cx="7765321" cy="9947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100"/>
              <a:t>TOPICS RELATED TO DSUC ON WHICH PHONE </a:t>
            </a:r>
            <a:br>
              <a:rPr lang="en-US" sz="2100"/>
            </a:br>
            <a:r>
              <a:rPr lang="en-US" sz="2100"/>
              <a:t>DIRECTORY APPLICATION PROJECT IS MAPPED</a:t>
            </a:r>
          </a:p>
        </p:txBody>
      </p:sp>
      <p:sp>
        <p:nvSpPr>
          <p:cNvPr id="148" name="Rectangle 147">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1625"/>
            <a:ext cx="9144000" cy="357187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146" name="Google Shape;142;p14">
            <a:extLst>
              <a:ext uri="{FF2B5EF4-FFF2-40B4-BE49-F238E27FC236}">
                <a16:creationId xmlns:a16="http://schemas.microsoft.com/office/drawing/2014/main" id="{448C45EC-1782-77A7-5151-0B26D155AF55}"/>
              </a:ext>
            </a:extLst>
          </p:cNvPr>
          <p:cNvGraphicFramePr/>
          <p:nvPr>
            <p:extLst>
              <p:ext uri="{D42A27DB-BD31-4B8C-83A1-F6EECF244321}">
                <p14:modId xmlns:p14="http://schemas.microsoft.com/office/powerpoint/2010/main" val="3722061330"/>
              </p:ext>
            </p:extLst>
          </p:nvPr>
        </p:nvGraphicFramePr>
        <p:xfrm>
          <a:off x="685800" y="1812924"/>
          <a:ext cx="7765256" cy="24793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6641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40"/>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14"/>
          <p:cNvSpPr txBox="1">
            <a:spLocks noGrp="1"/>
          </p:cNvSpPr>
          <p:nvPr>
            <p:ph type="title"/>
          </p:nvPr>
        </p:nvSpPr>
        <p:spPr>
          <a:xfrm>
            <a:off x="685346" y="457200"/>
            <a:ext cx="7765321" cy="9947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400"/>
              <a:t>PROBLEM STATEMENT</a:t>
            </a:r>
          </a:p>
        </p:txBody>
      </p:sp>
      <p:sp>
        <p:nvSpPr>
          <p:cNvPr id="149" name="Rectangle 14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1625"/>
            <a:ext cx="9144000" cy="357187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42" name="Google Shape;142;p14"/>
          <p:cNvSpPr txBox="1"/>
          <p:nvPr/>
        </p:nvSpPr>
        <p:spPr>
          <a:xfrm>
            <a:off x="1100137" y="1847850"/>
            <a:ext cx="6935739" cy="2495550"/>
          </a:xfrm>
          <a:prstGeom prst="rect">
            <a:avLst/>
          </a:prstGeom>
        </p:spPr>
        <p:txBody>
          <a:bodyPr spcFirstLastPara="1" vert="horz" lIns="91440" tIns="45720" rIns="91440" bIns="45720" rtlCol="0" anchorCtr="0">
            <a:normAutofit/>
          </a:bodyPr>
          <a:lstStyle/>
          <a:p>
            <a:pPr marL="0" lvl="0" indent="-228600" defTabSz="914400">
              <a:lnSpc>
                <a:spcPct val="120000"/>
              </a:lnSpc>
              <a:spcBef>
                <a:spcPts val="0"/>
              </a:spcBef>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sym typeface="Montserrat"/>
              </a:rPr>
              <a:t>Nowadays it is very difficult to hard core every details related to any phone number such as email address, father name, mother name, gender, citizen number etc on a paper and it is nearly impossible to modify previous details of a particular phone number and it also very difficult to search a particular number with details on a hard copy. We also cannot be able to delete any phone number with details </a:t>
            </a:r>
          </a:p>
        </p:txBody>
      </p:sp>
    </p:spTree>
    <p:extLst>
      <p:ext uri="{BB962C8B-B14F-4D97-AF65-F5344CB8AC3E}">
        <p14:creationId xmlns:p14="http://schemas.microsoft.com/office/powerpoint/2010/main" val="178855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40"/>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14"/>
          <p:cNvSpPr txBox="1">
            <a:spLocks noGrp="1"/>
          </p:cNvSpPr>
          <p:nvPr>
            <p:ph type="title"/>
          </p:nvPr>
        </p:nvSpPr>
        <p:spPr>
          <a:xfrm>
            <a:off x="685346" y="457200"/>
            <a:ext cx="7765321" cy="9947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400"/>
              <a:t>PROPOSED SOLUTION</a:t>
            </a:r>
          </a:p>
        </p:txBody>
      </p:sp>
      <p:sp>
        <p:nvSpPr>
          <p:cNvPr id="149" name="Rectangle 14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1625"/>
            <a:ext cx="9144000" cy="357187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42" name="Google Shape;142;p14"/>
          <p:cNvSpPr txBox="1"/>
          <p:nvPr/>
        </p:nvSpPr>
        <p:spPr>
          <a:xfrm>
            <a:off x="1100137" y="1847850"/>
            <a:ext cx="6935739" cy="2495550"/>
          </a:xfrm>
          <a:prstGeom prst="rect">
            <a:avLst/>
          </a:prstGeom>
        </p:spPr>
        <p:txBody>
          <a:bodyPr spcFirstLastPara="1" vert="horz" lIns="91440" tIns="45720" rIns="91440" bIns="45720" rtlCol="0" anchorCtr="0">
            <a:normAutofit/>
          </a:bodyPr>
          <a:lstStyle/>
          <a:p>
            <a:pPr marL="0" lvl="0" indent="-228600" defTabSz="914400">
              <a:lnSpc>
                <a:spcPct val="110000"/>
              </a:lnSpc>
              <a:spcBef>
                <a:spcPts val="0"/>
              </a:spcBef>
              <a:spcAft>
                <a:spcPts val="600"/>
              </a:spcAft>
              <a:buFont typeface="Arial" panose="020B0604020202020204" pitchFamily="34" charset="0"/>
              <a:buChar char="•"/>
            </a:pPr>
            <a:r>
              <a:rPr lang="en-US" sz="1500" b="1">
                <a:effectLst>
                  <a:outerShdw blurRad="50800" dist="38100" dir="2700000" algn="tl" rotWithShape="0">
                    <a:srgbClr val="000000">
                      <a:alpha val="48000"/>
                    </a:srgbClr>
                  </a:outerShdw>
                </a:effectLst>
                <a:sym typeface="Montserrat"/>
              </a:rPr>
              <a:t>This software is very useful nowadays to store full information under a single contact number. The software also has options for removing and changing the contact number entered. This C Phonebook small project enables you to do basic Phonebook operations much as you would on your phone. Phonebook-related records may be added, listed, modified, searched, and deleted. Adding new records, listing them, modifying them and updating, search for contacts saved, and deleting the phonebook records are the basic functions which make up the main menu of this Phonebook application</a:t>
            </a:r>
          </a:p>
        </p:txBody>
      </p:sp>
    </p:spTree>
    <p:extLst>
      <p:ext uri="{BB962C8B-B14F-4D97-AF65-F5344CB8AC3E}">
        <p14:creationId xmlns:p14="http://schemas.microsoft.com/office/powerpoint/2010/main" val="353582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18</TotalTime>
  <Words>1267</Words>
  <Application>Microsoft Office PowerPoint</Application>
  <PresentationFormat>On-screen Show (16:9)</PresentationFormat>
  <Paragraphs>124</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Old Standard TT</vt:lpstr>
      <vt:lpstr>Montserrat</vt:lpstr>
      <vt:lpstr>Rockwell</vt:lpstr>
      <vt:lpstr>Bookman Old Style</vt:lpstr>
      <vt:lpstr>Arial</vt:lpstr>
      <vt:lpstr>Damask</vt:lpstr>
      <vt:lpstr>        PHONE DIRECTORY          APPLICATION</vt:lpstr>
      <vt:lpstr>INTRODUCTION</vt:lpstr>
      <vt:lpstr>AIM THE PROJECT</vt:lpstr>
      <vt:lpstr>ABOUT THE PROJECT</vt:lpstr>
      <vt:lpstr>PowerPoint Presentation</vt:lpstr>
      <vt:lpstr>TECHNOLOGY USED</vt:lpstr>
      <vt:lpstr>TOPICS RELATED TO DSUC ON WHICH PHONE  DIRECTORY APPLICATION PROJECT IS MAPPED</vt:lpstr>
      <vt:lpstr>PROBLEM STATEMENT</vt:lpstr>
      <vt:lpstr>PROPOSED SOLUTION</vt:lpstr>
      <vt:lpstr>How To Run the Project?</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OF PROJECT</vt:lpstr>
      <vt:lpstr>PowerPoint Presentation</vt:lpstr>
      <vt:lpstr>PowerPoint Presentation</vt:lpstr>
      <vt:lpstr>PowerPoint Presentation</vt:lpstr>
      <vt:lpstr>PowerPoint Presentation</vt:lpstr>
      <vt:lpstr>OUTCOME OF PROJECT</vt:lpstr>
      <vt:lpstr>Advantages of the Project</vt:lpstr>
      <vt:lpstr>FAQ’S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DIRECTORY          APPLICATION</dc:title>
  <dc:creator>Dhruv Rastogi</dc:creator>
  <cp:lastModifiedBy>Dhruv</cp:lastModifiedBy>
  <cp:revision>4</cp:revision>
  <dcterms:modified xsi:type="dcterms:W3CDTF">2023-01-13T17:25:12Z</dcterms:modified>
</cp:coreProperties>
</file>