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or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f0a7ebfe3_0_1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f0a7ebfe3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0a7ebfe3_0_1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0a7ebfe3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0a7ebfe3_0_1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0a7ebfe3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0a7ebfe3_0_1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f0a7ebfe3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0a7ebfe3_0_1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0a7ebfe3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0a7ebfe3_0_10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f0a7ebfe3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0a7ebfe3_0_1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0a7ebfe3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f0a7ebfe3_0_1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f0a7ebfe3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f0a7ebfe3_0_1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f0a7ebfe3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0a7ebfe3_0_1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0a7ebfe3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f0a7ebfe3_0_1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f0a7ebfe3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f0a7ebfe3_0_1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f0a7ebfe3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 Dashboard Analysis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In-depth analysis and insights from Power BI dashboard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Revenue and Total Orders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key performance indicators (KPIs) provide a snapshot of the overall business performance. They show the total revenue generated and the total number of orders placed.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Performance: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high total revenue and order volume indicate strong business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Potential: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dashboard can be used to set targets and track progress towards achieving business goals.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the E-commerce Dashboard provides valuable insights into sales performance, customer behavior, and product popularity. By analyzing these insights, businesses can make data-driven decisions to optimize their operations, improve customer satisfaction, and drive growth.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245725"/>
            <a:ext cx="5486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Product Performance Across Customer Segments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 provides a breakdown of sales for various products across different customer segments (CS00001, CS00002, CS00003, etc.).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Product-Segment Fit: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Products like Activewear Sets and Appliances show strong performance in specific segments (e.g., CS00001).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Segment-Specific Opportunities: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Segments like CS00002 have a preference for Cameras, Curtains, and Home Decor.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Underperforming Products: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Products like Dresses, Formal Shirts, and Gaming Consoles have limited appeal across segments.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288" y="3574288"/>
            <a:ext cx="47910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Insights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Top-performing Countries: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Brazil and Mexico dominate sales, followed by Colombia and Chile.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Distribution: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diverse customer base with a significant portion in the 22-27 age group.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Product Categories: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Activewear Sets, Appliances, and Bedding are top sellers.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Trends: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line chart indicates potential seasonal fluctuations in sales.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Performance: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Strong revenue and order volume, indicating a healthy business.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Marketing: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targeted marketing campaigns for top-performing countries and age groups.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Focus: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Prioritize high-demand products and optimize inventory levels.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Loyalty: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loyalty programs to encourage repeat purchases.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Decisions: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Continuously analyze data to identify trends and optimize strategies.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 Chain Optimization: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Streamline operations to improve efficiency and reduce costs.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leveraging these insights and recommendations, the e-commerce business can drive growth, enhance customer satisfaction, and achieve long-term success.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675" y="1064800"/>
            <a:ext cx="83964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Dashboard Objectives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and Marketing Report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To analyze sales performance, customer behavior, and marketing campaign effectiveness.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top-selling products and regions?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customer acquisition and retention trending?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marketing channels are driving the most conversions?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customer lifetime value?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14400" y="137160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Information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• The dataset provided for this project is of Shopee, Brazil. To adhere to privacy </a:t>
            </a:r>
            <a:r>
              <a:rPr lang="en-US" sz="2100"/>
              <a:t>policies</a:t>
            </a:r>
            <a:r>
              <a:rPr lang="en-US" sz="2100"/>
              <a:t>, certain columns have been deleted from  the dataset.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• The data provided to you contains all the required detail such as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orders, customer demographics, products and the segment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information, quantity, shipping cost etc.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• All the information about the features is present in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Data_Dictionary.pdf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the Dashboard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Sales by Country: A bar chart showing sales across different countries.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Age Distribution: A pie chart showing the distribution of customers by age.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Sales Amount by Product: A bar chart showing the sales amount for different product categories.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Total Orders by Month: A line chart showing the trend of orders over time.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/>
              <a:t>Total Revenue and Total Orders: Key performance indicators (KPIs) displayed as numerical values.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E-commerce Dashboard provides several filter options to allow users to customize the displayed data: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1. Product Name Filter: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Dropdown Menu: Users can select specific product names from the dropdown menu to view detailed sales information for that particular product.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All Option: Selecting "All" displays data for all products.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2. Country Filter: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Dropdown Menu: Users can select specific countries from the dropdown menu to view sales data for that country.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All Option: Selecting "All" displays data for all countries.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3. Age Filter: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Slider: Users can adjust the slider to select a specific age range. 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This allows for analysis of sales trends based on different age demographics.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4. Gender Filter: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Dropdown Menu: Users can select specific genders (Male or Female) or choose "All" to view data for all genders.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By utilizing these filters, users can gain deeper insights into specific segments of the data, such as: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Sales Performance by Country: Analyze the sales performance of different countries.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Product Popularity by Age Group: Identify products that are popular with specific age groups.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Gender-Based Shopping Trends: Understand the purchasing behavior of different genders.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Product-Specific Analysis: Dive deep into the sales and performance of individual products.</a:t>
            </a:r>
            <a:endParaRPr sz="1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These filters empower users to explore the data from various angles and uncover valuable insights to inform business decisions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50" y="3030638"/>
            <a:ext cx="1436750" cy="22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by Country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by Country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bar chart provides a visual representation of the sales generated from different countries. It highlights the top-performing countries and their relative contributions to the overall sales.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Top-Performing Countries: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Brazil and Mexico stand out as the top-performing countries, generating the highest sales.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Potential: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 countries like Chile and Colombia also show significant potential for growth.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Analysis: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chart can be used to identify regional trends and opportunities.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650" y="3980800"/>
            <a:ext cx="6353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 Distribution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pie chart shows the distribution of customers based on their age groups. It helps understand the target audience and their preferences.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Dominant Age Groups: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chart reveals the age groups that constitute the majority of the customer 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Targeting: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information can be used to tailor marketing campaigns and product offerings to specific age groups.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900" y="3428988"/>
            <a:ext cx="29718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Amount by Product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bar chart displays the sales amount for different product categories. It helps identify the best-selling products and their revenue contribution.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Top-Selling Products: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Activewear sets, appliances, and bedding emerge as the top-selling product categories.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Performance: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chart can be used to assess the performance of individual products and identify opportunities for improvement.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38" y="3324313"/>
            <a:ext cx="30956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Orders by Month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line chart shows the trend of total orders over time. It helps identify seasonal patterns and overall growth trends.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Trends: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chart reveals potential seasonal fluctuations in sales, with certain months experiencing higher demand.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Trend: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overall upward trend in the line chart indicates a growing customer base and increasing sales.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50" y="3474938"/>
            <a:ext cx="64198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