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7" r:id="rId1"/>
    <p:sldMasterId id="2147483722" r:id="rId2"/>
  </p:sldMasterIdLst>
  <p:notesMasterIdLst>
    <p:notesMasterId r:id="rId17"/>
  </p:notesMasterIdLst>
  <p:sldIdLst>
    <p:sldId id="256" r:id="rId3"/>
    <p:sldId id="257" r:id="rId4"/>
    <p:sldId id="258" r:id="rId5"/>
    <p:sldId id="259" r:id="rId6"/>
    <p:sldId id="320" r:id="rId7"/>
    <p:sldId id="313" r:id="rId8"/>
    <p:sldId id="314" r:id="rId9"/>
    <p:sldId id="321" r:id="rId10"/>
    <p:sldId id="322" r:id="rId11"/>
    <p:sldId id="316" r:id="rId12"/>
    <p:sldId id="317" r:id="rId13"/>
    <p:sldId id="318" r:id="rId14"/>
    <p:sldId id="319" r:id="rId15"/>
    <p:sldId id="28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8" d="100"/>
          <a:sy n="88" d="100"/>
        </p:scale>
        <p:origin x="-1282"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F081D1-443E-457C-A2B0-68D28B0C34AE}" type="datetimeFigureOut">
              <a:rPr lang="en-US" smtClean="0"/>
              <a:pPr/>
              <a:t>2/14/2024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C6FBD1-E75C-4511-A375-CA24DFC0C0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C6FBD1-E75C-4511-A375-CA24DFC0C0B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C6FBD1-E75C-4511-A375-CA24DFC0C0B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2" name="Text Placeholder 21">
            <a:extLst>
              <a:ext uri="{FF2B5EF4-FFF2-40B4-BE49-F238E27FC236}">
                <a16:creationId xmlns="" xmlns:a16="http://schemas.microsoft.com/office/drawing/2014/main" id="{F2964EA8-200F-47C5-90C2-1DBA3D6D7CDB}"/>
              </a:ext>
            </a:extLst>
          </p:cNvPr>
          <p:cNvSpPr>
            <a:spLocks noGrp="1"/>
          </p:cNvSpPr>
          <p:nvPr>
            <p:ph type="body" sz="quarter" idx="12"/>
          </p:nvPr>
        </p:nvSpPr>
        <p:spPr>
          <a:xfrm>
            <a:off x="771525" y="5078187"/>
            <a:ext cx="2416544"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smtClean="0"/>
              <a:t>Click to edit Master text styles</a:t>
            </a:r>
          </a:p>
        </p:txBody>
      </p:sp>
      <p:sp>
        <p:nvSpPr>
          <p:cNvPr id="13" name="Picture Placeholder 19">
            <a:extLst>
              <a:ext uri="{FF2B5EF4-FFF2-40B4-BE49-F238E27FC236}">
                <a16:creationId xmlns="" xmlns:a16="http://schemas.microsoft.com/office/drawing/2014/main" id="{7878E298-5074-4E51-993E-34931A897F12}"/>
              </a:ext>
            </a:extLst>
          </p:cNvPr>
          <p:cNvSpPr>
            <a:spLocks noGrp="1"/>
          </p:cNvSpPr>
          <p:nvPr>
            <p:ph type="pic" sz="quarter" idx="11"/>
          </p:nvPr>
        </p:nvSpPr>
        <p:spPr>
          <a:xfrm>
            <a:off x="4666060" y="0"/>
            <a:ext cx="3706415" cy="5726113"/>
          </a:xfrm>
        </p:spPr>
        <p:txBody>
          <a:bodyPr/>
          <a:lstStyle/>
          <a:p>
            <a:r>
              <a:rPr lang="en-US" smtClean="0"/>
              <a:t>Click icon to add picture</a:t>
            </a:r>
            <a:endParaRPr lang="en-US" dirty="0"/>
          </a:p>
        </p:txBody>
      </p:sp>
      <p:cxnSp>
        <p:nvCxnSpPr>
          <p:cNvPr id="15" name="Straight Connector 14">
            <a:extLst>
              <a:ext uri="{FF2B5EF4-FFF2-40B4-BE49-F238E27FC236}">
                <a16:creationId xmlns="" xmlns:a16="http://schemas.microsoft.com/office/drawing/2014/main" id="{42D26D0E-18C6-4DB1-B3A5-75E29BD65B17}"/>
              </a:ext>
            </a:extLst>
          </p:cNvPr>
          <p:cNvCxnSpPr>
            <a:cxnSpLocks/>
          </p:cNvCxnSpPr>
          <p:nvPr/>
        </p:nvCxnSpPr>
        <p:spPr>
          <a:xfrm>
            <a:off x="771526" y="457211"/>
            <a:ext cx="85724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 xmlns:a16="http://schemas.microsoft.com/office/drawing/2014/main" id="{3989B90B-5C3C-4760-9360-5AE10BF87B9D}"/>
              </a:ext>
            </a:extLst>
          </p:cNvPr>
          <p:cNvSpPr>
            <a:spLocks noGrp="1"/>
          </p:cNvSpPr>
          <p:nvPr>
            <p:ph type="title"/>
          </p:nvPr>
        </p:nvSpPr>
        <p:spPr>
          <a:xfrm>
            <a:off x="685885" y="876300"/>
            <a:ext cx="3886115"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smtClean="0"/>
              <a:t>Click to edit Master title style</a:t>
            </a:r>
            <a:endParaRPr lang="en-US" dirty="0"/>
          </a:p>
        </p:txBody>
      </p:sp>
    </p:spTree>
    <p:extLst>
      <p:ext uri="{BB962C8B-B14F-4D97-AF65-F5344CB8AC3E}">
        <p14:creationId xmlns="" xmlns:p14="http://schemas.microsoft.com/office/powerpoint/2010/main" val="291649857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0337C3D7-7DDB-42A8-901A-EC153DD27458}"/>
              </a:ext>
            </a:extLst>
          </p:cNvPr>
          <p:cNvSpPr>
            <a:spLocks noGrp="1"/>
          </p:cNvSpPr>
          <p:nvPr>
            <p:ph type="pic" sz="quarter" idx="10"/>
          </p:nvPr>
        </p:nvSpPr>
        <p:spPr>
          <a:xfrm>
            <a:off x="4657725" y="0"/>
            <a:ext cx="3714750" cy="3302000"/>
          </a:xfrm>
        </p:spPr>
        <p:txBody>
          <a:bodyPr/>
          <a:lstStyle/>
          <a:p>
            <a:r>
              <a:rPr lang="en-US" smtClean="0"/>
              <a:t>Click icon to add picture</a:t>
            </a:r>
            <a:endParaRPr lang="en-US"/>
          </a:p>
        </p:txBody>
      </p:sp>
      <p:sp>
        <p:nvSpPr>
          <p:cNvPr id="10" name="Content Placeholder 2">
            <a:extLst>
              <a:ext uri="{FF2B5EF4-FFF2-40B4-BE49-F238E27FC236}">
                <a16:creationId xmlns="" xmlns:a16="http://schemas.microsoft.com/office/drawing/2014/main" id="{27B95226-A076-4D55-B408-1389A2F8C7A0}"/>
              </a:ext>
            </a:extLst>
          </p:cNvPr>
          <p:cNvSpPr>
            <a:spLocks noGrp="1"/>
          </p:cNvSpPr>
          <p:nvPr>
            <p:ph idx="4294967295" hasCustomPrompt="1"/>
          </p:nvPr>
        </p:nvSpPr>
        <p:spPr>
          <a:xfrm>
            <a:off x="771525" y="3556002"/>
            <a:ext cx="233172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 xmlns:a16="http://schemas.microsoft.com/office/drawing/2014/main" id="{86673F10-179D-4539-AA33-AE34EC0457EF}"/>
              </a:ext>
            </a:extLst>
          </p:cNvPr>
          <p:cNvSpPr>
            <a:spLocks noGrp="1"/>
          </p:cNvSpPr>
          <p:nvPr>
            <p:ph idx="4294967295" hasCustomPrompt="1"/>
          </p:nvPr>
        </p:nvSpPr>
        <p:spPr>
          <a:xfrm>
            <a:off x="3406140" y="3556002"/>
            <a:ext cx="233172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 xmlns:a16="http://schemas.microsoft.com/office/drawing/2014/main" id="{EB6CFC30-1A59-4D28-9E30-0FF7D632C6A2}"/>
              </a:ext>
            </a:extLst>
          </p:cNvPr>
          <p:cNvSpPr>
            <a:spLocks noGrp="1"/>
          </p:cNvSpPr>
          <p:nvPr>
            <p:ph idx="4294967295" hasCustomPrompt="1"/>
          </p:nvPr>
        </p:nvSpPr>
        <p:spPr>
          <a:xfrm>
            <a:off x="6040755" y="3556002"/>
            <a:ext cx="233172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 xmlns:a16="http://schemas.microsoft.com/office/drawing/2014/main" id="{C4F3CC75-F9FA-4F77-9DD5-7E6C0F5C9829}"/>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pPr/>
              <a:t>2/14/2024</a:t>
            </a:fld>
            <a:endParaRPr lang="en-US" dirty="0"/>
          </a:p>
        </p:txBody>
      </p:sp>
      <p:sp>
        <p:nvSpPr>
          <p:cNvPr id="25" name="Slide Number Placeholder 5">
            <a:extLst>
              <a:ext uri="{FF2B5EF4-FFF2-40B4-BE49-F238E27FC236}">
                <a16:creationId xmlns="" xmlns:a16="http://schemas.microsoft.com/office/drawing/2014/main" id="{93B5B65C-5DE0-4F81-8115-758CDB591FA7}"/>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
        <p:nvSpPr>
          <p:cNvPr id="11" name="Title 1">
            <a:extLst>
              <a:ext uri="{FF2B5EF4-FFF2-40B4-BE49-F238E27FC236}">
                <a16:creationId xmlns="" xmlns:a16="http://schemas.microsoft.com/office/drawing/2014/main" id="{EF4A2ACE-2D85-4F78-818F-BBA6F6F0CC53}"/>
              </a:ext>
            </a:extLst>
          </p:cNvPr>
          <p:cNvSpPr>
            <a:spLocks noGrp="1"/>
          </p:cNvSpPr>
          <p:nvPr>
            <p:ph type="title" hasCustomPrompt="1"/>
          </p:nvPr>
        </p:nvSpPr>
        <p:spPr>
          <a:xfrm>
            <a:off x="671648" y="539225"/>
            <a:ext cx="2943225"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 xmlns:a16="http://schemas.microsoft.com/office/drawing/2014/main" id="{E4DCD8D3-DF79-446E-9961-5797EE888B4C}"/>
              </a:ext>
            </a:extLst>
          </p:cNvPr>
          <p:cNvCxnSpPr>
            <a:cxnSpLocks/>
          </p:cNvCxnSpPr>
          <p:nvPr/>
        </p:nvCxnSpPr>
        <p:spPr>
          <a:xfrm>
            <a:off x="771526" y="457211"/>
            <a:ext cx="85724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992005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15" name="Date Placeholder 3">
            <a:extLst>
              <a:ext uri="{FF2B5EF4-FFF2-40B4-BE49-F238E27FC236}">
                <a16:creationId xmlns="" xmlns:a16="http://schemas.microsoft.com/office/drawing/2014/main" id="{FCB4EDDC-C544-421C-905C-A4D40D98A51D}"/>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pPr/>
              <a:t>2/14/2024</a:t>
            </a:fld>
            <a:endParaRPr lang="en-US" dirty="0"/>
          </a:p>
        </p:txBody>
      </p:sp>
      <p:sp>
        <p:nvSpPr>
          <p:cNvPr id="16" name="Slide Number Placeholder 5">
            <a:extLst>
              <a:ext uri="{FF2B5EF4-FFF2-40B4-BE49-F238E27FC236}">
                <a16:creationId xmlns="" xmlns:a16="http://schemas.microsoft.com/office/drawing/2014/main" id="{D9CBFDBF-2D2B-469A-9B2F-72F90474FB6D}"/>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
        <p:nvSpPr>
          <p:cNvPr id="2" name="Title 1">
            <a:extLst>
              <a:ext uri="{FF2B5EF4-FFF2-40B4-BE49-F238E27FC236}">
                <a16:creationId xmlns="" xmlns:a16="http://schemas.microsoft.com/office/drawing/2014/main" id="{E1BA55D6-2810-4163-9D43-FEDA674E2D4C}"/>
              </a:ext>
            </a:extLst>
          </p:cNvPr>
          <p:cNvSpPr>
            <a:spLocks noGrp="1"/>
          </p:cNvSpPr>
          <p:nvPr>
            <p:ph type="title" hasCustomPrompt="1"/>
          </p:nvPr>
        </p:nvSpPr>
        <p:spPr>
          <a:xfrm>
            <a:off x="672622" y="573504"/>
            <a:ext cx="7617620"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 xmlns:a16="http://schemas.microsoft.com/office/drawing/2014/main" id="{C9E87E0B-D644-4037-B322-715C648BAD3B}"/>
              </a:ext>
            </a:extLst>
          </p:cNvPr>
          <p:cNvCxnSpPr>
            <a:cxnSpLocks/>
          </p:cNvCxnSpPr>
          <p:nvPr/>
        </p:nvCxnSpPr>
        <p:spPr>
          <a:xfrm>
            <a:off x="771526" y="457211"/>
            <a:ext cx="85724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4641959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9" name="Picture Placeholder 15">
            <a:extLst>
              <a:ext uri="{FF2B5EF4-FFF2-40B4-BE49-F238E27FC236}">
                <a16:creationId xmlns="" xmlns:a16="http://schemas.microsoft.com/office/drawing/2014/main" id="{940246AD-CE4F-4FD8-BCF6-5BA9ED62ACDA}"/>
              </a:ext>
            </a:extLst>
          </p:cNvPr>
          <p:cNvSpPr>
            <a:spLocks noGrp="1"/>
          </p:cNvSpPr>
          <p:nvPr>
            <p:ph type="pic" sz="quarter" idx="11"/>
          </p:nvPr>
        </p:nvSpPr>
        <p:spPr>
          <a:xfrm>
            <a:off x="4657725" y="3543302"/>
            <a:ext cx="3714750" cy="2849562"/>
          </a:xfrm>
        </p:spPr>
        <p:txBody>
          <a:bodyPr/>
          <a:lstStyle/>
          <a:p>
            <a:r>
              <a:rPr lang="en-US" smtClean="0"/>
              <a:t>Click icon to add picture</a:t>
            </a:r>
            <a:endParaRPr lang="en-US" dirty="0"/>
          </a:p>
        </p:txBody>
      </p:sp>
      <p:sp>
        <p:nvSpPr>
          <p:cNvPr id="10" name="Picture Placeholder 13">
            <a:extLst>
              <a:ext uri="{FF2B5EF4-FFF2-40B4-BE49-F238E27FC236}">
                <a16:creationId xmlns="" xmlns:a16="http://schemas.microsoft.com/office/drawing/2014/main" id="{F8ECBB79-D5D3-4ECE-99F9-1B6834629E46}"/>
              </a:ext>
            </a:extLst>
          </p:cNvPr>
          <p:cNvSpPr>
            <a:spLocks noGrp="1"/>
          </p:cNvSpPr>
          <p:nvPr>
            <p:ph type="pic" sz="quarter" idx="10"/>
          </p:nvPr>
        </p:nvSpPr>
        <p:spPr>
          <a:xfrm>
            <a:off x="4657725" y="465138"/>
            <a:ext cx="3714750" cy="2849562"/>
          </a:xfrm>
        </p:spPr>
        <p:txBody>
          <a:bodyPr/>
          <a:lstStyle/>
          <a:p>
            <a:r>
              <a:rPr lang="en-US" smtClean="0"/>
              <a:t>Click icon to add picture</a:t>
            </a:r>
            <a:endParaRPr lang="en-US" dirty="0"/>
          </a:p>
        </p:txBody>
      </p:sp>
      <p:sp>
        <p:nvSpPr>
          <p:cNvPr id="11" name="Text Placeholder 22">
            <a:extLst>
              <a:ext uri="{FF2B5EF4-FFF2-40B4-BE49-F238E27FC236}">
                <a16:creationId xmlns="" xmlns:a16="http://schemas.microsoft.com/office/drawing/2014/main" id="{C667C6DE-A3D4-4738-B7FC-43FB39FD7A28}"/>
              </a:ext>
            </a:extLst>
          </p:cNvPr>
          <p:cNvSpPr>
            <a:spLocks noGrp="1"/>
          </p:cNvSpPr>
          <p:nvPr>
            <p:ph type="body" sz="quarter" idx="15" hasCustomPrompt="1"/>
          </p:nvPr>
        </p:nvSpPr>
        <p:spPr>
          <a:xfrm>
            <a:off x="571438" y="517972"/>
            <a:ext cx="221742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 xmlns:a16="http://schemas.microsoft.com/office/drawing/2014/main" id="{12C18C04-19C8-4ECC-83E8-6E65128CEF48}"/>
              </a:ext>
            </a:extLst>
          </p:cNvPr>
          <p:cNvSpPr>
            <a:spLocks noGrp="1"/>
          </p:cNvSpPr>
          <p:nvPr>
            <p:ph type="body" sz="quarter" idx="13"/>
          </p:nvPr>
        </p:nvSpPr>
        <p:spPr>
          <a:xfrm>
            <a:off x="780098" y="2009776"/>
            <a:ext cx="2943225"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smtClean="0"/>
              <a:t>Click to edit Master text styles</a:t>
            </a:r>
          </a:p>
        </p:txBody>
      </p:sp>
      <p:sp>
        <p:nvSpPr>
          <p:cNvPr id="15" name="Text Placeholder 14">
            <a:extLst>
              <a:ext uri="{FF2B5EF4-FFF2-40B4-BE49-F238E27FC236}">
                <a16:creationId xmlns="" xmlns:a16="http://schemas.microsoft.com/office/drawing/2014/main" id="{4D14E5D8-EB42-4C87-B4AE-4746909A2D33}"/>
              </a:ext>
            </a:extLst>
          </p:cNvPr>
          <p:cNvSpPr>
            <a:spLocks noGrp="1"/>
          </p:cNvSpPr>
          <p:nvPr>
            <p:ph type="body" sz="quarter" idx="16"/>
          </p:nvPr>
        </p:nvSpPr>
        <p:spPr>
          <a:xfrm>
            <a:off x="779860" y="5067301"/>
            <a:ext cx="2934890"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smtClean="0"/>
              <a:t>Click to edit Master text styles</a:t>
            </a:r>
          </a:p>
        </p:txBody>
      </p:sp>
      <p:sp>
        <p:nvSpPr>
          <p:cNvPr id="20" name="Date Placeholder 3">
            <a:extLst>
              <a:ext uri="{FF2B5EF4-FFF2-40B4-BE49-F238E27FC236}">
                <a16:creationId xmlns="" xmlns:a16="http://schemas.microsoft.com/office/drawing/2014/main" id="{0649945F-7BBD-4042-AA34-709CE3402EEC}"/>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pPr/>
              <a:t>2/14/2024</a:t>
            </a:fld>
            <a:endParaRPr lang="en-US" dirty="0"/>
          </a:p>
        </p:txBody>
      </p:sp>
      <p:sp>
        <p:nvSpPr>
          <p:cNvPr id="21" name="Slide Number Placeholder 5">
            <a:extLst>
              <a:ext uri="{FF2B5EF4-FFF2-40B4-BE49-F238E27FC236}">
                <a16:creationId xmlns="" xmlns:a16="http://schemas.microsoft.com/office/drawing/2014/main" id="{51936C4A-DE5F-4BFE-AED0-47E48CD4605C}"/>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
        <p:nvSpPr>
          <p:cNvPr id="14" name="Title 1">
            <a:extLst>
              <a:ext uri="{FF2B5EF4-FFF2-40B4-BE49-F238E27FC236}">
                <a16:creationId xmlns="" xmlns:a16="http://schemas.microsoft.com/office/drawing/2014/main" id="{F981B703-4F1F-41A6-AD71-3FFB2820FF1D}"/>
              </a:ext>
            </a:extLst>
          </p:cNvPr>
          <p:cNvSpPr>
            <a:spLocks noGrp="1"/>
          </p:cNvSpPr>
          <p:nvPr>
            <p:ph type="title" hasCustomPrompt="1"/>
          </p:nvPr>
        </p:nvSpPr>
        <p:spPr>
          <a:xfrm>
            <a:off x="780098" y="465137"/>
            <a:ext cx="2951735"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 xmlns:p14="http://schemas.microsoft.com/office/powerpoint/2010/main" val="4351659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hasCustomPrompt="1"/>
          </p:nvPr>
        </p:nvSpPr>
        <p:spPr>
          <a:xfrm>
            <a:off x="809244" y="1956816"/>
            <a:ext cx="7530084"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809244" y="4901184"/>
            <a:ext cx="7530084"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 xmlns:p14="http://schemas.microsoft.com/office/powerpoint/2010/main" val="29164985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3392E024-DB0F-45F6-7A0A-359A57817906}"/>
              </a:ext>
            </a:extLst>
          </p:cNvPr>
          <p:cNvSpPr>
            <a:spLocks noGrp="1"/>
          </p:cNvSpPr>
          <p:nvPr>
            <p:ph type="title"/>
          </p:nvPr>
        </p:nvSpPr>
        <p:spPr>
          <a:xfrm>
            <a:off x="459486" y="1216152"/>
            <a:ext cx="3888486" cy="4416552"/>
          </a:xfrm>
        </p:spPr>
        <p:txBody>
          <a:bodyPr lIns="0" rIns="0"/>
          <a:lstStyle>
            <a:lvl1pPr algn="r">
              <a:defRPr sz="4800" cap="all" spc="400" baseline="0"/>
            </a:lvl1pPr>
          </a:lstStyle>
          <a:p>
            <a:r>
              <a:rPr lang="en-US" smtClean="0"/>
              <a:t>Click to edit Master title style</a:t>
            </a:r>
            <a:endParaRPr lang="en-US" dirty="0"/>
          </a:p>
        </p:txBody>
      </p:sp>
      <p:sp>
        <p:nvSpPr>
          <p:cNvPr id="14" name="Content Placeholder 13">
            <a:extLst>
              <a:ext uri="{FF2B5EF4-FFF2-40B4-BE49-F238E27FC236}">
                <a16:creationId xmlns="" xmlns:a16="http://schemas.microsoft.com/office/drawing/2014/main" id="{59AC38BE-9C76-A3FA-7823-F4A4B43AB754}"/>
              </a:ext>
            </a:extLst>
          </p:cNvPr>
          <p:cNvSpPr>
            <a:spLocks noGrp="1"/>
          </p:cNvSpPr>
          <p:nvPr>
            <p:ph sz="quarter" idx="13"/>
          </p:nvPr>
        </p:nvSpPr>
        <p:spPr>
          <a:xfrm>
            <a:off x="4800600" y="1216026"/>
            <a:ext cx="3888486"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a:extLst>
              <a:ext uri="{FF2B5EF4-FFF2-40B4-BE49-F238E27FC236}">
                <a16:creationId xmlns="" xmlns:a16="http://schemas.microsoft.com/office/drawing/2014/main" id="{7AC6CA6E-C1AB-4B24-80C7-A4B12640BE6F}"/>
              </a:ext>
            </a:extLst>
          </p:cNvPr>
          <p:cNvSpPr>
            <a:spLocks noGrp="1"/>
          </p:cNvSpPr>
          <p:nvPr>
            <p:ph type="ftr" sz="quarter" idx="11"/>
          </p:nvPr>
        </p:nvSpPr>
        <p:spPr>
          <a:xfrm>
            <a:off x="3028950" y="11575"/>
            <a:ext cx="3086100" cy="856526"/>
          </a:xfrm>
          <a:prstGeom prst="rect">
            <a:avLst/>
          </a:prstGeom>
        </p:spPr>
        <p:txBody>
          <a:bodyPr/>
          <a:lstStyle/>
          <a:p>
            <a:endParaRPr lang="en-US" dirty="0"/>
          </a:p>
        </p:txBody>
      </p:sp>
      <p:sp>
        <p:nvSpPr>
          <p:cNvPr id="4" name="Slide Number Placeholder 3">
            <a:extLst>
              <a:ext uri="{FF2B5EF4-FFF2-40B4-BE49-F238E27FC236}">
                <a16:creationId xmlns="" xmlns:a16="http://schemas.microsoft.com/office/drawing/2014/main" id="{4F5EFB41-7AD3-4519-95E7-416BFA1AECAB}"/>
              </a:ext>
            </a:extLst>
          </p:cNvPr>
          <p:cNvSpPr>
            <a:spLocks noGrp="1"/>
          </p:cNvSpPr>
          <p:nvPr>
            <p:ph type="sldNum" sz="quarter" idx="12"/>
          </p:nvPr>
        </p:nvSpPr>
        <p:spPr>
          <a:xfrm>
            <a:off x="3028950" y="6006547"/>
            <a:ext cx="3086100" cy="851453"/>
          </a:xfrm>
          <a:prstGeom prst="rect">
            <a:avLst/>
          </a:prstGeom>
        </p:spPr>
        <p:txBody>
          <a:bodyPr/>
          <a:lstStyle/>
          <a:p>
            <a:fld id="{B48BA6E7-85B6-4510-A702-EFD4D9C198F7}" type="slidenum">
              <a:rPr lang="en-US" smtClean="0"/>
              <a:pPr/>
              <a:t>‹#›</a:t>
            </a:fld>
            <a:endParaRPr lang="en-US" dirty="0"/>
          </a:p>
        </p:txBody>
      </p:sp>
    </p:spTree>
    <p:extLst>
      <p:ext uri="{BB962C8B-B14F-4D97-AF65-F5344CB8AC3E}">
        <p14:creationId xmlns="" xmlns:p14="http://schemas.microsoft.com/office/powerpoint/2010/main" val="22615044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74" name="Freeform: Shape 73">
            <a:extLst>
              <a:ext uri="{FF2B5EF4-FFF2-40B4-BE49-F238E27FC236}">
                <a16:creationId xmlns="" xmlns:a16="http://schemas.microsoft.com/office/drawing/2014/main" id="{232146ED-1740-4E0E-8996-4B5179214354}"/>
              </a:ext>
              <a:ext uri="{C183D7F6-B498-43B3-948B-1728B52AA6E4}">
                <adec:decorative xmlns="" xmlns:adec="http://schemas.microsoft.com/office/drawing/2017/decorative" val="1"/>
              </a:ext>
            </a:extLst>
          </p:cNvPr>
          <p:cNvSpPr/>
          <p:nvPr/>
        </p:nvSpPr>
        <p:spPr>
          <a:xfrm>
            <a:off x="2" y="3"/>
            <a:ext cx="1600662"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5" name="Freeform: Shape 74">
            <a:extLst>
              <a:ext uri="{FF2B5EF4-FFF2-40B4-BE49-F238E27FC236}">
                <a16:creationId xmlns="" xmlns:a16="http://schemas.microsoft.com/office/drawing/2014/main" id="{5C431250-2534-41F8-915B-18FCC65650FB}"/>
              </a:ext>
              <a:ext uri="{C183D7F6-B498-43B3-948B-1728B52AA6E4}">
                <adec:decorative xmlns="" xmlns:adec="http://schemas.microsoft.com/office/drawing/2017/decorative" val="1"/>
              </a:ext>
            </a:extLst>
          </p:cNvPr>
          <p:cNvSpPr/>
          <p:nvPr/>
        </p:nvSpPr>
        <p:spPr>
          <a:xfrm>
            <a:off x="2" y="3"/>
            <a:ext cx="1600662"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nvGrpSpPr>
          <p:cNvPr id="2" name="Group 75">
            <a:extLst>
              <a:ext uri="{FF2B5EF4-FFF2-40B4-BE49-F238E27FC236}">
                <a16:creationId xmlns="" xmlns:a16="http://schemas.microsoft.com/office/drawing/2014/main" id="{73D7C106-260D-4F16-93A6-3C076C9E6C68}"/>
              </a:ext>
              <a:ext uri="{C183D7F6-B498-43B3-948B-1728B52AA6E4}">
                <adec:decorative xmlns="" xmlns:adec="http://schemas.microsoft.com/office/drawing/2017/decorative" val="1"/>
              </a:ext>
            </a:extLst>
          </p:cNvPr>
          <p:cNvGrpSpPr/>
          <p:nvPr/>
        </p:nvGrpSpPr>
        <p:grpSpPr>
          <a:xfrm>
            <a:off x="1110984" y="743744"/>
            <a:ext cx="3645192" cy="4589316"/>
            <a:chOff x="1481312" y="743744"/>
            <a:chExt cx="4860256" cy="4589316"/>
          </a:xfrm>
        </p:grpSpPr>
        <p:sp>
          <p:nvSpPr>
            <p:cNvPr id="77" name="Rectangle 76" descr="Tag=AccentColor&#10;Flavor=Light&#10;Target=Fill">
              <a:extLst>
                <a:ext uri="{FF2B5EF4-FFF2-40B4-BE49-F238E27FC236}">
                  <a16:creationId xmlns=""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8" name="Rectangle 77" descr="Tag=AccentColor&#10;Flavor=Light&#10;Target=Fill">
              <a:extLst>
                <a:ext uri="{FF2B5EF4-FFF2-40B4-BE49-F238E27FC236}">
                  <a16:creationId xmlns=""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79" name="Rectangle 78">
            <a:extLst>
              <a:ext uri="{FF2B5EF4-FFF2-40B4-BE49-F238E27FC236}">
                <a16:creationId xmlns="" xmlns:a16="http://schemas.microsoft.com/office/drawing/2014/main" id="{BB51E472-8334-4DEB-9D39-8E4FFA92E21E}"/>
              </a:ext>
              <a:ext uri="{C183D7F6-B498-43B3-948B-1728B52AA6E4}">
                <adec:decorative xmlns="" xmlns:adec="http://schemas.microsoft.com/office/drawing/2017/decorative" val="1"/>
              </a:ext>
            </a:extLst>
          </p:cNvPr>
          <p:cNvSpPr/>
          <p:nvPr/>
        </p:nvSpPr>
        <p:spPr>
          <a:xfrm>
            <a:off x="1034797" y="648365"/>
            <a:ext cx="3645192"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itle 1">
            <a:extLst>
              <a:ext uri="{FF2B5EF4-FFF2-40B4-BE49-F238E27FC236}">
                <a16:creationId xmlns="" xmlns:a16="http://schemas.microsoft.com/office/drawing/2014/main" id="{CC645776-A980-4F78-8E9D-4EA5572A59C6}"/>
              </a:ext>
            </a:extLst>
          </p:cNvPr>
          <p:cNvSpPr>
            <a:spLocks noGrp="1"/>
          </p:cNvSpPr>
          <p:nvPr>
            <p:ph type="ctrTitle" hasCustomPrompt="1"/>
          </p:nvPr>
        </p:nvSpPr>
        <p:spPr>
          <a:xfrm>
            <a:off x="1140952" y="799275"/>
            <a:ext cx="3434751"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 xmlns:a16="http://schemas.microsoft.com/office/drawing/2014/main" id="{4F03E6E3-0D95-48FF-BBCC-EA589CD1285B}"/>
              </a:ext>
            </a:extLst>
          </p:cNvPr>
          <p:cNvSpPr>
            <a:spLocks noGrp="1"/>
          </p:cNvSpPr>
          <p:nvPr>
            <p:ph type="subTitle" idx="1" hasCustomPrompt="1"/>
          </p:nvPr>
        </p:nvSpPr>
        <p:spPr>
          <a:xfrm>
            <a:off x="1140952" y="3919423"/>
            <a:ext cx="3434751"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 xmlns:a16="http://schemas.microsoft.com/office/drawing/2014/main" id="{10275C51-172D-4FE9-A45A-D3DAD166B854}"/>
              </a:ext>
              <a:ext uri="{C183D7F6-B498-43B3-948B-1728B52AA6E4}">
                <adec:decorative xmlns="" xmlns:adec="http://schemas.microsoft.com/office/drawing/2017/decorative" val="1"/>
              </a:ext>
            </a:extLst>
          </p:cNvPr>
          <p:cNvSpPr/>
          <p:nvPr/>
        </p:nvSpPr>
        <p:spPr>
          <a:xfrm>
            <a:off x="899523" y="4074365"/>
            <a:ext cx="273844"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3" name="Freeform: Shape 82">
            <a:extLst>
              <a:ext uri="{FF2B5EF4-FFF2-40B4-BE49-F238E27FC236}">
                <a16:creationId xmlns="" xmlns:a16="http://schemas.microsoft.com/office/drawing/2014/main" id="{DB95E389-C1AA-4243-931C-270FE4BB06C6}"/>
              </a:ext>
              <a:ext uri="{C183D7F6-B498-43B3-948B-1728B52AA6E4}">
                <adec:decorative xmlns="" xmlns:adec="http://schemas.microsoft.com/office/drawing/2017/decorative" val="1"/>
              </a:ext>
            </a:extLst>
          </p:cNvPr>
          <p:cNvSpPr/>
          <p:nvPr/>
        </p:nvSpPr>
        <p:spPr>
          <a:xfrm>
            <a:off x="7951959" y="5333060"/>
            <a:ext cx="1192041"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4" name="Freeform: Shape 83">
            <a:extLst>
              <a:ext uri="{FF2B5EF4-FFF2-40B4-BE49-F238E27FC236}">
                <a16:creationId xmlns="" xmlns:a16="http://schemas.microsoft.com/office/drawing/2014/main" id="{310E7790-D96D-4055-AA95-63C286EC7D57}"/>
              </a:ext>
              <a:ext uri="{C183D7F6-B498-43B3-948B-1728B52AA6E4}">
                <adec:decorative xmlns="" xmlns:adec="http://schemas.microsoft.com/office/drawing/2017/decorative" val="1"/>
              </a:ext>
            </a:extLst>
          </p:cNvPr>
          <p:cNvSpPr/>
          <p:nvPr/>
        </p:nvSpPr>
        <p:spPr>
          <a:xfrm>
            <a:off x="7951959" y="5333060"/>
            <a:ext cx="1192041"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aphic 185">
            <a:extLst>
              <a:ext uri="{FF2B5EF4-FFF2-40B4-BE49-F238E27FC236}">
                <a16:creationId xmlns="" xmlns:a16="http://schemas.microsoft.com/office/drawing/2014/main" id="{4E460B18-E051-4152-85D3-76A93C7EA455}"/>
              </a:ext>
              <a:ext uri="{C183D7F6-B498-43B3-948B-1728B52AA6E4}">
                <adec:decorative xmlns="" xmlns:adec="http://schemas.microsoft.com/office/drawing/2017/decorative" val="1"/>
              </a:ext>
            </a:extLst>
          </p:cNvPr>
          <p:cNvGrpSpPr/>
          <p:nvPr/>
        </p:nvGrpSpPr>
        <p:grpSpPr>
          <a:xfrm>
            <a:off x="7354106" y="1581418"/>
            <a:ext cx="632810" cy="375828"/>
            <a:chOff x="9841624" y="4115729"/>
            <a:chExt cx="602170" cy="268223"/>
          </a:xfrm>
          <a:solidFill>
            <a:schemeClr val="tx1"/>
          </a:solidFill>
        </p:grpSpPr>
        <p:sp>
          <p:nvSpPr>
            <p:cNvPr id="87" name="Freeform: Shape 86">
              <a:extLst>
                <a:ext uri="{FF2B5EF4-FFF2-40B4-BE49-F238E27FC236}">
                  <a16:creationId xmlns=""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8" name="Freeform: Shape 87">
              <a:extLst>
                <a:ext uri="{FF2B5EF4-FFF2-40B4-BE49-F238E27FC236}">
                  <a16:creationId xmlns=""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9" name="Freeform: Shape 88">
              <a:extLst>
                <a:ext uri="{FF2B5EF4-FFF2-40B4-BE49-F238E27FC236}">
                  <a16:creationId xmlns=""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0" name="Freeform: Shape 89">
              <a:extLst>
                <a:ext uri="{FF2B5EF4-FFF2-40B4-BE49-F238E27FC236}">
                  <a16:creationId xmlns=""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1" name="Freeform: Shape 90">
              <a:extLst>
                <a:ext uri="{FF2B5EF4-FFF2-40B4-BE49-F238E27FC236}">
                  <a16:creationId xmlns=""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sp>
        <p:nvSpPr>
          <p:cNvPr id="92" name="Oval 91">
            <a:extLst>
              <a:ext uri="{FF2B5EF4-FFF2-40B4-BE49-F238E27FC236}">
                <a16:creationId xmlns="" xmlns:a16="http://schemas.microsoft.com/office/drawing/2014/main" id="{DAD8B4A3-DD6F-428E-9D74-E63865CE7D0A}"/>
              </a:ext>
              <a:ext uri="{C183D7F6-B498-43B3-948B-1728B52AA6E4}">
                <adec:decorative xmlns="" xmlns:adec="http://schemas.microsoft.com/office/drawing/2017/decorative" val="1"/>
              </a:ext>
            </a:extLst>
          </p:cNvPr>
          <p:cNvSpPr/>
          <p:nvPr/>
        </p:nvSpPr>
        <p:spPr>
          <a:xfrm>
            <a:off x="899523" y="4074365"/>
            <a:ext cx="273844"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Picture Placeholder 2">
            <a:extLst>
              <a:ext uri="{FF2B5EF4-FFF2-40B4-BE49-F238E27FC236}">
                <a16:creationId xmlns="" xmlns:a16="http://schemas.microsoft.com/office/drawing/2014/main" id="{99E7F282-7DB7-4431-A6A3-9E912E06F812}"/>
              </a:ext>
            </a:extLst>
          </p:cNvPr>
          <p:cNvSpPr>
            <a:spLocks noGrp="1"/>
          </p:cNvSpPr>
          <p:nvPr>
            <p:ph type="pic" sz="quarter" idx="13" hasCustomPrompt="1"/>
          </p:nvPr>
        </p:nvSpPr>
        <p:spPr>
          <a:xfrm>
            <a:off x="5301314" y="1957246"/>
            <a:ext cx="3155960" cy="4207948"/>
          </a:xfrm>
        </p:spPr>
        <p:txBody>
          <a:bodyPr/>
          <a:lstStyle>
            <a:lvl1pPr algn="ctr">
              <a:buNone/>
              <a:defRPr/>
            </a:lvl1pPr>
          </a:lstStyle>
          <a:p>
            <a:r>
              <a:rPr lang="en-US" dirty="0"/>
              <a:t>Click to add photo</a:t>
            </a:r>
          </a:p>
        </p:txBody>
      </p:sp>
    </p:spTree>
    <p:extLst>
      <p:ext uri="{BB962C8B-B14F-4D97-AF65-F5344CB8AC3E}">
        <p14:creationId xmlns="" xmlns:p14="http://schemas.microsoft.com/office/powerpoint/2010/main" val="5401075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60" name="Title 1">
            <a:extLst>
              <a:ext uri="{FF2B5EF4-FFF2-40B4-BE49-F238E27FC236}">
                <a16:creationId xmlns="" xmlns:a16="http://schemas.microsoft.com/office/drawing/2014/main" id="{BF92C786-F148-4356-BCC8-D4DB6DC80390}"/>
              </a:ext>
            </a:extLst>
          </p:cNvPr>
          <p:cNvSpPr>
            <a:spLocks noGrp="1"/>
          </p:cNvSpPr>
          <p:nvPr>
            <p:ph type="title"/>
          </p:nvPr>
        </p:nvSpPr>
        <p:spPr>
          <a:xfrm>
            <a:off x="4467588" y="396118"/>
            <a:ext cx="3912879" cy="1158857"/>
          </a:xfrm>
        </p:spPr>
        <p:txBody>
          <a:bodyPr anchor="b">
            <a:normAutofit/>
          </a:bodyPr>
          <a:lstStyle/>
          <a:p>
            <a:r>
              <a:rPr lang="en-US" smtClean="0"/>
              <a:t>Click to edit Master title style</a:t>
            </a:r>
            <a:endParaRPr lang="en-US"/>
          </a:p>
        </p:txBody>
      </p:sp>
      <p:sp>
        <p:nvSpPr>
          <p:cNvPr id="45" name="Picture Placeholder 2">
            <a:extLst>
              <a:ext uri="{FF2B5EF4-FFF2-40B4-BE49-F238E27FC236}">
                <a16:creationId xmlns="" xmlns:a16="http://schemas.microsoft.com/office/drawing/2014/main" id="{CC8A9357-2526-4109-8861-DCB89A78CA7F}"/>
              </a:ext>
            </a:extLst>
          </p:cNvPr>
          <p:cNvSpPr>
            <a:spLocks noGrp="1"/>
          </p:cNvSpPr>
          <p:nvPr>
            <p:ph type="pic" sz="quarter" idx="13" hasCustomPrompt="1"/>
          </p:nvPr>
        </p:nvSpPr>
        <p:spPr>
          <a:xfrm>
            <a:off x="1144720" y="1554582"/>
            <a:ext cx="2666282"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 xmlns:a16="http://schemas.microsoft.com/office/drawing/2014/main" id="{F0A93A7F-1937-4643-B9E7-342A8CB87BBB}"/>
              </a:ext>
            </a:extLst>
          </p:cNvPr>
          <p:cNvSpPr>
            <a:spLocks noGrp="1"/>
          </p:cNvSpPr>
          <p:nvPr>
            <p:ph idx="1" hasCustomPrompt="1"/>
          </p:nvPr>
        </p:nvSpPr>
        <p:spPr>
          <a:xfrm>
            <a:off x="4467588" y="1747592"/>
            <a:ext cx="3912880" cy="4351338"/>
          </a:xfrm>
        </p:spPr>
        <p:txBody>
          <a:bodyPr>
            <a:normAutofit/>
          </a:bodyPr>
          <a:lstStyle>
            <a:lvl1pPr>
              <a:buFontTx/>
              <a:buNone/>
              <a:defRPr sz="2400"/>
            </a:lvl1pPr>
          </a:lstStyle>
          <a:p>
            <a:pPr>
              <a:lnSpc>
                <a:spcPct val="130000"/>
              </a:lnSpc>
            </a:pPr>
            <a:r>
              <a:rPr lang="en-US" dirty="0"/>
              <a:t>Click to add text</a:t>
            </a:r>
          </a:p>
        </p:txBody>
      </p:sp>
      <p:grpSp>
        <p:nvGrpSpPr>
          <p:cNvPr id="2" name="Group 2">
            <a:extLst>
              <a:ext uri="{FF2B5EF4-FFF2-40B4-BE49-F238E27FC236}">
                <a16:creationId xmlns="" xmlns:a16="http://schemas.microsoft.com/office/drawing/2014/main" id="{B5082B2A-0AFE-456C-9506-A5DAF807FFE7}"/>
              </a:ext>
              <a:ext uri="{C183D7F6-B498-43B3-948B-1728B52AA6E4}">
                <adec:decorative xmlns="" xmlns:adec="http://schemas.microsoft.com/office/drawing/2017/decorative" val="1"/>
              </a:ext>
            </a:extLst>
          </p:cNvPr>
          <p:cNvGrpSpPr/>
          <p:nvPr/>
        </p:nvGrpSpPr>
        <p:grpSpPr>
          <a:xfrm>
            <a:off x="554970" y="3491269"/>
            <a:ext cx="273766" cy="365021"/>
            <a:chOff x="739959" y="3491269"/>
            <a:chExt cx="365021" cy="365021"/>
          </a:xfrm>
        </p:grpSpPr>
        <p:sp>
          <p:nvSpPr>
            <p:cNvPr id="267" name="Oval 266">
              <a:extLst>
                <a:ext uri="{FF2B5EF4-FFF2-40B4-BE49-F238E27FC236}">
                  <a16:creationId xmlns="" xmlns:a16="http://schemas.microsoft.com/office/drawing/2014/main" id="{1D723022-AE16-42E7-AB92-B0D8FA9619B6}"/>
                </a:ext>
                <a:ext uri="{C183D7F6-B498-43B3-948B-1728B52AA6E4}">
                  <adec:decorative xmlns=""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8" name="Oval 267">
              <a:extLst>
                <a:ext uri="{FF2B5EF4-FFF2-40B4-BE49-F238E27FC236}">
                  <a16:creationId xmlns="" xmlns:a16="http://schemas.microsoft.com/office/drawing/2014/main" id="{01A660D0-3253-401B-9F04-DD8E71CC7A7F}"/>
                </a:ext>
                <a:ext uri="{C183D7F6-B498-43B3-948B-1728B52AA6E4}">
                  <adec:decorative xmlns=""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 name="Group 1">
            <a:extLst>
              <a:ext uri="{FF2B5EF4-FFF2-40B4-BE49-F238E27FC236}">
                <a16:creationId xmlns="" xmlns:a16="http://schemas.microsoft.com/office/drawing/2014/main" id="{7D1E36DE-F754-4C67-AEDB-7A4CD5259E08}"/>
              </a:ext>
              <a:ext uri="{C183D7F6-B498-43B3-948B-1728B52AA6E4}">
                <adec:decorative xmlns="" xmlns:adec="http://schemas.microsoft.com/office/drawing/2017/decorative" val="1"/>
              </a:ext>
            </a:extLst>
          </p:cNvPr>
          <p:cNvGrpSpPr/>
          <p:nvPr/>
        </p:nvGrpSpPr>
        <p:grpSpPr>
          <a:xfrm>
            <a:off x="372437" y="550048"/>
            <a:ext cx="1432689" cy="709661"/>
            <a:chOff x="496583" y="795582"/>
            <a:chExt cx="1910252" cy="709661"/>
          </a:xfrm>
        </p:grpSpPr>
        <p:grpSp>
          <p:nvGrpSpPr>
            <p:cNvPr id="4" name="Graphic 38">
              <a:extLst>
                <a:ext uri="{FF2B5EF4-FFF2-40B4-BE49-F238E27FC236}">
                  <a16:creationId xmlns="" xmlns:a16="http://schemas.microsoft.com/office/drawing/2014/main" id="{A4AD9011-9DCC-4A0F-BA80-27E6D3D5C046}"/>
                </a:ext>
                <a:ext uri="{C183D7F6-B498-43B3-948B-1728B52AA6E4}">
                  <adec:decorative xmlns=""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63" name="Freeform: Shape 262">
                <a:extLst>
                  <a:ext uri="{FF2B5EF4-FFF2-40B4-BE49-F238E27FC236}">
                    <a16:creationId xmlns=""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5" name="Graphic 38">
              <a:extLst>
                <a:ext uri="{FF2B5EF4-FFF2-40B4-BE49-F238E27FC236}">
                  <a16:creationId xmlns="" xmlns:a16="http://schemas.microsoft.com/office/drawing/2014/main" id="{BBB1AE73-7E55-49A4-8496-2B21B9BAB179}"/>
                </a:ext>
                <a:ext uri="{C183D7F6-B498-43B3-948B-1728B52AA6E4}">
                  <adec:decorative xmlns=""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66" name="Freeform: Shape 265">
                <a:extLst>
                  <a:ext uri="{FF2B5EF4-FFF2-40B4-BE49-F238E27FC236}">
                    <a16:creationId xmlns=""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sp>
        <p:nvSpPr>
          <p:cNvPr id="299" name="Date Placeholder 178">
            <a:extLst>
              <a:ext uri="{FF2B5EF4-FFF2-40B4-BE49-F238E27FC236}">
                <a16:creationId xmlns="" xmlns:a16="http://schemas.microsoft.com/office/drawing/2014/main" id="{82E560EB-BE56-4EED-AE06-F6BBC6A77F06}"/>
              </a:ext>
            </a:extLst>
          </p:cNvPr>
          <p:cNvSpPr>
            <a:spLocks noGrp="1"/>
          </p:cNvSpPr>
          <p:nvPr>
            <p:ph type="dt" sz="half" idx="10"/>
          </p:nvPr>
        </p:nvSpPr>
        <p:spPr>
          <a:xfrm>
            <a:off x="628650" y="6356351"/>
            <a:ext cx="2057400" cy="365125"/>
          </a:xfrm>
        </p:spPr>
        <p:txBody>
          <a:bodyPr/>
          <a:lstStyle/>
          <a:p>
            <a:fld id="{28DA586B-149A-4731-B894-F439E6635A2E}" type="datetime1">
              <a:rPr lang="en-US" smtClean="0"/>
              <a:pPr/>
              <a:t>2/14/2024</a:t>
            </a:fld>
            <a:endParaRPr lang="en-US"/>
          </a:p>
        </p:txBody>
      </p:sp>
      <p:sp>
        <p:nvSpPr>
          <p:cNvPr id="300" name="Footer Placeholder 179">
            <a:extLst>
              <a:ext uri="{FF2B5EF4-FFF2-40B4-BE49-F238E27FC236}">
                <a16:creationId xmlns="" xmlns:a16="http://schemas.microsoft.com/office/drawing/2014/main" id="{B8F63808-3D77-44F6-BA39-EBAA7F3A644A}"/>
              </a:ext>
            </a:extLst>
          </p:cNvPr>
          <p:cNvSpPr>
            <a:spLocks noGrp="1"/>
          </p:cNvSpPr>
          <p:nvPr>
            <p:ph type="ftr" sz="quarter" idx="11"/>
          </p:nvPr>
        </p:nvSpPr>
        <p:spPr>
          <a:xfrm>
            <a:off x="3028950" y="6356351"/>
            <a:ext cx="3086100" cy="365125"/>
          </a:xfrm>
        </p:spPr>
        <p:txBody>
          <a:bodyPr/>
          <a:lstStyle/>
          <a:p>
            <a:r>
              <a:rPr lang="en-US"/>
              <a:t>PRESENTATION TITLE</a:t>
            </a:r>
          </a:p>
        </p:txBody>
      </p:sp>
      <p:sp>
        <p:nvSpPr>
          <p:cNvPr id="301" name="Slide Number Placeholder 180">
            <a:extLst>
              <a:ext uri="{FF2B5EF4-FFF2-40B4-BE49-F238E27FC236}">
                <a16:creationId xmlns="" xmlns:a16="http://schemas.microsoft.com/office/drawing/2014/main" id="{48A1F651-8B76-426E-B2A3-79B5E58870B3}"/>
              </a:ext>
            </a:extLst>
          </p:cNvPr>
          <p:cNvSpPr>
            <a:spLocks noGrp="1"/>
          </p:cNvSpPr>
          <p:nvPr>
            <p:ph type="sldNum" sz="quarter" idx="12"/>
          </p:nvPr>
        </p:nvSpPr>
        <p:spPr>
          <a:xfrm>
            <a:off x="6457950" y="6356351"/>
            <a:ext cx="2057400" cy="365125"/>
          </a:xfrm>
        </p:spPr>
        <p:txBody>
          <a:bodyPr/>
          <a:lstStyle/>
          <a:p>
            <a:fld id="{5EA792F7-1D9E-4C7E-A103-E8EDFDC2691E}" type="slidenum">
              <a:rPr lang="en-US" smtClean="0"/>
              <a:pPr/>
              <a:t>‹#›</a:t>
            </a:fld>
            <a:endParaRPr lang="en-US"/>
          </a:p>
        </p:txBody>
      </p:sp>
    </p:spTree>
    <p:extLst>
      <p:ext uri="{BB962C8B-B14F-4D97-AF65-F5344CB8AC3E}">
        <p14:creationId xmlns="" xmlns:p14="http://schemas.microsoft.com/office/powerpoint/2010/main" val="403348804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5F21EE69-A1CB-4D3C-A300-F309A781E65B}"/>
              </a:ext>
            </a:extLst>
          </p:cNvPr>
          <p:cNvSpPr>
            <a:spLocks noGrp="1"/>
          </p:cNvSpPr>
          <p:nvPr>
            <p:ph type="title"/>
          </p:nvPr>
        </p:nvSpPr>
        <p:spPr>
          <a:xfrm>
            <a:off x="704180" y="282801"/>
            <a:ext cx="3912879" cy="1288673"/>
          </a:xfrm>
        </p:spPr>
        <p:txBody>
          <a:bodyPr anchor="b">
            <a:normAutofit/>
          </a:bodyPr>
          <a:lstStyle/>
          <a:p>
            <a:r>
              <a:rPr lang="en-US" smtClean="0"/>
              <a:t>Click to edit Master title style</a:t>
            </a:r>
            <a:endParaRPr lang="en-US" dirty="0"/>
          </a:p>
        </p:txBody>
      </p:sp>
      <p:sp>
        <p:nvSpPr>
          <p:cNvPr id="18" name="Content Placeholder 2">
            <a:extLst>
              <a:ext uri="{FF2B5EF4-FFF2-40B4-BE49-F238E27FC236}">
                <a16:creationId xmlns="" xmlns:a16="http://schemas.microsoft.com/office/drawing/2014/main" id="{04201678-5DBC-491F-AA38-F3DF166C36BE}"/>
              </a:ext>
            </a:extLst>
          </p:cNvPr>
          <p:cNvSpPr>
            <a:spLocks noGrp="1"/>
          </p:cNvSpPr>
          <p:nvPr>
            <p:ph idx="1" hasCustomPrompt="1"/>
          </p:nvPr>
        </p:nvSpPr>
        <p:spPr>
          <a:xfrm>
            <a:off x="704180" y="1715151"/>
            <a:ext cx="3912880"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 xmlns:a16="http://schemas.microsoft.com/office/drawing/2014/main" id="{669561A4-DF87-4818-9B88-D1EF83F03B98}"/>
              </a:ext>
            </a:extLst>
          </p:cNvPr>
          <p:cNvSpPr>
            <a:spLocks noGrp="1"/>
          </p:cNvSpPr>
          <p:nvPr>
            <p:ph type="pic" sz="quarter" idx="13" hasCustomPrompt="1"/>
          </p:nvPr>
        </p:nvSpPr>
        <p:spPr>
          <a:xfrm>
            <a:off x="5426542" y="322503"/>
            <a:ext cx="30861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 xmlns:a16="http://schemas.microsoft.com/office/drawing/2014/main" id="{FFEE5DD2-649D-41DC-9898-8730D76FDB98}"/>
              </a:ext>
            </a:extLst>
          </p:cNvPr>
          <p:cNvSpPr>
            <a:spLocks noGrp="1"/>
          </p:cNvSpPr>
          <p:nvPr>
            <p:ph type="pic" sz="quarter" idx="14" hasCustomPrompt="1"/>
          </p:nvPr>
        </p:nvSpPr>
        <p:spPr>
          <a:xfrm>
            <a:off x="5426542" y="3370011"/>
            <a:ext cx="30860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 xmlns:a16="http://schemas.microsoft.com/office/drawing/2014/main" id="{7B72116B-F388-4C73-BC4A-D8292B5DA7E2}"/>
              </a:ext>
            </a:extLst>
          </p:cNvPr>
          <p:cNvSpPr>
            <a:spLocks noGrp="1"/>
          </p:cNvSpPr>
          <p:nvPr>
            <p:ph type="dt" sz="half" idx="15"/>
          </p:nvPr>
        </p:nvSpPr>
        <p:spPr/>
        <p:txBody>
          <a:bodyPr/>
          <a:lstStyle/>
          <a:p>
            <a:fld id="{34DC9094-7AE2-4A0C-ADA1-0B6CF537F5E3}" type="datetime1">
              <a:rPr lang="en-US" smtClean="0"/>
              <a:pPr/>
              <a:t>2/14/2024</a:t>
            </a:fld>
            <a:endParaRPr lang="en-US"/>
          </a:p>
        </p:txBody>
      </p:sp>
      <p:sp>
        <p:nvSpPr>
          <p:cNvPr id="386" name="Footer Placeholder 385">
            <a:extLst>
              <a:ext uri="{FF2B5EF4-FFF2-40B4-BE49-F238E27FC236}">
                <a16:creationId xmlns="" xmlns:a16="http://schemas.microsoft.com/office/drawing/2014/main" id="{C072D4A9-194F-4843-B39B-6C34A5D2F221}"/>
              </a:ext>
            </a:extLst>
          </p:cNvPr>
          <p:cNvSpPr>
            <a:spLocks noGrp="1"/>
          </p:cNvSpPr>
          <p:nvPr>
            <p:ph type="ftr" sz="quarter" idx="16"/>
          </p:nvPr>
        </p:nvSpPr>
        <p:spPr/>
        <p:txBody>
          <a:bodyPr/>
          <a:lstStyle/>
          <a:p>
            <a:r>
              <a:rPr lang="en-US"/>
              <a:t>PRESENTATION TITLE</a:t>
            </a:r>
          </a:p>
        </p:txBody>
      </p:sp>
      <p:sp>
        <p:nvSpPr>
          <p:cNvPr id="387" name="Slide Number Placeholder 386">
            <a:extLst>
              <a:ext uri="{FF2B5EF4-FFF2-40B4-BE49-F238E27FC236}">
                <a16:creationId xmlns=""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pPr/>
              <a:t>‹#›</a:t>
            </a:fld>
            <a:endParaRPr lang="en-US"/>
          </a:p>
        </p:txBody>
      </p:sp>
      <p:grpSp>
        <p:nvGrpSpPr>
          <p:cNvPr id="2" name="Graphic 190">
            <a:extLst>
              <a:ext uri="{FF2B5EF4-FFF2-40B4-BE49-F238E27FC236}">
                <a16:creationId xmlns="" xmlns:a16="http://schemas.microsoft.com/office/drawing/2014/main" id="{06F4FBF1-A331-46A0-BDC5-7CEDEA62EE39}"/>
              </a:ext>
              <a:ext uri="{C183D7F6-B498-43B3-948B-1728B52AA6E4}">
                <adec:decorative xmlns="" xmlns:adec="http://schemas.microsoft.com/office/drawing/2017/decorative" val="1"/>
              </a:ext>
            </a:extLst>
          </p:cNvPr>
          <p:cNvGrpSpPr/>
          <p:nvPr/>
        </p:nvGrpSpPr>
        <p:grpSpPr>
          <a:xfrm>
            <a:off x="4317465" y="736827"/>
            <a:ext cx="1199122" cy="531293"/>
            <a:chOff x="2504802" y="1755501"/>
            <a:chExt cx="1598829" cy="531293"/>
          </a:xfrm>
          <a:solidFill>
            <a:schemeClr val="tx1"/>
          </a:solidFill>
        </p:grpSpPr>
        <p:sp>
          <p:nvSpPr>
            <p:cNvPr id="10" name="Freeform: Shape 9">
              <a:extLst>
                <a:ext uri="{FF2B5EF4-FFF2-40B4-BE49-F238E27FC236}">
                  <a16:creationId xmlns=""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 name="Group 11">
            <a:extLst>
              <a:ext uri="{FF2B5EF4-FFF2-40B4-BE49-F238E27FC236}">
                <a16:creationId xmlns="" xmlns:a16="http://schemas.microsoft.com/office/drawing/2014/main" id="{D6B131DC-4B42-4E21-8EE4-FCF7D6602B71}"/>
              </a:ext>
              <a:ext uri="{C183D7F6-B498-43B3-948B-1728B52AA6E4}">
                <adec:decorative xmlns="" xmlns:adec="http://schemas.microsoft.com/office/drawing/2017/decorative" val="1"/>
              </a:ext>
            </a:extLst>
          </p:cNvPr>
          <p:cNvGrpSpPr/>
          <p:nvPr/>
        </p:nvGrpSpPr>
        <p:grpSpPr>
          <a:xfrm>
            <a:off x="8164324" y="619275"/>
            <a:ext cx="699150" cy="932200"/>
            <a:chOff x="10791258" y="619275"/>
            <a:chExt cx="932200" cy="932200"/>
          </a:xfrm>
        </p:grpSpPr>
        <p:sp>
          <p:nvSpPr>
            <p:cNvPr id="13" name="Graphic 212">
              <a:extLst>
                <a:ext uri="{FF2B5EF4-FFF2-40B4-BE49-F238E27FC236}">
                  <a16:creationId xmlns=""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grpSp>
        <p:nvGrpSpPr>
          <p:cNvPr id="4" name="Group 14">
            <a:extLst>
              <a:ext uri="{FF2B5EF4-FFF2-40B4-BE49-F238E27FC236}">
                <a16:creationId xmlns="" xmlns:a16="http://schemas.microsoft.com/office/drawing/2014/main" id="{3B628FE6-4C4F-49A8-9B42-67396AB1B101}"/>
              </a:ext>
              <a:ext uri="{C183D7F6-B498-43B3-948B-1728B52AA6E4}">
                <adec:decorative xmlns="" xmlns:adec="http://schemas.microsoft.com/office/drawing/2017/decorative" val="1"/>
              </a:ext>
            </a:extLst>
          </p:cNvPr>
          <p:cNvGrpSpPr/>
          <p:nvPr/>
        </p:nvGrpSpPr>
        <p:grpSpPr>
          <a:xfrm>
            <a:off x="7973401" y="4961088"/>
            <a:ext cx="864008" cy="1152022"/>
            <a:chOff x="10154386" y="4452483"/>
            <a:chExt cx="1443404" cy="1443418"/>
          </a:xfrm>
          <a:solidFill>
            <a:schemeClr val="tx1"/>
          </a:solidFill>
        </p:grpSpPr>
        <p:grpSp>
          <p:nvGrpSpPr>
            <p:cNvPr id="5" name="Graphic 4">
              <a:extLst>
                <a:ext uri="{FF2B5EF4-FFF2-40B4-BE49-F238E27FC236}">
                  <a16:creationId xmlns=""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6" name="Graphic 4">
              <a:extLst>
                <a:ext uri="{FF2B5EF4-FFF2-40B4-BE49-F238E27FC236}">
                  <a16:creationId xmlns=""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 xmlns:p14="http://schemas.microsoft.com/office/powerpoint/2010/main" val="30507052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 xmlns:a16="http://schemas.microsoft.com/office/drawing/2014/main" id="{9B6909CF-743B-4DF1-8060-7377C3B0EC96}"/>
              </a:ext>
              <a:ext uri="{C183D7F6-B498-43B3-948B-1728B52AA6E4}">
                <adec:decorative xmlns="" xmlns:adec="http://schemas.microsoft.com/office/drawing/2017/decorative" val="1"/>
              </a:ext>
            </a:extLst>
          </p:cNvPr>
          <p:cNvSpPr/>
          <p:nvPr/>
        </p:nvSpPr>
        <p:spPr>
          <a:xfrm>
            <a:off x="1056078" y="-15159"/>
            <a:ext cx="367700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nvGrpSpPr>
          <p:cNvPr id="2" name="Group 37">
            <a:extLst>
              <a:ext uri="{FF2B5EF4-FFF2-40B4-BE49-F238E27FC236}">
                <a16:creationId xmlns="" xmlns:a16="http://schemas.microsoft.com/office/drawing/2014/main" id="{5525794F-443C-40B3-AC9C-14F574B044C9}"/>
              </a:ext>
              <a:ext uri="{C183D7F6-B498-43B3-948B-1728B52AA6E4}">
                <adec:decorative xmlns="" xmlns:adec="http://schemas.microsoft.com/office/drawing/2017/decorative" val="1"/>
              </a:ext>
            </a:extLst>
          </p:cNvPr>
          <p:cNvGrpSpPr/>
          <p:nvPr/>
        </p:nvGrpSpPr>
        <p:grpSpPr>
          <a:xfrm>
            <a:off x="0" y="1479558"/>
            <a:ext cx="1396391" cy="717514"/>
            <a:chOff x="0" y="1479558"/>
            <a:chExt cx="1861854" cy="717514"/>
          </a:xfrm>
          <a:solidFill>
            <a:schemeClr val="tx1"/>
          </a:solidFill>
        </p:grpSpPr>
        <p:sp>
          <p:nvSpPr>
            <p:cNvPr id="39" name="Freeform: Shape 38">
              <a:extLst>
                <a:ext uri="{FF2B5EF4-FFF2-40B4-BE49-F238E27FC236}">
                  <a16:creationId xmlns=""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 xmlns:a16="http://schemas.microsoft.com/office/drawing/2014/main" id="{1E3F66BB-BDA3-4747-BDE0-3D814CBE5AF5}"/>
              </a:ext>
              <a:ext uri="{C183D7F6-B498-43B3-948B-1728B52AA6E4}">
                <adec:decorative xmlns="" xmlns:adec="http://schemas.microsoft.com/office/drawing/2017/decorative" val="1"/>
              </a:ext>
            </a:extLst>
          </p:cNvPr>
          <p:cNvSpPr/>
          <p:nvPr/>
        </p:nvSpPr>
        <p:spPr>
          <a:xfrm>
            <a:off x="1062935" y="-12193"/>
            <a:ext cx="367700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 xmlns:a16="http://schemas.microsoft.com/office/drawing/2014/main" id="{FA21FCC9-56C2-419C-BADF-9C928DDAD289}"/>
              </a:ext>
              <a:ext uri="{C183D7F6-B498-43B3-948B-1728B52AA6E4}">
                <adec:decorative xmlns="" xmlns:adec="http://schemas.microsoft.com/office/drawing/2017/decorative" val="1"/>
              </a:ext>
            </a:extLst>
          </p:cNvPr>
          <p:cNvSpPr/>
          <p:nvPr/>
        </p:nvSpPr>
        <p:spPr>
          <a:xfrm>
            <a:off x="978932" y="-12192"/>
            <a:ext cx="3677009"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 xmlns:a16="http://schemas.microsoft.com/office/drawing/2014/main" id="{464FCAEB-7D76-4806-B8EA-F97A887CED73}"/>
              </a:ext>
            </a:extLst>
          </p:cNvPr>
          <p:cNvSpPr>
            <a:spLocks noGrp="1"/>
          </p:cNvSpPr>
          <p:nvPr>
            <p:ph type="ctrTitle" hasCustomPrompt="1"/>
          </p:nvPr>
        </p:nvSpPr>
        <p:spPr>
          <a:xfrm>
            <a:off x="1320574" y="324938"/>
            <a:ext cx="3018024"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 xmlns:a16="http://schemas.microsoft.com/office/drawing/2014/main" id="{192D33E3-D5C6-4492-9AB0-13294FD469B1}"/>
              </a:ext>
            </a:extLst>
          </p:cNvPr>
          <p:cNvSpPr>
            <a:spLocks noGrp="1"/>
          </p:cNvSpPr>
          <p:nvPr>
            <p:ph type="subTitle" idx="1" hasCustomPrompt="1"/>
          </p:nvPr>
        </p:nvSpPr>
        <p:spPr>
          <a:xfrm>
            <a:off x="1320574" y="3166312"/>
            <a:ext cx="3018024"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 xmlns:a16="http://schemas.microsoft.com/office/drawing/2014/main" id="{55253C8E-0DF4-4187-8CFA-8E892B59BEC2}"/>
              </a:ext>
              <a:ext uri="{C183D7F6-B498-43B3-948B-1728B52AA6E4}">
                <adec:decorative xmlns="" xmlns:adec="http://schemas.microsoft.com/office/drawing/2017/decorative" val="1"/>
              </a:ext>
            </a:extLst>
          </p:cNvPr>
          <p:cNvSpPr/>
          <p:nvPr/>
        </p:nvSpPr>
        <p:spPr>
          <a:xfrm>
            <a:off x="5737450" y="1550555"/>
            <a:ext cx="310173"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 xmlns:a16="http://schemas.microsoft.com/office/drawing/2014/main" id="{3E81479D-EC31-42B5-A3A1-02155919F878}"/>
              </a:ext>
              <a:ext uri="{C183D7F6-B498-43B3-948B-1728B52AA6E4}">
                <adec:decorative xmlns="" xmlns:adec="http://schemas.microsoft.com/office/drawing/2017/decorative" val="1"/>
              </a:ext>
            </a:extLst>
          </p:cNvPr>
          <p:cNvSpPr/>
          <p:nvPr/>
        </p:nvSpPr>
        <p:spPr>
          <a:xfrm>
            <a:off x="5737450" y="1550555"/>
            <a:ext cx="310173"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 xmlns:a16="http://schemas.microsoft.com/office/drawing/2014/main" id="{95B72045-B7EA-46A3-BFC1-BED5E2661ABF}"/>
              </a:ext>
              <a:ext uri="{C183D7F6-B498-43B3-948B-1728B52AA6E4}">
                <adec:decorative xmlns="" xmlns:adec="http://schemas.microsoft.com/office/drawing/2017/decorative" val="1"/>
              </a:ext>
            </a:extLst>
          </p:cNvPr>
          <p:cNvSpPr/>
          <p:nvPr/>
        </p:nvSpPr>
        <p:spPr>
          <a:xfrm>
            <a:off x="3276843" y="5424609"/>
            <a:ext cx="239956"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 xmlns:a16="http://schemas.microsoft.com/office/drawing/2014/main" id="{0F04D741-7B27-4605-B65D-7E8A12D22C5E}"/>
              </a:ext>
              <a:ext uri="{C183D7F6-B498-43B3-948B-1728B52AA6E4}">
                <adec:decorative xmlns="" xmlns:adec="http://schemas.microsoft.com/office/drawing/2017/decorative" val="1"/>
              </a:ext>
            </a:extLst>
          </p:cNvPr>
          <p:cNvSpPr/>
          <p:nvPr/>
        </p:nvSpPr>
        <p:spPr>
          <a:xfrm>
            <a:off x="3276843" y="5424609"/>
            <a:ext cx="239956"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 xmlns:a16="http://schemas.microsoft.com/office/drawing/2014/main" id="{F0483D74-29C5-49E3-B816-46CBA8A93093}"/>
              </a:ext>
            </a:extLst>
          </p:cNvPr>
          <p:cNvSpPr>
            <a:spLocks noGrp="1"/>
          </p:cNvSpPr>
          <p:nvPr>
            <p:ph type="pic" sz="quarter" idx="13"/>
          </p:nvPr>
        </p:nvSpPr>
        <p:spPr>
          <a:xfrm>
            <a:off x="4951392" y="2313766"/>
            <a:ext cx="3579817"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smtClean="0"/>
              <a:t>Click icon to add picture</a:t>
            </a:r>
            <a:endParaRPr lang="en-US" dirty="0"/>
          </a:p>
        </p:txBody>
      </p:sp>
      <p:grpSp>
        <p:nvGrpSpPr>
          <p:cNvPr id="3" name="Graphic 185">
            <a:extLst>
              <a:ext uri="{FF2B5EF4-FFF2-40B4-BE49-F238E27FC236}">
                <a16:creationId xmlns="" xmlns:a16="http://schemas.microsoft.com/office/drawing/2014/main" id="{9659A986-3E9F-4994-8D36-D1B503E2C7A1}"/>
              </a:ext>
              <a:ext uri="{C183D7F6-B498-43B3-948B-1728B52AA6E4}">
                <adec:decorative xmlns="" xmlns:adec="http://schemas.microsoft.com/office/drawing/2017/decorative" val="1"/>
              </a:ext>
            </a:extLst>
          </p:cNvPr>
          <p:cNvGrpSpPr/>
          <p:nvPr/>
        </p:nvGrpSpPr>
        <p:grpSpPr>
          <a:xfrm>
            <a:off x="8135783" y="6388312"/>
            <a:ext cx="790850" cy="469689"/>
            <a:chOff x="9841624" y="4115729"/>
            <a:chExt cx="602170" cy="268223"/>
          </a:xfrm>
          <a:solidFill>
            <a:schemeClr val="tx1"/>
          </a:solidFill>
        </p:grpSpPr>
        <p:sp>
          <p:nvSpPr>
            <p:cNvPr id="16" name="Freeform: Shape 15">
              <a:extLst>
                <a:ext uri="{FF2B5EF4-FFF2-40B4-BE49-F238E27FC236}">
                  <a16:creationId xmlns=""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 xmlns:p14="http://schemas.microsoft.com/office/powerpoint/2010/main" val="3157303849"/>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grpSp>
        <p:nvGrpSpPr>
          <p:cNvPr id="3" name="Group 174">
            <a:extLst>
              <a:ext uri="{FF2B5EF4-FFF2-40B4-BE49-F238E27FC236}">
                <a16:creationId xmlns="" xmlns:a16="http://schemas.microsoft.com/office/drawing/2014/main" id="{FAE6CF7E-C57A-4CC1-92F5-932C54C8D405}"/>
              </a:ext>
              <a:ext uri="{C183D7F6-B498-43B3-948B-1728B52AA6E4}">
                <adec:decorative xmlns="" xmlns:adec="http://schemas.microsoft.com/office/drawing/2017/decorative" val="1"/>
              </a:ext>
            </a:extLst>
          </p:cNvPr>
          <p:cNvGrpSpPr/>
          <p:nvPr/>
        </p:nvGrpSpPr>
        <p:grpSpPr>
          <a:xfrm>
            <a:off x="6415068" y="5619750"/>
            <a:ext cx="971570" cy="1238250"/>
            <a:chOff x="3121343" y="4864099"/>
            <a:chExt cx="2085971" cy="1993901"/>
          </a:xfrm>
          <a:solidFill>
            <a:schemeClr val="accent3">
              <a:alpha val="20000"/>
            </a:schemeClr>
          </a:solidFill>
        </p:grpSpPr>
        <p:sp>
          <p:nvSpPr>
            <p:cNvPr id="176" name="Freeform: Shape 175">
              <a:extLst>
                <a:ext uri="{FF2B5EF4-FFF2-40B4-BE49-F238E27FC236}">
                  <a16:creationId xmlns=""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 xmlns:a16="http://schemas.microsoft.com/office/drawing/2014/main" id="{88347124-F829-49F3-A411-9BDBF2A03C8A}"/>
              </a:ext>
              <a:ext uri="{C183D7F6-B498-43B3-948B-1728B52AA6E4}">
                <adec:decorative xmlns="" xmlns:adec="http://schemas.microsoft.com/office/drawing/2017/decorative" val="1"/>
              </a:ext>
            </a:extLst>
          </p:cNvPr>
          <p:cNvSpPr/>
          <p:nvPr/>
        </p:nvSpPr>
        <p:spPr>
          <a:xfrm rot="10800000">
            <a:off x="3166" y="-4221"/>
            <a:ext cx="823610"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4" name="Graphic 38">
            <a:extLst>
              <a:ext uri="{FF2B5EF4-FFF2-40B4-BE49-F238E27FC236}">
                <a16:creationId xmlns="" xmlns:a16="http://schemas.microsoft.com/office/drawing/2014/main" id="{9F14A5DD-2657-4346-AC8D-77FFFA0A1DB8}"/>
              </a:ext>
              <a:ext uri="{C183D7F6-B498-43B3-948B-1728B52AA6E4}">
                <adec:decorative xmlns="" xmlns:adec="http://schemas.microsoft.com/office/drawing/2017/decorative" val="1"/>
              </a:ext>
            </a:extLst>
          </p:cNvPr>
          <p:cNvGrpSpPr/>
          <p:nvPr/>
        </p:nvGrpSpPr>
        <p:grpSpPr>
          <a:xfrm>
            <a:off x="4487778" y="400020"/>
            <a:ext cx="1432689" cy="709661"/>
            <a:chOff x="2267504" y="2540250"/>
            <a:chExt cx="1990951" cy="739641"/>
          </a:xfrm>
          <a:solidFill>
            <a:schemeClr val="tx2"/>
          </a:solidFill>
        </p:grpSpPr>
        <p:sp>
          <p:nvSpPr>
            <p:cNvPr id="24" name="Freeform: Shape 23">
              <a:extLst>
                <a:ext uri="{FF2B5EF4-FFF2-40B4-BE49-F238E27FC236}">
                  <a16:creationId xmlns=""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 xmlns:a16="http://schemas.microsoft.com/office/drawing/2014/main" id="{7792A114-7099-4B73-8CFF-1CD310B6C293}"/>
              </a:ext>
            </a:extLst>
          </p:cNvPr>
          <p:cNvSpPr>
            <a:spLocks noGrp="1"/>
          </p:cNvSpPr>
          <p:nvPr>
            <p:ph type="title" hasCustomPrompt="1"/>
          </p:nvPr>
        </p:nvSpPr>
        <p:spPr>
          <a:xfrm>
            <a:off x="969651" y="358614"/>
            <a:ext cx="3113103" cy="1431000"/>
          </a:xfrm>
        </p:spPr>
        <p:txBody>
          <a:bodyPr anchor="t"/>
          <a:lstStyle>
            <a:lvl1pPr>
              <a:defRPr/>
            </a:lvl1pPr>
          </a:lstStyle>
          <a:p>
            <a:r>
              <a:rPr lang="en-US" dirty="0"/>
              <a:t>Click to add title</a:t>
            </a:r>
          </a:p>
        </p:txBody>
      </p:sp>
      <p:sp>
        <p:nvSpPr>
          <p:cNvPr id="190" name="Date Placeholder 178">
            <a:extLst>
              <a:ext uri="{FF2B5EF4-FFF2-40B4-BE49-F238E27FC236}">
                <a16:creationId xmlns="" xmlns:a16="http://schemas.microsoft.com/office/drawing/2014/main" id="{D3ABC542-2E09-4DFF-BDC3-4E62CADE0205}"/>
              </a:ext>
            </a:extLst>
          </p:cNvPr>
          <p:cNvSpPr>
            <a:spLocks noGrp="1"/>
          </p:cNvSpPr>
          <p:nvPr>
            <p:ph type="dt" sz="half" idx="10"/>
          </p:nvPr>
        </p:nvSpPr>
        <p:spPr>
          <a:xfrm>
            <a:off x="628650" y="6356351"/>
            <a:ext cx="2057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7B77A4-4CF4-4A22-A9B5-DAC255FAF53C}"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2/14/2024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 xmlns:a16="http://schemas.microsoft.com/office/drawing/2014/main" id="{EE59BB7C-0E79-4D99-98A2-6B6BB261A89C}"/>
              </a:ext>
            </a:extLst>
          </p:cNvPr>
          <p:cNvSpPr>
            <a:spLocks noGrp="1"/>
          </p:cNvSpPr>
          <p:nvPr>
            <p:ph type="ftr" sz="quarter" idx="11"/>
          </p:nvPr>
        </p:nvSpPr>
        <p:spPr>
          <a:xfrm>
            <a:off x="3028950" y="6356351"/>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 xmlns:a16="http://schemas.microsoft.com/office/drawing/2014/main" id="{28A48916-E63A-42EF-B5F2-0212F4E255B0}"/>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Tree>
    <p:extLst>
      <p:ext uri="{BB962C8B-B14F-4D97-AF65-F5344CB8AC3E}">
        <p14:creationId xmlns="" xmlns:p14="http://schemas.microsoft.com/office/powerpoint/2010/main" val="5477177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8" name="Text Placeholder 27">
            <a:extLst>
              <a:ext uri="{FF2B5EF4-FFF2-40B4-BE49-F238E27FC236}">
                <a16:creationId xmlns="" xmlns:a16="http://schemas.microsoft.com/office/drawing/2014/main" id="{661D25CF-5413-4949-A54A-8716608406B5}"/>
              </a:ext>
            </a:extLst>
          </p:cNvPr>
          <p:cNvSpPr>
            <a:spLocks noGrp="1"/>
          </p:cNvSpPr>
          <p:nvPr>
            <p:ph type="body" sz="quarter" idx="11"/>
          </p:nvPr>
        </p:nvSpPr>
        <p:spPr>
          <a:xfrm>
            <a:off x="5443537" y="2000251"/>
            <a:ext cx="3500438" cy="3398837"/>
          </a:xfrm>
        </p:spPr>
        <p:txBody>
          <a:bodyPr>
            <a:normAutofit/>
          </a:bodyPr>
          <a:lstStyle>
            <a:lvl1pPr marL="0" indent="0">
              <a:lnSpc>
                <a:spcPct val="150000"/>
              </a:lnSpc>
              <a:buNone/>
              <a:defRPr sz="2000">
                <a:solidFill>
                  <a:schemeClr val="accent2">
                    <a:lumMod val="50000"/>
                  </a:schemeClr>
                </a:solidFill>
              </a:defRPr>
            </a:lvl1pPr>
          </a:lstStyle>
          <a:p>
            <a:pPr lvl="0"/>
            <a:r>
              <a:rPr lang="en-US" smtClean="0"/>
              <a:t>Click to edit Master text styles</a:t>
            </a:r>
          </a:p>
        </p:txBody>
      </p:sp>
      <p:sp>
        <p:nvSpPr>
          <p:cNvPr id="35" name="Date Placeholder 3">
            <a:extLst>
              <a:ext uri="{FF2B5EF4-FFF2-40B4-BE49-F238E27FC236}">
                <a16:creationId xmlns="" xmlns:a16="http://schemas.microsoft.com/office/drawing/2014/main" id="{224E3A4F-8479-4D38-A6D4-85F0883F379F}"/>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pPr/>
              <a:t>2/14/2024</a:t>
            </a:fld>
            <a:endParaRPr lang="en-US" dirty="0"/>
          </a:p>
        </p:txBody>
      </p:sp>
      <p:sp>
        <p:nvSpPr>
          <p:cNvPr id="36" name="Slide Number Placeholder 5">
            <a:extLst>
              <a:ext uri="{FF2B5EF4-FFF2-40B4-BE49-F238E27FC236}">
                <a16:creationId xmlns="" xmlns:a16="http://schemas.microsoft.com/office/drawing/2014/main" id="{D5A5341A-4863-40E8-8B9A-FB4E719257AE}"/>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
        <p:nvSpPr>
          <p:cNvPr id="2" name="Title 1">
            <a:extLst>
              <a:ext uri="{FF2B5EF4-FFF2-40B4-BE49-F238E27FC236}">
                <a16:creationId xmlns="" xmlns:a16="http://schemas.microsoft.com/office/drawing/2014/main" id="{6AD2FED0-CD95-48B0-B54A-1F64F952C6C0}"/>
              </a:ext>
            </a:extLst>
          </p:cNvPr>
          <p:cNvSpPr>
            <a:spLocks noGrp="1"/>
          </p:cNvSpPr>
          <p:nvPr>
            <p:ph type="title"/>
          </p:nvPr>
        </p:nvSpPr>
        <p:spPr>
          <a:xfrm>
            <a:off x="685885" y="876300"/>
            <a:ext cx="3886115"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smtClean="0"/>
              <a:t>Click to edit Master title style</a:t>
            </a:r>
            <a:endParaRPr lang="en-US"/>
          </a:p>
        </p:txBody>
      </p:sp>
      <p:cxnSp>
        <p:nvCxnSpPr>
          <p:cNvPr id="3" name="Straight Connector 2">
            <a:extLst>
              <a:ext uri="{FF2B5EF4-FFF2-40B4-BE49-F238E27FC236}">
                <a16:creationId xmlns="" xmlns:a16="http://schemas.microsoft.com/office/drawing/2014/main" id="{68EF5E91-A275-4181-9C62-BC0773AD0512}"/>
              </a:ext>
            </a:extLst>
          </p:cNvPr>
          <p:cNvCxnSpPr>
            <a:cxnSpLocks/>
          </p:cNvCxnSpPr>
          <p:nvPr/>
        </p:nvCxnSpPr>
        <p:spPr>
          <a:xfrm>
            <a:off x="771526" y="457211"/>
            <a:ext cx="85724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8227127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grpSp>
        <p:nvGrpSpPr>
          <p:cNvPr id="3" name="Graphic 38">
            <a:extLst>
              <a:ext uri="{FF2B5EF4-FFF2-40B4-BE49-F238E27FC236}">
                <a16:creationId xmlns="" xmlns:a16="http://schemas.microsoft.com/office/drawing/2014/main" id="{3E8CD31A-1394-452A-9559-656ECA14585A}"/>
              </a:ext>
              <a:ext uri="{C183D7F6-B498-43B3-948B-1728B52AA6E4}">
                <adec:decorative xmlns="" xmlns:adec="http://schemas.microsoft.com/office/drawing/2017/decorative" val="1"/>
              </a:ext>
            </a:extLst>
          </p:cNvPr>
          <p:cNvGrpSpPr/>
          <p:nvPr/>
        </p:nvGrpSpPr>
        <p:grpSpPr>
          <a:xfrm>
            <a:off x="4487778" y="400020"/>
            <a:ext cx="1432689" cy="709661"/>
            <a:chOff x="2267504" y="2540250"/>
            <a:chExt cx="1990951" cy="739641"/>
          </a:xfrm>
          <a:solidFill>
            <a:schemeClr val="tx2"/>
          </a:solidFill>
        </p:grpSpPr>
        <p:sp>
          <p:nvSpPr>
            <p:cNvPr id="24" name="Freeform: Shape 23">
              <a:extLst>
                <a:ext uri="{FF2B5EF4-FFF2-40B4-BE49-F238E27FC236}">
                  <a16:creationId xmlns=""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grpSp>
        <p:nvGrpSpPr>
          <p:cNvPr id="4" name="Group 25">
            <a:extLst>
              <a:ext uri="{FF2B5EF4-FFF2-40B4-BE49-F238E27FC236}">
                <a16:creationId xmlns="" xmlns:a16="http://schemas.microsoft.com/office/drawing/2014/main" id="{4CDB39CA-1C6B-4D29-8511-53EB2EE2C24C}"/>
              </a:ext>
              <a:ext uri="{C183D7F6-B498-43B3-948B-1728B52AA6E4}">
                <adec:decorative xmlns="" xmlns:adec="http://schemas.microsoft.com/office/drawing/2017/decorative" val="1"/>
              </a:ext>
            </a:extLst>
          </p:cNvPr>
          <p:cNvGrpSpPr/>
          <p:nvPr/>
        </p:nvGrpSpPr>
        <p:grpSpPr>
          <a:xfrm>
            <a:off x="6415068" y="5619750"/>
            <a:ext cx="971570" cy="1238250"/>
            <a:chOff x="3121343" y="4864099"/>
            <a:chExt cx="2085971" cy="1993901"/>
          </a:xfrm>
          <a:solidFill>
            <a:schemeClr val="accent3">
              <a:alpha val="20000"/>
            </a:schemeClr>
          </a:solidFill>
        </p:grpSpPr>
        <p:sp>
          <p:nvSpPr>
            <p:cNvPr id="27" name="Freeform: Shape 26">
              <a:extLst>
                <a:ext uri="{FF2B5EF4-FFF2-40B4-BE49-F238E27FC236}">
                  <a16:creationId xmlns=""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 xmlns:a16="http://schemas.microsoft.com/office/drawing/2014/main" id="{32343BE2-F9F3-467E-BAC0-182941FCBCD2}"/>
              </a:ext>
              <a:ext uri="{C183D7F6-B498-43B3-948B-1728B52AA6E4}">
                <adec:decorative xmlns="" xmlns:adec="http://schemas.microsoft.com/office/drawing/2017/decorative" val="1"/>
              </a:ext>
            </a:extLst>
          </p:cNvPr>
          <p:cNvSpPr/>
          <p:nvPr/>
        </p:nvSpPr>
        <p:spPr>
          <a:xfrm rot="10800000">
            <a:off x="3166" y="-4221"/>
            <a:ext cx="823610"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 xmlns:a16="http://schemas.microsoft.com/office/drawing/2014/main" id="{3193E6E4-C8EE-470B-AABB-B46374938AA4}"/>
              </a:ext>
            </a:extLst>
          </p:cNvPr>
          <p:cNvSpPr>
            <a:spLocks noGrp="1"/>
          </p:cNvSpPr>
          <p:nvPr>
            <p:ph type="title" hasCustomPrompt="1"/>
          </p:nvPr>
        </p:nvSpPr>
        <p:spPr>
          <a:xfrm>
            <a:off x="969651" y="358614"/>
            <a:ext cx="3113103" cy="1431000"/>
          </a:xfrm>
        </p:spPr>
        <p:txBody>
          <a:bodyPr anchor="t"/>
          <a:lstStyle>
            <a:lvl1pPr>
              <a:defRPr/>
            </a:lvl1pPr>
          </a:lstStyle>
          <a:p>
            <a:r>
              <a:rPr lang="en-US" dirty="0"/>
              <a:t>Click to add title</a:t>
            </a:r>
          </a:p>
        </p:txBody>
      </p:sp>
      <p:sp>
        <p:nvSpPr>
          <p:cNvPr id="31" name="Date Placeholder 178">
            <a:extLst>
              <a:ext uri="{FF2B5EF4-FFF2-40B4-BE49-F238E27FC236}">
                <a16:creationId xmlns="" xmlns:a16="http://schemas.microsoft.com/office/drawing/2014/main" id="{9BFD1C1A-363C-4909-95D6-9AF44B452A54}"/>
              </a:ext>
            </a:extLst>
          </p:cNvPr>
          <p:cNvSpPr>
            <a:spLocks noGrp="1"/>
          </p:cNvSpPr>
          <p:nvPr>
            <p:ph type="dt" sz="half" idx="10"/>
          </p:nvPr>
        </p:nvSpPr>
        <p:spPr>
          <a:xfrm>
            <a:off x="628650" y="6356351"/>
            <a:ext cx="2057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49BB63C-A8D4-4F32-819C-F6F6BA0476C2}"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2/14/2024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 xmlns:a16="http://schemas.microsoft.com/office/drawing/2014/main" id="{77213597-1706-40A7-8726-C468FB7F4388}"/>
              </a:ext>
            </a:extLst>
          </p:cNvPr>
          <p:cNvSpPr>
            <a:spLocks noGrp="1"/>
          </p:cNvSpPr>
          <p:nvPr>
            <p:ph type="ftr" sz="quarter" idx="11"/>
          </p:nvPr>
        </p:nvSpPr>
        <p:spPr>
          <a:xfrm>
            <a:off x="3028950" y="6356351"/>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 xmlns:a16="http://schemas.microsoft.com/office/drawing/2014/main" id="{1BB201C7-C50B-4E2B-95EF-E5FFAF698DBA}"/>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Tree>
    <p:extLst>
      <p:ext uri="{BB962C8B-B14F-4D97-AF65-F5344CB8AC3E}">
        <p14:creationId xmlns="" xmlns:p14="http://schemas.microsoft.com/office/powerpoint/2010/main" val="4040454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8AD96798-1C42-49B1-99B2-BD7FA12760FC}"/>
              </a:ext>
              <a:ext uri="{C183D7F6-B498-43B3-948B-1728B52AA6E4}">
                <adec:decorative xmlns="" xmlns:adec="http://schemas.microsoft.com/office/drawing/2017/decorative" val="1"/>
              </a:ext>
            </a:extLst>
          </p:cNvPr>
          <p:cNvSpPr/>
          <p:nvPr/>
        </p:nvSpPr>
        <p:spPr>
          <a:xfrm>
            <a:off x="1" y="2"/>
            <a:ext cx="1674188"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 xmlns:a16="http://schemas.microsoft.com/office/drawing/2014/main" id="{00FC1B25-A4F4-4E8E-931D-D383946C91FC}"/>
              </a:ext>
            </a:extLst>
          </p:cNvPr>
          <p:cNvSpPr>
            <a:spLocks noGrp="1"/>
          </p:cNvSpPr>
          <p:nvPr>
            <p:ph type="title"/>
          </p:nvPr>
        </p:nvSpPr>
        <p:spPr>
          <a:xfrm>
            <a:off x="2128704" y="1010170"/>
            <a:ext cx="3883514" cy="3713638"/>
          </a:xfrm>
        </p:spPr>
        <p:txBody>
          <a:bodyPr anchor="ctr"/>
          <a:lstStyle>
            <a:lvl1pPr algn="ctr">
              <a:lnSpc>
                <a:spcPct val="100000"/>
              </a:lnSpc>
              <a:defRPr/>
            </a:lvl1pPr>
          </a:lstStyle>
          <a:p>
            <a:r>
              <a:rPr lang="en-US" smtClean="0"/>
              <a:t>Click to edit Master title style</a:t>
            </a:r>
            <a:endParaRPr lang="en-US" dirty="0"/>
          </a:p>
        </p:txBody>
      </p:sp>
      <p:sp>
        <p:nvSpPr>
          <p:cNvPr id="36" name="Text Placeholder 34">
            <a:extLst>
              <a:ext uri="{FF2B5EF4-FFF2-40B4-BE49-F238E27FC236}">
                <a16:creationId xmlns="" xmlns:a16="http://schemas.microsoft.com/office/drawing/2014/main" id="{72818B4A-C05A-428C-A790-B75EA386A25F}"/>
              </a:ext>
            </a:extLst>
          </p:cNvPr>
          <p:cNvSpPr>
            <a:spLocks noGrp="1"/>
          </p:cNvSpPr>
          <p:nvPr>
            <p:ph type="body" sz="quarter" idx="13" hasCustomPrompt="1"/>
          </p:nvPr>
        </p:nvSpPr>
        <p:spPr>
          <a:xfrm>
            <a:off x="2128533" y="4914900"/>
            <a:ext cx="3883886"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 xmlns:a16="http://schemas.microsoft.com/office/drawing/2014/main" id="{176E197B-E174-4C9D-87E5-0B9B08708760}"/>
              </a:ext>
              <a:ext uri="{C183D7F6-B498-43B3-948B-1728B52AA6E4}">
                <adec:decorative xmlns="" xmlns:adec="http://schemas.microsoft.com/office/drawing/2017/decorative" val="1"/>
              </a:ext>
            </a:extLst>
          </p:cNvPr>
          <p:cNvSpPr/>
          <p:nvPr/>
        </p:nvSpPr>
        <p:spPr>
          <a:xfrm>
            <a:off x="0" y="292657"/>
            <a:ext cx="1396391"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 xmlns:a16="http://schemas.microsoft.com/office/drawing/2014/main" id="{517AB840-B4B7-452B-B062-6C9CF8426132}"/>
              </a:ext>
              <a:ext uri="{C183D7F6-B498-43B3-948B-1728B52AA6E4}">
                <adec:decorative xmlns="" xmlns:adec="http://schemas.microsoft.com/office/drawing/2017/decorative" val="1"/>
              </a:ext>
            </a:extLst>
          </p:cNvPr>
          <p:cNvSpPr/>
          <p:nvPr/>
        </p:nvSpPr>
        <p:spPr>
          <a:xfrm>
            <a:off x="0" y="732392"/>
            <a:ext cx="1396391"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 xmlns:a16="http://schemas.microsoft.com/office/drawing/2014/main" id="{9FE5D1B6-33F6-4BAA-9D02-679E176F39C4}"/>
              </a:ext>
              <a:ext uri="{C183D7F6-B498-43B3-948B-1728B52AA6E4}">
                <adec:decorative xmlns="" xmlns:adec="http://schemas.microsoft.com/office/drawing/2017/decorative" val="1"/>
              </a:ext>
            </a:extLst>
          </p:cNvPr>
          <p:cNvSpPr/>
          <p:nvPr/>
        </p:nvSpPr>
        <p:spPr>
          <a:xfrm>
            <a:off x="1" y="2"/>
            <a:ext cx="1674188"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 xmlns:a16="http://schemas.microsoft.com/office/drawing/2014/main" id="{0DCCBCA1-466D-44C6-93ED-2E02B623DB05}"/>
              </a:ext>
              <a:ext uri="{C183D7F6-B498-43B3-948B-1728B52AA6E4}">
                <adec:decorative xmlns="" xmlns:adec="http://schemas.microsoft.com/office/drawing/2017/decorative" val="1"/>
              </a:ext>
            </a:extLst>
          </p:cNvPr>
          <p:cNvSpPr/>
          <p:nvPr/>
        </p:nvSpPr>
        <p:spPr>
          <a:xfrm>
            <a:off x="6569565" y="3564608"/>
            <a:ext cx="2574436"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 xmlns:a16="http://schemas.microsoft.com/office/drawing/2014/main" id="{2CC7CBB9-9855-4B27-93BF-506D5D17E85B}"/>
              </a:ext>
              <a:ext uri="{C183D7F6-B498-43B3-948B-1728B52AA6E4}">
                <adec:decorative xmlns="" xmlns:adec="http://schemas.microsoft.com/office/drawing/2017/decorative" val="1"/>
              </a:ext>
            </a:extLst>
          </p:cNvPr>
          <p:cNvSpPr/>
          <p:nvPr/>
        </p:nvSpPr>
        <p:spPr>
          <a:xfrm>
            <a:off x="6569565" y="3564608"/>
            <a:ext cx="2574436"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 xmlns:a16="http://schemas.microsoft.com/office/drawing/2014/main" id="{D3B95CCB-4EDF-4C85-82FC-E5FD2A4715E6}"/>
              </a:ext>
            </a:extLst>
          </p:cNvPr>
          <p:cNvSpPr>
            <a:spLocks noGrp="1"/>
          </p:cNvSpPr>
          <p:nvPr>
            <p:ph type="dt" sz="half" idx="10"/>
          </p:nvPr>
        </p:nvSpPr>
        <p:spPr>
          <a:xfrm>
            <a:off x="628650" y="6356351"/>
            <a:ext cx="2057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089AFA-FF4D-4DFB-9A2D-57BFB79B8D69}"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2/14/2024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 xmlns:a16="http://schemas.microsoft.com/office/drawing/2014/main" id="{D8096E0F-A3CE-40F7-AA9D-B43562213203}"/>
              </a:ext>
            </a:extLst>
          </p:cNvPr>
          <p:cNvSpPr>
            <a:spLocks noGrp="1"/>
          </p:cNvSpPr>
          <p:nvPr>
            <p:ph type="ftr" sz="quarter" idx="11"/>
          </p:nvPr>
        </p:nvSpPr>
        <p:spPr>
          <a:xfrm>
            <a:off x="3028950" y="6356351"/>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grpSp>
        <p:nvGrpSpPr>
          <p:cNvPr id="2" name="Graphic 185">
            <a:extLst>
              <a:ext uri="{FF2B5EF4-FFF2-40B4-BE49-F238E27FC236}">
                <a16:creationId xmlns="" xmlns:a16="http://schemas.microsoft.com/office/drawing/2014/main" id="{59F51AE6-E003-46BA-A25A-6AFBDC3E73DA}"/>
              </a:ext>
              <a:ext uri="{C183D7F6-B498-43B3-948B-1728B52AA6E4}">
                <adec:decorative xmlns="" xmlns:adec="http://schemas.microsoft.com/office/drawing/2017/decorative" val="1"/>
              </a:ext>
            </a:extLst>
          </p:cNvPr>
          <p:cNvGrpSpPr/>
          <p:nvPr/>
        </p:nvGrpSpPr>
        <p:grpSpPr>
          <a:xfrm>
            <a:off x="7821466" y="5660493"/>
            <a:ext cx="790850" cy="469689"/>
            <a:chOff x="9841624" y="4115729"/>
            <a:chExt cx="602170" cy="268223"/>
          </a:xfrm>
          <a:solidFill>
            <a:schemeClr val="tx1"/>
          </a:solidFill>
        </p:grpSpPr>
        <p:sp>
          <p:nvSpPr>
            <p:cNvPr id="29" name="Freeform: Shape 28">
              <a:extLst>
                <a:ext uri="{FF2B5EF4-FFF2-40B4-BE49-F238E27FC236}">
                  <a16:creationId xmlns=""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 xmlns:a16="http://schemas.microsoft.com/office/drawing/2014/main" id="{383FF74A-FDDF-4768-9C1E-E6F3E66228E9}"/>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srgbClr val="898989"/>
              </a:solidFill>
              <a:effectLst/>
              <a:uLnTx/>
              <a:uFillTx/>
              <a:latin typeface="Source Sans Pro"/>
              <a:cs typeface="+mn-cs"/>
            </a:endParaRPr>
          </a:p>
        </p:txBody>
      </p:sp>
    </p:spTree>
    <p:extLst>
      <p:ext uri="{BB962C8B-B14F-4D97-AF65-F5344CB8AC3E}">
        <p14:creationId xmlns="" xmlns:p14="http://schemas.microsoft.com/office/powerpoint/2010/main" val="399735008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56" name="Title 1">
            <a:extLst>
              <a:ext uri="{FF2B5EF4-FFF2-40B4-BE49-F238E27FC236}">
                <a16:creationId xmlns="" xmlns:a16="http://schemas.microsoft.com/office/drawing/2014/main" id="{08711333-F819-4928-8BA2-B03A1D7447F6}"/>
              </a:ext>
            </a:extLst>
          </p:cNvPr>
          <p:cNvSpPr>
            <a:spLocks noGrp="1"/>
          </p:cNvSpPr>
          <p:nvPr>
            <p:ph type="title"/>
          </p:nvPr>
        </p:nvSpPr>
        <p:spPr>
          <a:xfrm>
            <a:off x="998316" y="565739"/>
            <a:ext cx="7309412" cy="1124949"/>
          </a:xfrm>
        </p:spPr>
        <p:txBody>
          <a:bodyPr/>
          <a:lstStyle/>
          <a:p>
            <a:r>
              <a:rPr lang="en-US" smtClean="0"/>
              <a:t>Click to edit Master title style</a:t>
            </a:r>
            <a:endParaRPr lang="en-US" dirty="0"/>
          </a:p>
        </p:txBody>
      </p:sp>
      <p:grpSp>
        <p:nvGrpSpPr>
          <p:cNvPr id="2" name="Group 1">
            <a:extLst>
              <a:ext uri="{FF2B5EF4-FFF2-40B4-BE49-F238E27FC236}">
                <a16:creationId xmlns="" xmlns:a16="http://schemas.microsoft.com/office/drawing/2014/main" id="{B4DCAA54-A920-4F7D-B1F9-E60E950DBAE8}"/>
              </a:ext>
              <a:ext uri="{C183D7F6-B498-43B3-948B-1728B52AA6E4}">
                <adec:decorative xmlns="" xmlns:adec="http://schemas.microsoft.com/office/drawing/2017/decorative" val="1"/>
              </a:ext>
            </a:extLst>
          </p:cNvPr>
          <p:cNvGrpSpPr/>
          <p:nvPr/>
        </p:nvGrpSpPr>
        <p:grpSpPr>
          <a:xfrm>
            <a:off x="0" y="681038"/>
            <a:ext cx="877721" cy="709661"/>
            <a:chOff x="0" y="681037"/>
            <a:chExt cx="1170294" cy="709661"/>
          </a:xfrm>
        </p:grpSpPr>
        <p:sp>
          <p:nvSpPr>
            <p:cNvPr id="57" name="Freeform: Shape 56">
              <a:extLst>
                <a:ext uri="{FF2B5EF4-FFF2-40B4-BE49-F238E27FC236}">
                  <a16:creationId xmlns="" xmlns:a16="http://schemas.microsoft.com/office/drawing/2014/main" id="{28633F80-7150-4830-B036-FED561D8ABD2}"/>
                </a:ext>
                <a:ext uri="{C183D7F6-B498-43B3-948B-1728B52AA6E4}">
                  <adec:decorative xmlns=""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 xmlns:a16="http://schemas.microsoft.com/office/drawing/2014/main" id="{984D32A8-76C6-4D70-887B-EC3211AD33EB}"/>
                </a:ext>
                <a:ext uri="{C183D7F6-B498-43B3-948B-1728B52AA6E4}">
                  <adec:decorative xmlns=""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60" name="Oval 59">
            <a:extLst>
              <a:ext uri="{FF2B5EF4-FFF2-40B4-BE49-F238E27FC236}">
                <a16:creationId xmlns="" xmlns:a16="http://schemas.microsoft.com/office/drawing/2014/main" id="{EEDFE717-6A4F-4FD1-ABBF-5807E71F53F6}"/>
              </a:ext>
              <a:ext uri="{C183D7F6-B498-43B3-948B-1728B52AA6E4}">
                <adec:decorative xmlns="" xmlns:adec="http://schemas.microsoft.com/office/drawing/2017/decorative" val="1"/>
              </a:ext>
            </a:extLst>
          </p:cNvPr>
          <p:cNvSpPr/>
          <p:nvPr/>
        </p:nvSpPr>
        <p:spPr>
          <a:xfrm>
            <a:off x="8669658" y="5991330"/>
            <a:ext cx="273766"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 xmlns:a16="http://schemas.microsoft.com/office/drawing/2014/main" id="{26FBD0C2-9C38-4891-92F3-5AF6CD04E3E1}"/>
              </a:ext>
            </a:extLst>
          </p:cNvPr>
          <p:cNvSpPr>
            <a:spLocks noGrp="1"/>
          </p:cNvSpPr>
          <p:nvPr>
            <p:ph type="dt" sz="half" idx="10"/>
          </p:nvPr>
        </p:nvSpPr>
        <p:spPr>
          <a:xfrm>
            <a:off x="628650" y="6356351"/>
            <a:ext cx="2057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8273EB-16C1-441E-9180-E8793C467BE0}"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2/14/2024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 xmlns:a16="http://schemas.microsoft.com/office/drawing/2014/main" id="{5C6A806B-2B18-4D3B-8215-624EE91DAC38}"/>
              </a:ext>
            </a:extLst>
          </p:cNvPr>
          <p:cNvSpPr>
            <a:spLocks noGrp="1"/>
          </p:cNvSpPr>
          <p:nvPr>
            <p:ph type="ftr" sz="quarter" idx="11"/>
          </p:nvPr>
        </p:nvSpPr>
        <p:spPr>
          <a:xfrm>
            <a:off x="3028950" y="6356351"/>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 xmlns:a16="http://schemas.microsoft.com/office/drawing/2014/main" id="{54E3AE0A-2F47-4B51-8F32-46ABDC574FFB}"/>
              </a:ext>
            </a:extLst>
          </p:cNvPr>
          <p:cNvSpPr>
            <a:spLocks noGrp="1"/>
          </p:cNvSpPr>
          <p:nvPr>
            <p:ph type="sldNum" sz="quarter" idx="12"/>
          </p:nvPr>
        </p:nvSpPr>
        <p:spPr>
          <a:xfrm>
            <a:off x="6483254"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3" name="Graphic 4">
            <a:extLst>
              <a:ext uri="{FF2B5EF4-FFF2-40B4-BE49-F238E27FC236}">
                <a16:creationId xmlns="" xmlns:a16="http://schemas.microsoft.com/office/drawing/2014/main" id="{A160D36B-90B2-4E2E-9A07-AFC4CC77ED14}"/>
              </a:ext>
              <a:ext uri="{C183D7F6-B498-43B3-948B-1728B52AA6E4}">
                <adec:decorative xmlns="" xmlns:adec="http://schemas.microsoft.com/office/drawing/2017/decorative" val="1"/>
              </a:ext>
            </a:extLst>
          </p:cNvPr>
          <p:cNvGrpSpPr/>
          <p:nvPr/>
        </p:nvGrpSpPr>
        <p:grpSpPr>
          <a:xfrm>
            <a:off x="7882843" y="477557"/>
            <a:ext cx="731378" cy="975170"/>
            <a:chOff x="5829300" y="3162300"/>
            <a:chExt cx="532257" cy="532257"/>
          </a:xfrm>
          <a:solidFill>
            <a:schemeClr val="tx1"/>
          </a:solidFill>
        </p:grpSpPr>
        <p:sp>
          <p:nvSpPr>
            <p:cNvPr id="12" name="Freeform: Shape 11">
              <a:extLst>
                <a:ext uri="{FF2B5EF4-FFF2-40B4-BE49-F238E27FC236}">
                  <a16:creationId xmlns=""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5" name="Picture Placeholder 11">
            <a:extLst>
              <a:ext uri="{FF2B5EF4-FFF2-40B4-BE49-F238E27FC236}">
                <a16:creationId xmlns="" xmlns:a16="http://schemas.microsoft.com/office/drawing/2014/main" id="{D0363784-2970-4EEC-A27D-C144838C7934}"/>
              </a:ext>
            </a:extLst>
          </p:cNvPr>
          <p:cNvSpPr>
            <a:spLocks noGrp="1"/>
          </p:cNvSpPr>
          <p:nvPr>
            <p:ph type="pic" sz="quarter" idx="14"/>
          </p:nvPr>
        </p:nvSpPr>
        <p:spPr>
          <a:xfrm>
            <a:off x="558910" y="2021303"/>
            <a:ext cx="1714500" cy="2286000"/>
          </a:xfrm>
          <a:prstGeom prst="ellipse">
            <a:avLst/>
          </a:prstGeom>
        </p:spPr>
        <p:txBody>
          <a:bodyPr>
            <a:normAutofit/>
          </a:bodyPr>
          <a:lstStyle>
            <a:lvl1pPr>
              <a:defRPr sz="2000"/>
            </a:lvl1pPr>
          </a:lstStyle>
          <a:p>
            <a:r>
              <a:rPr lang="en-US" smtClean="0"/>
              <a:t>Click icon to add picture</a:t>
            </a:r>
            <a:endParaRPr lang="en-US"/>
          </a:p>
        </p:txBody>
      </p:sp>
      <p:sp>
        <p:nvSpPr>
          <p:cNvPr id="26" name="Picture Placeholder 11">
            <a:extLst>
              <a:ext uri="{FF2B5EF4-FFF2-40B4-BE49-F238E27FC236}">
                <a16:creationId xmlns="" xmlns:a16="http://schemas.microsoft.com/office/drawing/2014/main" id="{A5F161F4-CB8E-480F-8499-D1BD68C8BB59}"/>
              </a:ext>
            </a:extLst>
          </p:cNvPr>
          <p:cNvSpPr>
            <a:spLocks noGrp="1"/>
          </p:cNvSpPr>
          <p:nvPr>
            <p:ph type="pic" sz="quarter" idx="15"/>
          </p:nvPr>
        </p:nvSpPr>
        <p:spPr>
          <a:xfrm>
            <a:off x="2663832" y="2021303"/>
            <a:ext cx="1714500" cy="2286000"/>
          </a:xfrm>
          <a:prstGeom prst="ellipse">
            <a:avLst/>
          </a:prstGeom>
        </p:spPr>
        <p:txBody>
          <a:bodyPr>
            <a:normAutofit/>
          </a:bodyPr>
          <a:lstStyle>
            <a:lvl1pPr>
              <a:defRPr sz="2000"/>
            </a:lvl1pPr>
          </a:lstStyle>
          <a:p>
            <a:r>
              <a:rPr lang="en-US" smtClean="0"/>
              <a:t>Click icon to add picture</a:t>
            </a:r>
            <a:endParaRPr lang="en-US"/>
          </a:p>
        </p:txBody>
      </p:sp>
      <p:sp>
        <p:nvSpPr>
          <p:cNvPr id="27" name="Picture Placeholder 11">
            <a:extLst>
              <a:ext uri="{FF2B5EF4-FFF2-40B4-BE49-F238E27FC236}">
                <a16:creationId xmlns="" xmlns:a16="http://schemas.microsoft.com/office/drawing/2014/main" id="{FA25DBB0-929B-4EA3-AF0A-D34760BBAB8E}"/>
              </a:ext>
            </a:extLst>
          </p:cNvPr>
          <p:cNvSpPr>
            <a:spLocks noGrp="1"/>
          </p:cNvSpPr>
          <p:nvPr>
            <p:ph type="pic" sz="quarter" idx="16"/>
          </p:nvPr>
        </p:nvSpPr>
        <p:spPr>
          <a:xfrm>
            <a:off x="4768754" y="2021303"/>
            <a:ext cx="1714500" cy="2286000"/>
          </a:xfrm>
          <a:prstGeom prst="ellipse">
            <a:avLst/>
          </a:prstGeom>
        </p:spPr>
        <p:txBody>
          <a:bodyPr>
            <a:normAutofit/>
          </a:bodyPr>
          <a:lstStyle>
            <a:lvl1pPr>
              <a:defRPr sz="2000"/>
            </a:lvl1pPr>
          </a:lstStyle>
          <a:p>
            <a:r>
              <a:rPr lang="en-US" smtClean="0"/>
              <a:t>Click icon to add picture</a:t>
            </a:r>
            <a:endParaRPr lang="en-US"/>
          </a:p>
        </p:txBody>
      </p:sp>
      <p:sp>
        <p:nvSpPr>
          <p:cNvPr id="28" name="Picture Placeholder 11">
            <a:extLst>
              <a:ext uri="{FF2B5EF4-FFF2-40B4-BE49-F238E27FC236}">
                <a16:creationId xmlns="" xmlns:a16="http://schemas.microsoft.com/office/drawing/2014/main" id="{2166858A-D674-4111-9862-D87359001031}"/>
              </a:ext>
            </a:extLst>
          </p:cNvPr>
          <p:cNvSpPr>
            <a:spLocks noGrp="1"/>
          </p:cNvSpPr>
          <p:nvPr>
            <p:ph type="pic" sz="quarter" idx="17"/>
          </p:nvPr>
        </p:nvSpPr>
        <p:spPr>
          <a:xfrm>
            <a:off x="6873676" y="2021303"/>
            <a:ext cx="1714500" cy="2286000"/>
          </a:xfrm>
          <a:prstGeom prst="ellipse">
            <a:avLst/>
          </a:prstGeom>
        </p:spPr>
        <p:txBody>
          <a:bodyPr>
            <a:normAutofit/>
          </a:bodyPr>
          <a:lstStyle>
            <a:lvl1pPr>
              <a:defRPr sz="2000"/>
            </a:lvl1pPr>
          </a:lstStyle>
          <a:p>
            <a:r>
              <a:rPr lang="en-US" smtClean="0"/>
              <a:t>Click icon to add picture</a:t>
            </a:r>
            <a:endParaRPr lang="en-US"/>
          </a:p>
        </p:txBody>
      </p:sp>
      <p:sp>
        <p:nvSpPr>
          <p:cNvPr id="29" name="Text Placeholder 20">
            <a:extLst>
              <a:ext uri="{FF2B5EF4-FFF2-40B4-BE49-F238E27FC236}">
                <a16:creationId xmlns="" xmlns:a16="http://schemas.microsoft.com/office/drawing/2014/main" id="{0A21E468-9819-48EA-9CFE-D8A100CF2FBC}"/>
              </a:ext>
            </a:extLst>
          </p:cNvPr>
          <p:cNvSpPr>
            <a:spLocks noGrp="1"/>
          </p:cNvSpPr>
          <p:nvPr>
            <p:ph type="body" sz="quarter" idx="18" hasCustomPrompt="1"/>
          </p:nvPr>
        </p:nvSpPr>
        <p:spPr>
          <a:xfrm>
            <a:off x="571500" y="4417647"/>
            <a:ext cx="1714500" cy="365125"/>
          </a:xfrm>
        </p:spPr>
        <p:txBody>
          <a:bodyPr anchor="ctr">
            <a:noAutofit/>
          </a:bodyPr>
          <a:lstStyle>
            <a:lvl1pPr marL="0" indent="0" algn="ctr">
              <a:lnSpc>
                <a:spcPct val="100000"/>
              </a:lnSpc>
              <a:spcBef>
                <a:spcPts val="0"/>
              </a:spcBef>
              <a:spcAft>
                <a:spcPts val="0"/>
              </a:spcAft>
              <a:buNone/>
              <a:defRPr lang="en-US" sz="2800" b="0" kern="1200" dirty="0" smtClean="0">
                <a:solidFill>
                  <a:schemeClr val="tx1">
                    <a:hueOff val="0"/>
                    <a:satOff val="0"/>
                    <a:lumOff val="0"/>
                    <a:alphaOff val="0"/>
                  </a:schemeClr>
                </a:solidFill>
                <a:latin typeface="+mj-lt"/>
                <a:ea typeface="+mn-ea"/>
                <a:cs typeface="+mn-cs"/>
              </a:defRPr>
            </a:lvl1pPr>
          </a:lstStyle>
          <a:p>
            <a:pPr lvl="0"/>
            <a:r>
              <a:rPr lang="en-US" dirty="0"/>
              <a:t>Name</a:t>
            </a:r>
          </a:p>
        </p:txBody>
      </p:sp>
      <p:sp>
        <p:nvSpPr>
          <p:cNvPr id="30" name="Text Placeholder 22">
            <a:extLst>
              <a:ext uri="{FF2B5EF4-FFF2-40B4-BE49-F238E27FC236}">
                <a16:creationId xmlns="" xmlns:a16="http://schemas.microsoft.com/office/drawing/2014/main" id="{2AA605BC-184B-485A-B68D-27607D4AAB0C}"/>
              </a:ext>
            </a:extLst>
          </p:cNvPr>
          <p:cNvSpPr>
            <a:spLocks noGrp="1"/>
          </p:cNvSpPr>
          <p:nvPr>
            <p:ph type="body" sz="quarter" idx="19" hasCustomPrompt="1"/>
          </p:nvPr>
        </p:nvSpPr>
        <p:spPr>
          <a:xfrm>
            <a:off x="571500" y="4802089"/>
            <a:ext cx="17145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31" name="Text Placeholder 20">
            <a:extLst>
              <a:ext uri="{FF2B5EF4-FFF2-40B4-BE49-F238E27FC236}">
                <a16:creationId xmlns="" xmlns:a16="http://schemas.microsoft.com/office/drawing/2014/main" id="{5E1DA376-8DFF-42EB-AC05-624D4CC17008}"/>
              </a:ext>
            </a:extLst>
          </p:cNvPr>
          <p:cNvSpPr>
            <a:spLocks noGrp="1"/>
          </p:cNvSpPr>
          <p:nvPr>
            <p:ph type="body" sz="quarter" idx="20" hasCustomPrompt="1"/>
          </p:nvPr>
        </p:nvSpPr>
        <p:spPr>
          <a:xfrm>
            <a:off x="2672225" y="4417647"/>
            <a:ext cx="17145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32" name="Text Placeholder 22">
            <a:extLst>
              <a:ext uri="{FF2B5EF4-FFF2-40B4-BE49-F238E27FC236}">
                <a16:creationId xmlns="" xmlns:a16="http://schemas.microsoft.com/office/drawing/2014/main" id="{88EA8545-B741-4E15-8054-C79F08609384}"/>
              </a:ext>
            </a:extLst>
          </p:cNvPr>
          <p:cNvSpPr>
            <a:spLocks noGrp="1"/>
          </p:cNvSpPr>
          <p:nvPr>
            <p:ph type="body" sz="quarter" idx="21" hasCustomPrompt="1"/>
          </p:nvPr>
        </p:nvSpPr>
        <p:spPr>
          <a:xfrm>
            <a:off x="2672225" y="4802089"/>
            <a:ext cx="17145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33" name="Text Placeholder 20">
            <a:extLst>
              <a:ext uri="{FF2B5EF4-FFF2-40B4-BE49-F238E27FC236}">
                <a16:creationId xmlns="" xmlns:a16="http://schemas.microsoft.com/office/drawing/2014/main" id="{C5DDD12B-8AD2-4194-9011-B8AE495CE84A}"/>
              </a:ext>
            </a:extLst>
          </p:cNvPr>
          <p:cNvSpPr>
            <a:spLocks noGrp="1"/>
          </p:cNvSpPr>
          <p:nvPr>
            <p:ph type="body" sz="quarter" idx="22" hasCustomPrompt="1"/>
          </p:nvPr>
        </p:nvSpPr>
        <p:spPr>
          <a:xfrm>
            <a:off x="4772950" y="4417647"/>
            <a:ext cx="17145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34" name="Text Placeholder 22">
            <a:extLst>
              <a:ext uri="{FF2B5EF4-FFF2-40B4-BE49-F238E27FC236}">
                <a16:creationId xmlns="" xmlns:a16="http://schemas.microsoft.com/office/drawing/2014/main" id="{E1E9CE9A-B335-4B09-A6DC-9FDAE1A8541E}"/>
              </a:ext>
            </a:extLst>
          </p:cNvPr>
          <p:cNvSpPr>
            <a:spLocks noGrp="1"/>
          </p:cNvSpPr>
          <p:nvPr>
            <p:ph type="body" sz="quarter" idx="23" hasCustomPrompt="1"/>
          </p:nvPr>
        </p:nvSpPr>
        <p:spPr>
          <a:xfrm>
            <a:off x="4772950" y="4802089"/>
            <a:ext cx="17145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35" name="Text Placeholder 20">
            <a:extLst>
              <a:ext uri="{FF2B5EF4-FFF2-40B4-BE49-F238E27FC236}">
                <a16:creationId xmlns="" xmlns:a16="http://schemas.microsoft.com/office/drawing/2014/main" id="{05755812-FA39-400E-9830-518115B16F1A}"/>
              </a:ext>
            </a:extLst>
          </p:cNvPr>
          <p:cNvSpPr>
            <a:spLocks noGrp="1"/>
          </p:cNvSpPr>
          <p:nvPr>
            <p:ph type="body" sz="quarter" idx="24" hasCustomPrompt="1"/>
          </p:nvPr>
        </p:nvSpPr>
        <p:spPr>
          <a:xfrm>
            <a:off x="6873676" y="4417647"/>
            <a:ext cx="17145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36" name="Text Placeholder 22">
            <a:extLst>
              <a:ext uri="{FF2B5EF4-FFF2-40B4-BE49-F238E27FC236}">
                <a16:creationId xmlns="" xmlns:a16="http://schemas.microsoft.com/office/drawing/2014/main" id="{B0C99DAB-BC75-4032-B8DE-82896B438816}"/>
              </a:ext>
            </a:extLst>
          </p:cNvPr>
          <p:cNvSpPr>
            <a:spLocks noGrp="1"/>
          </p:cNvSpPr>
          <p:nvPr>
            <p:ph type="body" sz="quarter" idx="25" hasCustomPrompt="1"/>
          </p:nvPr>
        </p:nvSpPr>
        <p:spPr>
          <a:xfrm>
            <a:off x="6873676" y="4802089"/>
            <a:ext cx="17145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Tree>
    <p:extLst>
      <p:ext uri="{BB962C8B-B14F-4D97-AF65-F5344CB8AC3E}">
        <p14:creationId xmlns="" xmlns:p14="http://schemas.microsoft.com/office/powerpoint/2010/main" val="2792476256"/>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grpSp>
        <p:nvGrpSpPr>
          <p:cNvPr id="3" name="Graphic 4">
            <a:extLst>
              <a:ext uri="{FF2B5EF4-FFF2-40B4-BE49-F238E27FC236}">
                <a16:creationId xmlns="" xmlns:a16="http://schemas.microsoft.com/office/drawing/2014/main" id="{F6919F4A-127D-4827-9E80-D8662425CC16}"/>
              </a:ext>
              <a:ext uri="{C183D7F6-B498-43B3-948B-1728B52AA6E4}">
                <adec:decorative xmlns="" xmlns:adec="http://schemas.microsoft.com/office/drawing/2017/decorative" val="1"/>
              </a:ext>
            </a:extLst>
          </p:cNvPr>
          <p:cNvGrpSpPr/>
          <p:nvPr/>
        </p:nvGrpSpPr>
        <p:grpSpPr>
          <a:xfrm>
            <a:off x="7882843" y="477557"/>
            <a:ext cx="731378" cy="975170"/>
            <a:chOff x="5829300" y="3162300"/>
            <a:chExt cx="532257" cy="532257"/>
          </a:xfrm>
          <a:solidFill>
            <a:schemeClr val="tx1"/>
          </a:solidFill>
        </p:grpSpPr>
        <p:sp>
          <p:nvSpPr>
            <p:cNvPr id="35" name="Freeform: Shape 34">
              <a:extLst>
                <a:ext uri="{FF2B5EF4-FFF2-40B4-BE49-F238E27FC236}">
                  <a16:creationId xmlns=""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4" name="Group 51">
            <a:extLst>
              <a:ext uri="{FF2B5EF4-FFF2-40B4-BE49-F238E27FC236}">
                <a16:creationId xmlns="" xmlns:a16="http://schemas.microsoft.com/office/drawing/2014/main" id="{3BF87D25-4424-40BA-B114-A4FB8BDFE843}"/>
              </a:ext>
              <a:ext uri="{C183D7F6-B498-43B3-948B-1728B52AA6E4}">
                <adec:decorative xmlns="" xmlns:adec="http://schemas.microsoft.com/office/drawing/2017/decorative" val="1"/>
              </a:ext>
            </a:extLst>
          </p:cNvPr>
          <p:cNvGrpSpPr/>
          <p:nvPr/>
        </p:nvGrpSpPr>
        <p:grpSpPr>
          <a:xfrm>
            <a:off x="0" y="681038"/>
            <a:ext cx="877721" cy="709661"/>
            <a:chOff x="0" y="681037"/>
            <a:chExt cx="1170294" cy="709661"/>
          </a:xfrm>
        </p:grpSpPr>
        <p:sp>
          <p:nvSpPr>
            <p:cNvPr id="53" name="Freeform: Shape 52">
              <a:extLst>
                <a:ext uri="{FF2B5EF4-FFF2-40B4-BE49-F238E27FC236}">
                  <a16:creationId xmlns="" xmlns:a16="http://schemas.microsoft.com/office/drawing/2014/main" id="{B567477D-2972-4718-B0A2-9FC97531B87F}"/>
                </a:ext>
                <a:ext uri="{C183D7F6-B498-43B3-948B-1728B52AA6E4}">
                  <adec:decorative xmlns=""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 xmlns:a16="http://schemas.microsoft.com/office/drawing/2014/main" id="{52D08859-301B-4802-95D8-B8A552752B90}"/>
                </a:ext>
                <a:ext uri="{C183D7F6-B498-43B3-948B-1728B52AA6E4}">
                  <adec:decorative xmlns=""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 xmlns:a16="http://schemas.microsoft.com/office/drawing/2014/main" id="{430ADD3E-99CC-43CF-9A97-D44AA54C5F1E}"/>
              </a:ext>
            </a:extLst>
          </p:cNvPr>
          <p:cNvSpPr>
            <a:spLocks noGrp="1"/>
          </p:cNvSpPr>
          <p:nvPr>
            <p:ph type="title"/>
          </p:nvPr>
        </p:nvSpPr>
        <p:spPr>
          <a:xfrm>
            <a:off x="998316" y="565739"/>
            <a:ext cx="7309412" cy="1124949"/>
          </a:xfrm>
        </p:spPr>
        <p:txBody>
          <a:bodyPr/>
          <a:lstStyle/>
          <a:p>
            <a:r>
              <a:rPr lang="en-US" smtClean="0"/>
              <a:t>Click to edit Master title style</a:t>
            </a:r>
            <a:endParaRPr lang="en-US" dirty="0"/>
          </a:p>
        </p:txBody>
      </p:sp>
      <p:sp>
        <p:nvSpPr>
          <p:cNvPr id="49" name="Date Placeholder 10">
            <a:extLst>
              <a:ext uri="{FF2B5EF4-FFF2-40B4-BE49-F238E27FC236}">
                <a16:creationId xmlns="" xmlns:a16="http://schemas.microsoft.com/office/drawing/2014/main" id="{8C8B246A-7ACC-4517-903D-35509488E524}"/>
              </a:ext>
            </a:extLst>
          </p:cNvPr>
          <p:cNvSpPr>
            <a:spLocks noGrp="1"/>
          </p:cNvSpPr>
          <p:nvPr>
            <p:ph type="dt" sz="half" idx="10"/>
          </p:nvPr>
        </p:nvSpPr>
        <p:spPr>
          <a:xfrm>
            <a:off x="628650" y="6356351"/>
            <a:ext cx="2057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490EC5-6F65-45BF-89F3-AC4DE8AFDD8B}"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2/14/2024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 xmlns:a16="http://schemas.microsoft.com/office/drawing/2014/main" id="{C75AD95D-76DC-4BCD-8AFB-35B7DB2D7F38}"/>
              </a:ext>
            </a:extLst>
          </p:cNvPr>
          <p:cNvSpPr>
            <a:spLocks noGrp="1"/>
          </p:cNvSpPr>
          <p:nvPr>
            <p:ph type="ftr" sz="quarter" idx="11"/>
          </p:nvPr>
        </p:nvSpPr>
        <p:spPr>
          <a:xfrm>
            <a:off x="3028950" y="6356351"/>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1" name="Slide Number Placeholder 12">
            <a:extLst>
              <a:ext uri="{FF2B5EF4-FFF2-40B4-BE49-F238E27FC236}">
                <a16:creationId xmlns="" xmlns:a16="http://schemas.microsoft.com/office/drawing/2014/main" id="{65BB740A-80ED-48DA-B622-9643EFA2303C}"/>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 xmlns:a16="http://schemas.microsoft.com/office/drawing/2014/main" id="{7F7C86B6-604E-4B54-A07B-F9BB80F8727E}"/>
              </a:ext>
              <a:ext uri="{C183D7F6-B498-43B3-948B-1728B52AA6E4}">
                <adec:decorative xmlns="" xmlns:adec="http://schemas.microsoft.com/office/drawing/2017/decorative" val="1"/>
              </a:ext>
            </a:extLst>
          </p:cNvPr>
          <p:cNvSpPr/>
          <p:nvPr/>
        </p:nvSpPr>
        <p:spPr>
          <a:xfrm>
            <a:off x="8669658" y="5991330"/>
            <a:ext cx="273766"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Tree>
    <p:extLst>
      <p:ext uri="{BB962C8B-B14F-4D97-AF65-F5344CB8AC3E}">
        <p14:creationId xmlns="" xmlns:p14="http://schemas.microsoft.com/office/powerpoint/2010/main" val="1598643157"/>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2 Column">
    <p:spTree>
      <p:nvGrpSpPr>
        <p:cNvPr id="1" name=""/>
        <p:cNvGrpSpPr/>
        <p:nvPr/>
      </p:nvGrpSpPr>
      <p:grpSpPr>
        <a:xfrm>
          <a:off x="0" y="0"/>
          <a:ext cx="0" cy="0"/>
          <a:chOff x="0" y="0"/>
          <a:chExt cx="0" cy="0"/>
        </a:xfrm>
      </p:grpSpPr>
      <p:grpSp>
        <p:nvGrpSpPr>
          <p:cNvPr id="2" name="Group 5">
            <a:extLst>
              <a:ext uri="{FF2B5EF4-FFF2-40B4-BE49-F238E27FC236}">
                <a16:creationId xmlns="" xmlns:a16="http://schemas.microsoft.com/office/drawing/2014/main" id="{E2F117D5-7402-40B6-8492-280C24F60EB8}"/>
              </a:ext>
              <a:ext uri="{C183D7F6-B498-43B3-948B-1728B52AA6E4}">
                <adec:decorative xmlns="" xmlns:adec="http://schemas.microsoft.com/office/drawing/2017/decorative" val="1"/>
              </a:ext>
            </a:extLst>
          </p:cNvPr>
          <p:cNvGrpSpPr/>
          <p:nvPr/>
        </p:nvGrpSpPr>
        <p:grpSpPr>
          <a:xfrm>
            <a:off x="6255918" y="5289452"/>
            <a:ext cx="1230733" cy="1568548"/>
            <a:chOff x="3121343" y="4864099"/>
            <a:chExt cx="2085971" cy="1993901"/>
          </a:xfrm>
          <a:solidFill>
            <a:schemeClr val="accent1">
              <a:alpha val="20000"/>
            </a:schemeClr>
          </a:solidFill>
        </p:grpSpPr>
        <p:sp>
          <p:nvSpPr>
            <p:cNvPr id="7" name="Freeform: Shape 6">
              <a:extLst>
                <a:ext uri="{FF2B5EF4-FFF2-40B4-BE49-F238E27FC236}">
                  <a16:creationId xmlns=""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 xmlns:a16="http://schemas.microsoft.com/office/drawing/2014/main" id="{910615CB-FBDD-424F-8ADD-978583CED990}"/>
              </a:ext>
            </a:extLst>
          </p:cNvPr>
          <p:cNvSpPr>
            <a:spLocks noGrp="1"/>
          </p:cNvSpPr>
          <p:nvPr>
            <p:ph type="title" hasCustomPrompt="1"/>
          </p:nvPr>
        </p:nvSpPr>
        <p:spPr>
          <a:xfrm>
            <a:off x="969651" y="358614"/>
            <a:ext cx="3113103" cy="1431000"/>
          </a:xfrm>
        </p:spPr>
        <p:txBody>
          <a:bodyPr anchor="t"/>
          <a:lstStyle>
            <a:lvl1pPr>
              <a:defRPr/>
            </a:lvl1pPr>
          </a:lstStyle>
          <a:p>
            <a:r>
              <a:rPr lang="en-US" dirty="0"/>
              <a:t>Click to add title</a:t>
            </a:r>
          </a:p>
        </p:txBody>
      </p:sp>
      <p:sp>
        <p:nvSpPr>
          <p:cNvPr id="24" name="Text Placeholder 23">
            <a:extLst>
              <a:ext uri="{FF2B5EF4-FFF2-40B4-BE49-F238E27FC236}">
                <a16:creationId xmlns="" xmlns:a16="http://schemas.microsoft.com/office/drawing/2014/main" id="{85B7C0E5-3D24-4DFB-A690-9F48FFF835BB}"/>
              </a:ext>
            </a:extLst>
          </p:cNvPr>
          <p:cNvSpPr>
            <a:spLocks noGrp="1"/>
          </p:cNvSpPr>
          <p:nvPr>
            <p:ph type="body" sz="quarter" idx="13" hasCustomPrompt="1"/>
          </p:nvPr>
        </p:nvSpPr>
        <p:spPr>
          <a:xfrm>
            <a:off x="1268494" y="2014538"/>
            <a:ext cx="323037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 xmlns:a16="http://schemas.microsoft.com/office/drawing/2014/main" id="{793E2773-9306-412E-962B-7E07A98F86E1}"/>
              </a:ext>
            </a:extLst>
          </p:cNvPr>
          <p:cNvSpPr>
            <a:spLocks noGrp="1"/>
          </p:cNvSpPr>
          <p:nvPr>
            <p:ph type="body" sz="quarter" idx="14" hasCustomPrompt="1"/>
          </p:nvPr>
        </p:nvSpPr>
        <p:spPr>
          <a:xfrm>
            <a:off x="1268494" y="2666318"/>
            <a:ext cx="323037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 xmlns:a16="http://schemas.microsoft.com/office/drawing/2014/main" id="{74AEFB0F-EDEB-4CE7-BF8A-58F8F86FCFF8}"/>
              </a:ext>
            </a:extLst>
          </p:cNvPr>
          <p:cNvSpPr>
            <a:spLocks noGrp="1"/>
          </p:cNvSpPr>
          <p:nvPr>
            <p:ph type="body" sz="quarter" idx="15" hasCustomPrompt="1"/>
          </p:nvPr>
        </p:nvSpPr>
        <p:spPr>
          <a:xfrm>
            <a:off x="4738113" y="2014538"/>
            <a:ext cx="323037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 xmlns:a16="http://schemas.microsoft.com/office/drawing/2014/main" id="{94619FC5-B03D-4276-8DBC-914C0A25B451}"/>
              </a:ext>
            </a:extLst>
          </p:cNvPr>
          <p:cNvSpPr>
            <a:spLocks noGrp="1"/>
          </p:cNvSpPr>
          <p:nvPr>
            <p:ph type="body" sz="quarter" idx="16" hasCustomPrompt="1"/>
          </p:nvPr>
        </p:nvSpPr>
        <p:spPr>
          <a:xfrm>
            <a:off x="4738113" y="2666318"/>
            <a:ext cx="323037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 xmlns:a16="http://schemas.microsoft.com/office/drawing/2014/main" id="{0074F3C0-04F3-47D1-A460-C08BEEEF6598}"/>
              </a:ext>
            </a:extLst>
          </p:cNvPr>
          <p:cNvSpPr>
            <a:spLocks noGrp="1"/>
          </p:cNvSpPr>
          <p:nvPr>
            <p:ph type="dt" sz="half" idx="10"/>
          </p:nvPr>
        </p:nvSpPr>
        <p:spPr>
          <a:xfrm>
            <a:off x="628650" y="6356351"/>
            <a:ext cx="2057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7B77A4-4CF4-4A22-A9B5-DAC255FAF53C}"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2/14/2024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 xmlns:a16="http://schemas.microsoft.com/office/drawing/2014/main" id="{758A3ACE-AE1A-4D02-81AA-F028A49496C9}"/>
              </a:ext>
            </a:extLst>
          </p:cNvPr>
          <p:cNvSpPr>
            <a:spLocks noGrp="1"/>
          </p:cNvSpPr>
          <p:nvPr>
            <p:ph type="ftr" sz="quarter" idx="11"/>
          </p:nvPr>
        </p:nvSpPr>
        <p:spPr>
          <a:xfrm>
            <a:off x="3028950" y="6356351"/>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 xmlns:a16="http://schemas.microsoft.com/office/drawing/2014/main" id="{7E96438A-49EF-4161-928A-5483E9D633EE}"/>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4" name="Graphic 38">
            <a:extLst>
              <a:ext uri="{FF2B5EF4-FFF2-40B4-BE49-F238E27FC236}">
                <a16:creationId xmlns="" xmlns:a16="http://schemas.microsoft.com/office/drawing/2014/main" id="{E323AC62-66C0-48E7-B7EF-4D2DFBE292DE}"/>
              </a:ext>
              <a:ext uri="{C183D7F6-B498-43B3-948B-1728B52AA6E4}">
                <adec:decorative xmlns="" xmlns:adec="http://schemas.microsoft.com/office/drawing/2017/decorative" val="1"/>
              </a:ext>
            </a:extLst>
          </p:cNvPr>
          <p:cNvGrpSpPr/>
          <p:nvPr/>
        </p:nvGrpSpPr>
        <p:grpSpPr>
          <a:xfrm>
            <a:off x="4487778" y="400020"/>
            <a:ext cx="1432689" cy="709661"/>
            <a:chOff x="2267504" y="2540250"/>
            <a:chExt cx="1990951" cy="739641"/>
          </a:xfrm>
          <a:solidFill>
            <a:schemeClr val="tx2"/>
          </a:solidFill>
        </p:grpSpPr>
        <p:sp>
          <p:nvSpPr>
            <p:cNvPr id="36" name="Freeform: Shape 35">
              <a:extLst>
                <a:ext uri="{FF2B5EF4-FFF2-40B4-BE49-F238E27FC236}">
                  <a16:creationId xmlns=""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 xmlns:a16="http://schemas.microsoft.com/office/drawing/2014/main" id="{C8FA80C5-0AF9-4E9E-9258-7928ED4DA6A2}"/>
              </a:ext>
              <a:ext uri="{C183D7F6-B498-43B3-948B-1728B52AA6E4}">
                <adec:decorative xmlns="" xmlns:adec="http://schemas.microsoft.com/office/drawing/2017/decorative" val="1"/>
              </a:ext>
            </a:extLst>
          </p:cNvPr>
          <p:cNvSpPr/>
          <p:nvPr/>
        </p:nvSpPr>
        <p:spPr>
          <a:xfrm rot="10800000">
            <a:off x="3166" y="-4221"/>
            <a:ext cx="823610"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 xmlns:p14="http://schemas.microsoft.com/office/powerpoint/2010/main" val="1127634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3 Column">
    <p:spTree>
      <p:nvGrpSpPr>
        <p:cNvPr id="1" name=""/>
        <p:cNvGrpSpPr/>
        <p:nvPr/>
      </p:nvGrpSpPr>
      <p:grpSpPr>
        <a:xfrm>
          <a:off x="0" y="0"/>
          <a:ext cx="0" cy="0"/>
          <a:chOff x="0" y="0"/>
          <a:chExt cx="0" cy="0"/>
        </a:xfrm>
      </p:grpSpPr>
      <p:grpSp>
        <p:nvGrpSpPr>
          <p:cNvPr id="2" name="Group 5">
            <a:extLst>
              <a:ext uri="{FF2B5EF4-FFF2-40B4-BE49-F238E27FC236}">
                <a16:creationId xmlns="" xmlns:a16="http://schemas.microsoft.com/office/drawing/2014/main" id="{A7DC69EE-08C2-4573-A383-212F2152148A}"/>
              </a:ext>
              <a:ext uri="{C183D7F6-B498-43B3-948B-1728B52AA6E4}">
                <adec:decorative xmlns="" xmlns:adec="http://schemas.microsoft.com/office/drawing/2017/decorative" val="1"/>
              </a:ext>
            </a:extLst>
          </p:cNvPr>
          <p:cNvGrpSpPr/>
          <p:nvPr/>
        </p:nvGrpSpPr>
        <p:grpSpPr>
          <a:xfrm>
            <a:off x="6255918" y="5289452"/>
            <a:ext cx="1230733" cy="1568548"/>
            <a:chOff x="3121343" y="4864099"/>
            <a:chExt cx="2085971" cy="1993901"/>
          </a:xfrm>
          <a:solidFill>
            <a:schemeClr val="accent1">
              <a:alpha val="20000"/>
            </a:schemeClr>
          </a:solidFill>
        </p:grpSpPr>
        <p:sp>
          <p:nvSpPr>
            <p:cNvPr id="7" name="Freeform: Shape 6">
              <a:extLst>
                <a:ext uri="{FF2B5EF4-FFF2-40B4-BE49-F238E27FC236}">
                  <a16:creationId xmlns=""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 xmlns:a16="http://schemas.microsoft.com/office/drawing/2014/main" id="{D0C58A35-8A63-4692-8B63-9D9A21D8CC77}"/>
              </a:ext>
            </a:extLst>
          </p:cNvPr>
          <p:cNvSpPr>
            <a:spLocks noGrp="1"/>
          </p:cNvSpPr>
          <p:nvPr>
            <p:ph type="title" hasCustomPrompt="1"/>
          </p:nvPr>
        </p:nvSpPr>
        <p:spPr>
          <a:xfrm>
            <a:off x="969651" y="358614"/>
            <a:ext cx="3113103" cy="1431000"/>
          </a:xfrm>
        </p:spPr>
        <p:txBody>
          <a:bodyPr anchor="t"/>
          <a:lstStyle>
            <a:lvl1pPr>
              <a:defRPr/>
            </a:lvl1pPr>
          </a:lstStyle>
          <a:p>
            <a:r>
              <a:rPr lang="en-US" dirty="0"/>
              <a:t>Click to add title</a:t>
            </a:r>
          </a:p>
        </p:txBody>
      </p:sp>
      <p:sp>
        <p:nvSpPr>
          <p:cNvPr id="29" name="Text Placeholder 23">
            <a:extLst>
              <a:ext uri="{FF2B5EF4-FFF2-40B4-BE49-F238E27FC236}">
                <a16:creationId xmlns="" xmlns:a16="http://schemas.microsoft.com/office/drawing/2014/main" id="{6FAB1B98-F750-4639-8CB7-0AE14F2222E5}"/>
              </a:ext>
            </a:extLst>
          </p:cNvPr>
          <p:cNvSpPr>
            <a:spLocks noGrp="1"/>
          </p:cNvSpPr>
          <p:nvPr>
            <p:ph type="body" sz="quarter" idx="13" hasCustomPrompt="1"/>
          </p:nvPr>
        </p:nvSpPr>
        <p:spPr>
          <a:xfrm>
            <a:off x="378294" y="2014538"/>
            <a:ext cx="2650656"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 xmlns:a16="http://schemas.microsoft.com/office/drawing/2014/main" id="{48E26416-085F-4E9B-87E9-A089A0F7E22C}"/>
              </a:ext>
            </a:extLst>
          </p:cNvPr>
          <p:cNvSpPr>
            <a:spLocks noGrp="1"/>
          </p:cNvSpPr>
          <p:nvPr>
            <p:ph type="body" sz="quarter" idx="14" hasCustomPrompt="1"/>
          </p:nvPr>
        </p:nvSpPr>
        <p:spPr>
          <a:xfrm>
            <a:off x="378294" y="2666318"/>
            <a:ext cx="2650656"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 xmlns:a16="http://schemas.microsoft.com/office/drawing/2014/main" id="{3DD7FA1E-4F94-4135-9C82-99F5F49837C6}"/>
              </a:ext>
            </a:extLst>
          </p:cNvPr>
          <p:cNvSpPr>
            <a:spLocks noGrp="1"/>
          </p:cNvSpPr>
          <p:nvPr>
            <p:ph type="body" sz="quarter" idx="15" hasCustomPrompt="1"/>
          </p:nvPr>
        </p:nvSpPr>
        <p:spPr>
          <a:xfrm>
            <a:off x="3267607" y="2014538"/>
            <a:ext cx="2650656"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 xmlns:a16="http://schemas.microsoft.com/office/drawing/2014/main" id="{F7AA6B3E-2A7F-4C5B-A703-3DA981212918}"/>
              </a:ext>
            </a:extLst>
          </p:cNvPr>
          <p:cNvSpPr>
            <a:spLocks noGrp="1"/>
          </p:cNvSpPr>
          <p:nvPr>
            <p:ph type="body" sz="quarter" idx="16" hasCustomPrompt="1"/>
          </p:nvPr>
        </p:nvSpPr>
        <p:spPr>
          <a:xfrm>
            <a:off x="3267607" y="2666318"/>
            <a:ext cx="2650656"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 xmlns:a16="http://schemas.microsoft.com/office/drawing/2014/main" id="{1A83EB8D-ED40-4BAC-80EE-11E74BA5D543}"/>
              </a:ext>
            </a:extLst>
          </p:cNvPr>
          <p:cNvSpPr>
            <a:spLocks noGrp="1"/>
          </p:cNvSpPr>
          <p:nvPr>
            <p:ph type="body" sz="quarter" idx="17" hasCustomPrompt="1"/>
          </p:nvPr>
        </p:nvSpPr>
        <p:spPr>
          <a:xfrm>
            <a:off x="6156920" y="2014538"/>
            <a:ext cx="2650656"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 xmlns:a16="http://schemas.microsoft.com/office/drawing/2014/main" id="{FAA48909-78A3-4225-8248-6AE681C50EA5}"/>
              </a:ext>
            </a:extLst>
          </p:cNvPr>
          <p:cNvSpPr>
            <a:spLocks noGrp="1"/>
          </p:cNvSpPr>
          <p:nvPr>
            <p:ph type="body" sz="quarter" idx="18" hasCustomPrompt="1"/>
          </p:nvPr>
        </p:nvSpPr>
        <p:spPr>
          <a:xfrm>
            <a:off x="6156920" y="2666318"/>
            <a:ext cx="2650656"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 xmlns:a16="http://schemas.microsoft.com/office/drawing/2014/main" id="{AB1287EA-2C67-487A-8E0D-2B45F7A503ED}"/>
              </a:ext>
            </a:extLst>
          </p:cNvPr>
          <p:cNvSpPr>
            <a:spLocks noGrp="1"/>
          </p:cNvSpPr>
          <p:nvPr>
            <p:ph type="dt" sz="half" idx="10"/>
          </p:nvPr>
        </p:nvSpPr>
        <p:spPr>
          <a:xfrm>
            <a:off x="628650" y="6356351"/>
            <a:ext cx="2057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7B77A4-4CF4-4A22-A9B5-DAC255FAF53C}"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2/14/2024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 xmlns:a16="http://schemas.microsoft.com/office/drawing/2014/main" id="{B33A6E73-75FC-4E5B-80C2-C4D6F49ED738}"/>
              </a:ext>
            </a:extLst>
          </p:cNvPr>
          <p:cNvSpPr>
            <a:spLocks noGrp="1"/>
          </p:cNvSpPr>
          <p:nvPr>
            <p:ph type="ftr" sz="quarter" idx="11"/>
          </p:nvPr>
        </p:nvSpPr>
        <p:spPr>
          <a:xfrm>
            <a:off x="3028950" y="6356351"/>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 xmlns:a16="http://schemas.microsoft.com/office/drawing/2014/main" id="{77F3BA23-6B20-4DC1-A930-EC3BC07DD791}"/>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4" name="Graphic 38">
            <a:extLst>
              <a:ext uri="{FF2B5EF4-FFF2-40B4-BE49-F238E27FC236}">
                <a16:creationId xmlns="" xmlns:a16="http://schemas.microsoft.com/office/drawing/2014/main" id="{40939DF5-AC28-4DAD-BBF7-99448C2D5BEB}"/>
              </a:ext>
              <a:ext uri="{C183D7F6-B498-43B3-948B-1728B52AA6E4}">
                <adec:decorative xmlns="" xmlns:adec="http://schemas.microsoft.com/office/drawing/2017/decorative" val="1"/>
              </a:ext>
            </a:extLst>
          </p:cNvPr>
          <p:cNvGrpSpPr/>
          <p:nvPr/>
        </p:nvGrpSpPr>
        <p:grpSpPr>
          <a:xfrm>
            <a:off x="4487778" y="400020"/>
            <a:ext cx="1432689" cy="709661"/>
            <a:chOff x="2267504" y="2540250"/>
            <a:chExt cx="1990951" cy="739641"/>
          </a:xfrm>
          <a:solidFill>
            <a:schemeClr val="tx2"/>
          </a:solidFill>
        </p:grpSpPr>
        <p:sp>
          <p:nvSpPr>
            <p:cNvPr id="36" name="Freeform: Shape 35">
              <a:extLst>
                <a:ext uri="{FF2B5EF4-FFF2-40B4-BE49-F238E27FC236}">
                  <a16:creationId xmlns=""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 xmlns:a16="http://schemas.microsoft.com/office/drawing/2014/main" id="{16820B48-F149-4E55-A3C5-C6D97DCB0EBE}"/>
              </a:ext>
              <a:ext uri="{C183D7F6-B498-43B3-948B-1728B52AA6E4}">
                <adec:decorative xmlns="" xmlns:adec="http://schemas.microsoft.com/office/drawing/2017/decorative" val="1"/>
              </a:ext>
            </a:extLst>
          </p:cNvPr>
          <p:cNvSpPr/>
          <p:nvPr/>
        </p:nvSpPr>
        <p:spPr>
          <a:xfrm rot="10800000">
            <a:off x="3166" y="-4221"/>
            <a:ext cx="823610"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 xmlns:p14="http://schemas.microsoft.com/office/powerpoint/2010/main" val="975797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BD2CDCAF-CD85-4662-A592-845D42A43C22}"/>
              </a:ext>
              <a:ext uri="{C183D7F6-B498-43B3-948B-1728B52AA6E4}">
                <adec:decorative xmlns="" xmlns:adec="http://schemas.microsoft.com/office/drawing/2017/decorative" val="1"/>
              </a:ext>
            </a:extLst>
          </p:cNvPr>
          <p:cNvGrpSpPr/>
          <p:nvPr/>
        </p:nvGrpSpPr>
        <p:grpSpPr>
          <a:xfrm>
            <a:off x="0" y="2"/>
            <a:ext cx="1674189" cy="2361890"/>
            <a:chOff x="0" y="2"/>
            <a:chExt cx="2232252" cy="2361890"/>
          </a:xfrm>
        </p:grpSpPr>
        <p:sp>
          <p:nvSpPr>
            <p:cNvPr id="3" name="Freeform: Shape 2">
              <a:extLst>
                <a:ext uri="{FF2B5EF4-FFF2-40B4-BE49-F238E27FC236}">
                  <a16:creationId xmlns="" xmlns:a16="http://schemas.microsoft.com/office/drawing/2014/main" id="{EFCE107D-488B-4994-BA9A-564E5774802E}"/>
                </a:ext>
                <a:ext uri="{C183D7F6-B498-43B3-948B-1728B52AA6E4}">
                  <adec:decorative xmlns=""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 xmlns:a16="http://schemas.microsoft.com/office/drawing/2014/main" id="{4CE23D58-D8BD-47F1-8A08-1545434EDDA0}"/>
                </a:ext>
                <a:ext uri="{C183D7F6-B498-43B3-948B-1728B52AA6E4}">
                  <adec:decorative xmlns=""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 xmlns:a16="http://schemas.microsoft.com/office/drawing/2014/main" id="{406603D7-A9AD-4936-90DC-D8A2A1F2D261}"/>
                </a:ext>
                <a:ext uri="{C183D7F6-B498-43B3-948B-1728B52AA6E4}">
                  <adec:decorative xmlns=""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 xmlns:a16="http://schemas.microsoft.com/office/drawing/2014/main" id="{E9DA8193-AE04-4173-B7BB-C770C79E6340}"/>
                </a:ext>
                <a:ext uri="{C183D7F6-B498-43B3-948B-1728B52AA6E4}">
                  <adec:decorative xmlns=""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 xmlns:a16="http://schemas.microsoft.com/office/drawing/2014/main" id="{EA2796DC-5724-4DF5-8195-1FABE6D85544}"/>
              </a:ext>
            </a:extLst>
          </p:cNvPr>
          <p:cNvSpPr>
            <a:spLocks noGrp="1"/>
          </p:cNvSpPr>
          <p:nvPr>
            <p:ph type="title"/>
          </p:nvPr>
        </p:nvSpPr>
        <p:spPr>
          <a:xfrm>
            <a:off x="1674189" y="633046"/>
            <a:ext cx="2897812" cy="1314996"/>
          </a:xfrm>
        </p:spPr>
        <p:txBody>
          <a:bodyPr anchor="b"/>
          <a:lstStyle/>
          <a:p>
            <a:r>
              <a:rPr lang="en-US" smtClean="0"/>
              <a:t>Click to edit Master title style</a:t>
            </a:r>
            <a:endParaRPr lang="en-US" dirty="0"/>
          </a:p>
        </p:txBody>
      </p:sp>
      <p:sp>
        <p:nvSpPr>
          <p:cNvPr id="7" name="Content Placeholder 2">
            <a:extLst>
              <a:ext uri="{FF2B5EF4-FFF2-40B4-BE49-F238E27FC236}">
                <a16:creationId xmlns="" xmlns:a16="http://schemas.microsoft.com/office/drawing/2014/main" id="{0B187FF7-DB6C-4C1A-9548-14E8A3C25529}"/>
              </a:ext>
            </a:extLst>
          </p:cNvPr>
          <p:cNvSpPr>
            <a:spLocks noGrp="1"/>
          </p:cNvSpPr>
          <p:nvPr>
            <p:ph idx="1" hasCustomPrompt="1"/>
          </p:nvPr>
        </p:nvSpPr>
        <p:spPr>
          <a:xfrm>
            <a:off x="1674189" y="2125738"/>
            <a:ext cx="2897812"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 xmlns:a16="http://schemas.microsoft.com/office/drawing/2014/main" id="{B7A60214-A813-4C22-B24B-04F723FF4DEA}"/>
              </a:ext>
            </a:extLst>
          </p:cNvPr>
          <p:cNvSpPr>
            <a:spLocks noGrp="1"/>
          </p:cNvSpPr>
          <p:nvPr>
            <p:ph type="dt" sz="half" idx="10"/>
          </p:nvPr>
        </p:nvSpPr>
        <p:spPr>
          <a:xfrm>
            <a:off x="628650" y="6356351"/>
            <a:ext cx="2057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AE4AFDD-7CB2-4D20-AC1F-52C2EB5197C9}"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2/14/2024</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 xmlns:a16="http://schemas.microsoft.com/office/drawing/2014/main" id="{659DC90E-7284-4051-85CA-D8C21417DF7F}"/>
              </a:ext>
            </a:extLst>
          </p:cNvPr>
          <p:cNvSpPr>
            <a:spLocks noGrp="1"/>
          </p:cNvSpPr>
          <p:nvPr>
            <p:ph type="pic" sz="quarter" idx="14"/>
          </p:nvPr>
        </p:nvSpPr>
        <p:spPr>
          <a:xfrm>
            <a:off x="4817615" y="929609"/>
            <a:ext cx="1888586"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smtClean="0"/>
              <a:t>Click icon to add picture</a:t>
            </a:r>
            <a:endParaRPr lang="en-US"/>
          </a:p>
        </p:txBody>
      </p:sp>
      <p:sp>
        <p:nvSpPr>
          <p:cNvPr id="25" name="Picture Placeholder 24">
            <a:extLst>
              <a:ext uri="{FF2B5EF4-FFF2-40B4-BE49-F238E27FC236}">
                <a16:creationId xmlns="" xmlns:a16="http://schemas.microsoft.com/office/drawing/2014/main" id="{D399D5A9-622F-4A19-AC14-CE115C15E60E}"/>
              </a:ext>
            </a:extLst>
          </p:cNvPr>
          <p:cNvSpPr>
            <a:spLocks noGrp="1"/>
          </p:cNvSpPr>
          <p:nvPr>
            <p:ph type="pic" sz="quarter" idx="13"/>
          </p:nvPr>
        </p:nvSpPr>
        <p:spPr>
          <a:xfrm>
            <a:off x="6817820" y="86636"/>
            <a:ext cx="2214561"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smtClean="0"/>
              <a:t>Click icon to add picture</a:t>
            </a:r>
            <a:endParaRPr lang="en-US"/>
          </a:p>
        </p:txBody>
      </p:sp>
      <p:grpSp>
        <p:nvGrpSpPr>
          <p:cNvPr id="9" name="Group 8">
            <a:extLst>
              <a:ext uri="{FF2B5EF4-FFF2-40B4-BE49-F238E27FC236}">
                <a16:creationId xmlns="" xmlns:a16="http://schemas.microsoft.com/office/drawing/2014/main" id="{8DB95C10-057C-4318-8E35-14CA6421DBCA}"/>
              </a:ext>
              <a:ext uri="{C183D7F6-B498-43B3-948B-1728B52AA6E4}">
                <adec:decorative xmlns="" xmlns:adec="http://schemas.microsoft.com/office/drawing/2017/decorative" val="1"/>
              </a:ext>
            </a:extLst>
          </p:cNvPr>
          <p:cNvGrpSpPr/>
          <p:nvPr/>
        </p:nvGrpSpPr>
        <p:grpSpPr>
          <a:xfrm>
            <a:off x="7538382" y="4803984"/>
            <a:ext cx="1605618" cy="2054016"/>
            <a:chOff x="10051176" y="4803984"/>
            <a:chExt cx="2140824" cy="2054016"/>
          </a:xfrm>
        </p:grpSpPr>
        <p:sp>
          <p:nvSpPr>
            <p:cNvPr id="12" name="Freeform: Shape 11">
              <a:extLst>
                <a:ext uri="{FF2B5EF4-FFF2-40B4-BE49-F238E27FC236}">
                  <a16:creationId xmlns="" xmlns:a16="http://schemas.microsoft.com/office/drawing/2014/main" id="{CBE7134B-D795-425D-A988-E8D6CD66E8EF}"/>
                </a:ext>
                <a:ext uri="{C183D7F6-B498-43B3-948B-1728B52AA6E4}">
                  <adec:decorative xmlns=""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 xmlns:a16="http://schemas.microsoft.com/office/drawing/2014/main" id="{243741EC-3B24-4CBF-99F9-F7F4944C0438}"/>
                </a:ext>
                <a:ext uri="{C183D7F6-B498-43B3-948B-1728B52AA6E4}">
                  <adec:decorative xmlns=""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 xmlns:a16="http://schemas.microsoft.com/office/drawing/2014/main" id="{A981E0B7-6C4A-4ABD-9E79-2CC68B36BABC}"/>
              </a:ext>
            </a:extLst>
          </p:cNvPr>
          <p:cNvSpPr>
            <a:spLocks noGrp="1"/>
          </p:cNvSpPr>
          <p:nvPr>
            <p:ph type="pic" sz="quarter" idx="15"/>
          </p:nvPr>
        </p:nvSpPr>
        <p:spPr>
          <a:xfrm>
            <a:off x="5761909" y="3175909"/>
            <a:ext cx="2590793"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smtClean="0"/>
              <a:t>Click icon to add picture</a:t>
            </a:r>
            <a:endParaRPr lang="en-US"/>
          </a:p>
        </p:txBody>
      </p:sp>
      <p:sp>
        <p:nvSpPr>
          <p:cNvPr id="21" name="Footer Placeholder 179">
            <a:extLst>
              <a:ext uri="{FF2B5EF4-FFF2-40B4-BE49-F238E27FC236}">
                <a16:creationId xmlns="" xmlns:a16="http://schemas.microsoft.com/office/drawing/2014/main" id="{4E9FB417-D03A-4615-A2E4-F1D3EF9782A4}"/>
              </a:ext>
            </a:extLst>
          </p:cNvPr>
          <p:cNvSpPr>
            <a:spLocks noGrp="1"/>
          </p:cNvSpPr>
          <p:nvPr>
            <p:ph type="ftr" sz="quarter" idx="11"/>
          </p:nvPr>
        </p:nvSpPr>
        <p:spPr>
          <a:xfrm>
            <a:off x="3028950" y="6356351"/>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2" name="Slide Number Placeholder 180">
            <a:extLst>
              <a:ext uri="{FF2B5EF4-FFF2-40B4-BE49-F238E27FC236}">
                <a16:creationId xmlns="" xmlns:a16="http://schemas.microsoft.com/office/drawing/2014/main" id="{389AD2FD-902A-43AD-8B8C-AABCC05CEF1A}"/>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 xmlns:p14="http://schemas.microsoft.com/office/powerpoint/2010/main" val="149203597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grpSp>
        <p:nvGrpSpPr>
          <p:cNvPr id="2" name="Group 3">
            <a:extLst>
              <a:ext uri="{FF2B5EF4-FFF2-40B4-BE49-F238E27FC236}">
                <a16:creationId xmlns="" xmlns:a16="http://schemas.microsoft.com/office/drawing/2014/main" id="{78968B4A-D2FD-4982-8334-0183B81B5317}"/>
              </a:ext>
              <a:ext uri="{C183D7F6-B498-43B3-948B-1728B52AA6E4}">
                <adec:decorative xmlns="" xmlns:adec="http://schemas.microsoft.com/office/drawing/2017/decorative" val="1"/>
              </a:ext>
            </a:extLst>
          </p:cNvPr>
          <p:cNvGrpSpPr/>
          <p:nvPr/>
        </p:nvGrpSpPr>
        <p:grpSpPr>
          <a:xfrm>
            <a:off x="5126323" y="657544"/>
            <a:ext cx="3632795" cy="5534144"/>
            <a:chOff x="1674895" y="1345036"/>
            <a:chExt cx="5428610" cy="4210939"/>
          </a:xfrm>
        </p:grpSpPr>
        <p:sp>
          <p:nvSpPr>
            <p:cNvPr id="5" name="Rectangle 4">
              <a:extLst>
                <a:ext uri="{FF2B5EF4-FFF2-40B4-BE49-F238E27FC236}">
                  <a16:creationId xmlns=""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 xmlns:a16="http://schemas.microsoft.com/office/drawing/2014/main" id="{014FAF08-7ED8-4FA5-BD29-1D7472D4A37A}"/>
              </a:ext>
              <a:ext uri="{C183D7F6-B498-43B3-948B-1728B52AA6E4}">
                <adec:decorative xmlns="" xmlns:adec="http://schemas.microsoft.com/office/drawing/2017/decorative" val="1"/>
              </a:ext>
            </a:extLst>
          </p:cNvPr>
          <p:cNvSpPr/>
          <p:nvPr/>
        </p:nvSpPr>
        <p:spPr>
          <a:xfrm>
            <a:off x="5016326" y="401247"/>
            <a:ext cx="3645192"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 xmlns:a16="http://schemas.microsoft.com/office/drawing/2014/main" id="{568ABF40-D991-4FCE-943D-B4F291810CBD}"/>
              </a:ext>
            </a:extLst>
          </p:cNvPr>
          <p:cNvSpPr>
            <a:spLocks noGrp="1"/>
          </p:cNvSpPr>
          <p:nvPr>
            <p:ph type="ctrTitle" hasCustomPrompt="1"/>
          </p:nvPr>
        </p:nvSpPr>
        <p:spPr>
          <a:xfrm>
            <a:off x="5259223" y="786881"/>
            <a:ext cx="3152492"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 xmlns:a16="http://schemas.microsoft.com/office/drawing/2014/main" id="{70199C9F-8FAF-4960-9022-506D5D8424DB}"/>
              </a:ext>
            </a:extLst>
          </p:cNvPr>
          <p:cNvSpPr>
            <a:spLocks noGrp="1"/>
          </p:cNvSpPr>
          <p:nvPr>
            <p:ph type="subTitle" idx="1" hasCustomPrompt="1"/>
          </p:nvPr>
        </p:nvSpPr>
        <p:spPr>
          <a:xfrm>
            <a:off x="5259223" y="3970528"/>
            <a:ext cx="3152492"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 xmlns:a16="http://schemas.microsoft.com/office/drawing/2014/main" id="{0AAD2801-C4B6-4F9D-8713-2109D15B120E}"/>
              </a:ext>
            </a:extLst>
          </p:cNvPr>
          <p:cNvSpPr>
            <a:spLocks noGrp="1"/>
          </p:cNvSpPr>
          <p:nvPr>
            <p:ph type="pic" sz="quarter" idx="13" hasCustomPrompt="1"/>
          </p:nvPr>
        </p:nvSpPr>
        <p:spPr>
          <a:xfrm>
            <a:off x="969169" y="1149351"/>
            <a:ext cx="3594497" cy="4227513"/>
          </a:xfrm>
        </p:spPr>
        <p:txBody>
          <a:bodyPr/>
          <a:lstStyle>
            <a:lvl1pPr>
              <a:buNone/>
              <a:defRPr/>
            </a:lvl1pPr>
          </a:lstStyle>
          <a:p>
            <a:r>
              <a:rPr lang="en-US" dirty="0"/>
              <a:t>Click to add photo</a:t>
            </a:r>
          </a:p>
        </p:txBody>
      </p:sp>
      <p:grpSp>
        <p:nvGrpSpPr>
          <p:cNvPr id="3" name="Graphic 185">
            <a:extLst>
              <a:ext uri="{FF2B5EF4-FFF2-40B4-BE49-F238E27FC236}">
                <a16:creationId xmlns="" xmlns:a16="http://schemas.microsoft.com/office/drawing/2014/main" id="{93CF5D64-69BB-4E77-ADC8-7D645E7AA4F1}"/>
              </a:ext>
              <a:ext uri="{C183D7F6-B498-43B3-948B-1728B52AA6E4}">
                <adec:decorative xmlns="" xmlns:adec="http://schemas.microsoft.com/office/drawing/2017/decorative" val="1"/>
              </a:ext>
            </a:extLst>
          </p:cNvPr>
          <p:cNvGrpSpPr/>
          <p:nvPr/>
        </p:nvGrpSpPr>
        <p:grpSpPr>
          <a:xfrm>
            <a:off x="2415508" y="5565633"/>
            <a:ext cx="790850" cy="469689"/>
            <a:chOff x="9841624" y="4115729"/>
            <a:chExt cx="602170" cy="268223"/>
          </a:xfrm>
          <a:solidFill>
            <a:schemeClr val="tx1"/>
          </a:solidFill>
        </p:grpSpPr>
        <p:sp>
          <p:nvSpPr>
            <p:cNvPr id="19" name="Freeform: Shape 18">
              <a:extLst>
                <a:ext uri="{FF2B5EF4-FFF2-40B4-BE49-F238E27FC236}">
                  <a16:creationId xmlns=""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 xmlns:a16="http://schemas.microsoft.com/office/drawing/2014/main" id="{19544747-A258-414B-A18E-FE0D00F027A1}"/>
              </a:ext>
            </a:extLst>
          </p:cNvPr>
          <p:cNvSpPr>
            <a:spLocks noGrp="1"/>
          </p:cNvSpPr>
          <p:nvPr>
            <p:ph type="dt" sz="half" idx="10"/>
          </p:nvPr>
        </p:nvSpPr>
        <p:spPr>
          <a:xfrm>
            <a:off x="628650" y="6356351"/>
            <a:ext cx="2057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6A50D-34F2-44A7-8571-190078F734C3}"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2/14/2024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 xmlns:a16="http://schemas.microsoft.com/office/drawing/2014/main" id="{80C9B95E-5D5F-4B79-BBC6-AA8023F361C8}"/>
              </a:ext>
            </a:extLst>
          </p:cNvPr>
          <p:cNvSpPr>
            <a:spLocks noGrp="1"/>
          </p:cNvSpPr>
          <p:nvPr>
            <p:ph type="ftr" sz="quarter" idx="11"/>
          </p:nvPr>
        </p:nvSpPr>
        <p:spPr>
          <a:xfrm>
            <a:off x="3028950" y="6356351"/>
            <a:ext cx="30861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 xmlns:a16="http://schemas.microsoft.com/office/drawing/2014/main" id="{B5FBBF51-B6B9-4243-98A9-DDFADA05411D}"/>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4" name="Group 28">
            <a:extLst>
              <a:ext uri="{FF2B5EF4-FFF2-40B4-BE49-F238E27FC236}">
                <a16:creationId xmlns="" xmlns:a16="http://schemas.microsoft.com/office/drawing/2014/main" id="{1999C8F0-23CF-43DE-A39C-94B126C6EF63}"/>
              </a:ext>
              <a:ext uri="{C183D7F6-B498-43B3-948B-1728B52AA6E4}">
                <adec:decorative xmlns="" xmlns:adec="http://schemas.microsoft.com/office/drawing/2017/decorative" val="1"/>
              </a:ext>
            </a:extLst>
          </p:cNvPr>
          <p:cNvGrpSpPr/>
          <p:nvPr/>
        </p:nvGrpSpPr>
        <p:grpSpPr>
          <a:xfrm>
            <a:off x="0" y="431836"/>
            <a:ext cx="1396391" cy="717514"/>
            <a:chOff x="0" y="1580033"/>
            <a:chExt cx="1861854" cy="717514"/>
          </a:xfrm>
        </p:grpSpPr>
        <p:sp>
          <p:nvSpPr>
            <p:cNvPr id="30" name="Freeform: Shape 29">
              <a:extLst>
                <a:ext uri="{FF2B5EF4-FFF2-40B4-BE49-F238E27FC236}">
                  <a16:creationId xmlns="" xmlns:a16="http://schemas.microsoft.com/office/drawing/2014/main" id="{1F9B7492-8A54-4020-83A1-E2AEE5724245}"/>
                </a:ext>
                <a:ext uri="{C183D7F6-B498-43B3-948B-1728B52AA6E4}">
                  <adec:decorative xmlns=""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 xmlns:a16="http://schemas.microsoft.com/office/drawing/2014/main" id="{39DA5407-EA48-4921-BA3C-71E94101C72C}"/>
                </a:ext>
                <a:ext uri="{C183D7F6-B498-43B3-948B-1728B52AA6E4}">
                  <adec:decorative xmlns=""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0" name="Group 34">
            <a:extLst>
              <a:ext uri="{FF2B5EF4-FFF2-40B4-BE49-F238E27FC236}">
                <a16:creationId xmlns="" xmlns:a16="http://schemas.microsoft.com/office/drawing/2014/main" id="{0AC95BD4-4EFC-45C6-B985-229FD300B1ED}"/>
              </a:ext>
              <a:ext uri="{C183D7F6-B498-43B3-948B-1728B52AA6E4}">
                <adec:decorative xmlns="" xmlns:adec="http://schemas.microsoft.com/office/drawing/2017/decorative" val="1"/>
              </a:ext>
            </a:extLst>
          </p:cNvPr>
          <p:cNvGrpSpPr/>
          <p:nvPr/>
        </p:nvGrpSpPr>
        <p:grpSpPr>
          <a:xfrm>
            <a:off x="4889442" y="3650586"/>
            <a:ext cx="239956" cy="319941"/>
            <a:chOff x="1126512" y="4357092"/>
            <a:chExt cx="319941" cy="319941"/>
          </a:xfrm>
        </p:grpSpPr>
        <p:sp>
          <p:nvSpPr>
            <p:cNvPr id="36" name="Oval 35">
              <a:extLst>
                <a:ext uri="{FF2B5EF4-FFF2-40B4-BE49-F238E27FC236}">
                  <a16:creationId xmlns="" xmlns:a16="http://schemas.microsoft.com/office/drawing/2014/main" id="{A4784AD1-E3D1-4566-9041-95AAA1DA8101}"/>
                </a:ext>
                <a:ext uri="{C183D7F6-B498-43B3-948B-1728B52AA6E4}">
                  <adec:decorative xmlns=""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 xmlns:a16="http://schemas.microsoft.com/office/drawing/2014/main" id="{0147C571-802C-479F-B289-5F5D178E92EA}"/>
                </a:ext>
                <a:ext uri="{C183D7F6-B498-43B3-948B-1728B52AA6E4}">
                  <adec:decorative xmlns=""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Tree>
    <p:extLst>
      <p:ext uri="{BB962C8B-B14F-4D97-AF65-F5344CB8AC3E}">
        <p14:creationId xmlns="" xmlns:p14="http://schemas.microsoft.com/office/powerpoint/2010/main" val="248001525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17" name="Picture Placeholder 15">
            <a:extLst>
              <a:ext uri="{FF2B5EF4-FFF2-40B4-BE49-F238E27FC236}">
                <a16:creationId xmlns="" xmlns:a16="http://schemas.microsoft.com/office/drawing/2014/main" id="{423630CA-0A51-4B04-A57B-9E412A8FCD1F}"/>
              </a:ext>
            </a:extLst>
          </p:cNvPr>
          <p:cNvSpPr>
            <a:spLocks noGrp="1"/>
          </p:cNvSpPr>
          <p:nvPr>
            <p:ph type="pic" sz="quarter" idx="12"/>
          </p:nvPr>
        </p:nvSpPr>
        <p:spPr>
          <a:xfrm>
            <a:off x="6635353" y="3862388"/>
            <a:ext cx="1737122" cy="2538413"/>
          </a:xfrm>
        </p:spPr>
        <p:txBody>
          <a:bodyPr/>
          <a:lstStyle/>
          <a:p>
            <a:r>
              <a:rPr lang="en-US" smtClean="0"/>
              <a:t>Click icon to add picture</a:t>
            </a:r>
            <a:endParaRPr lang="en-US"/>
          </a:p>
        </p:txBody>
      </p:sp>
      <p:sp>
        <p:nvSpPr>
          <p:cNvPr id="16" name="Picture Placeholder 15">
            <a:extLst>
              <a:ext uri="{FF2B5EF4-FFF2-40B4-BE49-F238E27FC236}">
                <a16:creationId xmlns="" xmlns:a16="http://schemas.microsoft.com/office/drawing/2014/main" id="{3C994AE8-9E30-418E-8361-5D851AFA42C5}"/>
              </a:ext>
            </a:extLst>
          </p:cNvPr>
          <p:cNvSpPr>
            <a:spLocks noGrp="1"/>
          </p:cNvSpPr>
          <p:nvPr>
            <p:ph type="pic" sz="quarter" idx="11"/>
          </p:nvPr>
        </p:nvSpPr>
        <p:spPr>
          <a:xfrm>
            <a:off x="4657726" y="3854450"/>
            <a:ext cx="1737122" cy="2538413"/>
          </a:xfrm>
        </p:spPr>
        <p:txBody>
          <a:bodyPr/>
          <a:lstStyle/>
          <a:p>
            <a:r>
              <a:rPr lang="en-US" smtClean="0"/>
              <a:t>Click icon to add picture</a:t>
            </a:r>
            <a:endParaRPr lang="en-US"/>
          </a:p>
        </p:txBody>
      </p:sp>
      <p:sp>
        <p:nvSpPr>
          <p:cNvPr id="14" name="Picture Placeholder 13">
            <a:extLst>
              <a:ext uri="{FF2B5EF4-FFF2-40B4-BE49-F238E27FC236}">
                <a16:creationId xmlns="" xmlns:a16="http://schemas.microsoft.com/office/drawing/2014/main" id="{3D4E5783-2917-458E-BE61-F3D5AAA8F976}"/>
              </a:ext>
            </a:extLst>
          </p:cNvPr>
          <p:cNvSpPr>
            <a:spLocks noGrp="1"/>
          </p:cNvSpPr>
          <p:nvPr>
            <p:ph type="pic" sz="quarter" idx="10"/>
          </p:nvPr>
        </p:nvSpPr>
        <p:spPr>
          <a:xfrm>
            <a:off x="4657725" y="465138"/>
            <a:ext cx="3714750" cy="3090862"/>
          </a:xfrm>
        </p:spPr>
        <p:txBody>
          <a:bodyPr/>
          <a:lstStyle/>
          <a:p>
            <a:r>
              <a:rPr lang="en-US" smtClean="0"/>
              <a:t>Click icon to add picture</a:t>
            </a:r>
            <a:endParaRPr lang="en-US"/>
          </a:p>
        </p:txBody>
      </p:sp>
      <p:sp>
        <p:nvSpPr>
          <p:cNvPr id="23" name="Text Placeholder 22">
            <a:extLst>
              <a:ext uri="{FF2B5EF4-FFF2-40B4-BE49-F238E27FC236}">
                <a16:creationId xmlns="" xmlns:a16="http://schemas.microsoft.com/office/drawing/2014/main" id="{B1D734B5-5F1C-4E34-81FF-AD75105E8391}"/>
              </a:ext>
            </a:extLst>
          </p:cNvPr>
          <p:cNvSpPr>
            <a:spLocks noGrp="1"/>
          </p:cNvSpPr>
          <p:nvPr>
            <p:ph type="body" sz="quarter" idx="15" hasCustomPrompt="1"/>
          </p:nvPr>
        </p:nvSpPr>
        <p:spPr>
          <a:xfrm>
            <a:off x="571438" y="517972"/>
            <a:ext cx="221742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 xmlns:a16="http://schemas.microsoft.com/office/drawing/2014/main" id="{65757DE8-43D6-4A47-ABC9-B39EC8016CB2}"/>
              </a:ext>
            </a:extLst>
          </p:cNvPr>
          <p:cNvSpPr>
            <a:spLocks noGrp="1"/>
          </p:cNvSpPr>
          <p:nvPr>
            <p:ph type="body" sz="quarter" idx="13"/>
          </p:nvPr>
        </p:nvSpPr>
        <p:spPr>
          <a:xfrm>
            <a:off x="780098" y="2009776"/>
            <a:ext cx="2943225"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smtClean="0"/>
              <a:t>Click to edit Master text styles</a:t>
            </a:r>
          </a:p>
        </p:txBody>
      </p:sp>
      <p:sp>
        <p:nvSpPr>
          <p:cNvPr id="30" name="Date Placeholder 3">
            <a:extLst>
              <a:ext uri="{FF2B5EF4-FFF2-40B4-BE49-F238E27FC236}">
                <a16:creationId xmlns="" xmlns:a16="http://schemas.microsoft.com/office/drawing/2014/main" id="{984C97B0-0D42-4831-9ABD-390370C0F0B6}"/>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pPr/>
              <a:t>2/14/2024</a:t>
            </a:fld>
            <a:endParaRPr lang="en-US" dirty="0"/>
          </a:p>
        </p:txBody>
      </p:sp>
      <p:sp>
        <p:nvSpPr>
          <p:cNvPr id="31" name="Slide Number Placeholder 5">
            <a:extLst>
              <a:ext uri="{FF2B5EF4-FFF2-40B4-BE49-F238E27FC236}">
                <a16:creationId xmlns="" xmlns:a16="http://schemas.microsoft.com/office/drawing/2014/main" id="{CE8438DF-723C-49AB-AD18-1C40F107F5BC}"/>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
        <p:nvSpPr>
          <p:cNvPr id="2" name="Title 1">
            <a:extLst>
              <a:ext uri="{FF2B5EF4-FFF2-40B4-BE49-F238E27FC236}">
                <a16:creationId xmlns="" xmlns:a16="http://schemas.microsoft.com/office/drawing/2014/main" id="{6032FDE8-62A6-4290-88E6-2795313DE27E}"/>
              </a:ext>
            </a:extLst>
          </p:cNvPr>
          <p:cNvSpPr>
            <a:spLocks noGrp="1"/>
          </p:cNvSpPr>
          <p:nvPr>
            <p:ph type="title" hasCustomPrompt="1"/>
          </p:nvPr>
        </p:nvSpPr>
        <p:spPr>
          <a:xfrm>
            <a:off x="771526" y="465138"/>
            <a:ext cx="2951735"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 xmlns:p14="http://schemas.microsoft.com/office/powerpoint/2010/main" val="28026350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sp>
        <p:nvSpPr>
          <p:cNvPr id="22" name="Text Placeholder 21">
            <a:extLst>
              <a:ext uri="{FF2B5EF4-FFF2-40B4-BE49-F238E27FC236}">
                <a16:creationId xmlns="" xmlns:a16="http://schemas.microsoft.com/office/drawing/2014/main" id="{BC85317C-3A2D-483F-B913-714129E195A2}"/>
              </a:ext>
            </a:extLst>
          </p:cNvPr>
          <p:cNvSpPr>
            <a:spLocks noGrp="1"/>
          </p:cNvSpPr>
          <p:nvPr>
            <p:ph type="body" sz="quarter" idx="13" hasCustomPrompt="1"/>
          </p:nvPr>
        </p:nvSpPr>
        <p:spPr>
          <a:xfrm>
            <a:off x="2079784" y="2426610"/>
            <a:ext cx="1783556"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 xmlns:a16="http://schemas.microsoft.com/office/drawing/2014/main" id="{C45DFEC7-1EEC-4FF2-868A-9799EA69FE87}"/>
              </a:ext>
            </a:extLst>
          </p:cNvPr>
          <p:cNvSpPr>
            <a:spLocks noGrp="1"/>
          </p:cNvSpPr>
          <p:nvPr>
            <p:ph type="title"/>
          </p:nvPr>
        </p:nvSpPr>
        <p:spPr>
          <a:xfrm>
            <a:off x="2277866" y="2714986"/>
            <a:ext cx="50061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smtClean="0"/>
              <a:t>Click to edit Master title style</a:t>
            </a:r>
            <a:endParaRPr lang="en-US" dirty="0"/>
          </a:p>
        </p:txBody>
      </p:sp>
    </p:spTree>
    <p:extLst>
      <p:ext uri="{BB962C8B-B14F-4D97-AF65-F5344CB8AC3E}">
        <p14:creationId xmlns="" xmlns:p14="http://schemas.microsoft.com/office/powerpoint/2010/main" val="30106943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and Graph">
    <p:spTree>
      <p:nvGrpSpPr>
        <p:cNvPr id="1" name=""/>
        <p:cNvGrpSpPr/>
        <p:nvPr/>
      </p:nvGrpSpPr>
      <p:grpSpPr>
        <a:xfrm>
          <a:off x="0" y="0"/>
          <a:ext cx="0" cy="0"/>
          <a:chOff x="0" y="0"/>
          <a:chExt cx="0" cy="0"/>
        </a:xfrm>
      </p:grpSpPr>
      <p:sp>
        <p:nvSpPr>
          <p:cNvPr id="14" name="Date Placeholder 3">
            <a:extLst>
              <a:ext uri="{FF2B5EF4-FFF2-40B4-BE49-F238E27FC236}">
                <a16:creationId xmlns="" xmlns:a16="http://schemas.microsoft.com/office/drawing/2014/main" id="{6E394D08-059F-42CF-AB8C-ED21F3BFB18A}"/>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pPr/>
              <a:t>2/14/2024</a:t>
            </a:fld>
            <a:endParaRPr lang="en-US" dirty="0"/>
          </a:p>
        </p:txBody>
      </p:sp>
      <p:sp>
        <p:nvSpPr>
          <p:cNvPr id="15" name="Slide Number Placeholder 5">
            <a:extLst>
              <a:ext uri="{FF2B5EF4-FFF2-40B4-BE49-F238E27FC236}">
                <a16:creationId xmlns="" xmlns:a16="http://schemas.microsoft.com/office/drawing/2014/main" id="{BDF7B388-741A-4181-9A9E-D8FA8EC49D29}"/>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Tree>
    <p:extLst>
      <p:ext uri="{BB962C8B-B14F-4D97-AF65-F5344CB8AC3E}">
        <p14:creationId xmlns="" xmlns:p14="http://schemas.microsoft.com/office/powerpoint/2010/main" val="40624600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4" name="Date Placeholder 3">
            <a:extLst>
              <a:ext uri="{FF2B5EF4-FFF2-40B4-BE49-F238E27FC236}">
                <a16:creationId xmlns="" xmlns:a16="http://schemas.microsoft.com/office/drawing/2014/main" id="{6E394D08-059F-42CF-AB8C-ED21F3BFB18A}"/>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pPr/>
              <a:t>2/14/2024</a:t>
            </a:fld>
            <a:endParaRPr lang="en-US" dirty="0"/>
          </a:p>
        </p:txBody>
      </p:sp>
      <p:sp>
        <p:nvSpPr>
          <p:cNvPr id="15" name="Slide Number Placeholder 5">
            <a:extLst>
              <a:ext uri="{FF2B5EF4-FFF2-40B4-BE49-F238E27FC236}">
                <a16:creationId xmlns="" xmlns:a16="http://schemas.microsoft.com/office/drawing/2014/main" id="{BDF7B388-741A-4181-9A9E-D8FA8EC49D29}"/>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
        <p:nvSpPr>
          <p:cNvPr id="7" name="Picture Placeholder 6">
            <a:extLst>
              <a:ext uri="{FF2B5EF4-FFF2-40B4-BE49-F238E27FC236}">
                <a16:creationId xmlns="" xmlns:a16="http://schemas.microsoft.com/office/drawing/2014/main" id="{2364FFEF-B933-46C6-A918-A80C987DB70F}"/>
              </a:ext>
            </a:extLst>
          </p:cNvPr>
          <p:cNvSpPr>
            <a:spLocks noGrp="1"/>
          </p:cNvSpPr>
          <p:nvPr>
            <p:ph type="pic" sz="quarter" idx="10"/>
          </p:nvPr>
        </p:nvSpPr>
        <p:spPr>
          <a:xfrm>
            <a:off x="766610" y="0"/>
            <a:ext cx="2953941" cy="6400800"/>
          </a:xfrm>
        </p:spPr>
        <p:txBody>
          <a:bodyPr/>
          <a:lstStyle/>
          <a:p>
            <a:r>
              <a:rPr lang="en-US" smtClean="0"/>
              <a:t>Click icon to add picture</a:t>
            </a:r>
            <a:endParaRPr lang="en-US"/>
          </a:p>
        </p:txBody>
      </p:sp>
      <p:pic>
        <p:nvPicPr>
          <p:cNvPr id="4" name="Picture 3" hidden="1">
            <a:extLst>
              <a:ext uri="{FF2B5EF4-FFF2-40B4-BE49-F238E27FC236}">
                <a16:creationId xmlns="" xmlns:a16="http://schemas.microsoft.com/office/drawing/2014/main" id="{59E5EAF8-68C2-4910-8F66-D9320B9574C2}"/>
              </a:ext>
            </a:extLst>
          </p:cNvPr>
          <p:cNvPicPr>
            <a:picLocks noChangeAspect="1"/>
          </p:cNvPicPr>
          <p:nvPr/>
        </p:nvPicPr>
        <p:blipFill>
          <a:blip r:embed="rId2" cstate="print"/>
          <a:stretch>
            <a:fillRect/>
          </a:stretch>
        </p:blipFill>
        <p:spPr>
          <a:xfrm>
            <a:off x="4460976" y="2105934"/>
            <a:ext cx="3973412" cy="1024217"/>
          </a:xfrm>
          <a:prstGeom prst="rect">
            <a:avLst/>
          </a:prstGeom>
        </p:spPr>
      </p:pic>
      <p:sp>
        <p:nvSpPr>
          <p:cNvPr id="5" name="Title 4">
            <a:extLst>
              <a:ext uri="{FF2B5EF4-FFF2-40B4-BE49-F238E27FC236}">
                <a16:creationId xmlns="" xmlns:a16="http://schemas.microsoft.com/office/drawing/2014/main" id="{E3BE48E1-D3BE-4B52-B2EC-13A514CB0530}"/>
              </a:ext>
            </a:extLst>
          </p:cNvPr>
          <p:cNvSpPr>
            <a:spLocks noGrp="1"/>
          </p:cNvSpPr>
          <p:nvPr>
            <p:ph type="title"/>
          </p:nvPr>
        </p:nvSpPr>
        <p:spPr>
          <a:xfrm>
            <a:off x="4460975" y="2105934"/>
            <a:ext cx="3973412"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smtClean="0"/>
              <a:t>Click to edit Master title style</a:t>
            </a:r>
            <a:endParaRPr lang="en-US"/>
          </a:p>
        </p:txBody>
      </p:sp>
    </p:spTree>
    <p:extLst>
      <p:ext uri="{BB962C8B-B14F-4D97-AF65-F5344CB8AC3E}">
        <p14:creationId xmlns="" xmlns:p14="http://schemas.microsoft.com/office/powerpoint/2010/main" val="25167453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5" name="Date Placeholder 3">
            <a:extLst>
              <a:ext uri="{FF2B5EF4-FFF2-40B4-BE49-F238E27FC236}">
                <a16:creationId xmlns="" xmlns:a16="http://schemas.microsoft.com/office/drawing/2014/main" id="{50815B22-13FE-47CD-9F79-73704A278BD7}"/>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pPr/>
              <a:t>2/14/2024</a:t>
            </a:fld>
            <a:endParaRPr lang="en-US" dirty="0"/>
          </a:p>
        </p:txBody>
      </p:sp>
      <p:sp>
        <p:nvSpPr>
          <p:cNvPr id="16" name="Slide Number Placeholder 5">
            <a:extLst>
              <a:ext uri="{FF2B5EF4-FFF2-40B4-BE49-F238E27FC236}">
                <a16:creationId xmlns="" xmlns:a16="http://schemas.microsoft.com/office/drawing/2014/main" id="{D7669539-CB64-44F5-999D-7B9E61F8AF99}"/>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
        <p:nvSpPr>
          <p:cNvPr id="3" name="Content Placeholder 2">
            <a:extLst>
              <a:ext uri="{FF2B5EF4-FFF2-40B4-BE49-F238E27FC236}">
                <a16:creationId xmlns="" xmlns:a16="http://schemas.microsoft.com/office/drawing/2014/main" id="{822BA076-F3B9-47CB-80C2-BE29F157D044}"/>
              </a:ext>
            </a:extLst>
          </p:cNvPr>
          <p:cNvSpPr>
            <a:spLocks noGrp="1"/>
          </p:cNvSpPr>
          <p:nvPr>
            <p:ph sz="quarter" idx="11"/>
          </p:nvPr>
        </p:nvSpPr>
        <p:spPr>
          <a:xfrm>
            <a:off x="640557" y="1625601"/>
            <a:ext cx="7874794" cy="4860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a:extLst>
              <a:ext uri="{FF2B5EF4-FFF2-40B4-BE49-F238E27FC236}">
                <a16:creationId xmlns="" xmlns:a16="http://schemas.microsoft.com/office/drawing/2014/main" id="{E909627E-FE70-43A1-B0CB-4D4F6C32C2D0}"/>
              </a:ext>
            </a:extLst>
          </p:cNvPr>
          <p:cNvSpPr>
            <a:spLocks noGrp="1"/>
          </p:cNvSpPr>
          <p:nvPr>
            <p:ph type="title" hasCustomPrompt="1"/>
          </p:nvPr>
        </p:nvSpPr>
        <p:spPr>
          <a:xfrm>
            <a:off x="640556" y="122239"/>
            <a:ext cx="7874794"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 xmlns:p14="http://schemas.microsoft.com/office/powerpoint/2010/main" val="147694759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4" name="Text Placeholder 22">
            <a:extLst>
              <a:ext uri="{FF2B5EF4-FFF2-40B4-BE49-F238E27FC236}">
                <a16:creationId xmlns="" xmlns:a16="http://schemas.microsoft.com/office/drawing/2014/main" id="{41BF345D-81AF-4851-83A1-623398489054}"/>
              </a:ext>
            </a:extLst>
          </p:cNvPr>
          <p:cNvSpPr>
            <a:spLocks noGrp="1"/>
          </p:cNvSpPr>
          <p:nvPr>
            <p:ph type="body" sz="quarter" idx="21" hasCustomPrompt="1"/>
          </p:nvPr>
        </p:nvSpPr>
        <p:spPr>
          <a:xfrm>
            <a:off x="571438" y="517972"/>
            <a:ext cx="233172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 xmlns:a16="http://schemas.microsoft.com/office/drawing/2014/main" id="{EC4F3A57-45ED-498D-858C-3EE63DF129C4}"/>
              </a:ext>
            </a:extLst>
          </p:cNvPr>
          <p:cNvSpPr>
            <a:spLocks noGrp="1"/>
          </p:cNvSpPr>
          <p:nvPr>
            <p:ph type="pic" sz="quarter" idx="11"/>
          </p:nvPr>
        </p:nvSpPr>
        <p:spPr>
          <a:xfrm>
            <a:off x="777451" y="3552678"/>
            <a:ext cx="1406156" cy="2848123"/>
          </a:xfrm>
        </p:spPr>
        <p:txBody>
          <a:bodyPr/>
          <a:lstStyle/>
          <a:p>
            <a:r>
              <a:rPr lang="en-US" smtClean="0"/>
              <a:t>Click icon to add picture</a:t>
            </a:r>
            <a:endParaRPr lang="en-US"/>
          </a:p>
        </p:txBody>
      </p:sp>
      <p:sp>
        <p:nvSpPr>
          <p:cNvPr id="22" name="Picture Placeholder 20">
            <a:extLst>
              <a:ext uri="{FF2B5EF4-FFF2-40B4-BE49-F238E27FC236}">
                <a16:creationId xmlns="" xmlns:a16="http://schemas.microsoft.com/office/drawing/2014/main" id="{1AC5BB09-E3BA-4948-93B3-EDCAAB803112}"/>
              </a:ext>
            </a:extLst>
          </p:cNvPr>
          <p:cNvSpPr>
            <a:spLocks noGrp="1"/>
          </p:cNvSpPr>
          <p:nvPr>
            <p:ph type="pic" sz="quarter" idx="12"/>
          </p:nvPr>
        </p:nvSpPr>
        <p:spPr>
          <a:xfrm>
            <a:off x="2325898" y="3552678"/>
            <a:ext cx="1406156" cy="2848123"/>
          </a:xfrm>
        </p:spPr>
        <p:txBody>
          <a:bodyPr/>
          <a:lstStyle/>
          <a:p>
            <a:r>
              <a:rPr lang="en-US" smtClean="0"/>
              <a:t>Click icon to add picture</a:t>
            </a:r>
            <a:endParaRPr lang="en-US" dirty="0"/>
          </a:p>
        </p:txBody>
      </p:sp>
      <p:sp>
        <p:nvSpPr>
          <p:cNvPr id="23" name="Picture Placeholder 20">
            <a:extLst>
              <a:ext uri="{FF2B5EF4-FFF2-40B4-BE49-F238E27FC236}">
                <a16:creationId xmlns="" xmlns:a16="http://schemas.microsoft.com/office/drawing/2014/main" id="{BF83C6B7-5484-4586-8830-098BDCD9C987}"/>
              </a:ext>
            </a:extLst>
          </p:cNvPr>
          <p:cNvSpPr>
            <a:spLocks noGrp="1"/>
          </p:cNvSpPr>
          <p:nvPr>
            <p:ph type="pic" sz="quarter" idx="13"/>
          </p:nvPr>
        </p:nvSpPr>
        <p:spPr>
          <a:xfrm>
            <a:off x="3874743" y="3552678"/>
            <a:ext cx="1406156" cy="2848123"/>
          </a:xfrm>
        </p:spPr>
        <p:txBody>
          <a:bodyPr/>
          <a:lstStyle/>
          <a:p>
            <a:r>
              <a:rPr lang="en-US" smtClean="0"/>
              <a:t>Click icon to add picture</a:t>
            </a:r>
            <a:endParaRPr lang="en-US"/>
          </a:p>
        </p:txBody>
      </p:sp>
      <p:sp>
        <p:nvSpPr>
          <p:cNvPr id="24" name="Picture Placeholder 20">
            <a:extLst>
              <a:ext uri="{FF2B5EF4-FFF2-40B4-BE49-F238E27FC236}">
                <a16:creationId xmlns="" xmlns:a16="http://schemas.microsoft.com/office/drawing/2014/main" id="{0C5663B1-EED6-4D80-A7C2-19E1366387A4}"/>
              </a:ext>
            </a:extLst>
          </p:cNvPr>
          <p:cNvSpPr>
            <a:spLocks noGrp="1"/>
          </p:cNvSpPr>
          <p:nvPr>
            <p:ph type="pic" sz="quarter" idx="14"/>
          </p:nvPr>
        </p:nvSpPr>
        <p:spPr>
          <a:xfrm>
            <a:off x="5429302" y="3552678"/>
            <a:ext cx="1406156" cy="2848123"/>
          </a:xfrm>
        </p:spPr>
        <p:txBody>
          <a:bodyPr/>
          <a:lstStyle/>
          <a:p>
            <a:r>
              <a:rPr lang="en-US" smtClean="0"/>
              <a:t>Click icon to add picture</a:t>
            </a:r>
            <a:endParaRPr lang="en-US"/>
          </a:p>
        </p:txBody>
      </p:sp>
      <p:sp>
        <p:nvSpPr>
          <p:cNvPr id="25" name="Picture Placeholder 20">
            <a:extLst>
              <a:ext uri="{FF2B5EF4-FFF2-40B4-BE49-F238E27FC236}">
                <a16:creationId xmlns="" xmlns:a16="http://schemas.microsoft.com/office/drawing/2014/main" id="{D21E7B61-407B-40A7-9AF6-0D7E7106BCFC}"/>
              </a:ext>
            </a:extLst>
          </p:cNvPr>
          <p:cNvSpPr>
            <a:spLocks noGrp="1"/>
          </p:cNvSpPr>
          <p:nvPr>
            <p:ph type="pic" sz="quarter" idx="15"/>
          </p:nvPr>
        </p:nvSpPr>
        <p:spPr>
          <a:xfrm>
            <a:off x="6972034" y="3552678"/>
            <a:ext cx="1406156" cy="2848123"/>
          </a:xfrm>
        </p:spPr>
        <p:txBody>
          <a:bodyPr/>
          <a:lstStyle/>
          <a:p>
            <a:r>
              <a:rPr lang="en-US" smtClean="0"/>
              <a:t>Click icon to add picture</a:t>
            </a:r>
            <a:endParaRPr lang="en-US"/>
          </a:p>
        </p:txBody>
      </p:sp>
      <p:sp>
        <p:nvSpPr>
          <p:cNvPr id="30" name="Date Placeholder 3">
            <a:extLst>
              <a:ext uri="{FF2B5EF4-FFF2-40B4-BE49-F238E27FC236}">
                <a16:creationId xmlns="" xmlns:a16="http://schemas.microsoft.com/office/drawing/2014/main" id="{415C3ACC-5A8A-46E6-BA0D-90ADD27E2F85}"/>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pPr/>
              <a:t>2/14/2024</a:t>
            </a:fld>
            <a:endParaRPr lang="en-US" dirty="0"/>
          </a:p>
        </p:txBody>
      </p:sp>
      <p:sp>
        <p:nvSpPr>
          <p:cNvPr id="31" name="Slide Number Placeholder 5">
            <a:extLst>
              <a:ext uri="{FF2B5EF4-FFF2-40B4-BE49-F238E27FC236}">
                <a16:creationId xmlns="" xmlns:a16="http://schemas.microsoft.com/office/drawing/2014/main" id="{0D00A5C2-DCEE-4CB3-9307-61EB88B1D59C}"/>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
        <p:nvSpPr>
          <p:cNvPr id="2" name="Title 1">
            <a:extLst>
              <a:ext uri="{FF2B5EF4-FFF2-40B4-BE49-F238E27FC236}">
                <a16:creationId xmlns="" xmlns:a16="http://schemas.microsoft.com/office/drawing/2014/main" id="{E3E8CB70-B054-4294-AD29-EE7A75C723E5}"/>
              </a:ext>
            </a:extLst>
          </p:cNvPr>
          <p:cNvSpPr>
            <a:spLocks noGrp="1"/>
          </p:cNvSpPr>
          <p:nvPr>
            <p:ph type="title"/>
          </p:nvPr>
        </p:nvSpPr>
        <p:spPr>
          <a:xfrm>
            <a:off x="788670" y="651508"/>
            <a:ext cx="6743672"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28E0D608-4E7A-4014-9F62-CB43A0C83943}"/>
              </a:ext>
            </a:extLst>
          </p:cNvPr>
          <p:cNvSpPr>
            <a:spLocks noGrp="1"/>
          </p:cNvSpPr>
          <p:nvPr>
            <p:ph type="body" sz="quarter" idx="16" hasCustomPrompt="1"/>
          </p:nvPr>
        </p:nvSpPr>
        <p:spPr>
          <a:xfrm>
            <a:off x="777479" y="2717800"/>
            <a:ext cx="1400175"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 xmlns:a16="http://schemas.microsoft.com/office/drawing/2014/main" id="{9C3A63B0-4EEA-45BC-A016-5FDA0969EA00}"/>
              </a:ext>
            </a:extLst>
          </p:cNvPr>
          <p:cNvSpPr>
            <a:spLocks noGrp="1"/>
          </p:cNvSpPr>
          <p:nvPr>
            <p:ph type="body" sz="quarter" idx="17" hasCustomPrompt="1"/>
          </p:nvPr>
        </p:nvSpPr>
        <p:spPr>
          <a:xfrm>
            <a:off x="2314575" y="2718405"/>
            <a:ext cx="1400175"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 xmlns:a16="http://schemas.microsoft.com/office/drawing/2014/main" id="{7080679B-5220-4478-B631-7112F870B7AC}"/>
              </a:ext>
            </a:extLst>
          </p:cNvPr>
          <p:cNvSpPr>
            <a:spLocks noGrp="1"/>
          </p:cNvSpPr>
          <p:nvPr>
            <p:ph type="body" sz="quarter" idx="18" hasCustomPrompt="1"/>
          </p:nvPr>
        </p:nvSpPr>
        <p:spPr>
          <a:xfrm>
            <a:off x="3857625" y="2718405"/>
            <a:ext cx="1400175"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 xmlns:a16="http://schemas.microsoft.com/office/drawing/2014/main" id="{9E4F61A3-2797-46FB-ACA7-0443E3BBDD20}"/>
              </a:ext>
            </a:extLst>
          </p:cNvPr>
          <p:cNvSpPr>
            <a:spLocks noGrp="1"/>
          </p:cNvSpPr>
          <p:nvPr>
            <p:ph type="body" sz="quarter" idx="19" hasCustomPrompt="1"/>
          </p:nvPr>
        </p:nvSpPr>
        <p:spPr>
          <a:xfrm>
            <a:off x="5429303" y="2718405"/>
            <a:ext cx="1400175"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 xmlns:a16="http://schemas.microsoft.com/office/drawing/2014/main" id="{14ED733B-1DE9-4FDC-BD5F-2BE3BB07C93E}"/>
              </a:ext>
            </a:extLst>
          </p:cNvPr>
          <p:cNvSpPr>
            <a:spLocks noGrp="1"/>
          </p:cNvSpPr>
          <p:nvPr>
            <p:ph type="body" sz="quarter" idx="20" hasCustomPrompt="1"/>
          </p:nvPr>
        </p:nvSpPr>
        <p:spPr>
          <a:xfrm>
            <a:off x="6978015" y="2718405"/>
            <a:ext cx="1400175"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 xmlns:p14="http://schemas.microsoft.com/office/powerpoint/2010/main" val="240585809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1 Column">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B275B11D-8F3F-472B-BBCC-A4F7415AC0A5}"/>
              </a:ext>
            </a:extLst>
          </p:cNvPr>
          <p:cNvSpPr>
            <a:spLocks noGrp="1"/>
          </p:cNvSpPr>
          <p:nvPr>
            <p:ph type="pic" sz="quarter" idx="10"/>
          </p:nvPr>
        </p:nvSpPr>
        <p:spPr>
          <a:xfrm>
            <a:off x="771525" y="3543300"/>
            <a:ext cx="2943225" cy="3314700"/>
          </a:xfrm>
        </p:spPr>
        <p:txBody>
          <a:bodyPr/>
          <a:lstStyle/>
          <a:p>
            <a:r>
              <a:rPr lang="en-US" smtClean="0"/>
              <a:t>Click icon to add picture</a:t>
            </a:r>
            <a:endParaRPr lang="en-US"/>
          </a:p>
        </p:txBody>
      </p:sp>
      <p:sp>
        <p:nvSpPr>
          <p:cNvPr id="6" name="Content Placeholder 2">
            <a:extLst>
              <a:ext uri="{FF2B5EF4-FFF2-40B4-BE49-F238E27FC236}">
                <a16:creationId xmlns="" xmlns:a16="http://schemas.microsoft.com/office/drawing/2014/main" id="{99F0629D-1A5F-4F4F-90D6-430379624EFF}"/>
              </a:ext>
            </a:extLst>
          </p:cNvPr>
          <p:cNvSpPr>
            <a:spLocks noGrp="1"/>
          </p:cNvSpPr>
          <p:nvPr>
            <p:ph idx="4294967295"/>
          </p:nvPr>
        </p:nvSpPr>
        <p:spPr>
          <a:xfrm>
            <a:off x="4643437" y="1981200"/>
            <a:ext cx="3729038" cy="4473575"/>
          </a:xfrm>
        </p:spPr>
        <p:txBody>
          <a:bodyPr>
            <a:normAutofit/>
          </a:bodyPr>
          <a:lstStyle>
            <a:lvl1pPr marL="0" indent="0">
              <a:buNone/>
              <a:defRPr/>
            </a:lvl1pPr>
          </a:lstStyle>
          <a:p>
            <a:pPr lvl="0"/>
            <a:r>
              <a:rPr lang="en-US" sz="1600" smtClean="0">
                <a:solidFill>
                  <a:schemeClr val="tx2">
                    <a:lumMod val="50000"/>
                  </a:schemeClr>
                </a:solidFill>
                <a:latin typeface="Biome Light" panose="020B0303030204020804" pitchFamily="34" charset="0"/>
              </a:rPr>
              <a:t>Click to edit Master text styles</a:t>
            </a:r>
          </a:p>
        </p:txBody>
      </p:sp>
      <p:sp>
        <p:nvSpPr>
          <p:cNvPr id="17" name="Date Placeholder 3">
            <a:extLst>
              <a:ext uri="{FF2B5EF4-FFF2-40B4-BE49-F238E27FC236}">
                <a16:creationId xmlns="" xmlns:a16="http://schemas.microsoft.com/office/drawing/2014/main" id="{218C063B-0EE9-4FD5-A116-241C245452AC}"/>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pPr/>
              <a:t>2/14/2024</a:t>
            </a:fld>
            <a:endParaRPr lang="en-US" dirty="0"/>
          </a:p>
        </p:txBody>
      </p:sp>
      <p:sp>
        <p:nvSpPr>
          <p:cNvPr id="18" name="Slide Number Placeholder 5">
            <a:extLst>
              <a:ext uri="{FF2B5EF4-FFF2-40B4-BE49-F238E27FC236}">
                <a16:creationId xmlns="" xmlns:a16="http://schemas.microsoft.com/office/drawing/2014/main" id="{D417B369-6569-4DCC-B684-BE1A7C5D0B8D}"/>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
        <p:nvSpPr>
          <p:cNvPr id="2" name="Title 1">
            <a:extLst>
              <a:ext uri="{FF2B5EF4-FFF2-40B4-BE49-F238E27FC236}">
                <a16:creationId xmlns="" xmlns:a16="http://schemas.microsoft.com/office/drawing/2014/main" id="{4AEEC1A7-43C3-481E-95D0-5616242E1A01}"/>
              </a:ext>
            </a:extLst>
          </p:cNvPr>
          <p:cNvSpPr>
            <a:spLocks noGrp="1"/>
          </p:cNvSpPr>
          <p:nvPr>
            <p:ph type="title" hasCustomPrompt="1"/>
          </p:nvPr>
        </p:nvSpPr>
        <p:spPr>
          <a:xfrm>
            <a:off x="671651" y="539225"/>
            <a:ext cx="2943225"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 xmlns:a16="http://schemas.microsoft.com/office/drawing/2014/main" id="{DC6CF0E0-8FF2-4FE7-AC69-85BEFA656508}"/>
              </a:ext>
            </a:extLst>
          </p:cNvPr>
          <p:cNvCxnSpPr>
            <a:cxnSpLocks/>
          </p:cNvCxnSpPr>
          <p:nvPr/>
        </p:nvCxnSpPr>
        <p:spPr>
          <a:xfrm>
            <a:off x="771526" y="457211"/>
            <a:ext cx="85724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751072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100013" y="648698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pPr/>
              <a:t>2/14/2024</a:t>
            </a:fld>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6986588" y="6486983"/>
            <a:ext cx="20574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B48BA6E7-85B6-4510-A702-EFD4D9C198F7}" type="slidenum">
              <a:rPr lang="en-US" smtClean="0"/>
              <a:pPr/>
              <a:t>‹#›</a:t>
            </a:fld>
            <a:endParaRPr lang="en-US" dirty="0"/>
          </a:p>
        </p:txBody>
      </p:sp>
    </p:spTree>
    <p:extLst>
      <p:ext uri="{BB962C8B-B14F-4D97-AF65-F5344CB8AC3E}">
        <p14:creationId xmlns=""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633F5C3-CD4B-4472-B59A-49D460CB1CD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7772236B-AB2C-4D6F-AE15-700992DA917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 xmlns:a16="http://schemas.microsoft.com/office/drawing/2014/main" id="{8090F509-07BE-4446-8772-F44E09936B7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884E0F3D-4529-453A-AD51-82F68FA8ECED}" type="datetimeFigureOut">
              <a:rPr lang="en-US" smtClean="0"/>
              <a:pPr/>
              <a:t>2/14/2024</a:t>
            </a:fld>
            <a:endParaRPr lang="en-US"/>
          </a:p>
        </p:txBody>
      </p:sp>
      <p:sp>
        <p:nvSpPr>
          <p:cNvPr id="5" name="Footer Placeholder 4">
            <a:extLst>
              <a:ext uri="{FF2B5EF4-FFF2-40B4-BE49-F238E27FC236}">
                <a16:creationId xmlns="" xmlns:a16="http://schemas.microsoft.com/office/drawing/2014/main" id="{501B927E-3833-4F85-99B5-56B5F1E540D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endParaRPr lang="en-US"/>
          </a:p>
        </p:txBody>
      </p:sp>
      <p:sp>
        <p:nvSpPr>
          <p:cNvPr id="6" name="Slide Number Placeholder 5">
            <a:extLst>
              <a:ext uri="{FF2B5EF4-FFF2-40B4-BE49-F238E27FC236}">
                <a16:creationId xmlns="" xmlns:a16="http://schemas.microsoft.com/office/drawing/2014/main" id="{E628CB64-4E98-43DE-B543-7BE5B329DBA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pPr/>
              <a:t>‹#›</a:t>
            </a:fld>
            <a:endParaRPr lang="en-US"/>
          </a:p>
        </p:txBody>
      </p:sp>
    </p:spTree>
    <p:extLst>
      <p:ext uri="{BB962C8B-B14F-4D97-AF65-F5344CB8AC3E}">
        <p14:creationId xmlns=""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9144000" cy="762000"/>
          </a:xfrm>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400" dirty="0">
                <a:latin typeface="Verdana" panose="020B0604030504040204" pitchFamily="34" charset="0"/>
                <a:ea typeface="Verdana" panose="020B0604030504040204" pitchFamily="34" charset="0"/>
                <a:cs typeface="Verdana" panose="020B0604030504040204" pitchFamily="34" charset="0"/>
              </a:rPr>
              <a:t>Online Quiz Application</a:t>
            </a: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a:xfrm>
            <a:off x="5029200" y="4495800"/>
            <a:ext cx="3962400" cy="1828800"/>
          </a:xfrm>
        </p:spPr>
        <p:txBody>
          <a:bodyPr>
            <a:noAutofit/>
          </a:bodyPr>
          <a:lstStyle/>
          <a:p>
            <a:pPr algn="l">
              <a:lnSpc>
                <a:spcPct val="120000"/>
              </a:lnSpc>
            </a:pPr>
            <a:r>
              <a:rPr lang="en-US" sz="16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Prepared By:</a:t>
            </a:r>
          </a:p>
          <a:p>
            <a:pPr algn="l">
              <a:lnSpc>
                <a:spcPct val="120000"/>
              </a:lnSpc>
            </a:pPr>
            <a:r>
              <a:rPr lang="en-US" sz="1400" dirty="0">
                <a:latin typeface="Times New Roman" panose="02020603050405020304" pitchFamily="18" charset="0"/>
                <a:ea typeface="Verdana" panose="020B0604030504040204" pitchFamily="34" charset="0"/>
                <a:cs typeface="Times New Roman" panose="02020603050405020304" pitchFamily="18" charset="0"/>
              </a:rPr>
              <a:t>Joshi Dhruvkumar </a:t>
            </a:r>
            <a:r>
              <a:rPr lang="en-US" sz="14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(12102080701023)</a:t>
            </a:r>
          </a:p>
          <a:p>
            <a:pPr algn="l">
              <a:lnSpc>
                <a:spcPct val="120000"/>
              </a:lnSpc>
            </a:pPr>
            <a:r>
              <a:rPr lang="en-US" sz="14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Kangasiya Hardikkumar (12102080701031)</a:t>
            </a:r>
          </a:p>
          <a:p>
            <a:pPr algn="l">
              <a:lnSpc>
                <a:spcPct val="120000"/>
              </a:lnSpc>
            </a:pPr>
            <a:endPar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Title 1"/>
          <p:cNvSpPr txBox="1"/>
          <p:nvPr/>
        </p:nvSpPr>
        <p:spPr>
          <a:xfrm>
            <a:off x="304799" y="3480594"/>
            <a:ext cx="8534400" cy="73501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latin typeface="Times New Roman" panose="02020603050405020304" pitchFamily="18" charset="0"/>
                <a:ea typeface="Verdana" panose="020B0604030504040204" pitchFamily="34" charset="0"/>
                <a:cs typeface="Times New Roman" panose="02020603050405020304" pitchFamily="18" charset="0"/>
              </a:rPr>
              <a:t>COURSE: 102040601 - MINI PROJECT</a:t>
            </a:r>
          </a:p>
          <a:p>
            <a:r>
              <a:rPr lang="en-US" sz="1400" b="1" dirty="0">
                <a:latin typeface="Times New Roman" panose="02020603050405020304" pitchFamily="18" charset="0"/>
                <a:ea typeface="Verdana" panose="020B0604030504040204" pitchFamily="34" charset="0"/>
                <a:cs typeface="Times New Roman" panose="02020603050405020304" pitchFamily="18" charset="0"/>
              </a:rPr>
              <a:t>SEMESTER: 6</a:t>
            </a:r>
            <a:r>
              <a:rPr lang="en-US" sz="1400" b="1" baseline="30000" dirty="0">
                <a:latin typeface="Times New Roman" panose="02020603050405020304" pitchFamily="18" charset="0"/>
                <a:ea typeface="Verdana" panose="020B0604030504040204" pitchFamily="34" charset="0"/>
                <a:cs typeface="Times New Roman" panose="02020603050405020304" pitchFamily="18" charset="0"/>
              </a:rPr>
              <a:t>th</a:t>
            </a:r>
            <a:r>
              <a:rPr lang="en-US" sz="1400" b="1" dirty="0">
                <a:latin typeface="Times New Roman" panose="02020603050405020304" pitchFamily="18" charset="0"/>
                <a:ea typeface="Verdana" panose="020B0604030504040204" pitchFamily="34" charset="0"/>
                <a:cs typeface="Times New Roman" panose="02020603050405020304" pitchFamily="18" charset="0"/>
              </a:rPr>
              <a:t> </a:t>
            </a:r>
          </a:p>
        </p:txBody>
      </p:sp>
      <p:sp>
        <p:nvSpPr>
          <p:cNvPr id="7" name="Rectangle 6"/>
          <p:cNvSpPr/>
          <p:nvPr/>
        </p:nvSpPr>
        <p:spPr>
          <a:xfrm>
            <a:off x="76200" y="83403"/>
            <a:ext cx="8991599" cy="1631216"/>
          </a:xfrm>
          <a:prstGeom prst="rect">
            <a:avLst/>
          </a:prstGeom>
        </p:spPr>
        <p:txBody>
          <a:bodyPr wrap="square">
            <a:spAutoFit/>
          </a:bodyPr>
          <a:lstStyle/>
          <a:p>
            <a:pPr algn="ctr"/>
            <a:r>
              <a:rPr lang="en-US" sz="2000" b="1" dirty="0" err="1">
                <a:latin typeface="Times New Roman" panose="02020603050405020304" pitchFamily="18" charset="0"/>
                <a:ea typeface="Verdana" panose="020B0604030504040204" pitchFamily="34" charset="0"/>
                <a:cs typeface="Times New Roman" panose="02020603050405020304" pitchFamily="18" charset="0"/>
              </a:rPr>
              <a:t>Madhuben</a:t>
            </a:r>
            <a:r>
              <a:rPr lang="en-US" sz="2000" b="1" dirty="0">
                <a:latin typeface="Times New Roman" panose="02020603050405020304" pitchFamily="18" charset="0"/>
                <a:ea typeface="Verdana" panose="020B0604030504040204" pitchFamily="34" charset="0"/>
                <a:cs typeface="Times New Roman" panose="02020603050405020304" pitchFamily="18" charset="0"/>
              </a:rPr>
              <a:t> &amp; </a:t>
            </a:r>
            <a:r>
              <a:rPr lang="en-US" sz="2000" b="1" dirty="0" err="1">
                <a:latin typeface="Times New Roman" panose="02020603050405020304" pitchFamily="18" charset="0"/>
                <a:ea typeface="Verdana" panose="020B0604030504040204" pitchFamily="34" charset="0"/>
                <a:cs typeface="Times New Roman" panose="02020603050405020304" pitchFamily="18" charset="0"/>
              </a:rPr>
              <a:t>Bhanubhai</a:t>
            </a:r>
            <a:r>
              <a:rPr lang="en-US" sz="2000" b="1" dirty="0">
                <a:latin typeface="Times New Roman" panose="02020603050405020304" pitchFamily="18" charset="0"/>
                <a:ea typeface="Verdana" panose="020B0604030504040204" pitchFamily="34" charset="0"/>
                <a:cs typeface="Times New Roman" panose="02020603050405020304" pitchFamily="18" charset="0"/>
              </a:rPr>
              <a:t> Patel Institute of Technology</a:t>
            </a:r>
          </a:p>
          <a:p>
            <a:pPr algn="ctr"/>
            <a:r>
              <a:rPr lang="en-US" sz="1400" b="1" dirty="0">
                <a:latin typeface="Times New Roman" panose="02020603050405020304" pitchFamily="18" charset="0"/>
                <a:ea typeface="Verdana" panose="020B0604030504040204" pitchFamily="34" charset="0"/>
                <a:cs typeface="Times New Roman" panose="02020603050405020304" pitchFamily="18" charset="0"/>
              </a:rPr>
              <a:t>(A Constituent College of CVM University )</a:t>
            </a:r>
          </a:p>
          <a:p>
            <a:pPr algn="ctr"/>
            <a:r>
              <a:rPr lang="en-US" b="1" dirty="0">
                <a:latin typeface="Times New Roman" panose="02020603050405020304" pitchFamily="18" charset="0"/>
                <a:ea typeface="Verdana" panose="020B0604030504040204" pitchFamily="34" charset="0"/>
                <a:cs typeface="Times New Roman" panose="02020603050405020304" pitchFamily="18" charset="0"/>
              </a:rPr>
              <a:t>Faculty Of Engineering And Technology</a:t>
            </a:r>
          </a:p>
          <a:p>
            <a:pPr algn="ct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Department of Information Technology</a:t>
            </a:r>
          </a:p>
          <a:p>
            <a:pPr algn="ctr"/>
            <a:r>
              <a:rPr lang="en-US" sz="1400" b="1" dirty="0">
                <a:latin typeface="Times New Roman" panose="02020603050405020304" pitchFamily="18" charset="0"/>
                <a:ea typeface="Verdana" panose="020B0604030504040204" pitchFamily="34" charset="0"/>
                <a:cs typeface="Times New Roman" panose="02020603050405020304" pitchFamily="18" charset="0"/>
              </a:rPr>
              <a:t>Academic Year: 2023-24 (II)</a:t>
            </a:r>
          </a:p>
        </p:txBody>
      </p:sp>
      <p:pic>
        <p:nvPicPr>
          <p:cNvPr id="8" name="Picture 7"/>
          <p:cNvPicPr>
            <a:picLocks noChangeAspect="1"/>
          </p:cNvPicPr>
          <p:nvPr/>
        </p:nvPicPr>
        <p:blipFill>
          <a:blip r:embed="rId3" cstate="print"/>
          <a:stretch>
            <a:fillRect/>
          </a:stretch>
        </p:blipFill>
        <p:spPr>
          <a:xfrm>
            <a:off x="8027323" y="0"/>
            <a:ext cx="1116677" cy="1188720"/>
          </a:xfrm>
          <a:prstGeom prst="rect">
            <a:avLst/>
          </a:prstGeom>
        </p:spPr>
      </p:pic>
      <p:pic>
        <p:nvPicPr>
          <p:cNvPr id="9" name="Picture 8"/>
          <p:cNvPicPr>
            <a:picLocks noChangeAspect="1"/>
          </p:cNvPicPr>
          <p:nvPr/>
        </p:nvPicPr>
        <p:blipFill>
          <a:blip r:embed="rId4" cstate="print"/>
          <a:stretch>
            <a:fillRect/>
          </a:stretch>
        </p:blipFill>
        <p:spPr>
          <a:xfrm>
            <a:off x="0" y="0"/>
            <a:ext cx="1386840" cy="1188720"/>
          </a:xfrm>
          <a:prstGeom prst="rect">
            <a:avLst/>
          </a:prstGeom>
        </p:spPr>
      </p:pic>
      <p:sp>
        <p:nvSpPr>
          <p:cNvPr id="6" name="Text Box 5"/>
          <p:cNvSpPr txBox="1"/>
          <p:nvPr/>
        </p:nvSpPr>
        <p:spPr>
          <a:xfrm>
            <a:off x="304800" y="4648200"/>
            <a:ext cx="3352800" cy="769441"/>
          </a:xfrm>
          <a:prstGeom prst="rect">
            <a:avLst/>
          </a:prstGeom>
          <a:noFill/>
        </p:spPr>
        <p:txBody>
          <a:bodyPr wrap="square" rtlCol="0">
            <a:spAutoFit/>
          </a:bodyPr>
          <a:lstStyle/>
          <a:p>
            <a:r>
              <a:rPr lang="en-IN" altLang="en-US" sz="1600" b="1" dirty="0">
                <a:latin typeface="Times New Roman" pitchFamily="18" charset="0"/>
                <a:cs typeface="Times New Roman" pitchFamily="18" charset="0"/>
              </a:rPr>
              <a:t>Guided </a:t>
            </a:r>
            <a:r>
              <a:rPr lang="en-IN" altLang="en-US" sz="1600" b="1" dirty="0" smtClean="0">
                <a:latin typeface="Times New Roman" pitchFamily="18" charset="0"/>
                <a:cs typeface="Times New Roman" pitchFamily="18" charset="0"/>
              </a:rPr>
              <a:t>By: </a:t>
            </a:r>
          </a:p>
          <a:p>
            <a:endParaRPr lang="en-IN" altLang="en-US" sz="1400" b="1" dirty="0" smtClean="0">
              <a:latin typeface="Times New Roman" pitchFamily="18" charset="0"/>
              <a:cs typeface="Times New Roman" pitchFamily="18" charset="0"/>
            </a:endParaRPr>
          </a:p>
          <a:p>
            <a:r>
              <a:rPr lang="en-IN" altLang="en-US" sz="1400" b="1" dirty="0" smtClean="0">
                <a:latin typeface="Times New Roman" pitchFamily="18" charset="0"/>
                <a:cs typeface="Times New Roman" pitchFamily="18" charset="0"/>
              </a:rPr>
              <a:t>Prof. Jimesh M.</a:t>
            </a:r>
            <a:r>
              <a:rPr lang="en-IN" altLang="en-US" sz="1400" b="1" dirty="0" smtClean="0">
                <a:latin typeface="Times New Roman" pitchFamily="18" charset="0"/>
                <a:cs typeface="Times New Roman" pitchFamily="18" charset="0"/>
              </a:rPr>
              <a:t> Rana</a:t>
            </a:r>
            <a:endParaRPr lang="en-IN" altLang="en-US" sz="1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S/W Requirements</a:t>
            </a:r>
          </a:p>
        </p:txBody>
      </p:sp>
      <p:sp>
        <p:nvSpPr>
          <p:cNvPr id="3" name="Content Placeholder 2"/>
          <p:cNvSpPr>
            <a:spLocks noGrp="1"/>
          </p:cNvSpPr>
          <p:nvPr>
            <p:ph sz="quarter" idx="13"/>
          </p:nvPr>
        </p:nvSpPr>
        <p:spPr>
          <a:xfrm>
            <a:off x="304800" y="762001"/>
            <a:ext cx="8458200" cy="2286000"/>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S/W Requirements</a:t>
            </a:r>
          </a:p>
          <a:p>
            <a:pPr marL="685800" lvl="1" indent="-342900">
              <a:lnSpc>
                <a:spcPct val="150000"/>
              </a:lnSpc>
              <a:buFont typeface="+mj-lt"/>
              <a:buAutoNum type="arabicParenR"/>
            </a:pPr>
            <a:r>
              <a:rPr lang="en-IN" dirty="0">
                <a:latin typeface="Times New Roman" panose="02020603050405020304" pitchFamily="18" charset="0"/>
                <a:cs typeface="Times New Roman" panose="02020603050405020304" pitchFamily="18" charset="0"/>
              </a:rPr>
              <a:t>Visual Studio Code </a:t>
            </a:r>
            <a:endParaRPr lang="en-US" dirty="0">
              <a:latin typeface="Times New Roman" panose="02020603050405020304" pitchFamily="18" charset="0"/>
              <a:cs typeface="Times New Roman" panose="02020603050405020304" pitchFamily="18" charset="0"/>
            </a:endParaRPr>
          </a:p>
          <a:p>
            <a:pPr marL="685800" lvl="1" indent="-342900">
              <a:lnSpc>
                <a:spcPct val="150000"/>
              </a:lnSpc>
              <a:buFont typeface="+mj-lt"/>
              <a:buAutoNum type="arabicParenR"/>
            </a:pPr>
            <a:r>
              <a:rPr lang="en-IN" dirty="0">
                <a:latin typeface="Times New Roman" panose="02020603050405020304" pitchFamily="18" charset="0"/>
                <a:cs typeface="Times New Roman" panose="02020603050405020304" pitchFamily="18" charset="0"/>
              </a:rPr>
              <a:t>PyCharm</a:t>
            </a:r>
          </a:p>
          <a:p>
            <a:pPr marL="685800" lvl="1" indent="-342900">
              <a:lnSpc>
                <a:spcPct val="150000"/>
              </a:lnSpc>
              <a:buFont typeface="+mj-lt"/>
              <a:buAutoNum type="arabicParenR"/>
            </a:pPr>
            <a:r>
              <a:rPr lang="en-IN" dirty="0">
                <a:latin typeface="Times New Roman" panose="02020603050405020304" pitchFamily="18" charset="0"/>
                <a:cs typeface="Times New Roman" panose="02020603050405020304" pitchFamily="18" charset="0"/>
              </a:rPr>
              <a:t>Firebase / MongoDB</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Database Design</a:t>
            </a:r>
          </a:p>
        </p:txBody>
      </p:sp>
      <p:sp>
        <p:nvSpPr>
          <p:cNvPr id="3" name="Content Placeholder 2"/>
          <p:cNvSpPr>
            <a:spLocks noGrp="1"/>
          </p:cNvSpPr>
          <p:nvPr>
            <p:ph sz="quarter" idx="13"/>
          </p:nvPr>
        </p:nvSpPr>
        <p:spPr>
          <a:xfrm>
            <a:off x="228600" y="609601"/>
            <a:ext cx="8458200" cy="6248399"/>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 Collections</a:t>
            </a:r>
          </a:p>
          <a:p>
            <a:pPr marL="685800" lvl="1" indent="-342900" algn="just">
              <a:lnSpc>
                <a:spcPct val="150000"/>
              </a:lnSpc>
              <a:buFont typeface="+mj-lt"/>
              <a:buAutoNum type="arabicParenR"/>
            </a:pPr>
            <a:r>
              <a:rPr lang="en-US" dirty="0">
                <a:latin typeface="Times New Roman" panose="02020603050405020304" pitchFamily="18" charset="0"/>
                <a:cs typeface="Times New Roman" panose="02020603050405020304" pitchFamily="18" charset="0"/>
              </a:rPr>
              <a:t>Users – (Teachers, Students) </a:t>
            </a:r>
          </a:p>
          <a:p>
            <a:pPr marL="685800" lvl="1" indent="-342900" algn="just">
              <a:lnSpc>
                <a:spcPct val="150000"/>
              </a:lnSpc>
              <a:buFont typeface="+mj-lt"/>
              <a:buAutoNum type="arabicParenR"/>
            </a:pPr>
            <a:r>
              <a:rPr lang="en-US" dirty="0">
                <a:latin typeface="Times New Roman" panose="02020603050405020304" pitchFamily="18" charset="0"/>
                <a:cs typeface="Times New Roman" panose="02020603050405020304" pitchFamily="18" charset="0"/>
              </a:rPr>
              <a:t>Quizzes – (</a:t>
            </a:r>
            <a:r>
              <a:rPr lang="en-US" dirty="0" err="1">
                <a:latin typeface="Times New Roman" panose="02020603050405020304" pitchFamily="18" charset="0"/>
                <a:cs typeface="Times New Roman" panose="02020603050405020304" pitchFamily="18" charset="0"/>
              </a:rPr>
              <a:t>quiz_id</a:t>
            </a:r>
            <a:r>
              <a:rPr lang="en-US" dirty="0">
                <a:latin typeface="Times New Roman" panose="02020603050405020304" pitchFamily="18" charset="0"/>
                <a:cs typeface="Times New Roman" panose="02020603050405020304" pitchFamily="18" charset="0"/>
              </a:rPr>
              <a:t>{Questions{Answers}, Responses, Results})</a:t>
            </a:r>
          </a:p>
          <a:p>
            <a:pPr marL="685800" lvl="1" indent="-342900" algn="just">
              <a:lnSpc>
                <a:spcPct val="150000"/>
              </a:lnSpc>
              <a:buFont typeface="+mj-lt"/>
              <a:buAutoNum type="arabicParenR"/>
            </a:pPr>
            <a:r>
              <a:rPr lang="en-US" dirty="0">
                <a:latin typeface="Times New Roman" panose="02020603050405020304" pitchFamily="18" charset="0"/>
                <a:cs typeface="Times New Roman" panose="02020603050405020304" pitchFamily="18" charset="0"/>
              </a:rPr>
              <a:t>Feedback – (Feedback)</a:t>
            </a:r>
          </a:p>
          <a:p>
            <a:pPr marL="685800" lvl="1" indent="-342900" algn="just">
              <a:lnSpc>
                <a:spcPct val="150000"/>
              </a:lnSpc>
              <a:buFont typeface="+mj-lt"/>
              <a:buAutoNum type="arabicParenR"/>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sz="quarter" idx="13"/>
          </p:nvPr>
        </p:nvSpPr>
        <p:spPr>
          <a:xfrm>
            <a:off x="304800" y="762000"/>
            <a:ext cx="8458200" cy="5334000"/>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“Quizify, our innovative online quiz application, combines the power of React.js, GSAP, Django, and Bootstrap to deliver an interactive and animated user experience. With a polished look and smooth operation, it’s designed to be secure and easy to use for both teachers and students. We’re committed to making learning fun and accessible, and we continuously refine and improve Quizify to achieve our goal: Empowering teachers, exciting students, and making education a blast!”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sz="quarter" idx="13"/>
          </p:nvPr>
        </p:nvSpPr>
        <p:spPr>
          <a:xfrm>
            <a:off x="304800" y="762001"/>
            <a:ext cx="8458200" cy="2286000"/>
          </a:xfrm>
        </p:spPr>
        <p:txBody>
          <a:bodyPr>
            <a:noAutofit/>
          </a:bodyPr>
          <a:lstStyle/>
          <a:p>
            <a:pPr>
              <a:lnSpc>
                <a:spcPct val="150000"/>
              </a:lnSpc>
            </a:pPr>
            <a:r>
              <a:rPr lang="en-IN" sz="1800" dirty="0">
                <a:latin typeface="Times New Roman" panose="02020603050405020304" pitchFamily="18" charset="0"/>
                <a:cs typeface="Times New Roman" panose="02020603050405020304" pitchFamily="18" charset="0"/>
              </a:rPr>
              <a:t>kahoot</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realpython</a:t>
            </a:r>
          </a:p>
          <a:p>
            <a:pPr>
              <a:lnSpc>
                <a:spcPct val="150000"/>
              </a:lnSpc>
            </a:pPr>
            <a:r>
              <a:rPr lang="en-IN" sz="1800" dirty="0">
                <a:latin typeface="Times New Roman" panose="02020603050405020304" pitchFamily="18" charset="0"/>
                <a:cs typeface="Times New Roman" panose="02020603050405020304" pitchFamily="18" charset="0"/>
              </a:rPr>
              <a:t>github</a:t>
            </a:r>
            <a:endParaRPr lang="en-US"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javatpoint</a:t>
            </a:r>
            <a:endParaRPr lang="en-US" sz="1800" dirty="0">
              <a:latin typeface="Times New Roman" panose="02020603050405020304" pitchFamily="18" charset="0"/>
              <a:cs typeface="Times New Roman" panose="02020603050405020304" pitchFamily="18" charset="0"/>
            </a:endParaRPr>
          </a:p>
          <a:p>
            <a:pPr>
              <a:lnSpc>
                <a:spcPct val="150000"/>
              </a:lnSpc>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33400"/>
            <a:ext cx="8229600" cy="5592763"/>
          </a:xfrm>
        </p:spPr>
        <p:txBody>
          <a:bodyPr>
            <a:normAutofit fontScale="85000" lnSpcReduction="10000"/>
          </a:bodyPr>
          <a:lstStyle/>
          <a:p>
            <a:pPr marL="0" indent="0" algn="ctr">
              <a:buNone/>
            </a:pPr>
            <a:r>
              <a:rPr lang="en-US" sz="16600"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14287"/>
            <a:ext cx="8229600" cy="838200"/>
          </a:xfrm>
        </p:spPr>
        <p:txBody>
          <a:bodyPr>
            <a:normAutofit/>
          </a:bodyPr>
          <a:lstStyle/>
          <a:p>
            <a:pPr algn="l"/>
            <a:r>
              <a:rPr lang="en-US" sz="3200" b="1" dirty="0" smtClean="0">
                <a:latin typeface="Times New Roman" panose="02020603050405020304" pitchFamily="18" charset="0"/>
                <a:cs typeface="Times New Roman" panose="02020603050405020304" pitchFamily="18" charset="0"/>
              </a:rPr>
              <a:t> OUTLINE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228600" y="1219200"/>
            <a:ext cx="8229600" cy="4724400"/>
          </a:xfrm>
        </p:spPr>
        <p:txBody>
          <a:bodyPr>
            <a:noAutofit/>
          </a:bodyPr>
          <a:lstStyle/>
          <a:p>
            <a:pPr>
              <a:buFont typeface="Wingdings" pitchFamily="2" charset="2"/>
              <a:buChar char="q"/>
            </a:pPr>
            <a:r>
              <a:rPr lang="en-IN" altLang="en-US" sz="2400" dirty="0" smtClean="0">
                <a:latin typeface="Times New Roman" panose="02020603050405020304" pitchFamily="18" charset="0"/>
                <a:cs typeface="Times New Roman" panose="02020603050405020304" pitchFamily="18" charset="0"/>
              </a:rPr>
              <a:t> Introduction</a:t>
            </a:r>
            <a:endParaRPr lang="en-US" sz="2400" dirty="0">
              <a:latin typeface="Times New Roman" panose="02020603050405020304" pitchFamily="18" charset="0"/>
              <a:cs typeface="Times New Roman" panose="02020603050405020304" pitchFamily="18" charset="0"/>
            </a:endParaRPr>
          </a:p>
          <a:p>
            <a:pPr>
              <a:buFont typeface="Wingdings" pitchFamily="2" charset="2"/>
              <a:buChar char="q"/>
            </a:pPr>
            <a:r>
              <a:rPr lang="en-IN" altLang="en-US" sz="2400" dirty="0" smtClean="0">
                <a:latin typeface="Times New Roman" panose="02020603050405020304" pitchFamily="18" charset="0"/>
                <a:cs typeface="Times New Roman" panose="02020603050405020304" pitchFamily="18" charset="0"/>
              </a:rPr>
              <a:t> Design</a:t>
            </a:r>
            <a:endParaRPr lang="en-US" sz="2400" dirty="0">
              <a:latin typeface="Times New Roman" panose="02020603050405020304" pitchFamily="18" charset="0"/>
              <a:cs typeface="Times New Roman" panose="02020603050405020304" pitchFamily="18" charset="0"/>
            </a:endParaRPr>
          </a:p>
          <a:p>
            <a:pPr>
              <a:buFont typeface="Wingdings" pitchFamily="2" charset="2"/>
              <a:buChar char="q"/>
            </a:pPr>
            <a:r>
              <a:rPr lang="en-IN" altLang="en-US" sz="2400" dirty="0" smtClean="0">
                <a:latin typeface="Times New Roman" panose="02020603050405020304" pitchFamily="18" charset="0"/>
                <a:cs typeface="Times New Roman" panose="02020603050405020304" pitchFamily="18" charset="0"/>
              </a:rPr>
              <a:t> Coding</a:t>
            </a:r>
            <a:endParaRPr lang="en-US" sz="2400" dirty="0">
              <a:latin typeface="Times New Roman" panose="02020603050405020304" pitchFamily="18" charset="0"/>
              <a:cs typeface="Times New Roman" panose="02020603050405020304" pitchFamily="18" charset="0"/>
            </a:endParaRPr>
          </a:p>
          <a:p>
            <a:pPr>
              <a:buFont typeface="Wingdings" pitchFamily="2" charset="2"/>
              <a:buChar char="q"/>
            </a:pPr>
            <a:r>
              <a:rPr lang="en-IN" altLang="en-US" sz="2400" dirty="0" smtClean="0">
                <a:latin typeface="Times New Roman" panose="02020603050405020304" pitchFamily="18" charset="0"/>
                <a:cs typeface="Times New Roman" panose="02020603050405020304" pitchFamily="18" charset="0"/>
              </a:rPr>
              <a:t> Implementation</a:t>
            </a:r>
            <a:endParaRPr lang="en-US" sz="2400" dirty="0">
              <a:latin typeface="Times New Roman" panose="02020603050405020304" pitchFamily="18" charset="0"/>
              <a:cs typeface="Times New Roman" panose="02020603050405020304" pitchFamily="18" charset="0"/>
            </a:endParaRPr>
          </a:p>
          <a:p>
            <a:pPr>
              <a:buFont typeface="Wingdings" pitchFamily="2" charset="2"/>
              <a:buChar char="q"/>
            </a:pPr>
            <a:r>
              <a:rPr lang="en-IN" altLang="en-US" sz="2800" dirty="0" smtClean="0">
                <a:latin typeface="Times New Roman" panose="02020603050405020304" pitchFamily="18" charset="0"/>
                <a:cs typeface="Times New Roman" panose="02020603050405020304" pitchFamily="18" charset="0"/>
              </a:rPr>
              <a:t> Results</a:t>
            </a:r>
            <a:endParaRPr lang="en-IN" altLang="en-US" sz="2800" dirty="0">
              <a:latin typeface="Times New Roman" panose="02020603050405020304" pitchFamily="18" charset="0"/>
              <a:cs typeface="Times New Roman" panose="02020603050405020304" pitchFamily="18" charset="0"/>
            </a:endParaRPr>
          </a:p>
          <a:p>
            <a:pPr>
              <a:buFont typeface="Wingdings" pitchFamily="2" charset="2"/>
              <a:buChar char="q"/>
            </a:pPr>
            <a:r>
              <a:rPr lang="en-IN" altLang="en-US" sz="2800" dirty="0" smtClean="0">
                <a:latin typeface="Times New Roman" panose="02020603050405020304" pitchFamily="18" charset="0"/>
                <a:cs typeface="Times New Roman" panose="02020603050405020304" pitchFamily="18" charset="0"/>
              </a:rPr>
              <a:t> Conclusion</a:t>
            </a:r>
            <a:r>
              <a:rPr lang="en-US" sz="28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Picture 3" descr="fabulous-people-and-tablet-with-quiz-app.png"/>
          <p:cNvPicPr>
            <a:picLocks noChangeAspect="1"/>
          </p:cNvPicPr>
          <p:nvPr/>
        </p:nvPicPr>
        <p:blipFill>
          <a:blip r:embed="rId2" cstate="print"/>
          <a:stretch>
            <a:fillRect/>
          </a:stretch>
        </p:blipFill>
        <p:spPr>
          <a:xfrm>
            <a:off x="4191000" y="1371600"/>
            <a:ext cx="4114800" cy="4114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pPr algn="l"/>
            <a:r>
              <a:rPr lang="en-IN" altLang="en-US" sz="3200" b="1" dirty="0" smtClean="0">
                <a:latin typeface="Times New Roman" panose="02020603050405020304" pitchFamily="18" charset="0"/>
                <a:cs typeface="Times New Roman" panose="02020603050405020304" pitchFamily="18" charset="0"/>
              </a:rPr>
              <a:t> Introduction</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304800" y="990600"/>
            <a:ext cx="3733800" cy="5410200"/>
          </a:xfrm>
        </p:spPr>
        <p:txBody>
          <a:bodyPr>
            <a:normAutofit fontScale="92500"/>
          </a:bodyPr>
          <a:lstStyle/>
          <a:p>
            <a:pPr algn="just">
              <a:lnSpc>
                <a:spcPct val="150000"/>
              </a:lnSpc>
              <a:buFont typeface="Wingdings" pitchFamily="2" charset="2"/>
              <a:buChar char="q"/>
            </a:pPr>
            <a:r>
              <a:rPr lang="en-US" sz="1800" dirty="0" smtClean="0">
                <a:latin typeface="Times New Roman" panose="02020603050405020304" pitchFamily="18" charset="0"/>
                <a:cs typeface="Times New Roman" panose="02020603050405020304" pitchFamily="18" charset="0"/>
              </a:rPr>
              <a:t> Quizify </a:t>
            </a:r>
            <a:r>
              <a:rPr lang="en-US" sz="1800" dirty="0">
                <a:latin typeface="Times New Roman" panose="02020603050405020304" pitchFamily="18" charset="0"/>
                <a:cs typeface="Times New Roman" panose="02020603050405020304" pitchFamily="18" charset="0"/>
              </a:rPr>
              <a:t>is an online quiz application that provides a dynamic and interactive </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platform </a:t>
            </a:r>
            <a:r>
              <a:rPr lang="en-US" sz="1800" dirty="0">
                <a:latin typeface="Times New Roman" panose="02020603050405020304" pitchFamily="18" charset="0"/>
                <a:cs typeface="Times New Roman" panose="02020603050405020304" pitchFamily="18" charset="0"/>
              </a:rPr>
              <a:t>for creating and engaging with quizzes. </a:t>
            </a:r>
          </a:p>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 The purpose of Quizify is to make learning more engaging and personalized. It allows users to test their knowledge, track their progress, and learn at their own pace.</a:t>
            </a:r>
          </a:p>
          <a:p>
            <a:pPr algn="just">
              <a:lnSpc>
                <a:spcPct val="150000"/>
              </a:lnSpc>
              <a:buFont typeface="Wingdings" pitchFamily="2" charset="2"/>
              <a:buChar char="q"/>
            </a:pPr>
            <a:r>
              <a:rPr lang="en-US" sz="1800" dirty="0" smtClean="0">
                <a:latin typeface="Times New Roman" panose="02020603050405020304" pitchFamily="18" charset="0"/>
                <a:cs typeface="Times New Roman" panose="02020603050405020304" pitchFamily="18" charset="0"/>
              </a:rPr>
              <a:t> It’s </a:t>
            </a:r>
            <a:r>
              <a:rPr lang="en-US" sz="1800" dirty="0">
                <a:latin typeface="Times New Roman" panose="02020603050405020304" pitchFamily="18" charset="0"/>
                <a:cs typeface="Times New Roman" panose="02020603050405020304" pitchFamily="18" charset="0"/>
              </a:rPr>
              <a:t>a tool that bridges the gap between technology and education.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pPr algn="l"/>
            <a:r>
              <a:rPr lang="en-IN" altLang="en-US" sz="3200" b="1" dirty="0" smtClean="0">
                <a:latin typeface="Times New Roman" panose="02020603050405020304" pitchFamily="18" charset="0"/>
                <a:cs typeface="Times New Roman" panose="02020603050405020304" pitchFamily="18" charset="0"/>
              </a:rPr>
              <a:t> Requirements</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228600" y="609600"/>
            <a:ext cx="4419600" cy="5791200"/>
          </a:xfrm>
        </p:spPr>
        <p:txBody>
          <a:bodyPr>
            <a:noAutofit/>
          </a:bodyPr>
          <a:lstStyle/>
          <a:p>
            <a:pPr algn="just">
              <a:lnSpc>
                <a:spcPct val="150000"/>
              </a:lnSpc>
              <a:buFont typeface="Wingdings" pitchFamily="2" charset="2"/>
              <a:buChar char="q"/>
            </a:pP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application should allow users to create, share, and engage with quizzes.</a:t>
            </a:r>
          </a:p>
          <a:p>
            <a:pPr algn="just">
              <a:lnSpc>
                <a:spcPct val="150000"/>
              </a:lnSpc>
              <a:buFont typeface="Wingdings" pitchFamily="2" charset="2"/>
              <a:buChar char="q"/>
            </a:pP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application should track user progress and allow users to learn at their own pace.</a:t>
            </a:r>
          </a:p>
          <a:p>
            <a:pPr algn="just">
              <a:lnSpc>
                <a:spcPct val="150000"/>
              </a:lnSpc>
              <a:buFont typeface="Wingdings" pitchFamily="2" charset="2"/>
              <a:buChar char="q"/>
            </a:pP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application should be user-friendly and interactive.</a:t>
            </a:r>
          </a:p>
          <a:p>
            <a:pPr algn="just">
              <a:lnSpc>
                <a:spcPct val="150000"/>
              </a:lnSpc>
              <a:buFont typeface="Wingdings" pitchFamily="2" charset="2"/>
              <a:buChar char="q"/>
            </a:pP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application should be developed using Django, React.js, SQLite3, VS Code, and PyCharm.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sz="quarter" idx="13"/>
          </p:nvPr>
        </p:nvSpPr>
        <p:spPr>
          <a:xfrm>
            <a:off x="228600" y="1066800"/>
            <a:ext cx="4419600" cy="4876800"/>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Providing visualized analytics and performance reports for students, enabling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sz="quarter" idx="13"/>
          </p:nvPr>
        </p:nvSpPr>
        <p:spPr>
          <a:xfrm>
            <a:off x="304800" y="762001"/>
            <a:ext cx="6248400" cy="1600199"/>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Module -1 (User Management)</a:t>
            </a:r>
          </a:p>
          <a:p>
            <a:pPr algn="just">
              <a:lnSpc>
                <a:spcPct val="150000"/>
              </a:lnSpc>
            </a:pPr>
            <a:r>
              <a:rPr lang="en-US" sz="1800" dirty="0">
                <a:latin typeface="Times New Roman" panose="02020603050405020304" pitchFamily="18" charset="0"/>
                <a:cs typeface="Times New Roman" panose="02020603050405020304" pitchFamily="18" charset="0"/>
              </a:rPr>
              <a:t>Module-2 (Quiz Management)</a:t>
            </a:r>
          </a:p>
          <a:p>
            <a:pPr algn="just">
              <a:lnSpc>
                <a:spcPct val="150000"/>
              </a:lnSpc>
            </a:pPr>
            <a:r>
              <a:rPr lang="en-US" sz="1800" dirty="0">
                <a:latin typeface="Times New Roman" panose="02020603050405020304" pitchFamily="18" charset="0"/>
                <a:cs typeface="Times New Roman" panose="02020603050405020304" pitchFamily="18" charset="0"/>
              </a:rPr>
              <a:t>Module-3 (Performance Analysis)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Modules – Module 1 (User Management)</a:t>
            </a:r>
          </a:p>
        </p:txBody>
      </p:sp>
      <p:sp>
        <p:nvSpPr>
          <p:cNvPr id="3" name="Content Placeholder 2"/>
          <p:cNvSpPr>
            <a:spLocks noGrp="1"/>
          </p:cNvSpPr>
          <p:nvPr>
            <p:ph sz="quarter" idx="13"/>
          </p:nvPr>
        </p:nvSpPr>
        <p:spPr>
          <a:xfrm>
            <a:off x="0" y="457200"/>
            <a:ext cx="8763000" cy="6096000"/>
          </a:xfrm>
        </p:spPr>
        <p:txBody>
          <a:bodyPr>
            <a:noAutofit/>
          </a:bodyPr>
          <a:lstStyle/>
          <a:p>
            <a:pPr lvl="1" algn="just">
              <a:lnSpc>
                <a:spcPct val="150000"/>
              </a:lnSpc>
            </a:pPr>
            <a:r>
              <a:rPr lang="en-US" b="1" dirty="0">
                <a:latin typeface="Times New Roman" panose="02020603050405020304" pitchFamily="18" charset="0"/>
                <a:cs typeface="Times New Roman" panose="02020603050405020304" pitchFamily="18" charset="0"/>
              </a:rPr>
              <a:t>User Registration and Authentication</a:t>
            </a:r>
            <a:r>
              <a:rPr lang="en-US" dirty="0">
                <a:latin typeface="Times New Roman" panose="02020603050405020304" pitchFamily="18" charset="0"/>
                <a:cs typeface="Times New Roman" panose="02020603050405020304" pitchFamily="18" charset="0"/>
              </a:rPr>
              <a:t>:</a:t>
            </a:r>
          </a:p>
          <a:p>
            <a:pPr lvl="2" algn="just">
              <a:lnSpc>
                <a:spcPct val="150000"/>
              </a:lnSpc>
            </a:pPr>
            <a:r>
              <a:rPr lang="en-US" sz="1800" dirty="0">
                <a:latin typeface="Times New Roman" panose="02020603050405020304" pitchFamily="18" charset="0"/>
                <a:cs typeface="Times New Roman" panose="02020603050405020304" pitchFamily="18" charset="0"/>
              </a:rPr>
              <a:t>Allow users to create accounts with unique usernames and passwords.</a:t>
            </a:r>
          </a:p>
          <a:p>
            <a:pPr lvl="2" algn="just">
              <a:lnSpc>
                <a:spcPct val="150000"/>
              </a:lnSpc>
            </a:pPr>
            <a:r>
              <a:rPr lang="en-US" sz="1800" dirty="0">
                <a:latin typeface="Times New Roman" panose="02020603050405020304" pitchFamily="18" charset="0"/>
                <a:cs typeface="Times New Roman" panose="02020603050405020304" pitchFamily="18" charset="0"/>
              </a:rPr>
              <a:t>Implement secure authentication mechanisms to protect user data.</a:t>
            </a:r>
          </a:p>
          <a:p>
            <a:pPr lvl="1" algn="just">
              <a:lnSpc>
                <a:spcPct val="150000"/>
              </a:lnSpc>
            </a:pPr>
            <a:r>
              <a:rPr lang="en-US" b="1" dirty="0">
                <a:latin typeface="Times New Roman" panose="02020603050405020304" pitchFamily="18" charset="0"/>
                <a:cs typeface="Times New Roman" panose="02020603050405020304" pitchFamily="18" charset="0"/>
              </a:rPr>
              <a:t>User Profiles</a:t>
            </a:r>
            <a:r>
              <a:rPr lang="en-US" dirty="0">
                <a:latin typeface="Times New Roman" panose="02020603050405020304" pitchFamily="18" charset="0"/>
                <a:cs typeface="Times New Roman" panose="02020603050405020304" pitchFamily="18" charset="0"/>
              </a:rPr>
              <a:t>:</a:t>
            </a:r>
          </a:p>
          <a:p>
            <a:pPr lvl="2" algn="just">
              <a:lnSpc>
                <a:spcPct val="150000"/>
              </a:lnSpc>
            </a:pPr>
            <a:r>
              <a:rPr lang="en-US" sz="1800" dirty="0">
                <a:latin typeface="Times New Roman" panose="02020603050405020304" pitchFamily="18" charset="0"/>
                <a:cs typeface="Times New Roman" panose="02020603050405020304" pitchFamily="18" charset="0"/>
              </a:rPr>
              <a:t>Enable users to update their profiles with information such as name, email, and profile picture.</a:t>
            </a:r>
          </a:p>
          <a:p>
            <a:pPr lvl="2" algn="just">
              <a:lnSpc>
                <a:spcPct val="150000"/>
              </a:lnSpc>
            </a:pPr>
            <a:r>
              <a:rPr lang="en-US" sz="1800" dirty="0">
                <a:latin typeface="Times New Roman" panose="02020603050405020304" pitchFamily="18" charset="0"/>
                <a:cs typeface="Times New Roman" panose="02020603050405020304" pitchFamily="18" charset="0"/>
              </a:rPr>
              <a:t>Track user progress and history, including past quizzes taken and scores achieved.</a:t>
            </a:r>
          </a:p>
          <a:p>
            <a:pPr lvl="1" algn="just">
              <a:lnSpc>
                <a:spcPct val="150000"/>
              </a:lnSpc>
            </a:pPr>
            <a:r>
              <a:rPr lang="en-US" b="1" dirty="0">
                <a:latin typeface="Times New Roman" panose="02020603050405020304" pitchFamily="18" charset="0"/>
                <a:cs typeface="Times New Roman" panose="02020603050405020304" pitchFamily="18" charset="0"/>
              </a:rPr>
              <a:t>Roles and Permissions</a:t>
            </a:r>
            <a:r>
              <a:rPr lang="en-US" dirty="0">
                <a:latin typeface="Times New Roman" panose="02020603050405020304" pitchFamily="18" charset="0"/>
                <a:cs typeface="Times New Roman" panose="02020603050405020304" pitchFamily="18" charset="0"/>
              </a:rPr>
              <a:t>:</a:t>
            </a:r>
          </a:p>
          <a:p>
            <a:pPr lvl="2" algn="just">
              <a:lnSpc>
                <a:spcPct val="150000"/>
              </a:lnSpc>
            </a:pPr>
            <a:r>
              <a:rPr lang="en-US" sz="1800" dirty="0">
                <a:latin typeface="Times New Roman" panose="02020603050405020304" pitchFamily="18" charset="0"/>
                <a:cs typeface="Times New Roman" panose="02020603050405020304" pitchFamily="18" charset="0"/>
              </a:rPr>
              <a:t>Implement different user roles, such as admin, teacher, and student.</a:t>
            </a:r>
          </a:p>
          <a:p>
            <a:pPr lvl="2" algn="just">
              <a:lnSpc>
                <a:spcPct val="150000"/>
              </a:lnSpc>
            </a:pPr>
            <a:r>
              <a:rPr lang="en-US" sz="1800" dirty="0">
                <a:latin typeface="Times New Roman" panose="02020603050405020304" pitchFamily="18" charset="0"/>
                <a:cs typeface="Times New Roman" panose="02020603050405020304" pitchFamily="18" charset="0"/>
              </a:rPr>
              <a:t>Assign appropriate permissions based on roles (e.g., only admins can create quizzes, while students can take them).</a:t>
            </a:r>
          </a:p>
          <a:p>
            <a:pPr lvl="1" algn="just">
              <a:lnSpc>
                <a:spcPct val="150000"/>
              </a:lnSpc>
            </a:pPr>
            <a:r>
              <a:rPr lang="en-US" b="1" dirty="0">
                <a:latin typeface="Times New Roman" panose="02020603050405020304" pitchFamily="18" charset="0"/>
                <a:cs typeface="Times New Roman" panose="02020603050405020304" pitchFamily="18" charset="0"/>
              </a:rPr>
              <a:t>Social Integration</a:t>
            </a:r>
            <a:r>
              <a:rPr lang="en-US" dirty="0">
                <a:latin typeface="Times New Roman" panose="02020603050405020304" pitchFamily="18" charset="0"/>
                <a:cs typeface="Times New Roman" panose="02020603050405020304" pitchFamily="18" charset="0"/>
              </a:rPr>
              <a:t>:</a:t>
            </a:r>
          </a:p>
          <a:p>
            <a:pPr lvl="2" algn="just">
              <a:lnSpc>
                <a:spcPct val="150000"/>
              </a:lnSpc>
            </a:pPr>
            <a:r>
              <a:rPr lang="en-US" sz="1800" dirty="0">
                <a:latin typeface="Times New Roman" panose="02020603050405020304" pitchFamily="18" charset="0"/>
                <a:cs typeface="Times New Roman" panose="02020603050405020304" pitchFamily="18" charset="0"/>
              </a:rPr>
              <a:t>Allow users to log in using social media accounts (e.g., Google) for convenience.</a:t>
            </a:r>
          </a:p>
          <a:p>
            <a:pPr lvl="2" algn="just">
              <a:lnSpc>
                <a:spcPct val="150000"/>
              </a:lnSpc>
            </a:pPr>
            <a:r>
              <a:rPr lang="en-US" sz="1800" dirty="0">
                <a:latin typeface="Times New Roman" panose="02020603050405020304" pitchFamily="18" charset="0"/>
                <a:cs typeface="Times New Roman" panose="02020603050405020304" pitchFamily="18" charset="0"/>
              </a:rPr>
              <a:t>Integrate social features like sharing quiz results.</a:t>
            </a:r>
            <a:endParaRPr lang="en-IN" sz="1800"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304800" y="3352800"/>
            <a:ext cx="8458200" cy="1524000"/>
          </a:xfrm>
          <a:prstGeom prst="rect">
            <a:avLst/>
          </a:prstGeom>
        </p:spPr>
        <p:txBody>
          <a:bodyPr vert="horz" lIns="91440" tIns="45720" rIns="91440" bIns="45720" rtlCol="0">
            <a:noAutofit/>
          </a:body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defRPr/>
            </a:pPr>
            <a:endParaRPr lang="en-IN" sz="1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Modules – Module 2 (Quiz Management) </a:t>
            </a:r>
          </a:p>
        </p:txBody>
      </p:sp>
      <p:sp>
        <p:nvSpPr>
          <p:cNvPr id="3" name="Content Placeholder 2"/>
          <p:cNvSpPr>
            <a:spLocks noGrp="1"/>
          </p:cNvSpPr>
          <p:nvPr>
            <p:ph sz="quarter" idx="13"/>
          </p:nvPr>
        </p:nvSpPr>
        <p:spPr>
          <a:xfrm>
            <a:off x="304800" y="762000"/>
            <a:ext cx="8458200" cy="5715000"/>
          </a:xfrm>
        </p:spPr>
        <p:txBody>
          <a:bodyPr>
            <a:no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Quiz Creation</a:t>
            </a:r>
            <a:r>
              <a:rPr lang="en-US" sz="1800" dirty="0">
                <a:latin typeface="Times New Roman" panose="02020603050405020304" pitchFamily="18" charset="0"/>
                <a:cs typeface="Times New Roman" panose="02020603050405020304" pitchFamily="18" charset="0"/>
              </a:rPr>
              <a:t>:</a:t>
            </a:r>
          </a:p>
          <a:p>
            <a:pPr lvl="1" algn="just">
              <a:lnSpc>
                <a:spcPct val="150000"/>
              </a:lnSpc>
            </a:pPr>
            <a:r>
              <a:rPr lang="en-US" dirty="0">
                <a:latin typeface="Times New Roman" panose="02020603050405020304" pitchFamily="18" charset="0"/>
                <a:cs typeface="Times New Roman" panose="02020603050405020304" pitchFamily="18" charset="0"/>
              </a:rPr>
              <a:t>Provide an intuitive interface for quiz creation, including the ability to add different question types (multiple-choice, true/false, essay, etc.).</a:t>
            </a:r>
          </a:p>
          <a:p>
            <a:pPr lvl="1" algn="just">
              <a:lnSpc>
                <a:spcPct val="150000"/>
              </a:lnSpc>
            </a:pPr>
            <a:r>
              <a:rPr lang="en-US" dirty="0">
                <a:latin typeface="Times New Roman" panose="02020603050405020304" pitchFamily="18" charset="0"/>
                <a:cs typeface="Times New Roman" panose="02020603050405020304" pitchFamily="18" charset="0"/>
              </a:rPr>
              <a:t>Support multimedia elements like images and videos in questions.</a:t>
            </a:r>
          </a:p>
          <a:p>
            <a:pPr algn="just">
              <a:lnSpc>
                <a:spcPct val="150000"/>
              </a:lnSpc>
            </a:pPr>
            <a:r>
              <a:rPr lang="en-US" sz="1800" b="1" dirty="0">
                <a:latin typeface="Times New Roman" panose="02020603050405020304" pitchFamily="18" charset="0"/>
                <a:cs typeface="Times New Roman" panose="02020603050405020304" pitchFamily="18" charset="0"/>
              </a:rPr>
              <a:t>Question Bank</a:t>
            </a:r>
            <a:r>
              <a:rPr lang="en-US" sz="1800" dirty="0">
                <a:latin typeface="Times New Roman" panose="02020603050405020304" pitchFamily="18" charset="0"/>
                <a:cs typeface="Times New Roman" panose="02020603050405020304" pitchFamily="18" charset="0"/>
              </a:rPr>
              <a:t>:</a:t>
            </a:r>
          </a:p>
          <a:p>
            <a:pPr lvl="1" algn="just">
              <a:lnSpc>
                <a:spcPct val="150000"/>
              </a:lnSpc>
            </a:pPr>
            <a:r>
              <a:rPr lang="en-US" dirty="0">
                <a:latin typeface="Times New Roman" panose="02020603050405020304" pitchFamily="18" charset="0"/>
                <a:cs typeface="Times New Roman" panose="02020603050405020304" pitchFamily="18" charset="0"/>
              </a:rPr>
              <a:t>Create a repository to store a variety of questions that can be reused in different quizzes.</a:t>
            </a:r>
          </a:p>
          <a:p>
            <a:pPr lvl="1" algn="just">
              <a:lnSpc>
                <a:spcPct val="150000"/>
              </a:lnSpc>
            </a:pPr>
            <a:r>
              <a:rPr lang="en-US" dirty="0">
                <a:latin typeface="Times New Roman" panose="02020603050405020304" pitchFamily="18" charset="0"/>
                <a:cs typeface="Times New Roman" panose="02020603050405020304" pitchFamily="18" charset="0"/>
              </a:rPr>
              <a:t>Categorize questions based on subjects, topics, or difficulty levels.</a:t>
            </a:r>
          </a:p>
          <a:p>
            <a:pPr algn="just">
              <a:lnSpc>
                <a:spcPct val="150000"/>
              </a:lnSpc>
            </a:pPr>
            <a:r>
              <a:rPr lang="en-US" sz="1800" b="1" dirty="0">
                <a:latin typeface="Times New Roman" panose="02020603050405020304" pitchFamily="18" charset="0"/>
                <a:cs typeface="Times New Roman" panose="02020603050405020304" pitchFamily="18" charset="0"/>
              </a:rPr>
              <a:t>Quiz Configuration</a:t>
            </a:r>
            <a:r>
              <a:rPr lang="en-US" sz="1800" dirty="0">
                <a:latin typeface="Times New Roman" panose="02020603050405020304" pitchFamily="18" charset="0"/>
                <a:cs typeface="Times New Roman" panose="02020603050405020304" pitchFamily="18" charset="0"/>
              </a:rPr>
              <a:t>:</a:t>
            </a:r>
          </a:p>
          <a:p>
            <a:pPr lvl="1" algn="just">
              <a:lnSpc>
                <a:spcPct val="150000"/>
              </a:lnSpc>
            </a:pPr>
            <a:r>
              <a:rPr lang="en-US" dirty="0">
                <a:latin typeface="Times New Roman" panose="02020603050405020304" pitchFamily="18" charset="0"/>
                <a:cs typeface="Times New Roman" panose="02020603050405020304" pitchFamily="18" charset="0"/>
              </a:rPr>
              <a:t>Allow quiz creators to set parameters such as time limits, number of attempts, and scoring methods.</a:t>
            </a:r>
          </a:p>
          <a:p>
            <a:pPr lvl="1" algn="just">
              <a:lnSpc>
                <a:spcPct val="150000"/>
              </a:lnSpc>
            </a:pPr>
            <a:r>
              <a:rPr lang="en-US" dirty="0">
                <a:latin typeface="Times New Roman" panose="02020603050405020304" pitchFamily="18" charset="0"/>
                <a:cs typeface="Times New Roman" panose="02020603050405020304" pitchFamily="18" charset="0"/>
              </a:rPr>
              <a:t>Include options for randomizing question order to minimize cheating.</a:t>
            </a:r>
            <a:endParaRPr lang="en-IN" dirty="0">
              <a:latin typeface="Times New Roman" panose="02020603050405020304" pitchFamily="18" charset="0"/>
              <a:cs typeface="Times New Roman" panose="02020603050405020304" pitchFamily="18" charset="0"/>
            </a:endParaRPr>
          </a:p>
          <a:p>
            <a:pPr lvl="1" algn="just">
              <a:lnSpc>
                <a:spcPct val="150000"/>
              </a:lnSpc>
            </a:pPr>
            <a:endParaRPr lang="en-IN" dirty="0">
              <a:latin typeface="Times New Roman" panose="02020603050405020304" pitchFamily="18" charset="0"/>
              <a:cs typeface="Times New Roman" panose="02020603050405020304" pitchFamily="18" charset="0"/>
            </a:endParaRPr>
          </a:p>
          <a:p>
            <a:pPr lvl="1"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304800" y="4038600"/>
            <a:ext cx="8458200" cy="2743200"/>
          </a:xfrm>
          <a:prstGeom prst="rect">
            <a:avLst/>
          </a:prstGeom>
        </p:spPr>
        <p:txBody>
          <a:bodyPr vert="horz" lIns="91440" tIns="45720" rIns="91440" bIns="45720" rtlCol="0">
            <a:noAutofit/>
          </a:body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defRPr/>
            </a:pPr>
            <a:endParaRPr lang="en-IN" sz="1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Modules – Module 3 ( Performance Analysis) </a:t>
            </a:r>
          </a:p>
        </p:txBody>
      </p:sp>
      <p:sp>
        <p:nvSpPr>
          <p:cNvPr id="3" name="Content Placeholder 2"/>
          <p:cNvSpPr>
            <a:spLocks noGrp="1"/>
          </p:cNvSpPr>
          <p:nvPr>
            <p:ph sz="quarter" idx="13"/>
          </p:nvPr>
        </p:nvSpPr>
        <p:spPr>
          <a:xfrm>
            <a:off x="266700" y="1981200"/>
            <a:ext cx="3733800" cy="2895600"/>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Automated Grading</a:t>
            </a:r>
          </a:p>
          <a:p>
            <a:pPr>
              <a:lnSpc>
                <a:spcPct val="150000"/>
              </a:lnSpc>
            </a:pPr>
            <a:r>
              <a:rPr lang="en-US" sz="1800" dirty="0">
                <a:latin typeface="Times New Roman" panose="02020603050405020304" pitchFamily="18" charset="0"/>
                <a:cs typeface="Times New Roman" panose="02020603050405020304" pitchFamily="18" charset="0"/>
              </a:rPr>
              <a:t>Instant Feedback</a:t>
            </a:r>
          </a:p>
          <a:p>
            <a:pPr>
              <a:lnSpc>
                <a:spcPct val="150000"/>
              </a:lnSpc>
            </a:pPr>
            <a:r>
              <a:rPr lang="en-US" sz="1800" dirty="0">
                <a:latin typeface="Times New Roman" panose="02020603050405020304" pitchFamily="18" charset="0"/>
                <a:cs typeface="Times New Roman" panose="02020603050405020304" pitchFamily="18" charset="0"/>
              </a:rPr>
              <a:t>Performance Analytics</a:t>
            </a:r>
          </a:p>
          <a:p>
            <a:pPr>
              <a:lnSpc>
                <a:spcPct val="150000"/>
              </a:lnSpc>
            </a:pPr>
            <a:r>
              <a:rPr lang="en-US" sz="1800" dirty="0">
                <a:latin typeface="Times New Roman" panose="02020603050405020304" pitchFamily="18" charset="0"/>
                <a:cs typeface="Times New Roman" panose="02020603050405020304" pitchFamily="18" charset="0"/>
              </a:rPr>
              <a:t>Export Assessment Result</a:t>
            </a:r>
          </a:p>
        </p:txBody>
      </p:sp>
      <p:pic>
        <p:nvPicPr>
          <p:cNvPr id="4" name="Picture Placeholder 4"/>
          <p:cNvPicPr>
            <a:picLocks noChangeAspect="1"/>
          </p:cNvPicPr>
          <p:nvPr/>
        </p:nvPicPr>
        <p:blipFill>
          <a:blip r:embed="rId2" cstate="print"/>
          <a:srcRect l="14392" r="14392"/>
          <a:stretch>
            <a:fillRect/>
          </a:stretch>
        </p:blipFill>
        <p:spPr>
          <a:xfrm>
            <a:off x="4341638" y="1447800"/>
            <a:ext cx="4535662" cy="3581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inimalist color presentation">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unkyShapesVTI" id="{A7F40C41-3FB2-45B0-B0D6-DFB7FDD9B7AD}" vid="{C49381A0-09CD-46EE-B141-E2CDD87ABFE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color presentation</Template>
  <TotalTime>27</TotalTime>
  <Words>634</Words>
  <Application>Microsoft Office PowerPoint</Application>
  <PresentationFormat>On-screen Show (4:3)</PresentationFormat>
  <Paragraphs>85</Paragraphs>
  <Slides>14</Slides>
  <Notes>2</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Minimalist color presentation</vt:lpstr>
      <vt:lpstr>1_FunkyShapesVTI</vt:lpstr>
      <vt:lpstr>Online Quiz Application</vt:lpstr>
      <vt:lpstr> OUTLINE</vt:lpstr>
      <vt:lpstr> Introduction</vt:lpstr>
      <vt:lpstr> Requirements</vt:lpstr>
      <vt:lpstr>Introduction</vt:lpstr>
      <vt:lpstr>Modules</vt:lpstr>
      <vt:lpstr>Modules – Module 1 (User Management)</vt:lpstr>
      <vt:lpstr>Modules – Module 2 (Quiz Management) </vt:lpstr>
      <vt:lpstr>Modules – Module 3 ( Performance Analysis) </vt:lpstr>
      <vt:lpstr>S/W Requirements</vt:lpstr>
      <vt:lpstr>Database Design</vt:lpstr>
      <vt:lpstr>Conclusion</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Pratik</dc:creator>
  <cp:lastModifiedBy>Dhruv Joshi</cp:lastModifiedBy>
  <cp:revision>146</cp:revision>
  <dcterms:created xsi:type="dcterms:W3CDTF">2016-06-29T05:58:00Z</dcterms:created>
  <dcterms:modified xsi:type="dcterms:W3CDTF">2024-02-14T05:29:49Z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192D0F8ACD274188888DAC13F7D7F65C_13</vt:lpwstr>
  </property>
  <property fmtid="{D5CDD505-2E9C-101B-9397-08002B2CF9AE}" pid="3" name="KSOProductBuildVer">
    <vt:lpwstr>1033-12.2.0.13431</vt:lpwstr>
  </property>
</Properties>
</file>