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320" r:id="rId8"/>
    <p:sldId id="313" r:id="rId9"/>
    <p:sldId id="314" r:id="rId10"/>
    <p:sldId id="321" r:id="rId11"/>
    <p:sldId id="322" r:id="rId12"/>
    <p:sldId id="316" r:id="rId13"/>
    <p:sldId id="317" r:id="rId14"/>
    <p:sldId id="318" r:id="rId15"/>
    <p:sldId id="319"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01"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F081D1-443E-457C-A2B0-68D28B0C34A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C6FBD1-E75C-4511-A375-CA24DFC0C0B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C6FBD1-E75C-4511-A375-CA24DFC0C0B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C6FBD1-E75C-4511-A375-CA24DFC0C0B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18B954F-8CAE-424F-AB65-C7156EF2777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8B954F-8CAE-424F-AB65-C7156EF2777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8B954F-8CAE-424F-AB65-C7156EF2777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8B954F-8CAE-424F-AB65-C7156EF2777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18B954F-8CAE-424F-AB65-C7156EF2777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18B954F-8CAE-424F-AB65-C7156EF2777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18B954F-8CAE-424F-AB65-C7156EF2777D}"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18B954F-8CAE-424F-AB65-C7156EF2777D}"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B954F-8CAE-424F-AB65-C7156EF2777D}"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18B954F-8CAE-424F-AB65-C7156EF2777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18B954F-8CAE-424F-AB65-C7156EF2777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BA6E7-85B6-4510-A702-EFD4D9C198F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18B954F-8CAE-424F-AB65-C7156EF2777D}" type="datetimeFigureOut">
              <a:rPr lang="en-US" smtClean="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8BA6E7-85B6-4510-A702-EFD4D9C198F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8915401" cy="762000"/>
          </a:xfrm>
          <a:ln>
            <a:noFill/>
          </a:ln>
        </p:spPr>
        <p:style>
          <a:lnRef idx="2">
            <a:schemeClr val="accent1"/>
          </a:lnRef>
          <a:fillRef idx="1">
            <a:schemeClr val="lt1"/>
          </a:fillRef>
          <a:effectRef idx="0">
            <a:schemeClr val="accent1"/>
          </a:effectRef>
          <a:fontRef idx="minor">
            <a:schemeClr val="dk1"/>
          </a:fontRef>
        </p:style>
        <p:txBody>
          <a:bodyPr>
            <a:normAutofit/>
          </a:bodyPr>
          <a:lstStyle/>
          <a:p>
            <a:r>
              <a:rPr lang="en-IN" sz="4400" dirty="0">
                <a:latin typeface="Verdana" panose="020B0604030504040204" pitchFamily="34" charset="0"/>
                <a:ea typeface="Verdana" panose="020B0604030504040204" pitchFamily="34" charset="0"/>
                <a:cs typeface="Verdana" panose="020B0604030504040204" pitchFamily="34" charset="0"/>
              </a:rPr>
              <a:t>Online Quiz Application</a:t>
            </a:r>
            <a:endParaRPr lang="en-US" sz="4400"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a:xfrm>
            <a:off x="5029200" y="4495800"/>
            <a:ext cx="3962400" cy="1828800"/>
          </a:xfrm>
        </p:spPr>
        <p:txBody>
          <a:bodyPr>
            <a:noAutofit/>
          </a:bodyPr>
          <a:lstStyle/>
          <a:p>
            <a:pPr algn="l">
              <a:lnSpc>
                <a:spcPct val="120000"/>
              </a:lnSpc>
            </a:pPr>
            <a:r>
              <a:rPr lang="en-US" sz="16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Prepared By:</a:t>
            </a:r>
            <a:endParaRPr lang="en-US" sz="16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l">
              <a:lnSpc>
                <a:spcPct val="120000"/>
              </a:lnSpc>
            </a:pPr>
            <a:r>
              <a:rPr lang="en-US" sz="1400" dirty="0">
                <a:latin typeface="Times New Roman" panose="02020603050405020304" pitchFamily="18" charset="0"/>
                <a:ea typeface="Verdana" panose="020B0604030504040204" pitchFamily="34" charset="0"/>
                <a:cs typeface="Times New Roman" panose="02020603050405020304" pitchFamily="18" charset="0"/>
              </a:rPr>
              <a:t>Joshi Dhruvkumar </a:t>
            </a:r>
            <a:r>
              <a:rPr lang="en-US" sz="1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(12102080701023)</a:t>
            </a:r>
            <a:endParaRPr lang="en-US" sz="1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l">
              <a:lnSpc>
                <a:spcPct val="120000"/>
              </a:lnSpc>
            </a:pPr>
            <a:r>
              <a:rPr lang="en-US" sz="1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Kangasiya Hardikkumar (12102080701031)</a:t>
            </a:r>
            <a:endParaRPr lang="en-US" sz="1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l">
              <a:lnSpc>
                <a:spcPct val="120000"/>
              </a:lnSpc>
            </a:pPr>
            <a:endPar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Title 1"/>
          <p:cNvSpPr txBox="1"/>
          <p:nvPr/>
        </p:nvSpPr>
        <p:spPr>
          <a:xfrm>
            <a:off x="304799" y="3480594"/>
            <a:ext cx="8534400" cy="73501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a:latin typeface="Times New Roman" panose="02020603050405020304" pitchFamily="18" charset="0"/>
                <a:ea typeface="Verdana" panose="020B0604030504040204" pitchFamily="34" charset="0"/>
                <a:cs typeface="Times New Roman" panose="02020603050405020304" pitchFamily="18" charset="0"/>
              </a:rPr>
              <a:t>COURSE: 102040601 - MINI PROJECT</a:t>
            </a:r>
            <a:endParaRPr lang="en-US" sz="1400" b="1" dirty="0">
              <a:latin typeface="Times New Roman" panose="02020603050405020304" pitchFamily="18" charset="0"/>
              <a:ea typeface="Verdana" panose="020B0604030504040204" pitchFamily="34" charset="0"/>
              <a:cs typeface="Times New Roman" panose="02020603050405020304" pitchFamily="18" charset="0"/>
            </a:endParaRPr>
          </a:p>
          <a:p>
            <a:r>
              <a:rPr lang="en-US" sz="1400" b="1" dirty="0">
                <a:latin typeface="Times New Roman" panose="02020603050405020304" pitchFamily="18" charset="0"/>
                <a:ea typeface="Verdana" panose="020B0604030504040204" pitchFamily="34" charset="0"/>
                <a:cs typeface="Times New Roman" panose="02020603050405020304" pitchFamily="18" charset="0"/>
              </a:rPr>
              <a:t>SEMESTER: 6</a:t>
            </a:r>
            <a:r>
              <a:rPr lang="en-US" sz="1400" b="1" baseline="30000" dirty="0">
                <a:latin typeface="Times New Roman" panose="02020603050405020304" pitchFamily="18" charset="0"/>
                <a:ea typeface="Verdana" panose="020B0604030504040204" pitchFamily="34" charset="0"/>
                <a:cs typeface="Times New Roman" panose="02020603050405020304" pitchFamily="18" charset="0"/>
              </a:rPr>
              <a:t>th</a:t>
            </a:r>
            <a:r>
              <a:rPr lang="en-US" sz="1400" b="1" dirty="0">
                <a:latin typeface="Times New Roman" panose="02020603050405020304" pitchFamily="18" charset="0"/>
                <a:ea typeface="Verdana" panose="020B0604030504040204" pitchFamily="34" charset="0"/>
                <a:cs typeface="Times New Roman" panose="02020603050405020304" pitchFamily="18" charset="0"/>
              </a:rPr>
              <a:t> </a:t>
            </a:r>
            <a:endParaRPr lang="en-US" sz="1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Rectangle 6"/>
          <p:cNvSpPr/>
          <p:nvPr/>
        </p:nvSpPr>
        <p:spPr>
          <a:xfrm>
            <a:off x="76200" y="83403"/>
            <a:ext cx="8991599" cy="1631216"/>
          </a:xfrm>
          <a:prstGeom prst="rect">
            <a:avLst/>
          </a:prstGeom>
        </p:spPr>
        <p:txBody>
          <a:bodyPr wrap="square">
            <a:spAutoFit/>
          </a:bodyPr>
          <a:lstStyle/>
          <a:p>
            <a:pPr algn="ctr"/>
            <a:r>
              <a:rPr lang="en-US" sz="2000" b="1" dirty="0" err="1">
                <a:latin typeface="Times New Roman" panose="02020603050405020304" pitchFamily="18" charset="0"/>
                <a:ea typeface="Verdana" panose="020B0604030504040204" pitchFamily="34" charset="0"/>
                <a:cs typeface="Times New Roman" panose="02020603050405020304" pitchFamily="18" charset="0"/>
              </a:rPr>
              <a:t>Madhuben</a:t>
            </a:r>
            <a:r>
              <a:rPr lang="en-US" sz="2000" b="1" dirty="0">
                <a:latin typeface="Times New Roman" panose="02020603050405020304" pitchFamily="18" charset="0"/>
                <a:ea typeface="Verdana" panose="020B0604030504040204" pitchFamily="34" charset="0"/>
                <a:cs typeface="Times New Roman" panose="02020603050405020304" pitchFamily="18" charset="0"/>
              </a:rPr>
              <a:t> &amp; </a:t>
            </a:r>
            <a:r>
              <a:rPr lang="en-US" sz="2000" b="1" dirty="0" err="1">
                <a:latin typeface="Times New Roman" panose="02020603050405020304" pitchFamily="18" charset="0"/>
                <a:ea typeface="Verdana" panose="020B0604030504040204" pitchFamily="34" charset="0"/>
                <a:cs typeface="Times New Roman" panose="02020603050405020304" pitchFamily="18" charset="0"/>
              </a:rPr>
              <a:t>Bhanubhai</a:t>
            </a:r>
            <a:r>
              <a:rPr lang="en-US" sz="2000" b="1" dirty="0">
                <a:latin typeface="Times New Roman" panose="02020603050405020304" pitchFamily="18" charset="0"/>
                <a:ea typeface="Verdana" panose="020B0604030504040204" pitchFamily="34" charset="0"/>
                <a:cs typeface="Times New Roman" panose="02020603050405020304" pitchFamily="18" charset="0"/>
              </a:rPr>
              <a:t> Patel Institute of Technology</a:t>
            </a:r>
            <a:endParaRPr lang="en-US" sz="20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400" b="1" dirty="0">
                <a:latin typeface="Times New Roman" panose="02020603050405020304" pitchFamily="18" charset="0"/>
                <a:ea typeface="Verdana" panose="020B0604030504040204" pitchFamily="34" charset="0"/>
                <a:cs typeface="Times New Roman" panose="02020603050405020304" pitchFamily="18" charset="0"/>
              </a:rPr>
              <a:t>(A Constituent College of CVM University )</a:t>
            </a:r>
            <a:endParaRPr lang="en-US" sz="14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b="1" dirty="0">
                <a:latin typeface="Times New Roman" panose="02020603050405020304" pitchFamily="18" charset="0"/>
                <a:ea typeface="Verdana" panose="020B0604030504040204" pitchFamily="34" charset="0"/>
                <a:cs typeface="Times New Roman" panose="02020603050405020304" pitchFamily="18" charset="0"/>
              </a:rPr>
              <a:t>Faculty Of Engineering And Technology</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Department of Information Technology</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400" b="1" dirty="0">
                <a:latin typeface="Times New Roman" panose="02020603050405020304" pitchFamily="18" charset="0"/>
                <a:ea typeface="Verdana" panose="020B0604030504040204" pitchFamily="34" charset="0"/>
                <a:cs typeface="Times New Roman" panose="02020603050405020304" pitchFamily="18" charset="0"/>
              </a:rPr>
              <a:t>Academic Year: 2023-24 (II)</a:t>
            </a:r>
            <a:endParaRPr lang="en-US" sz="1400"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8" name="Picture 7"/>
          <p:cNvPicPr>
            <a:picLocks noChangeAspect="1"/>
          </p:cNvPicPr>
          <p:nvPr/>
        </p:nvPicPr>
        <p:blipFill>
          <a:blip r:embed="rId1" cstate="print"/>
          <a:stretch>
            <a:fillRect/>
          </a:stretch>
        </p:blipFill>
        <p:spPr>
          <a:xfrm>
            <a:off x="7924800" y="0"/>
            <a:ext cx="1116677" cy="1188720"/>
          </a:xfrm>
          <a:prstGeom prst="rect">
            <a:avLst/>
          </a:prstGeom>
        </p:spPr>
      </p:pic>
      <p:pic>
        <p:nvPicPr>
          <p:cNvPr id="9" name="Picture 8"/>
          <p:cNvPicPr>
            <a:picLocks noChangeAspect="1"/>
          </p:cNvPicPr>
          <p:nvPr/>
        </p:nvPicPr>
        <p:blipFill>
          <a:blip r:embed="rId2" cstate="print"/>
          <a:stretch>
            <a:fillRect/>
          </a:stretch>
        </p:blipFill>
        <p:spPr>
          <a:xfrm>
            <a:off x="60960" y="0"/>
            <a:ext cx="1386840" cy="11887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S/W Requirements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762001"/>
            <a:ext cx="8458200" cy="2286000"/>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S/W Requirements</a:t>
            </a:r>
            <a:endParaRPr lang="en-US" sz="1800" dirty="0">
              <a:latin typeface="Times New Roman" panose="02020603050405020304" pitchFamily="18" charset="0"/>
              <a:cs typeface="Times New Roman" panose="02020603050405020304" pitchFamily="18" charset="0"/>
            </a:endParaRPr>
          </a:p>
          <a:p>
            <a:pPr marL="685800" lvl="1" indent="-342900">
              <a:lnSpc>
                <a:spcPct val="150000"/>
              </a:lnSpc>
              <a:buFont typeface="+mj-lt"/>
              <a:buAutoNum type="arabicParenR"/>
            </a:pPr>
            <a:r>
              <a:rPr lang="en-IN" dirty="0">
                <a:latin typeface="Times New Roman" panose="02020603050405020304" pitchFamily="18" charset="0"/>
                <a:cs typeface="Times New Roman" panose="02020603050405020304" pitchFamily="18" charset="0"/>
              </a:rPr>
              <a:t>Visual Studio Code </a:t>
            </a:r>
            <a:endParaRPr lang="en-US" dirty="0">
              <a:latin typeface="Times New Roman" panose="02020603050405020304" pitchFamily="18" charset="0"/>
              <a:cs typeface="Times New Roman" panose="02020603050405020304" pitchFamily="18" charset="0"/>
            </a:endParaRPr>
          </a:p>
          <a:p>
            <a:pPr marL="685800" lvl="1" indent="-342900">
              <a:lnSpc>
                <a:spcPct val="150000"/>
              </a:lnSpc>
              <a:buFont typeface="+mj-lt"/>
              <a:buAutoNum type="arabicParenR"/>
            </a:pPr>
            <a:r>
              <a:rPr lang="en-IN" dirty="0">
                <a:latin typeface="Times New Roman" panose="02020603050405020304" pitchFamily="18" charset="0"/>
                <a:cs typeface="Times New Roman" panose="02020603050405020304" pitchFamily="18" charset="0"/>
              </a:rPr>
              <a:t>PyCharm</a:t>
            </a:r>
            <a:endParaRPr lang="en-IN" dirty="0">
              <a:latin typeface="Times New Roman" panose="02020603050405020304" pitchFamily="18" charset="0"/>
              <a:cs typeface="Times New Roman" panose="02020603050405020304" pitchFamily="18" charset="0"/>
            </a:endParaRPr>
          </a:p>
          <a:p>
            <a:pPr marL="685800" lvl="1" indent="-342900">
              <a:lnSpc>
                <a:spcPct val="150000"/>
              </a:lnSpc>
              <a:buFont typeface="+mj-lt"/>
              <a:buAutoNum type="arabicParenR"/>
            </a:pPr>
            <a:r>
              <a:rPr lang="en-IN" dirty="0">
                <a:latin typeface="Times New Roman" panose="02020603050405020304" pitchFamily="18" charset="0"/>
                <a:cs typeface="Times New Roman" panose="02020603050405020304" pitchFamily="18" charset="0"/>
              </a:rPr>
              <a:t>Firebase / MongoDB</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Database Design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609601"/>
            <a:ext cx="8458200" cy="6248399"/>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 Collections</a:t>
            </a:r>
            <a:endParaRPr lang="en-US" sz="1800" dirty="0">
              <a:latin typeface="Times New Roman" panose="02020603050405020304" pitchFamily="18" charset="0"/>
              <a:cs typeface="Times New Roman" panose="02020603050405020304" pitchFamily="18" charset="0"/>
            </a:endParaRPr>
          </a:p>
          <a:p>
            <a:pPr marL="685800" lvl="1" indent="-342900" algn="just">
              <a:lnSpc>
                <a:spcPct val="150000"/>
              </a:lnSpc>
              <a:buFont typeface="+mj-lt"/>
              <a:buAutoNum type="arabicParenR"/>
            </a:pPr>
            <a:r>
              <a:rPr lang="en-US" dirty="0">
                <a:latin typeface="Times New Roman" panose="02020603050405020304" pitchFamily="18" charset="0"/>
                <a:cs typeface="Times New Roman" panose="02020603050405020304" pitchFamily="18" charset="0"/>
              </a:rPr>
              <a:t>Users – (Teachers, Students) </a:t>
            </a:r>
            <a:endParaRPr lang="en-US" dirty="0">
              <a:latin typeface="Times New Roman" panose="02020603050405020304" pitchFamily="18" charset="0"/>
              <a:cs typeface="Times New Roman" panose="02020603050405020304" pitchFamily="18" charset="0"/>
            </a:endParaRPr>
          </a:p>
          <a:p>
            <a:pPr marL="685800" lvl="1" indent="-342900" algn="just">
              <a:lnSpc>
                <a:spcPct val="150000"/>
              </a:lnSpc>
              <a:buFont typeface="+mj-lt"/>
              <a:buAutoNum type="arabicParenR"/>
            </a:pPr>
            <a:r>
              <a:rPr lang="en-US" dirty="0">
                <a:latin typeface="Times New Roman" panose="02020603050405020304" pitchFamily="18" charset="0"/>
                <a:cs typeface="Times New Roman" panose="02020603050405020304" pitchFamily="18" charset="0"/>
              </a:rPr>
              <a:t>Quizzes – (</a:t>
            </a:r>
            <a:r>
              <a:rPr lang="en-US" dirty="0" err="1">
                <a:latin typeface="Times New Roman" panose="02020603050405020304" pitchFamily="18" charset="0"/>
                <a:cs typeface="Times New Roman" panose="02020603050405020304" pitchFamily="18" charset="0"/>
              </a:rPr>
              <a:t>quiz_id</a:t>
            </a:r>
            <a:r>
              <a:rPr lang="en-US" dirty="0">
                <a:latin typeface="Times New Roman" panose="02020603050405020304" pitchFamily="18" charset="0"/>
                <a:cs typeface="Times New Roman" panose="02020603050405020304" pitchFamily="18" charset="0"/>
              </a:rPr>
              <a:t>{Questions{Answers}, Responses, Results})</a:t>
            </a:r>
            <a:endParaRPr lang="en-US" dirty="0">
              <a:latin typeface="Times New Roman" panose="02020603050405020304" pitchFamily="18" charset="0"/>
              <a:cs typeface="Times New Roman" panose="02020603050405020304" pitchFamily="18" charset="0"/>
            </a:endParaRPr>
          </a:p>
          <a:p>
            <a:pPr marL="685800" lvl="1" indent="-342900" algn="just">
              <a:lnSpc>
                <a:spcPct val="150000"/>
              </a:lnSpc>
              <a:buFont typeface="+mj-lt"/>
              <a:buAutoNum type="arabicParenR"/>
            </a:pPr>
            <a:r>
              <a:rPr lang="en-US" dirty="0">
                <a:latin typeface="Times New Roman" panose="02020603050405020304" pitchFamily="18" charset="0"/>
                <a:cs typeface="Times New Roman" panose="02020603050405020304" pitchFamily="18" charset="0"/>
              </a:rPr>
              <a:t>Feedback – (Feedback)</a:t>
            </a:r>
            <a:endParaRPr lang="en-US" dirty="0">
              <a:latin typeface="Times New Roman" panose="02020603050405020304" pitchFamily="18" charset="0"/>
              <a:cs typeface="Times New Roman" panose="02020603050405020304" pitchFamily="18" charset="0"/>
            </a:endParaRPr>
          </a:p>
          <a:p>
            <a:pPr marL="685800" lvl="1" indent="-342900" algn="just">
              <a:lnSpc>
                <a:spcPct val="150000"/>
              </a:lnSpc>
              <a:buFont typeface="+mj-lt"/>
              <a:buAutoNum type="arabicParen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762000"/>
            <a:ext cx="8458200" cy="5334000"/>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Quizify</a:t>
            </a:r>
            <a:r>
              <a:rPr lang="en-US" sz="1800" dirty="0">
                <a:latin typeface="Times New Roman" panose="02020603050405020304" pitchFamily="18" charset="0"/>
                <a:cs typeface="Times New Roman" panose="02020603050405020304" pitchFamily="18" charset="0"/>
              </a:rPr>
              <a:t>, our innovative online quiz application, combines the power of React.js, GSAP, Django, and Bootstrap to deliver an interactive and animated user experience. With a polished look and smooth operation, it’s designed to be secure and easy to use for both teachers and students. We’re committed to making learning fun and accessible, and we continuously refine and improve </a:t>
            </a:r>
            <a:r>
              <a:rPr lang="en-US" sz="1800" dirty="0" err="1">
                <a:latin typeface="Times New Roman" panose="02020603050405020304" pitchFamily="18" charset="0"/>
                <a:cs typeface="Times New Roman" panose="02020603050405020304" pitchFamily="18" charset="0"/>
              </a:rPr>
              <a:t>Quizify</a:t>
            </a:r>
            <a:r>
              <a:rPr lang="en-US" sz="1800" dirty="0">
                <a:latin typeface="Times New Roman" panose="02020603050405020304" pitchFamily="18" charset="0"/>
                <a:cs typeface="Times New Roman" panose="02020603050405020304" pitchFamily="18" charset="0"/>
              </a:rPr>
              <a:t> to achieve our goal: Empowering teachers, exciting students, and making education a blast!”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762001"/>
            <a:ext cx="8458200" cy="2286000"/>
          </a:xfrm>
        </p:spPr>
        <p:txBody>
          <a:bodyPr>
            <a:noAutofit/>
          </a:bodyPr>
          <a:lstStyle/>
          <a:p>
            <a:pPr>
              <a:lnSpc>
                <a:spcPct val="150000"/>
              </a:lnSpc>
            </a:pPr>
            <a:r>
              <a:rPr lang="en-IN" sz="1800" dirty="0">
                <a:latin typeface="Times New Roman" panose="02020603050405020304" pitchFamily="18" charset="0"/>
                <a:cs typeface="Times New Roman" panose="02020603050405020304" pitchFamily="18" charset="0"/>
              </a:rPr>
              <a:t>kahoot</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realpython</a:t>
            </a:r>
            <a:endParaRPr lang="en-US"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github</a:t>
            </a:r>
            <a:endParaRPr lang="en-US" sz="1800" dirty="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javatpoint</a:t>
            </a:r>
            <a:endParaRPr lang="en-US" sz="1800" dirty="0">
              <a:latin typeface="Times New Roman" panose="02020603050405020304" pitchFamily="18" charset="0"/>
              <a:cs typeface="Times New Roman" panose="02020603050405020304" pitchFamily="18" charset="0"/>
            </a:endParaRPr>
          </a:p>
          <a:p>
            <a:pPr>
              <a:lnSpc>
                <a:spcPct val="150000"/>
              </a:lnSpc>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lgn="ctr">
              <a:buNone/>
            </a:pPr>
            <a:r>
              <a:rPr lang="en-US" sz="16600" dirty="0">
                <a:latin typeface="Times New Roman" panose="02020603050405020304" pitchFamily="18" charset="0"/>
                <a:cs typeface="Times New Roman" panose="02020603050405020304" pitchFamily="18" charset="0"/>
              </a:rPr>
              <a:t>Thank you</a:t>
            </a:r>
            <a:endParaRPr lang="en-US" sz="16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14287"/>
            <a:ext cx="8229600" cy="838200"/>
          </a:xfrm>
        </p:spPr>
        <p:txBody>
          <a:bodyPr>
            <a:normAutofit/>
          </a:bodyPr>
          <a:lstStyle/>
          <a:p>
            <a:r>
              <a:rPr lang="en-US" sz="3200" b="1" dirty="0">
                <a:latin typeface="Times New Roman" panose="02020603050405020304" pitchFamily="18" charset="0"/>
                <a:cs typeface="Times New Roman" panose="02020603050405020304" pitchFamily="18" charset="0"/>
              </a:rPr>
              <a:t>OUTLINE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852487"/>
            <a:ext cx="8229600" cy="2576513"/>
          </a:xfrm>
        </p:spPr>
        <p:txBody>
          <a:bodyPr>
            <a:normAutofit/>
          </a:bodyPr>
          <a:lstStyle/>
          <a:p>
            <a:r>
              <a:rPr lang="en-US" sz="1800" dirty="0">
                <a:latin typeface="Times New Roman" panose="02020603050405020304" pitchFamily="18" charset="0"/>
                <a:cs typeface="Times New Roman" panose="02020603050405020304" pitchFamily="18" charset="0"/>
              </a:rPr>
              <a:t>Abstract - Idea</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Introduction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Modules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S/W Requirements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Database Design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Conclusion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References</a:t>
            </a:r>
            <a:r>
              <a:rPr lang="en-US" sz="20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sz="3200" b="1" dirty="0">
                <a:latin typeface="Times New Roman" panose="02020603050405020304" pitchFamily="18" charset="0"/>
                <a:cs typeface="Times New Roman" panose="02020603050405020304" pitchFamily="18" charset="0"/>
              </a:rPr>
              <a:t>ABSTRACT - Idea</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990600"/>
            <a:ext cx="8686800" cy="4953000"/>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Our app transforms learning into a game! Teachers can create quizzes on any topic they teach, and students can engage by answering the questions.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With just a few taps, teachers can generate quizzes featuring a variety of question types, such as true or false and multiple-choice. Students can participate and on completion, from leaderboard top 3 student will get badge as reward which is sharable on social media.</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While it feels like playing a game, students are actually learning as they play. Moreover, they receive their scores immediately, allowing them to gauge their performance. Join us to experience this enjoyable and effective approach to learning!</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676400"/>
            <a:ext cx="4419600" cy="3657600"/>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Welcome to Quizify!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Transforming education through engaging quizzes between </a:t>
            </a:r>
            <a:r>
              <a:rPr lang="en-US" sz="1800" dirty="0" err="1">
                <a:latin typeface="Times New Roman" panose="02020603050405020304" pitchFamily="18" charset="0"/>
                <a:cs typeface="Times New Roman" panose="02020603050405020304" pitchFamily="18" charset="0"/>
              </a:rPr>
              <a:t>teachanders</a:t>
            </a:r>
            <a:r>
              <a:rPr lang="en-US" sz="1800" dirty="0">
                <a:latin typeface="Times New Roman" panose="02020603050405020304" pitchFamily="18" charset="0"/>
                <a:cs typeface="Times New Roman" panose="02020603050405020304" pitchFamily="18" charset="0"/>
              </a:rPr>
              <a:t> and students.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Effortless Creation Management of quiz and results.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Implementing measures to prevent cheating or plagiarism during quizzes, ensuring fairness and maintaining academic integrity.</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4" name="Picture 3" descr="national-cancer-institute-N_aihp118p8-unsplash.jpg"/>
          <p:cNvPicPr>
            <a:picLocks noChangeAspect="1"/>
          </p:cNvPicPr>
          <p:nvPr/>
        </p:nvPicPr>
        <p:blipFill>
          <a:blip r:embed="rId1" cstate="print"/>
          <a:stretch>
            <a:fillRect/>
          </a:stretch>
        </p:blipFill>
        <p:spPr>
          <a:xfrm>
            <a:off x="4800600" y="2057400"/>
            <a:ext cx="4114800" cy="2743200"/>
          </a:xfrm>
          <a:prstGeom prst="rect">
            <a:avLst/>
          </a:prstGeom>
        </p:spPr>
        <p:style>
          <a:lnRef idx="2">
            <a:schemeClr val="dk1">
              <a:shade val="50000"/>
            </a:schemeClr>
          </a:lnRef>
          <a:fillRef idx="1">
            <a:schemeClr val="dk1"/>
          </a:fillRef>
          <a:effectRef idx="0">
            <a:schemeClr val="dk1"/>
          </a:effectRef>
          <a:fontRef idx="minor">
            <a:schemeClr val="lt1"/>
          </a:fontRef>
        </p:style>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4419600" cy="4876800"/>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Providing visualized analytics and performance reports for students, enabling easy comprehension and tracking of their progress over time.</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Facilitating seamless attendance management, allowing teachers to easily track and manage student attendance within the platform.</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Visualizing student progress with easy-to-understand analytics and performance reports.</a:t>
            </a:r>
            <a:endParaRPr lang="en-US" sz="1800" dirty="0">
              <a:latin typeface="Times New Roman" panose="02020603050405020304" pitchFamily="18" charset="0"/>
              <a:cs typeface="Times New Roman" panose="02020603050405020304" pitchFamily="18" charset="0"/>
            </a:endParaRPr>
          </a:p>
        </p:txBody>
      </p:sp>
      <p:pic>
        <p:nvPicPr>
          <p:cNvPr id="4" name="Picture 3" descr="national-cancer-institute-N_aihp118p8-unsplash.jpg"/>
          <p:cNvPicPr>
            <a:picLocks noChangeAspect="1"/>
          </p:cNvPicPr>
          <p:nvPr/>
        </p:nvPicPr>
        <p:blipFill>
          <a:blip r:embed="rId1" cstate="print"/>
          <a:stretch>
            <a:fillRect/>
          </a:stretch>
        </p:blipFill>
        <p:spPr>
          <a:xfrm>
            <a:off x="4800600" y="2057400"/>
            <a:ext cx="4114800" cy="2743200"/>
          </a:xfrm>
          <a:prstGeom prst="rect">
            <a:avLst/>
          </a:prstGeom>
        </p:spPr>
        <p:style>
          <a:lnRef idx="2">
            <a:schemeClr val="dk1">
              <a:shade val="50000"/>
            </a:schemeClr>
          </a:lnRef>
          <a:fillRef idx="1">
            <a:schemeClr val="dk1"/>
          </a:fillRef>
          <a:effectRef idx="0">
            <a:schemeClr val="dk1"/>
          </a:effectRef>
          <a:fontRef idx="minor">
            <a:schemeClr val="lt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Modules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762001"/>
            <a:ext cx="6248400" cy="1600199"/>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Module -1 (User Management)</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Module-2 (Quiz Management)</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Module-3 (Performance Analysis)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Modules – Module 1 (User Management)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8763000" cy="6096000"/>
          </a:xfrm>
        </p:spPr>
        <p:txBody>
          <a:bodyPr>
            <a:noAutofit/>
          </a:bodyPr>
          <a:lstStyle/>
          <a:p>
            <a:pPr lvl="1" algn="just">
              <a:lnSpc>
                <a:spcPct val="150000"/>
              </a:lnSpc>
            </a:pPr>
            <a:r>
              <a:rPr lang="en-US" b="1" dirty="0">
                <a:latin typeface="Times New Roman" panose="02020603050405020304" pitchFamily="18" charset="0"/>
                <a:cs typeface="Times New Roman" panose="02020603050405020304" pitchFamily="18" charset="0"/>
              </a:rPr>
              <a:t>User Registration and Authentication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gn="just">
              <a:lnSpc>
                <a:spcPct val="150000"/>
              </a:lnSpc>
            </a:pPr>
            <a:r>
              <a:rPr lang="en-US" sz="1800" dirty="0">
                <a:latin typeface="Times New Roman" panose="02020603050405020304" pitchFamily="18" charset="0"/>
                <a:cs typeface="Times New Roman" panose="02020603050405020304" pitchFamily="18" charset="0"/>
              </a:rPr>
              <a:t>Allow users to create accounts with unique usernames and passwords.</a:t>
            </a:r>
            <a:endParaRPr lang="en-US" sz="1800" dirty="0">
              <a:latin typeface="Times New Roman" panose="02020603050405020304" pitchFamily="18" charset="0"/>
              <a:cs typeface="Times New Roman" panose="02020603050405020304" pitchFamily="18" charset="0"/>
            </a:endParaRPr>
          </a:p>
          <a:p>
            <a:pPr lvl="2" algn="just">
              <a:lnSpc>
                <a:spcPct val="150000"/>
              </a:lnSpc>
            </a:pPr>
            <a:r>
              <a:rPr lang="en-US" sz="1800" dirty="0">
                <a:latin typeface="Times New Roman" panose="02020603050405020304" pitchFamily="18" charset="0"/>
                <a:cs typeface="Times New Roman" panose="02020603050405020304" pitchFamily="18" charset="0"/>
              </a:rPr>
              <a:t>Implement secure authentication mechanisms to protect user data.</a:t>
            </a:r>
            <a:endParaRPr lang="en-US" sz="1800" dirty="0">
              <a:latin typeface="Times New Roman" panose="02020603050405020304" pitchFamily="18" charset="0"/>
              <a:cs typeface="Times New Roman" panose="02020603050405020304" pitchFamily="18" charset="0"/>
            </a:endParaRPr>
          </a:p>
          <a:p>
            <a:pPr lvl="1" algn="just">
              <a:lnSpc>
                <a:spcPct val="150000"/>
              </a:lnSpc>
            </a:pPr>
            <a:r>
              <a:rPr lang="en-US" b="1" dirty="0">
                <a:latin typeface="Times New Roman" panose="02020603050405020304" pitchFamily="18" charset="0"/>
                <a:cs typeface="Times New Roman" panose="02020603050405020304" pitchFamily="18" charset="0"/>
              </a:rPr>
              <a:t>User Profiles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gn="just">
              <a:lnSpc>
                <a:spcPct val="150000"/>
              </a:lnSpc>
            </a:pPr>
            <a:r>
              <a:rPr lang="en-US" sz="1800" dirty="0">
                <a:latin typeface="Times New Roman" panose="02020603050405020304" pitchFamily="18" charset="0"/>
                <a:cs typeface="Times New Roman" panose="02020603050405020304" pitchFamily="18" charset="0"/>
              </a:rPr>
              <a:t>Enable users to update their profiles with information such as name, email, and profile picture.</a:t>
            </a:r>
            <a:endParaRPr lang="en-US" sz="1800" dirty="0">
              <a:latin typeface="Times New Roman" panose="02020603050405020304" pitchFamily="18" charset="0"/>
              <a:cs typeface="Times New Roman" panose="02020603050405020304" pitchFamily="18" charset="0"/>
            </a:endParaRPr>
          </a:p>
          <a:p>
            <a:pPr lvl="2" algn="just">
              <a:lnSpc>
                <a:spcPct val="150000"/>
              </a:lnSpc>
            </a:pPr>
            <a:r>
              <a:rPr lang="en-US" sz="1800" dirty="0">
                <a:latin typeface="Times New Roman" panose="02020603050405020304" pitchFamily="18" charset="0"/>
                <a:cs typeface="Times New Roman" panose="02020603050405020304" pitchFamily="18" charset="0"/>
              </a:rPr>
              <a:t>Track user progress and history, including past quizzes taken and scores achieved.</a:t>
            </a:r>
            <a:endParaRPr lang="en-US" sz="1800" dirty="0">
              <a:latin typeface="Times New Roman" panose="02020603050405020304" pitchFamily="18" charset="0"/>
              <a:cs typeface="Times New Roman" panose="02020603050405020304" pitchFamily="18" charset="0"/>
            </a:endParaRPr>
          </a:p>
          <a:p>
            <a:pPr lvl="1" algn="just">
              <a:lnSpc>
                <a:spcPct val="150000"/>
              </a:lnSpc>
            </a:pPr>
            <a:r>
              <a:rPr lang="en-US" b="1" dirty="0">
                <a:latin typeface="Times New Roman" panose="02020603050405020304" pitchFamily="18" charset="0"/>
                <a:cs typeface="Times New Roman" panose="02020603050405020304" pitchFamily="18" charset="0"/>
              </a:rPr>
              <a:t>Roles and Permissions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gn="just">
              <a:lnSpc>
                <a:spcPct val="150000"/>
              </a:lnSpc>
            </a:pPr>
            <a:r>
              <a:rPr lang="en-US" sz="1800" dirty="0">
                <a:latin typeface="Times New Roman" panose="02020603050405020304" pitchFamily="18" charset="0"/>
                <a:cs typeface="Times New Roman" panose="02020603050405020304" pitchFamily="18" charset="0"/>
              </a:rPr>
              <a:t>Implement different user roles, such as admin, teacher, and student.</a:t>
            </a:r>
            <a:endParaRPr lang="en-US" sz="1800" dirty="0">
              <a:latin typeface="Times New Roman" panose="02020603050405020304" pitchFamily="18" charset="0"/>
              <a:cs typeface="Times New Roman" panose="02020603050405020304" pitchFamily="18" charset="0"/>
            </a:endParaRPr>
          </a:p>
          <a:p>
            <a:pPr lvl="2" algn="just">
              <a:lnSpc>
                <a:spcPct val="150000"/>
              </a:lnSpc>
            </a:pPr>
            <a:r>
              <a:rPr lang="en-US" sz="1800" dirty="0">
                <a:latin typeface="Times New Roman" panose="02020603050405020304" pitchFamily="18" charset="0"/>
                <a:cs typeface="Times New Roman" panose="02020603050405020304" pitchFamily="18" charset="0"/>
              </a:rPr>
              <a:t>Assign appropriate permissions based on roles (e.g., only admins can create quizzes, while students can take them).</a:t>
            </a:r>
            <a:endParaRPr lang="en-US" sz="1800" dirty="0">
              <a:latin typeface="Times New Roman" panose="02020603050405020304" pitchFamily="18" charset="0"/>
              <a:cs typeface="Times New Roman" panose="02020603050405020304" pitchFamily="18" charset="0"/>
            </a:endParaRPr>
          </a:p>
          <a:p>
            <a:pPr lvl="1" algn="just">
              <a:lnSpc>
                <a:spcPct val="150000"/>
              </a:lnSpc>
            </a:pPr>
            <a:r>
              <a:rPr lang="en-US" b="1" dirty="0">
                <a:latin typeface="Times New Roman" panose="02020603050405020304" pitchFamily="18" charset="0"/>
                <a:cs typeface="Times New Roman" panose="02020603050405020304" pitchFamily="18" charset="0"/>
              </a:rPr>
              <a:t>Social Integration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gn="just">
              <a:lnSpc>
                <a:spcPct val="150000"/>
              </a:lnSpc>
            </a:pPr>
            <a:r>
              <a:rPr lang="en-US" sz="1800" dirty="0">
                <a:latin typeface="Times New Roman" panose="02020603050405020304" pitchFamily="18" charset="0"/>
                <a:cs typeface="Times New Roman" panose="02020603050405020304" pitchFamily="18" charset="0"/>
              </a:rPr>
              <a:t>Allow users to log in using social media accounts (e.g., Google) for convenience.</a:t>
            </a:r>
            <a:endParaRPr lang="en-US" sz="1800" dirty="0">
              <a:latin typeface="Times New Roman" panose="02020603050405020304" pitchFamily="18" charset="0"/>
              <a:cs typeface="Times New Roman" panose="02020603050405020304" pitchFamily="18" charset="0"/>
            </a:endParaRPr>
          </a:p>
          <a:p>
            <a:pPr lvl="2" algn="just">
              <a:lnSpc>
                <a:spcPct val="150000"/>
              </a:lnSpc>
            </a:pPr>
            <a:r>
              <a:rPr lang="en-US" sz="1800" dirty="0">
                <a:latin typeface="Times New Roman" panose="02020603050405020304" pitchFamily="18" charset="0"/>
                <a:cs typeface="Times New Roman" panose="02020603050405020304" pitchFamily="18" charset="0"/>
              </a:rPr>
              <a:t>Integrate social features like sharing quiz results.</a:t>
            </a:r>
            <a:endParaRPr lang="en-IN" sz="1800"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304800" y="3352800"/>
            <a:ext cx="8458200" cy="1524000"/>
          </a:xfrm>
          <a:prstGeom prst="rect">
            <a:avLst/>
          </a:prstGeom>
        </p:spPr>
        <p:txBody>
          <a:bodyPr vert="horz" lIns="91440" tIns="45720" rIns="91440" bIns="45720" rtlCol="0">
            <a:noAutofit/>
          </a:body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defRPr/>
            </a:pPr>
            <a:endParaRPr lang="en-IN"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Modules – Module 2 (Quiz Management)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762000"/>
            <a:ext cx="8458200" cy="5715000"/>
          </a:xfrm>
        </p:spPr>
        <p:txBody>
          <a:bodyPr>
            <a:no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Quiz Creation</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Provide an intuitive interface for quiz creation, including the ability to add different question types (multiple-choice, true/false, essay, etc.).</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Support multimedia elements like images and videos in questions.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Question Bank</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Create a repository to store a variety of questions that can be reused in different quizzes.</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Categorize questions based on subjects, topics, or difficulty levels.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Quiz Configuration</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Allow quiz creators to set parameters such as time limits, number of attempts, and scoring methods.</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Include options for randomizing question order to minimize cheating.</a:t>
            </a:r>
            <a:endParaRPr lang="en-IN" dirty="0">
              <a:latin typeface="Times New Roman" panose="02020603050405020304" pitchFamily="18" charset="0"/>
              <a:cs typeface="Times New Roman" panose="02020603050405020304" pitchFamily="18" charset="0"/>
            </a:endParaRPr>
          </a:p>
          <a:p>
            <a:pPr lvl="1" algn="just">
              <a:lnSpc>
                <a:spcPct val="150000"/>
              </a:lnSpc>
            </a:pPr>
            <a:endParaRPr lang="en-IN" dirty="0">
              <a:latin typeface="Times New Roman" panose="02020603050405020304" pitchFamily="18" charset="0"/>
              <a:cs typeface="Times New Roman" panose="02020603050405020304" pitchFamily="18" charset="0"/>
            </a:endParaRPr>
          </a:p>
          <a:p>
            <a:pPr lvl="1"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304800" y="4038600"/>
            <a:ext cx="8458200" cy="2743200"/>
          </a:xfrm>
          <a:prstGeom prst="rect">
            <a:avLst/>
          </a:prstGeom>
        </p:spPr>
        <p:txBody>
          <a:bodyPr vert="horz" lIns="91440" tIns="45720" rIns="91440" bIns="45720" rtlCol="0">
            <a:noAutofit/>
          </a:body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defRPr/>
            </a:pPr>
            <a:endParaRPr lang="en-IN"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a:bodyPr>
          <a:lstStyle/>
          <a:p>
            <a:r>
              <a:rPr lang="en-US" sz="3200" b="1" dirty="0">
                <a:latin typeface="Times New Roman" panose="02020603050405020304" pitchFamily="18" charset="0"/>
                <a:cs typeface="Times New Roman" panose="02020603050405020304" pitchFamily="18" charset="0"/>
              </a:rPr>
              <a:t>Modules – Module 3 ( Performance Analysis)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00" y="1981200"/>
            <a:ext cx="3733800" cy="2895600"/>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Automated Grading</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Instant Feedback</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Performance Analytics</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Export Assessment Result</a:t>
            </a:r>
            <a:endParaRPr lang="en-US" sz="1800" dirty="0">
              <a:latin typeface="Times New Roman" panose="02020603050405020304" pitchFamily="18" charset="0"/>
              <a:cs typeface="Times New Roman" panose="02020603050405020304" pitchFamily="18" charset="0"/>
            </a:endParaRPr>
          </a:p>
        </p:txBody>
      </p:sp>
      <p:pic>
        <p:nvPicPr>
          <p:cNvPr id="4" name="Picture Placeholder 4"/>
          <p:cNvPicPr>
            <a:picLocks noChangeAspect="1"/>
          </p:cNvPicPr>
          <p:nvPr/>
        </p:nvPicPr>
        <p:blipFill>
          <a:blip r:embed="rId1"/>
          <a:srcRect l="14392" r="14392"/>
          <a:stretch>
            <a:fillRect/>
          </a:stretch>
        </p:blipFill>
        <p:spPr>
          <a:xfrm>
            <a:off x="4341638" y="1447800"/>
            <a:ext cx="4535662" cy="3581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4103</Words>
  <Application>WPS Presentation</Application>
  <PresentationFormat>On-screen Show (4:3)</PresentationFormat>
  <Paragraphs>118</Paragraphs>
  <Slides>14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Verdana</vt:lpstr>
      <vt:lpstr>Times New Roman</vt:lpstr>
      <vt:lpstr>Microsoft YaHei</vt:lpstr>
      <vt:lpstr>Arial Unicode MS</vt:lpstr>
      <vt:lpstr>Calibri Light</vt:lpstr>
      <vt:lpstr>Calibri</vt:lpstr>
      <vt:lpstr>Office Theme</vt:lpstr>
      <vt:lpstr>Online Quiz Application</vt:lpstr>
      <vt:lpstr>OUTLINE</vt:lpstr>
      <vt:lpstr>ABSTRACT - Idea</vt:lpstr>
      <vt:lpstr>Introduction</vt:lpstr>
      <vt:lpstr>Introduction</vt:lpstr>
      <vt:lpstr>Modules</vt:lpstr>
      <vt:lpstr>Modules – Module 1 (User Management)</vt:lpstr>
      <vt:lpstr>Modules – Module 2 (Quiz Management) </vt:lpstr>
      <vt:lpstr>Modules – Module 3 ( Performance Analysis) </vt:lpstr>
      <vt:lpstr>S/W Requirements</vt:lpstr>
      <vt:lpstr>Database Design</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Pratik</dc:creator>
  <cp:lastModifiedBy>Dhruv Joshi</cp:lastModifiedBy>
  <cp:revision>141</cp:revision>
  <dcterms:created xsi:type="dcterms:W3CDTF">2016-06-29T05:58:00Z</dcterms:created>
  <dcterms:modified xsi:type="dcterms:W3CDTF">2024-01-04T16:49:31Z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1B2BF1889A5945FD80AAC0E1EA2EEBF5_12</vt:lpwstr>
  </property>
  <property fmtid="{D5CDD505-2E9C-101B-9397-08002B2CF9AE}" pid="3" name="KSOProductBuildVer">
    <vt:lpwstr>1033-12.2.0.13359</vt:lpwstr>
  </property>
</Properties>
</file>