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80" r:id="rId7"/>
    <p:sldId id="281" r:id="rId8"/>
    <p:sldId id="261" r:id="rId9"/>
    <p:sldId id="282" r:id="rId10"/>
    <p:sldId id="283" r:id="rId11"/>
    <p:sldId id="284" r:id="rId12"/>
    <p:sldId id="285" r:id="rId13"/>
    <p:sldId id="286" r:id="rId14"/>
    <p:sldId id="287" r:id="rId15"/>
    <p:sldId id="288"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B6BB80-958F-42C6-8FE4-CB9EE84888B6}">
          <p14:sldIdLst>
            <p14:sldId id="256"/>
            <p14:sldId id="257"/>
            <p14:sldId id="258"/>
            <p14:sldId id="259"/>
            <p14:sldId id="260"/>
            <p14:sldId id="280"/>
            <p14:sldId id="281"/>
            <p14:sldId id="261"/>
            <p14:sldId id="282"/>
            <p14:sldId id="283"/>
            <p14:sldId id="284"/>
            <p14:sldId id="285"/>
            <p14:sldId id="286"/>
            <p14:sldId id="287"/>
            <p14:sldId id="288"/>
            <p14:sldId id="262"/>
            <p14:sldId id="263"/>
            <p14:sldId id="264"/>
            <p14:sldId id="265"/>
            <p14:sldId id="266"/>
            <p14:sldId id="267"/>
            <p14:sldId id="268"/>
            <p14:sldId id="269"/>
            <p14:sldId id="270"/>
            <p14:sldId id="271"/>
            <p14:sldId id="272"/>
            <p14:sldId id="273"/>
            <p14:sldId id="274"/>
            <p14:sldId id="275"/>
            <p14:sldId id="276"/>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94660"/>
  </p:normalViewPr>
  <p:slideViewPr>
    <p:cSldViewPr snapToGrid="0">
      <p:cViewPr varScale="1">
        <p:scale>
          <a:sx n="86" d="100"/>
          <a:sy n="86" d="100"/>
        </p:scale>
        <p:origin x="48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ruvshahrds@gmail.com" userId="bb60054a9bca2e62" providerId="LiveId" clId="{A467B786-67EF-40F7-A09E-867E3DD6A0D5}"/>
    <pc:docChg chg="undo custSel addSld delSld modSld addSection delSection modSection">
      <pc:chgData name="dhruvshahrds@gmail.com" userId="bb60054a9bca2e62" providerId="LiveId" clId="{A467B786-67EF-40F7-A09E-867E3DD6A0D5}" dt="2021-07-30T06:24:52.320" v="2008" actId="313"/>
      <pc:docMkLst>
        <pc:docMk/>
      </pc:docMkLst>
      <pc:sldChg chg="addSp delSp modSp mod">
        <pc:chgData name="dhruvshahrds@gmail.com" userId="bb60054a9bca2e62" providerId="LiveId" clId="{A467B786-67EF-40F7-A09E-867E3DD6A0D5}" dt="2021-07-24T15:22:16.548" v="216" actId="478"/>
        <pc:sldMkLst>
          <pc:docMk/>
          <pc:sldMk cId="2201272960" sldId="256"/>
        </pc:sldMkLst>
        <pc:picChg chg="add del mod">
          <ac:chgData name="dhruvshahrds@gmail.com" userId="bb60054a9bca2e62" providerId="LiveId" clId="{A467B786-67EF-40F7-A09E-867E3DD6A0D5}" dt="2021-07-24T15:22:04.079" v="212" actId="478"/>
          <ac:picMkLst>
            <pc:docMk/>
            <pc:sldMk cId="2201272960" sldId="256"/>
            <ac:picMk id="6" creationId="{FB9AEBB7-78D1-412B-8C39-8781E70A437E}"/>
          </ac:picMkLst>
        </pc:picChg>
        <pc:picChg chg="add del mod">
          <ac:chgData name="dhruvshahrds@gmail.com" userId="bb60054a9bca2e62" providerId="LiveId" clId="{A467B786-67EF-40F7-A09E-867E3DD6A0D5}" dt="2021-07-24T15:22:16.548" v="216" actId="478"/>
          <ac:picMkLst>
            <pc:docMk/>
            <pc:sldMk cId="2201272960" sldId="256"/>
            <ac:picMk id="8" creationId="{4793695F-DD96-4277-97F2-7FD751AA4EF7}"/>
          </ac:picMkLst>
        </pc:picChg>
      </pc:sldChg>
      <pc:sldChg chg="modSp new mod">
        <pc:chgData name="dhruvshahrds@gmail.com" userId="bb60054a9bca2e62" providerId="LiveId" clId="{A467B786-67EF-40F7-A09E-867E3DD6A0D5}" dt="2021-07-30T06:24:52.320" v="2008" actId="313"/>
        <pc:sldMkLst>
          <pc:docMk/>
          <pc:sldMk cId="1457786912" sldId="258"/>
        </pc:sldMkLst>
        <pc:spChg chg="mod">
          <ac:chgData name="dhruvshahrds@gmail.com" userId="bb60054a9bca2e62" providerId="LiveId" clId="{A467B786-67EF-40F7-A09E-867E3DD6A0D5}" dt="2021-07-24T11:56:55.950" v="39" actId="255"/>
          <ac:spMkLst>
            <pc:docMk/>
            <pc:sldMk cId="1457786912" sldId="258"/>
            <ac:spMk id="2" creationId="{A69A128C-35D2-437A-9608-37826245F22D}"/>
          </ac:spMkLst>
        </pc:spChg>
        <pc:spChg chg="mod">
          <ac:chgData name="dhruvshahrds@gmail.com" userId="bb60054a9bca2e62" providerId="LiveId" clId="{A467B786-67EF-40F7-A09E-867E3DD6A0D5}" dt="2021-07-30T06:24:52.320" v="2008" actId="313"/>
          <ac:spMkLst>
            <pc:docMk/>
            <pc:sldMk cId="1457786912" sldId="258"/>
            <ac:spMk id="3" creationId="{9F6C4CAD-4C86-4D72-8006-449C6D9A6986}"/>
          </ac:spMkLst>
        </pc:spChg>
      </pc:sldChg>
      <pc:sldChg chg="addSp modSp new mod">
        <pc:chgData name="dhruvshahrds@gmail.com" userId="bb60054a9bca2e62" providerId="LiveId" clId="{A467B786-67EF-40F7-A09E-867E3DD6A0D5}" dt="2021-07-25T08:24:19.478" v="400" actId="20577"/>
        <pc:sldMkLst>
          <pc:docMk/>
          <pc:sldMk cId="983607095" sldId="259"/>
        </pc:sldMkLst>
        <pc:spChg chg="mod">
          <ac:chgData name="dhruvshahrds@gmail.com" userId="bb60054a9bca2e62" providerId="LiveId" clId="{A467B786-67EF-40F7-A09E-867E3DD6A0D5}" dt="2021-07-24T12:04:00.223" v="91" actId="1076"/>
          <ac:spMkLst>
            <pc:docMk/>
            <pc:sldMk cId="983607095" sldId="259"/>
            <ac:spMk id="2" creationId="{741238FA-AC8B-4121-AA42-7B5C16E6641B}"/>
          </ac:spMkLst>
        </pc:spChg>
        <pc:spChg chg="mod">
          <ac:chgData name="dhruvshahrds@gmail.com" userId="bb60054a9bca2e62" providerId="LiveId" clId="{A467B786-67EF-40F7-A09E-867E3DD6A0D5}" dt="2021-07-25T08:24:19.478" v="400" actId="20577"/>
          <ac:spMkLst>
            <pc:docMk/>
            <pc:sldMk cId="983607095" sldId="259"/>
            <ac:spMk id="3" creationId="{B61F85A9-742B-4E03-B0E9-DFC381D2A713}"/>
          </ac:spMkLst>
        </pc:spChg>
        <pc:picChg chg="add mod">
          <ac:chgData name="dhruvshahrds@gmail.com" userId="bb60054a9bca2e62" providerId="LiveId" clId="{A467B786-67EF-40F7-A09E-867E3DD6A0D5}" dt="2021-07-24T15:31:15.501" v="312" actId="1076"/>
          <ac:picMkLst>
            <pc:docMk/>
            <pc:sldMk cId="983607095" sldId="259"/>
            <ac:picMk id="5" creationId="{60FC6CE3-E6EE-4C2E-BC34-54ED80B387AA}"/>
          </ac:picMkLst>
        </pc:picChg>
      </pc:sldChg>
      <pc:sldChg chg="addSp delSp modSp new mod">
        <pc:chgData name="dhruvshahrds@gmail.com" userId="bb60054a9bca2e62" providerId="LiveId" clId="{A467B786-67EF-40F7-A09E-867E3DD6A0D5}" dt="2021-07-24T15:34:02.986" v="323" actId="1076"/>
        <pc:sldMkLst>
          <pc:docMk/>
          <pc:sldMk cId="400526896" sldId="260"/>
        </pc:sldMkLst>
        <pc:spChg chg="mod">
          <ac:chgData name="dhruvshahrds@gmail.com" userId="bb60054a9bca2e62" providerId="LiveId" clId="{A467B786-67EF-40F7-A09E-867E3DD6A0D5}" dt="2021-07-24T15:34:02.986" v="323" actId="1076"/>
          <ac:spMkLst>
            <pc:docMk/>
            <pc:sldMk cId="400526896" sldId="260"/>
            <ac:spMk id="2" creationId="{2F594F92-E699-4248-8F25-F9922FFADACE}"/>
          </ac:spMkLst>
        </pc:spChg>
        <pc:spChg chg="mod">
          <ac:chgData name="dhruvshahrds@gmail.com" userId="bb60054a9bca2e62" providerId="LiveId" clId="{A467B786-67EF-40F7-A09E-867E3DD6A0D5}" dt="2021-07-24T15:27:12.360" v="250" actId="255"/>
          <ac:spMkLst>
            <pc:docMk/>
            <pc:sldMk cId="400526896" sldId="260"/>
            <ac:spMk id="3" creationId="{9DF8683E-3006-4043-BF70-356C2D81BBA7}"/>
          </ac:spMkLst>
        </pc:spChg>
        <pc:picChg chg="add del">
          <ac:chgData name="dhruvshahrds@gmail.com" userId="bb60054a9bca2e62" providerId="LiveId" clId="{A467B786-67EF-40F7-A09E-867E3DD6A0D5}" dt="2021-07-24T15:28:11.705" v="252" actId="478"/>
          <ac:picMkLst>
            <pc:docMk/>
            <pc:sldMk cId="400526896" sldId="260"/>
            <ac:picMk id="2050" creationId="{E617B4CB-D25E-4E80-A5E8-EB67038412E5}"/>
          </ac:picMkLst>
        </pc:picChg>
        <pc:picChg chg="add del">
          <ac:chgData name="dhruvshahrds@gmail.com" userId="bb60054a9bca2e62" providerId="LiveId" clId="{A467B786-67EF-40F7-A09E-867E3DD6A0D5}" dt="2021-07-24T15:28:44.246" v="254"/>
          <ac:picMkLst>
            <pc:docMk/>
            <pc:sldMk cId="400526896" sldId="260"/>
            <ac:picMk id="2052" creationId="{DC3B1B48-569C-4BC4-9C44-5A2FF8839A94}"/>
          </ac:picMkLst>
        </pc:picChg>
        <pc:picChg chg="add mod">
          <ac:chgData name="dhruvshahrds@gmail.com" userId="bb60054a9bca2e62" providerId="LiveId" clId="{A467B786-67EF-40F7-A09E-867E3DD6A0D5}" dt="2021-07-24T15:29:15.026" v="257" actId="1076"/>
          <ac:picMkLst>
            <pc:docMk/>
            <pc:sldMk cId="400526896" sldId="260"/>
            <ac:picMk id="2054" creationId="{88C39CC4-494B-4109-AD78-8CE6EB4AE9D5}"/>
          </ac:picMkLst>
        </pc:picChg>
        <pc:picChg chg="add mod">
          <ac:chgData name="dhruvshahrds@gmail.com" userId="bb60054a9bca2e62" providerId="LiveId" clId="{A467B786-67EF-40F7-A09E-867E3DD6A0D5}" dt="2021-07-24T15:30:03.509" v="260" actId="1076"/>
          <ac:picMkLst>
            <pc:docMk/>
            <pc:sldMk cId="400526896" sldId="260"/>
            <ac:picMk id="2056" creationId="{0D5F5180-BC58-4514-AE81-707EDF07DEB1}"/>
          </ac:picMkLst>
        </pc:picChg>
      </pc:sldChg>
      <pc:sldChg chg="add del">
        <pc:chgData name="dhruvshahrds@gmail.com" userId="bb60054a9bca2e62" providerId="LiveId" clId="{A467B786-67EF-40F7-A09E-867E3DD6A0D5}" dt="2021-07-24T15:21:25.135" v="206"/>
        <pc:sldMkLst>
          <pc:docMk/>
          <pc:sldMk cId="2162832992" sldId="261"/>
        </pc:sldMkLst>
      </pc:sldChg>
      <pc:sldChg chg="addSp delSp modSp new mod">
        <pc:chgData name="dhruvshahrds@gmail.com" userId="bb60054a9bca2e62" providerId="LiveId" clId="{A467B786-67EF-40F7-A09E-867E3DD6A0D5}" dt="2021-07-25T08:23:02.367" v="359" actId="14100"/>
        <pc:sldMkLst>
          <pc:docMk/>
          <pc:sldMk cId="3326935339" sldId="261"/>
        </pc:sldMkLst>
        <pc:spChg chg="mod">
          <ac:chgData name="dhruvshahrds@gmail.com" userId="bb60054a9bca2e62" providerId="LiveId" clId="{A467B786-67EF-40F7-A09E-867E3DD6A0D5}" dt="2021-07-25T08:22:49.481" v="356" actId="1076"/>
          <ac:spMkLst>
            <pc:docMk/>
            <pc:sldMk cId="3326935339" sldId="261"/>
            <ac:spMk id="2" creationId="{964D7CD3-9071-41A6-A695-53B10EBFF2D7}"/>
          </ac:spMkLst>
        </pc:spChg>
        <pc:spChg chg="del">
          <ac:chgData name="dhruvshahrds@gmail.com" userId="bb60054a9bca2e62" providerId="LiveId" clId="{A467B786-67EF-40F7-A09E-867E3DD6A0D5}" dt="2021-07-25T08:22:32.349" v="353"/>
          <ac:spMkLst>
            <pc:docMk/>
            <pc:sldMk cId="3326935339" sldId="261"/>
            <ac:spMk id="3" creationId="{335C9AF0-4A3D-44A1-842D-37CC1ECE246B}"/>
          </ac:spMkLst>
        </pc:spChg>
        <pc:picChg chg="add mod">
          <ac:chgData name="dhruvshahrds@gmail.com" userId="bb60054a9bca2e62" providerId="LiveId" clId="{A467B786-67EF-40F7-A09E-867E3DD6A0D5}" dt="2021-07-25T08:23:02.367" v="359" actId="14100"/>
          <ac:picMkLst>
            <pc:docMk/>
            <pc:sldMk cId="3326935339" sldId="261"/>
            <ac:picMk id="4" creationId="{E1F94467-8852-4508-BA05-BCF8C4AFD693}"/>
          </ac:picMkLst>
        </pc:picChg>
      </pc:sldChg>
      <pc:sldChg chg="add del">
        <pc:chgData name="dhruvshahrds@gmail.com" userId="bb60054a9bca2e62" providerId="LiveId" clId="{A467B786-67EF-40F7-A09E-867E3DD6A0D5}" dt="2021-07-24T15:21:29.332" v="208"/>
        <pc:sldMkLst>
          <pc:docMk/>
          <pc:sldMk cId="4214978547" sldId="261"/>
        </pc:sldMkLst>
      </pc:sldChg>
      <pc:sldChg chg="addSp modSp new mod">
        <pc:chgData name="dhruvshahrds@gmail.com" userId="bb60054a9bca2e62" providerId="LiveId" clId="{A467B786-67EF-40F7-A09E-867E3DD6A0D5}" dt="2021-07-25T08:32:22.085" v="541" actId="208"/>
        <pc:sldMkLst>
          <pc:docMk/>
          <pc:sldMk cId="2058961814" sldId="262"/>
        </pc:sldMkLst>
        <pc:spChg chg="mod">
          <ac:chgData name="dhruvshahrds@gmail.com" userId="bb60054a9bca2e62" providerId="LiveId" clId="{A467B786-67EF-40F7-A09E-867E3DD6A0D5}" dt="2021-07-25T08:25:09.224" v="421" actId="1076"/>
          <ac:spMkLst>
            <pc:docMk/>
            <pc:sldMk cId="2058961814" sldId="262"/>
            <ac:spMk id="2" creationId="{A0CCD5FE-D9AC-428F-82C4-8A3D2181892D}"/>
          </ac:spMkLst>
        </pc:spChg>
        <pc:spChg chg="mod">
          <ac:chgData name="dhruvshahrds@gmail.com" userId="bb60054a9bca2e62" providerId="LiveId" clId="{A467B786-67EF-40F7-A09E-867E3DD6A0D5}" dt="2021-07-25T08:26:09.121" v="471" actId="20577"/>
          <ac:spMkLst>
            <pc:docMk/>
            <pc:sldMk cId="2058961814" sldId="262"/>
            <ac:spMk id="3" creationId="{DB182FD6-FC22-453D-A571-8DDF5844D4B1}"/>
          </ac:spMkLst>
        </pc:spChg>
        <pc:picChg chg="add mod">
          <ac:chgData name="dhruvshahrds@gmail.com" userId="bb60054a9bca2e62" providerId="LiveId" clId="{A467B786-67EF-40F7-A09E-867E3DD6A0D5}" dt="2021-07-25T08:32:22.085" v="541" actId="208"/>
          <ac:picMkLst>
            <pc:docMk/>
            <pc:sldMk cId="2058961814" sldId="262"/>
            <ac:picMk id="4" creationId="{75DA770A-38B5-4CAD-BBF9-08E6B9FC8A24}"/>
          </ac:picMkLst>
        </pc:picChg>
      </pc:sldChg>
      <pc:sldChg chg="addSp delSp modSp new mod">
        <pc:chgData name="dhruvshahrds@gmail.com" userId="bb60054a9bca2e62" providerId="LiveId" clId="{A467B786-67EF-40F7-A09E-867E3DD6A0D5}" dt="2021-07-25T08:33:33.736" v="584" actId="208"/>
        <pc:sldMkLst>
          <pc:docMk/>
          <pc:sldMk cId="1120992538" sldId="263"/>
        </pc:sldMkLst>
        <pc:spChg chg="del mod">
          <ac:chgData name="dhruvshahrds@gmail.com" userId="bb60054a9bca2e62" providerId="LiveId" clId="{A467B786-67EF-40F7-A09E-867E3DD6A0D5}" dt="2021-07-25T08:28:39.292" v="484" actId="478"/>
          <ac:spMkLst>
            <pc:docMk/>
            <pc:sldMk cId="1120992538" sldId="263"/>
            <ac:spMk id="2" creationId="{80ED1104-E83E-4E1E-BE27-09F19221AF85}"/>
          </ac:spMkLst>
        </pc:spChg>
        <pc:spChg chg="mod">
          <ac:chgData name="dhruvshahrds@gmail.com" userId="bb60054a9bca2e62" providerId="LiveId" clId="{A467B786-67EF-40F7-A09E-867E3DD6A0D5}" dt="2021-07-25T08:33:09.481" v="578" actId="14100"/>
          <ac:spMkLst>
            <pc:docMk/>
            <pc:sldMk cId="1120992538" sldId="263"/>
            <ac:spMk id="3" creationId="{DC400E20-F149-4C19-A097-66A2AF3ABD30}"/>
          </ac:spMkLst>
        </pc:spChg>
        <pc:picChg chg="add mod">
          <ac:chgData name="dhruvshahrds@gmail.com" userId="bb60054a9bca2e62" providerId="LiveId" clId="{A467B786-67EF-40F7-A09E-867E3DD6A0D5}" dt="2021-07-25T08:32:33.743" v="542" actId="208"/>
          <ac:picMkLst>
            <pc:docMk/>
            <pc:sldMk cId="1120992538" sldId="263"/>
            <ac:picMk id="4" creationId="{CC756E20-2802-4E10-99FC-9EF8C8A512A8}"/>
          </ac:picMkLst>
        </pc:picChg>
        <pc:picChg chg="add mod">
          <ac:chgData name="dhruvshahrds@gmail.com" userId="bb60054a9bca2e62" providerId="LiveId" clId="{A467B786-67EF-40F7-A09E-867E3DD6A0D5}" dt="2021-07-25T08:33:33.736" v="584" actId="208"/>
          <ac:picMkLst>
            <pc:docMk/>
            <pc:sldMk cId="1120992538" sldId="263"/>
            <ac:picMk id="5" creationId="{16665254-A482-427D-8C93-EB2D40791840}"/>
          </ac:picMkLst>
        </pc:picChg>
      </pc:sldChg>
      <pc:sldChg chg="addSp delSp modSp new mod">
        <pc:chgData name="dhruvshahrds@gmail.com" userId="bb60054a9bca2e62" providerId="LiveId" clId="{A467B786-67EF-40F7-A09E-867E3DD6A0D5}" dt="2021-07-25T09:24:01.186" v="686" actId="208"/>
        <pc:sldMkLst>
          <pc:docMk/>
          <pc:sldMk cId="507949334" sldId="264"/>
        </pc:sldMkLst>
        <pc:spChg chg="del mod">
          <ac:chgData name="dhruvshahrds@gmail.com" userId="bb60054a9bca2e62" providerId="LiveId" clId="{A467B786-67EF-40F7-A09E-867E3DD6A0D5}" dt="2021-07-25T08:35:08.917" v="588" actId="478"/>
          <ac:spMkLst>
            <pc:docMk/>
            <pc:sldMk cId="507949334" sldId="264"/>
            <ac:spMk id="2" creationId="{C8E62304-ED29-46F2-BDD3-22A2A11B6B7D}"/>
          </ac:spMkLst>
        </pc:spChg>
        <pc:spChg chg="mod">
          <ac:chgData name="dhruvshahrds@gmail.com" userId="bb60054a9bca2e62" providerId="LiveId" clId="{A467B786-67EF-40F7-A09E-867E3DD6A0D5}" dt="2021-07-25T09:23:37.850" v="681" actId="20577"/>
          <ac:spMkLst>
            <pc:docMk/>
            <pc:sldMk cId="507949334" sldId="264"/>
            <ac:spMk id="3" creationId="{FFDC6CC5-6D7F-456B-804E-9C9847540697}"/>
          </ac:spMkLst>
        </pc:spChg>
        <pc:picChg chg="add mod modCrop">
          <ac:chgData name="dhruvshahrds@gmail.com" userId="bb60054a9bca2e62" providerId="LiveId" clId="{A467B786-67EF-40F7-A09E-867E3DD6A0D5}" dt="2021-07-25T09:20:39.555" v="632" actId="208"/>
          <ac:picMkLst>
            <pc:docMk/>
            <pc:sldMk cId="507949334" sldId="264"/>
            <ac:picMk id="4" creationId="{2F4CDE36-A710-4D2E-A7AA-901A41D2491A}"/>
          </ac:picMkLst>
        </pc:picChg>
        <pc:picChg chg="add mod">
          <ac:chgData name="dhruvshahrds@gmail.com" userId="bb60054a9bca2e62" providerId="LiveId" clId="{A467B786-67EF-40F7-A09E-867E3DD6A0D5}" dt="2021-07-25T09:24:01.186" v="686" actId="208"/>
          <ac:picMkLst>
            <pc:docMk/>
            <pc:sldMk cId="507949334" sldId="264"/>
            <ac:picMk id="5" creationId="{81F380D1-91F8-4F83-8090-604CB3C809AD}"/>
          </ac:picMkLst>
        </pc:picChg>
      </pc:sldChg>
      <pc:sldChg chg="addSp delSp modSp new mod">
        <pc:chgData name="dhruvshahrds@gmail.com" userId="bb60054a9bca2e62" providerId="LiveId" clId="{A467B786-67EF-40F7-A09E-867E3DD6A0D5}" dt="2021-07-25T09:44:21.849" v="890" actId="208"/>
        <pc:sldMkLst>
          <pc:docMk/>
          <pc:sldMk cId="4128985507" sldId="265"/>
        </pc:sldMkLst>
        <pc:spChg chg="del mod">
          <ac:chgData name="dhruvshahrds@gmail.com" userId="bb60054a9bca2e62" providerId="LiveId" clId="{A467B786-67EF-40F7-A09E-867E3DD6A0D5}" dt="2021-07-25T09:25:17.294" v="690" actId="478"/>
          <ac:spMkLst>
            <pc:docMk/>
            <pc:sldMk cId="4128985507" sldId="265"/>
            <ac:spMk id="2" creationId="{CE389D7C-988B-4743-A7D6-65EA3966E169}"/>
          </ac:spMkLst>
        </pc:spChg>
        <pc:spChg chg="mod">
          <ac:chgData name="dhruvshahrds@gmail.com" userId="bb60054a9bca2e62" providerId="LiveId" clId="{A467B786-67EF-40F7-A09E-867E3DD6A0D5}" dt="2021-07-25T09:27:44.062" v="709" actId="20577"/>
          <ac:spMkLst>
            <pc:docMk/>
            <pc:sldMk cId="4128985507" sldId="265"/>
            <ac:spMk id="3" creationId="{E5449AC7-459F-4484-B474-1F334BA640DD}"/>
          </ac:spMkLst>
        </pc:spChg>
        <pc:picChg chg="add mod">
          <ac:chgData name="dhruvshahrds@gmail.com" userId="bb60054a9bca2e62" providerId="LiveId" clId="{A467B786-67EF-40F7-A09E-867E3DD6A0D5}" dt="2021-07-25T09:44:21.849" v="890" actId="208"/>
          <ac:picMkLst>
            <pc:docMk/>
            <pc:sldMk cId="4128985507" sldId="265"/>
            <ac:picMk id="4" creationId="{C4269F0D-44BA-43B0-842D-53F2FB3FB29A}"/>
          </ac:picMkLst>
        </pc:picChg>
      </pc:sldChg>
      <pc:sldChg chg="addSp delSp modSp new add del mod">
        <pc:chgData name="dhruvshahrds@gmail.com" userId="bb60054a9bca2e62" providerId="LiveId" clId="{A467B786-67EF-40F7-A09E-867E3DD6A0D5}" dt="2021-07-25T09:44:30.115" v="891" actId="208"/>
        <pc:sldMkLst>
          <pc:docMk/>
          <pc:sldMk cId="2835911627" sldId="266"/>
        </pc:sldMkLst>
        <pc:spChg chg="del mod">
          <ac:chgData name="dhruvshahrds@gmail.com" userId="bb60054a9bca2e62" providerId="LiveId" clId="{A467B786-67EF-40F7-A09E-867E3DD6A0D5}" dt="2021-07-25T09:28:53.910" v="717" actId="478"/>
          <ac:spMkLst>
            <pc:docMk/>
            <pc:sldMk cId="2835911627" sldId="266"/>
            <ac:spMk id="2" creationId="{BAABA7B7-898F-4C51-9C1B-7B37C34AB7EF}"/>
          </ac:spMkLst>
        </pc:spChg>
        <pc:spChg chg="mod">
          <ac:chgData name="dhruvshahrds@gmail.com" userId="bb60054a9bca2e62" providerId="LiveId" clId="{A467B786-67EF-40F7-A09E-867E3DD6A0D5}" dt="2021-07-25T09:32:20.573" v="749" actId="20577"/>
          <ac:spMkLst>
            <pc:docMk/>
            <pc:sldMk cId="2835911627" sldId="266"/>
            <ac:spMk id="3" creationId="{B1FF9609-D86B-4BDC-A748-B533A346823A}"/>
          </ac:spMkLst>
        </pc:spChg>
        <pc:picChg chg="add mod">
          <ac:chgData name="dhruvshahrds@gmail.com" userId="bb60054a9bca2e62" providerId="LiveId" clId="{A467B786-67EF-40F7-A09E-867E3DD6A0D5}" dt="2021-07-25T09:44:30.115" v="891" actId="208"/>
          <ac:picMkLst>
            <pc:docMk/>
            <pc:sldMk cId="2835911627" sldId="266"/>
            <ac:picMk id="4" creationId="{AB5282E2-D9D3-4303-8D25-CB9824DE714C}"/>
          </ac:picMkLst>
        </pc:picChg>
      </pc:sldChg>
      <pc:sldChg chg="addSp delSp modSp new mod">
        <pc:chgData name="dhruvshahrds@gmail.com" userId="bb60054a9bca2e62" providerId="LiveId" clId="{A467B786-67EF-40F7-A09E-867E3DD6A0D5}" dt="2021-07-25T09:44:39.789" v="892" actId="208"/>
        <pc:sldMkLst>
          <pc:docMk/>
          <pc:sldMk cId="637315959" sldId="267"/>
        </pc:sldMkLst>
        <pc:spChg chg="del mod">
          <ac:chgData name="dhruvshahrds@gmail.com" userId="bb60054a9bca2e62" providerId="LiveId" clId="{A467B786-67EF-40F7-A09E-867E3DD6A0D5}" dt="2021-07-25T09:32:51.842" v="757" actId="478"/>
          <ac:spMkLst>
            <pc:docMk/>
            <pc:sldMk cId="637315959" sldId="267"/>
            <ac:spMk id="2" creationId="{C4C96129-B017-4DFA-97F4-85D9FEC12644}"/>
          </ac:spMkLst>
        </pc:spChg>
        <pc:spChg chg="mod">
          <ac:chgData name="dhruvshahrds@gmail.com" userId="bb60054a9bca2e62" providerId="LiveId" clId="{A467B786-67EF-40F7-A09E-867E3DD6A0D5}" dt="2021-07-25T09:37:01.220" v="816" actId="20577"/>
          <ac:spMkLst>
            <pc:docMk/>
            <pc:sldMk cId="637315959" sldId="267"/>
            <ac:spMk id="3" creationId="{48D6D433-5A6B-49C5-8C15-0C7130ADB3BC}"/>
          </ac:spMkLst>
        </pc:spChg>
        <pc:picChg chg="add mod">
          <ac:chgData name="dhruvshahrds@gmail.com" userId="bb60054a9bca2e62" providerId="LiveId" clId="{A467B786-67EF-40F7-A09E-867E3DD6A0D5}" dt="2021-07-25T09:44:39.789" v="892" actId="208"/>
          <ac:picMkLst>
            <pc:docMk/>
            <pc:sldMk cId="637315959" sldId="267"/>
            <ac:picMk id="4" creationId="{483E3D46-8844-4BF2-BC37-6857BCB2DC3C}"/>
          </ac:picMkLst>
        </pc:picChg>
      </pc:sldChg>
      <pc:sldChg chg="addSp delSp modSp new mod">
        <pc:chgData name="dhruvshahrds@gmail.com" userId="bb60054a9bca2e62" providerId="LiveId" clId="{A467B786-67EF-40F7-A09E-867E3DD6A0D5}" dt="2021-07-25T09:44:49.041" v="893" actId="208"/>
        <pc:sldMkLst>
          <pc:docMk/>
          <pc:sldMk cId="2150015845" sldId="268"/>
        </pc:sldMkLst>
        <pc:spChg chg="del mod">
          <ac:chgData name="dhruvshahrds@gmail.com" userId="bb60054a9bca2e62" providerId="LiveId" clId="{A467B786-67EF-40F7-A09E-867E3DD6A0D5}" dt="2021-07-25T09:36:17.795" v="794" actId="478"/>
          <ac:spMkLst>
            <pc:docMk/>
            <pc:sldMk cId="2150015845" sldId="268"/>
            <ac:spMk id="2" creationId="{EEB45E8D-CC0F-4F48-BD49-C6A7FF5E54D4}"/>
          </ac:spMkLst>
        </pc:spChg>
        <pc:spChg chg="mod">
          <ac:chgData name="dhruvshahrds@gmail.com" userId="bb60054a9bca2e62" providerId="LiveId" clId="{A467B786-67EF-40F7-A09E-867E3DD6A0D5}" dt="2021-07-25T09:37:37.572" v="836" actId="20577"/>
          <ac:spMkLst>
            <pc:docMk/>
            <pc:sldMk cId="2150015845" sldId="268"/>
            <ac:spMk id="3" creationId="{BEC86EE8-9F19-4470-9681-5A4C08E6DC81}"/>
          </ac:spMkLst>
        </pc:spChg>
        <pc:picChg chg="add mod">
          <ac:chgData name="dhruvshahrds@gmail.com" userId="bb60054a9bca2e62" providerId="LiveId" clId="{A467B786-67EF-40F7-A09E-867E3DD6A0D5}" dt="2021-07-25T09:44:49.041" v="893" actId="208"/>
          <ac:picMkLst>
            <pc:docMk/>
            <pc:sldMk cId="2150015845" sldId="268"/>
            <ac:picMk id="4" creationId="{6CB7F4DE-62D2-4AA5-9AA1-230F02596474}"/>
          </ac:picMkLst>
        </pc:picChg>
      </pc:sldChg>
      <pc:sldChg chg="addSp delSp modSp new mod">
        <pc:chgData name="dhruvshahrds@gmail.com" userId="bb60054a9bca2e62" providerId="LiveId" clId="{A467B786-67EF-40F7-A09E-867E3DD6A0D5}" dt="2021-07-25T09:52:50.757" v="982" actId="20577"/>
        <pc:sldMkLst>
          <pc:docMk/>
          <pc:sldMk cId="4076930802" sldId="269"/>
        </pc:sldMkLst>
        <pc:spChg chg="del mod">
          <ac:chgData name="dhruvshahrds@gmail.com" userId="bb60054a9bca2e62" providerId="LiveId" clId="{A467B786-67EF-40F7-A09E-867E3DD6A0D5}" dt="2021-07-25T09:38:52.544" v="844" actId="478"/>
          <ac:spMkLst>
            <pc:docMk/>
            <pc:sldMk cId="4076930802" sldId="269"/>
            <ac:spMk id="2" creationId="{F5C2B9D7-1265-43DE-AD1F-F48F6C40DBD3}"/>
          </ac:spMkLst>
        </pc:spChg>
        <pc:spChg chg="mod">
          <ac:chgData name="dhruvshahrds@gmail.com" userId="bb60054a9bca2e62" providerId="LiveId" clId="{A467B786-67EF-40F7-A09E-867E3DD6A0D5}" dt="2021-07-25T09:52:50.757" v="982" actId="20577"/>
          <ac:spMkLst>
            <pc:docMk/>
            <pc:sldMk cId="4076930802" sldId="269"/>
            <ac:spMk id="3" creationId="{44CDD0B3-5991-4D97-B802-00DC11B7D379}"/>
          </ac:spMkLst>
        </pc:spChg>
        <pc:picChg chg="add mod">
          <ac:chgData name="dhruvshahrds@gmail.com" userId="bb60054a9bca2e62" providerId="LiveId" clId="{A467B786-67EF-40F7-A09E-867E3DD6A0D5}" dt="2021-07-25T09:44:57.459" v="894" actId="208"/>
          <ac:picMkLst>
            <pc:docMk/>
            <pc:sldMk cId="4076930802" sldId="269"/>
            <ac:picMk id="4" creationId="{C6238B88-CFF7-4F46-BEA2-954D32B8B2D9}"/>
          </ac:picMkLst>
        </pc:picChg>
        <pc:picChg chg="add mod">
          <ac:chgData name="dhruvshahrds@gmail.com" userId="bb60054a9bca2e62" providerId="LiveId" clId="{A467B786-67EF-40F7-A09E-867E3DD6A0D5}" dt="2021-07-25T09:47:15.656" v="933" actId="208"/>
          <ac:picMkLst>
            <pc:docMk/>
            <pc:sldMk cId="4076930802" sldId="269"/>
            <ac:picMk id="5" creationId="{B2968D63-4C82-4292-BF70-42DE2C94381A}"/>
          </ac:picMkLst>
        </pc:picChg>
      </pc:sldChg>
      <pc:sldChg chg="addSp delSp modSp new mod">
        <pc:chgData name="dhruvshahrds@gmail.com" userId="bb60054a9bca2e62" providerId="LiveId" clId="{A467B786-67EF-40F7-A09E-867E3DD6A0D5}" dt="2021-07-25T09:52:26.987" v="965" actId="208"/>
        <pc:sldMkLst>
          <pc:docMk/>
          <pc:sldMk cId="1864051607" sldId="270"/>
        </pc:sldMkLst>
        <pc:spChg chg="del mod">
          <ac:chgData name="dhruvshahrds@gmail.com" userId="bb60054a9bca2e62" providerId="LiveId" clId="{A467B786-67EF-40F7-A09E-867E3DD6A0D5}" dt="2021-07-25T09:48:19.833" v="937" actId="478"/>
          <ac:spMkLst>
            <pc:docMk/>
            <pc:sldMk cId="1864051607" sldId="270"/>
            <ac:spMk id="2" creationId="{BAA9B6A2-7943-4472-9D7C-0303110FBD8B}"/>
          </ac:spMkLst>
        </pc:spChg>
        <pc:spChg chg="mod">
          <ac:chgData name="dhruvshahrds@gmail.com" userId="bb60054a9bca2e62" providerId="LiveId" clId="{A467B786-67EF-40F7-A09E-867E3DD6A0D5}" dt="2021-07-25T09:51:52.500" v="959" actId="20577"/>
          <ac:spMkLst>
            <pc:docMk/>
            <pc:sldMk cId="1864051607" sldId="270"/>
            <ac:spMk id="3" creationId="{AACB1459-D60A-4EB6-985A-622F10F0D5B4}"/>
          </ac:spMkLst>
        </pc:spChg>
        <pc:picChg chg="add mod">
          <ac:chgData name="dhruvshahrds@gmail.com" userId="bb60054a9bca2e62" providerId="LiveId" clId="{A467B786-67EF-40F7-A09E-867E3DD6A0D5}" dt="2021-07-25T09:52:26.987" v="965" actId="208"/>
          <ac:picMkLst>
            <pc:docMk/>
            <pc:sldMk cId="1864051607" sldId="270"/>
            <ac:picMk id="4" creationId="{3A77EF56-BF06-4C44-85CA-E409CB045CF5}"/>
          </ac:picMkLst>
        </pc:picChg>
      </pc:sldChg>
      <pc:sldChg chg="addSp delSp modSp new mod">
        <pc:chgData name="dhruvshahrds@gmail.com" userId="bb60054a9bca2e62" providerId="LiveId" clId="{A467B786-67EF-40F7-A09E-867E3DD6A0D5}" dt="2021-07-25T10:10:27.303" v="1062" actId="208"/>
        <pc:sldMkLst>
          <pc:docMk/>
          <pc:sldMk cId="329210427" sldId="271"/>
        </pc:sldMkLst>
        <pc:spChg chg="del mod">
          <ac:chgData name="dhruvshahrds@gmail.com" userId="bb60054a9bca2e62" providerId="LiveId" clId="{A467B786-67EF-40F7-A09E-867E3DD6A0D5}" dt="2021-07-25T09:53:36.583" v="986" actId="478"/>
          <ac:spMkLst>
            <pc:docMk/>
            <pc:sldMk cId="329210427" sldId="271"/>
            <ac:spMk id="2" creationId="{882D7D3C-314C-42D4-9680-27EF47F6F6F9}"/>
          </ac:spMkLst>
        </pc:spChg>
        <pc:spChg chg="mod">
          <ac:chgData name="dhruvshahrds@gmail.com" userId="bb60054a9bca2e62" providerId="LiveId" clId="{A467B786-67EF-40F7-A09E-867E3DD6A0D5}" dt="2021-07-25T09:59:33.595" v="1054" actId="20577"/>
          <ac:spMkLst>
            <pc:docMk/>
            <pc:sldMk cId="329210427" sldId="271"/>
            <ac:spMk id="3" creationId="{D32C16A4-EE69-4310-B20D-0B9B84CAF464}"/>
          </ac:spMkLst>
        </pc:spChg>
        <pc:picChg chg="add mod">
          <ac:chgData name="dhruvshahrds@gmail.com" userId="bb60054a9bca2e62" providerId="LiveId" clId="{A467B786-67EF-40F7-A09E-867E3DD6A0D5}" dt="2021-07-25T09:59:00.311" v="1020" actId="1076"/>
          <ac:picMkLst>
            <pc:docMk/>
            <pc:sldMk cId="329210427" sldId="271"/>
            <ac:picMk id="4" creationId="{F6072623-8A49-4105-B972-86EB90881C68}"/>
          </ac:picMkLst>
        </pc:picChg>
        <pc:picChg chg="add mod">
          <ac:chgData name="dhruvshahrds@gmail.com" userId="bb60054a9bca2e62" providerId="LiveId" clId="{A467B786-67EF-40F7-A09E-867E3DD6A0D5}" dt="2021-07-25T09:58:49.140" v="1018"/>
          <ac:picMkLst>
            <pc:docMk/>
            <pc:sldMk cId="329210427" sldId="271"/>
            <ac:picMk id="5" creationId="{88F0A219-60C4-4C2B-8C68-9AA834132FD3}"/>
          </ac:picMkLst>
        </pc:picChg>
        <pc:picChg chg="add mod">
          <ac:chgData name="dhruvshahrds@gmail.com" userId="bb60054a9bca2e62" providerId="LiveId" clId="{A467B786-67EF-40F7-A09E-867E3DD6A0D5}" dt="2021-07-25T10:10:27.303" v="1062" actId="208"/>
          <ac:picMkLst>
            <pc:docMk/>
            <pc:sldMk cId="329210427" sldId="271"/>
            <ac:picMk id="7" creationId="{5E226C06-3992-425C-94D5-43F48242FD86}"/>
          </ac:picMkLst>
        </pc:picChg>
      </pc:sldChg>
      <pc:sldChg chg="addSp delSp modSp new mod">
        <pc:chgData name="dhruvshahrds@gmail.com" userId="bb60054a9bca2e62" providerId="LiveId" clId="{A467B786-67EF-40F7-A09E-867E3DD6A0D5}" dt="2021-07-25T10:20:35.694" v="1147" actId="208"/>
        <pc:sldMkLst>
          <pc:docMk/>
          <pc:sldMk cId="2523657258" sldId="272"/>
        </pc:sldMkLst>
        <pc:spChg chg="del mod">
          <ac:chgData name="dhruvshahrds@gmail.com" userId="bb60054a9bca2e62" providerId="LiveId" clId="{A467B786-67EF-40F7-A09E-867E3DD6A0D5}" dt="2021-07-25T10:10:54.822" v="1066" actId="478"/>
          <ac:spMkLst>
            <pc:docMk/>
            <pc:sldMk cId="2523657258" sldId="272"/>
            <ac:spMk id="2" creationId="{D492F016-29D1-4BEF-8E5F-DD5BE98D3A7B}"/>
          </ac:spMkLst>
        </pc:spChg>
        <pc:spChg chg="mod">
          <ac:chgData name="dhruvshahrds@gmail.com" userId="bb60054a9bca2e62" providerId="LiveId" clId="{A467B786-67EF-40F7-A09E-867E3DD6A0D5}" dt="2021-07-25T10:19:22.082" v="1140" actId="20577"/>
          <ac:spMkLst>
            <pc:docMk/>
            <pc:sldMk cId="2523657258" sldId="272"/>
            <ac:spMk id="3" creationId="{13E9B09F-50E8-472E-872B-14FC3D9BDD8B}"/>
          </ac:spMkLst>
        </pc:spChg>
        <pc:picChg chg="add mod modCrop">
          <ac:chgData name="dhruvshahrds@gmail.com" userId="bb60054a9bca2e62" providerId="LiveId" clId="{A467B786-67EF-40F7-A09E-867E3DD6A0D5}" dt="2021-07-25T10:19:05.732" v="1108" actId="1076"/>
          <ac:picMkLst>
            <pc:docMk/>
            <pc:sldMk cId="2523657258" sldId="272"/>
            <ac:picMk id="4" creationId="{85CE6AB8-8D01-40F7-A96C-6567625E5263}"/>
          </ac:picMkLst>
        </pc:picChg>
        <pc:picChg chg="add mod">
          <ac:chgData name="dhruvshahrds@gmail.com" userId="bb60054a9bca2e62" providerId="LiveId" clId="{A467B786-67EF-40F7-A09E-867E3DD6A0D5}" dt="2021-07-25T10:20:35.694" v="1147" actId="208"/>
          <ac:picMkLst>
            <pc:docMk/>
            <pc:sldMk cId="2523657258" sldId="272"/>
            <ac:picMk id="5" creationId="{BDCA6048-7971-4D83-B36B-F4B57086A925}"/>
          </ac:picMkLst>
        </pc:picChg>
      </pc:sldChg>
      <pc:sldChg chg="addSp delSp modSp new mod">
        <pc:chgData name="dhruvshahrds@gmail.com" userId="bb60054a9bca2e62" providerId="LiveId" clId="{A467B786-67EF-40F7-A09E-867E3DD6A0D5}" dt="2021-07-25T10:25:20.073" v="1202" actId="208"/>
        <pc:sldMkLst>
          <pc:docMk/>
          <pc:sldMk cId="2209220641" sldId="273"/>
        </pc:sldMkLst>
        <pc:spChg chg="del mod">
          <ac:chgData name="dhruvshahrds@gmail.com" userId="bb60054a9bca2e62" providerId="LiveId" clId="{A467B786-67EF-40F7-A09E-867E3DD6A0D5}" dt="2021-07-25T10:21:13.779" v="1152" actId="478"/>
          <ac:spMkLst>
            <pc:docMk/>
            <pc:sldMk cId="2209220641" sldId="273"/>
            <ac:spMk id="2" creationId="{7BFE6DA8-3738-4413-B477-0750F157B3B0}"/>
          </ac:spMkLst>
        </pc:spChg>
        <pc:spChg chg="mod">
          <ac:chgData name="dhruvshahrds@gmail.com" userId="bb60054a9bca2e62" providerId="LiveId" clId="{A467B786-67EF-40F7-A09E-867E3DD6A0D5}" dt="2021-07-25T10:23:00.824" v="1181" actId="20577"/>
          <ac:spMkLst>
            <pc:docMk/>
            <pc:sldMk cId="2209220641" sldId="273"/>
            <ac:spMk id="3" creationId="{D70E06F8-80A0-4FFE-A3D4-B561129D263A}"/>
          </ac:spMkLst>
        </pc:spChg>
        <pc:picChg chg="add mod modCrop">
          <ac:chgData name="dhruvshahrds@gmail.com" userId="bb60054a9bca2e62" providerId="LiveId" clId="{A467B786-67EF-40F7-A09E-867E3DD6A0D5}" dt="2021-07-25T10:25:20.073" v="1202" actId="208"/>
          <ac:picMkLst>
            <pc:docMk/>
            <pc:sldMk cId="2209220641" sldId="273"/>
            <ac:picMk id="4" creationId="{F9AE21D7-EEEB-4BB6-A7D9-2958D7A3A538}"/>
          </ac:picMkLst>
        </pc:picChg>
      </pc:sldChg>
      <pc:sldChg chg="addSp delSp modSp new mod">
        <pc:chgData name="dhruvshahrds@gmail.com" userId="bb60054a9bca2e62" providerId="LiveId" clId="{A467B786-67EF-40F7-A09E-867E3DD6A0D5}" dt="2021-07-25T10:30:42.492" v="1346" actId="20577"/>
        <pc:sldMkLst>
          <pc:docMk/>
          <pc:sldMk cId="2213245987" sldId="274"/>
        </pc:sldMkLst>
        <pc:spChg chg="del mod">
          <ac:chgData name="dhruvshahrds@gmail.com" userId="bb60054a9bca2e62" providerId="LiveId" clId="{A467B786-67EF-40F7-A09E-867E3DD6A0D5}" dt="2021-07-25T10:25:40.567" v="1205" actId="478"/>
          <ac:spMkLst>
            <pc:docMk/>
            <pc:sldMk cId="2213245987" sldId="274"/>
            <ac:spMk id="2" creationId="{A30F90D5-551D-45B4-9F67-FF4E21C23BF2}"/>
          </ac:spMkLst>
        </pc:spChg>
        <pc:spChg chg="mod">
          <ac:chgData name="dhruvshahrds@gmail.com" userId="bb60054a9bca2e62" providerId="LiveId" clId="{A467B786-67EF-40F7-A09E-867E3DD6A0D5}" dt="2021-07-25T10:30:42.492" v="1346" actId="20577"/>
          <ac:spMkLst>
            <pc:docMk/>
            <pc:sldMk cId="2213245987" sldId="274"/>
            <ac:spMk id="3" creationId="{FB6E7C32-E74B-4D53-BC4C-A8739181B683}"/>
          </ac:spMkLst>
        </pc:spChg>
        <pc:picChg chg="add mod">
          <ac:chgData name="dhruvshahrds@gmail.com" userId="bb60054a9bca2e62" providerId="LiveId" clId="{A467B786-67EF-40F7-A09E-867E3DD6A0D5}" dt="2021-07-25T10:28:57.454" v="1275" actId="208"/>
          <ac:picMkLst>
            <pc:docMk/>
            <pc:sldMk cId="2213245987" sldId="274"/>
            <ac:picMk id="4" creationId="{F04CAFED-5485-464B-AE66-EEEF346B4ECD}"/>
          </ac:picMkLst>
        </pc:picChg>
        <pc:picChg chg="add mod">
          <ac:chgData name="dhruvshahrds@gmail.com" userId="bb60054a9bca2e62" providerId="LiveId" clId="{A467B786-67EF-40F7-A09E-867E3DD6A0D5}" dt="2021-07-25T10:30:22.264" v="1338" actId="208"/>
          <ac:picMkLst>
            <pc:docMk/>
            <pc:sldMk cId="2213245987" sldId="274"/>
            <ac:picMk id="5" creationId="{D8D029E7-6C4D-4231-ABDD-AD33EA2F1561}"/>
          </ac:picMkLst>
        </pc:picChg>
      </pc:sldChg>
      <pc:sldChg chg="addSp delSp modSp new mod">
        <pc:chgData name="dhruvshahrds@gmail.com" userId="bb60054a9bca2e62" providerId="LiveId" clId="{A467B786-67EF-40F7-A09E-867E3DD6A0D5}" dt="2021-07-25T10:39:20.993" v="1430" actId="208"/>
        <pc:sldMkLst>
          <pc:docMk/>
          <pc:sldMk cId="733072757" sldId="275"/>
        </pc:sldMkLst>
        <pc:spChg chg="del mod">
          <ac:chgData name="dhruvshahrds@gmail.com" userId="bb60054a9bca2e62" providerId="LiveId" clId="{A467B786-67EF-40F7-A09E-867E3DD6A0D5}" dt="2021-07-25T10:32:16.035" v="1350" actId="478"/>
          <ac:spMkLst>
            <pc:docMk/>
            <pc:sldMk cId="733072757" sldId="275"/>
            <ac:spMk id="2" creationId="{0A1BD503-40D9-43F0-A760-878971003D9B}"/>
          </ac:spMkLst>
        </pc:spChg>
        <pc:spChg chg="mod">
          <ac:chgData name="dhruvshahrds@gmail.com" userId="bb60054a9bca2e62" providerId="LiveId" clId="{A467B786-67EF-40F7-A09E-867E3DD6A0D5}" dt="2021-07-25T10:38:01.312" v="1425" actId="20577"/>
          <ac:spMkLst>
            <pc:docMk/>
            <pc:sldMk cId="733072757" sldId="275"/>
            <ac:spMk id="3" creationId="{CC91E721-3195-4AC8-A394-751057BF16F4}"/>
          </ac:spMkLst>
        </pc:spChg>
        <pc:picChg chg="add mod">
          <ac:chgData name="dhruvshahrds@gmail.com" userId="bb60054a9bca2e62" providerId="LiveId" clId="{A467B786-67EF-40F7-A09E-867E3DD6A0D5}" dt="2021-07-25T10:32:55.970" v="1374" actId="208"/>
          <ac:picMkLst>
            <pc:docMk/>
            <pc:sldMk cId="733072757" sldId="275"/>
            <ac:picMk id="4" creationId="{34499B8D-30EC-4C96-BAE5-92C19CABD806}"/>
          </ac:picMkLst>
        </pc:picChg>
        <pc:picChg chg="add mod">
          <ac:chgData name="dhruvshahrds@gmail.com" userId="bb60054a9bca2e62" providerId="LiveId" clId="{A467B786-67EF-40F7-A09E-867E3DD6A0D5}" dt="2021-07-25T10:37:34.028" v="1381"/>
          <ac:picMkLst>
            <pc:docMk/>
            <pc:sldMk cId="733072757" sldId="275"/>
            <ac:picMk id="5" creationId="{FA0E2416-994A-4195-9B10-37BBFD0687A3}"/>
          </ac:picMkLst>
        </pc:picChg>
        <pc:picChg chg="add mod">
          <ac:chgData name="dhruvshahrds@gmail.com" userId="bb60054a9bca2e62" providerId="LiveId" clId="{A467B786-67EF-40F7-A09E-867E3DD6A0D5}" dt="2021-07-25T10:39:20.993" v="1430" actId="208"/>
          <ac:picMkLst>
            <pc:docMk/>
            <pc:sldMk cId="733072757" sldId="275"/>
            <ac:picMk id="6" creationId="{FC222F44-2C04-4C40-9D71-D42DA7AC0609}"/>
          </ac:picMkLst>
        </pc:picChg>
      </pc:sldChg>
      <pc:sldChg chg="addSp delSp modSp new mod">
        <pc:chgData name="dhruvshahrds@gmail.com" userId="bb60054a9bca2e62" providerId="LiveId" clId="{A467B786-67EF-40F7-A09E-867E3DD6A0D5}" dt="2021-07-25T10:43:44.156" v="1530" actId="208"/>
        <pc:sldMkLst>
          <pc:docMk/>
          <pc:sldMk cId="466663375" sldId="276"/>
        </pc:sldMkLst>
        <pc:spChg chg="del mod">
          <ac:chgData name="dhruvshahrds@gmail.com" userId="bb60054a9bca2e62" providerId="LiveId" clId="{A467B786-67EF-40F7-A09E-867E3DD6A0D5}" dt="2021-07-25T10:39:58.208" v="1434" actId="478"/>
          <ac:spMkLst>
            <pc:docMk/>
            <pc:sldMk cId="466663375" sldId="276"/>
            <ac:spMk id="2" creationId="{DA4D2458-D7D8-42F2-8597-D3FB03C69182}"/>
          </ac:spMkLst>
        </pc:spChg>
        <pc:spChg chg="mod">
          <ac:chgData name="dhruvshahrds@gmail.com" userId="bb60054a9bca2e62" providerId="LiveId" clId="{A467B786-67EF-40F7-A09E-867E3DD6A0D5}" dt="2021-07-25T10:43:18.933" v="1527" actId="20577"/>
          <ac:spMkLst>
            <pc:docMk/>
            <pc:sldMk cId="466663375" sldId="276"/>
            <ac:spMk id="3" creationId="{8BC67267-B3BC-4C90-B872-4F9CEA1737E1}"/>
          </ac:spMkLst>
        </pc:spChg>
        <pc:picChg chg="add mod">
          <ac:chgData name="dhruvshahrds@gmail.com" userId="bb60054a9bca2e62" providerId="LiveId" clId="{A467B786-67EF-40F7-A09E-867E3DD6A0D5}" dt="2021-07-25T10:42:11.913" v="1491" actId="208"/>
          <ac:picMkLst>
            <pc:docMk/>
            <pc:sldMk cId="466663375" sldId="276"/>
            <ac:picMk id="4" creationId="{BBCF6C11-FADD-4BEB-844B-30819FC5FF2E}"/>
          </ac:picMkLst>
        </pc:picChg>
        <pc:picChg chg="add mod">
          <ac:chgData name="dhruvshahrds@gmail.com" userId="bb60054a9bca2e62" providerId="LiveId" clId="{A467B786-67EF-40F7-A09E-867E3DD6A0D5}" dt="2021-07-25T10:43:44.156" v="1530" actId="208"/>
          <ac:picMkLst>
            <pc:docMk/>
            <pc:sldMk cId="466663375" sldId="276"/>
            <ac:picMk id="5" creationId="{96CDE6BF-28E4-4033-8C62-42B1999D4A06}"/>
          </ac:picMkLst>
        </pc:picChg>
      </pc:sldChg>
      <pc:sldChg chg="addSp delSp modSp new mod">
        <pc:chgData name="dhruvshahrds@gmail.com" userId="bb60054a9bca2e62" providerId="LiveId" clId="{A467B786-67EF-40F7-A09E-867E3DD6A0D5}" dt="2021-07-25T10:49:22.284" v="1576" actId="208"/>
        <pc:sldMkLst>
          <pc:docMk/>
          <pc:sldMk cId="3867156166" sldId="277"/>
        </pc:sldMkLst>
        <pc:spChg chg="del mod">
          <ac:chgData name="dhruvshahrds@gmail.com" userId="bb60054a9bca2e62" providerId="LiveId" clId="{A467B786-67EF-40F7-A09E-867E3DD6A0D5}" dt="2021-07-25T10:47:01.679" v="1536" actId="478"/>
          <ac:spMkLst>
            <pc:docMk/>
            <pc:sldMk cId="3867156166" sldId="277"/>
            <ac:spMk id="2" creationId="{D79E4717-292F-41FF-8605-A2515C0BF052}"/>
          </ac:spMkLst>
        </pc:spChg>
        <pc:spChg chg="mod">
          <ac:chgData name="dhruvshahrds@gmail.com" userId="bb60054a9bca2e62" providerId="LiveId" clId="{A467B786-67EF-40F7-A09E-867E3DD6A0D5}" dt="2021-07-25T10:48:23.337" v="1571" actId="20577"/>
          <ac:spMkLst>
            <pc:docMk/>
            <pc:sldMk cId="3867156166" sldId="277"/>
            <ac:spMk id="3" creationId="{623595ED-246F-4A39-85D6-EAA9F636E026}"/>
          </ac:spMkLst>
        </pc:spChg>
        <pc:picChg chg="add mod">
          <ac:chgData name="dhruvshahrds@gmail.com" userId="bb60054a9bca2e62" providerId="LiveId" clId="{A467B786-67EF-40F7-A09E-867E3DD6A0D5}" dt="2021-07-25T10:49:22.284" v="1576" actId="208"/>
          <ac:picMkLst>
            <pc:docMk/>
            <pc:sldMk cId="3867156166" sldId="277"/>
            <ac:picMk id="4" creationId="{6F958EA5-6794-497B-8495-E1CC6473DB94}"/>
          </ac:picMkLst>
        </pc:picChg>
      </pc:sldChg>
      <pc:sldChg chg="addSp delSp modSp new mod">
        <pc:chgData name="dhruvshahrds@gmail.com" userId="bb60054a9bca2e62" providerId="LiveId" clId="{A467B786-67EF-40F7-A09E-867E3DD6A0D5}" dt="2021-07-25T10:58:02.988" v="1638" actId="1076"/>
        <pc:sldMkLst>
          <pc:docMk/>
          <pc:sldMk cId="281073016" sldId="278"/>
        </pc:sldMkLst>
        <pc:spChg chg="del mod">
          <ac:chgData name="dhruvshahrds@gmail.com" userId="bb60054a9bca2e62" providerId="LiveId" clId="{A467B786-67EF-40F7-A09E-867E3DD6A0D5}" dt="2021-07-25T10:50:13.720" v="1580" actId="478"/>
          <ac:spMkLst>
            <pc:docMk/>
            <pc:sldMk cId="281073016" sldId="278"/>
            <ac:spMk id="2" creationId="{8EF4E192-6C87-496F-8CAB-1576A66DA4D2}"/>
          </ac:spMkLst>
        </pc:spChg>
        <pc:spChg chg="mod">
          <ac:chgData name="dhruvshahrds@gmail.com" userId="bb60054a9bca2e62" providerId="LiveId" clId="{A467B786-67EF-40F7-A09E-867E3DD6A0D5}" dt="2021-07-25T10:57:42.155" v="1633" actId="20577"/>
          <ac:spMkLst>
            <pc:docMk/>
            <pc:sldMk cId="281073016" sldId="278"/>
            <ac:spMk id="3" creationId="{92B54B30-7705-436B-A445-9888D2AD14A7}"/>
          </ac:spMkLst>
        </pc:spChg>
        <pc:picChg chg="add mod">
          <ac:chgData name="dhruvshahrds@gmail.com" userId="bb60054a9bca2e62" providerId="LiveId" clId="{A467B786-67EF-40F7-A09E-867E3DD6A0D5}" dt="2021-07-25T10:57:19.493" v="1608" actId="208"/>
          <ac:picMkLst>
            <pc:docMk/>
            <pc:sldMk cId="281073016" sldId="278"/>
            <ac:picMk id="4" creationId="{9F4F94F2-5A3A-41A5-8AA1-53A55E7E0A10}"/>
          </ac:picMkLst>
        </pc:picChg>
        <pc:picChg chg="add mod">
          <ac:chgData name="dhruvshahrds@gmail.com" userId="bb60054a9bca2e62" providerId="LiveId" clId="{A467B786-67EF-40F7-A09E-867E3DD6A0D5}" dt="2021-07-25T10:58:02.988" v="1638" actId="1076"/>
          <ac:picMkLst>
            <pc:docMk/>
            <pc:sldMk cId="281073016" sldId="278"/>
            <ac:picMk id="5" creationId="{34B42F12-23B4-4695-A500-28D619979EC8}"/>
          </ac:picMkLst>
        </pc:picChg>
      </pc:sldChg>
      <pc:sldChg chg="modSp new mod">
        <pc:chgData name="dhruvshahrds@gmail.com" userId="bb60054a9bca2e62" providerId="LiveId" clId="{A467B786-67EF-40F7-A09E-867E3DD6A0D5}" dt="2021-07-25T11:03:30.592" v="1689" actId="5793"/>
        <pc:sldMkLst>
          <pc:docMk/>
          <pc:sldMk cId="1512423344" sldId="279"/>
        </pc:sldMkLst>
        <pc:spChg chg="mod">
          <ac:chgData name="dhruvshahrds@gmail.com" userId="bb60054a9bca2e62" providerId="LiveId" clId="{A467B786-67EF-40F7-A09E-867E3DD6A0D5}" dt="2021-07-25T10:59:04.831" v="1652" actId="122"/>
          <ac:spMkLst>
            <pc:docMk/>
            <pc:sldMk cId="1512423344" sldId="279"/>
            <ac:spMk id="2" creationId="{28DACB20-87E2-4DF6-B92E-C2B2262F5193}"/>
          </ac:spMkLst>
        </pc:spChg>
        <pc:spChg chg="mod">
          <ac:chgData name="dhruvshahrds@gmail.com" userId="bb60054a9bca2e62" providerId="LiveId" clId="{A467B786-67EF-40F7-A09E-867E3DD6A0D5}" dt="2021-07-25T11:03:30.592" v="1689" actId="5793"/>
          <ac:spMkLst>
            <pc:docMk/>
            <pc:sldMk cId="1512423344" sldId="279"/>
            <ac:spMk id="3" creationId="{AD104357-6310-40F7-BEDA-BEACB4B6BCDE}"/>
          </ac:spMkLst>
        </pc:spChg>
      </pc:sldChg>
      <pc:sldChg chg="addSp delSp modSp new del mod">
        <pc:chgData name="dhruvshahrds@gmail.com" userId="bb60054a9bca2e62" providerId="LiveId" clId="{A467B786-67EF-40F7-A09E-867E3DD6A0D5}" dt="2021-07-30T05:04:30.325" v="1709" actId="2696"/>
        <pc:sldMkLst>
          <pc:docMk/>
          <pc:sldMk cId="2203025867" sldId="280"/>
        </pc:sldMkLst>
        <pc:spChg chg="del">
          <ac:chgData name="dhruvshahrds@gmail.com" userId="bb60054a9bca2e62" providerId="LiveId" clId="{A467B786-67EF-40F7-A09E-867E3DD6A0D5}" dt="2021-07-29T13:40:37.854" v="1691" actId="1032"/>
          <ac:spMkLst>
            <pc:docMk/>
            <pc:sldMk cId="2203025867" sldId="280"/>
            <ac:spMk id="3" creationId="{379510ED-1428-4609-AA99-09B843F2D370}"/>
          </ac:spMkLst>
        </pc:spChg>
        <pc:graphicFrameChg chg="add mod modGraphic">
          <ac:chgData name="dhruvshahrds@gmail.com" userId="bb60054a9bca2e62" providerId="LiveId" clId="{A467B786-67EF-40F7-A09E-867E3DD6A0D5}" dt="2021-07-29T13:48:48.188" v="1708" actId="20577"/>
          <ac:graphicFrameMkLst>
            <pc:docMk/>
            <pc:sldMk cId="2203025867" sldId="280"/>
            <ac:graphicFrameMk id="4" creationId="{F8829428-E6A8-4A2D-AA53-4D5EBFC4544D}"/>
          </ac:graphicFrameMkLst>
        </pc:graphicFrameChg>
      </pc:sldChg>
      <pc:sldChg chg="addSp delSp modSp new mod modClrScheme chgLayout">
        <pc:chgData name="dhruvshahrds@gmail.com" userId="bb60054a9bca2e62" providerId="LiveId" clId="{A467B786-67EF-40F7-A09E-867E3DD6A0D5}" dt="2021-07-30T05:48:24.407" v="1715" actId="14100"/>
        <pc:sldMkLst>
          <pc:docMk/>
          <pc:sldMk cId="3505212999" sldId="280"/>
        </pc:sldMkLst>
        <pc:spChg chg="del">
          <ac:chgData name="dhruvshahrds@gmail.com" userId="bb60054a9bca2e62" providerId="LiveId" clId="{A467B786-67EF-40F7-A09E-867E3DD6A0D5}" dt="2021-07-30T05:48:19.123" v="1714" actId="700"/>
          <ac:spMkLst>
            <pc:docMk/>
            <pc:sldMk cId="3505212999" sldId="280"/>
            <ac:spMk id="2" creationId="{679C3AE8-CEB8-4EF5-88F5-9850B9097EFB}"/>
          </ac:spMkLst>
        </pc:spChg>
        <pc:spChg chg="del">
          <ac:chgData name="dhruvshahrds@gmail.com" userId="bb60054a9bca2e62" providerId="LiveId" clId="{A467B786-67EF-40F7-A09E-867E3DD6A0D5}" dt="2021-07-30T05:48:19.123" v="1714" actId="700"/>
          <ac:spMkLst>
            <pc:docMk/>
            <pc:sldMk cId="3505212999" sldId="280"/>
            <ac:spMk id="3" creationId="{E2EFB2A5-F074-4BB2-B3A4-D227D7E37B70}"/>
          </ac:spMkLst>
        </pc:spChg>
        <pc:spChg chg="add mod">
          <ac:chgData name="dhruvshahrds@gmail.com" userId="bb60054a9bca2e62" providerId="LiveId" clId="{A467B786-67EF-40F7-A09E-867E3DD6A0D5}" dt="2021-07-30T05:48:24.407" v="1715" actId="14100"/>
          <ac:spMkLst>
            <pc:docMk/>
            <pc:sldMk cId="3505212999" sldId="280"/>
            <ac:spMk id="5" creationId="{CE2CCF1D-A702-4AF5-87B6-A9730E59856E}"/>
          </ac:spMkLst>
        </pc:spChg>
      </pc:sldChg>
      <pc:sldChg chg="addSp delSp modSp new mod">
        <pc:chgData name="dhruvshahrds@gmail.com" userId="bb60054a9bca2e62" providerId="LiveId" clId="{A467B786-67EF-40F7-A09E-867E3DD6A0D5}" dt="2021-07-30T05:52:45.211" v="1798" actId="113"/>
        <pc:sldMkLst>
          <pc:docMk/>
          <pc:sldMk cId="2486477680" sldId="281"/>
        </pc:sldMkLst>
        <pc:spChg chg="add del mod">
          <ac:chgData name="dhruvshahrds@gmail.com" userId="bb60054a9bca2e62" providerId="LiveId" clId="{A467B786-67EF-40F7-A09E-867E3DD6A0D5}" dt="2021-07-30T05:50:11.711" v="1729" actId="478"/>
          <ac:spMkLst>
            <pc:docMk/>
            <pc:sldMk cId="2486477680" sldId="281"/>
            <ac:spMk id="3" creationId="{BA0F3AB6-5133-43C9-87DC-FCBB561A9A03}"/>
          </ac:spMkLst>
        </pc:spChg>
        <pc:spChg chg="add mod">
          <ac:chgData name="dhruvshahrds@gmail.com" userId="bb60054a9bca2e62" providerId="LiveId" clId="{A467B786-67EF-40F7-A09E-867E3DD6A0D5}" dt="2021-07-30T05:52:45.211" v="1798" actId="113"/>
          <ac:spMkLst>
            <pc:docMk/>
            <pc:sldMk cId="2486477680" sldId="281"/>
            <ac:spMk id="5" creationId="{971B4F44-333E-4784-9F00-1E3D3511EF3D}"/>
          </ac:spMkLst>
        </pc:spChg>
      </pc:sldChg>
      <pc:sldChg chg="new del">
        <pc:chgData name="dhruvshahrds@gmail.com" userId="bb60054a9bca2e62" providerId="LiveId" clId="{A467B786-67EF-40F7-A09E-867E3DD6A0D5}" dt="2021-07-30T05:53:12.093" v="1800" actId="47"/>
        <pc:sldMkLst>
          <pc:docMk/>
          <pc:sldMk cId="510664757" sldId="282"/>
        </pc:sldMkLst>
      </pc:sldChg>
      <pc:sldChg chg="addSp delSp modSp new mod modClrScheme chgLayout">
        <pc:chgData name="dhruvshahrds@gmail.com" userId="bb60054a9bca2e62" providerId="LiveId" clId="{A467B786-67EF-40F7-A09E-867E3DD6A0D5}" dt="2021-07-30T05:56:36.586" v="1830" actId="113"/>
        <pc:sldMkLst>
          <pc:docMk/>
          <pc:sldMk cId="1603869568" sldId="282"/>
        </pc:sldMkLst>
        <pc:spChg chg="del">
          <ac:chgData name="dhruvshahrds@gmail.com" userId="bb60054a9bca2e62" providerId="LiveId" clId="{A467B786-67EF-40F7-A09E-867E3DD6A0D5}" dt="2021-07-30T05:54:11.418" v="1802" actId="700"/>
          <ac:spMkLst>
            <pc:docMk/>
            <pc:sldMk cId="1603869568" sldId="282"/>
            <ac:spMk id="2" creationId="{603621BF-81A8-477F-B661-8FC18B10F2AC}"/>
          </ac:spMkLst>
        </pc:spChg>
        <pc:spChg chg="del">
          <ac:chgData name="dhruvshahrds@gmail.com" userId="bb60054a9bca2e62" providerId="LiveId" clId="{A467B786-67EF-40F7-A09E-867E3DD6A0D5}" dt="2021-07-30T05:54:11.418" v="1802" actId="700"/>
          <ac:spMkLst>
            <pc:docMk/>
            <pc:sldMk cId="1603869568" sldId="282"/>
            <ac:spMk id="3" creationId="{8B6A349F-A600-4307-A89C-334C30ED4E51}"/>
          </ac:spMkLst>
        </pc:spChg>
        <pc:spChg chg="add mod">
          <ac:chgData name="dhruvshahrds@gmail.com" userId="bb60054a9bca2e62" providerId="LiveId" clId="{A467B786-67EF-40F7-A09E-867E3DD6A0D5}" dt="2021-07-30T05:56:36.586" v="1830" actId="113"/>
          <ac:spMkLst>
            <pc:docMk/>
            <pc:sldMk cId="1603869568" sldId="282"/>
            <ac:spMk id="5" creationId="{19F700EB-2DD4-43B2-871F-5896ABEAA997}"/>
          </ac:spMkLst>
        </pc:spChg>
      </pc:sldChg>
      <pc:sldChg chg="addSp delSp modSp new mod">
        <pc:chgData name="dhruvshahrds@gmail.com" userId="bb60054a9bca2e62" providerId="LiveId" clId="{A467B786-67EF-40F7-A09E-867E3DD6A0D5}" dt="2021-07-30T06:03:02.034" v="1864" actId="1076"/>
        <pc:sldMkLst>
          <pc:docMk/>
          <pc:sldMk cId="1327805034" sldId="283"/>
        </pc:sldMkLst>
        <pc:spChg chg="add del">
          <ac:chgData name="dhruvshahrds@gmail.com" userId="bb60054a9bca2e62" providerId="LiveId" clId="{A467B786-67EF-40F7-A09E-867E3DD6A0D5}" dt="2021-07-30T05:57:49.618" v="1833"/>
          <ac:spMkLst>
            <pc:docMk/>
            <pc:sldMk cId="1327805034" sldId="283"/>
            <ac:spMk id="2" creationId="{C2883BDC-4C44-480F-B323-BFA098E63C0D}"/>
          </ac:spMkLst>
        </pc:spChg>
        <pc:spChg chg="add del">
          <ac:chgData name="dhruvshahrds@gmail.com" userId="bb60054a9bca2e62" providerId="LiveId" clId="{A467B786-67EF-40F7-A09E-867E3DD6A0D5}" dt="2021-07-30T05:57:49.618" v="1833"/>
          <ac:spMkLst>
            <pc:docMk/>
            <pc:sldMk cId="1327805034" sldId="283"/>
            <ac:spMk id="3" creationId="{22ED880C-E1F3-4242-A19C-66F1D61AC700}"/>
          </ac:spMkLst>
        </pc:spChg>
        <pc:spChg chg="add del">
          <ac:chgData name="dhruvshahrds@gmail.com" userId="bb60054a9bca2e62" providerId="LiveId" clId="{A467B786-67EF-40F7-A09E-867E3DD6A0D5}" dt="2021-07-30T05:57:57.039" v="1836" actId="22"/>
          <ac:spMkLst>
            <pc:docMk/>
            <pc:sldMk cId="1327805034" sldId="283"/>
            <ac:spMk id="6" creationId="{F8D921DB-4E98-4812-909B-64E5C555479F}"/>
          </ac:spMkLst>
        </pc:spChg>
        <pc:spChg chg="add mod">
          <ac:chgData name="dhruvshahrds@gmail.com" userId="bb60054a9bca2e62" providerId="LiveId" clId="{A467B786-67EF-40F7-A09E-867E3DD6A0D5}" dt="2021-07-30T06:03:02.034" v="1864" actId="1076"/>
          <ac:spMkLst>
            <pc:docMk/>
            <pc:sldMk cId="1327805034" sldId="283"/>
            <ac:spMk id="7" creationId="{6DC52140-8C00-4C7F-A73E-F421A64F61CE}"/>
          </ac:spMkLst>
        </pc:spChg>
        <pc:spChg chg="add mod">
          <ac:chgData name="dhruvshahrds@gmail.com" userId="bb60054a9bca2e62" providerId="LiveId" clId="{A467B786-67EF-40F7-A09E-867E3DD6A0D5}" dt="2021-07-30T06:02:41.093" v="1860" actId="21"/>
          <ac:spMkLst>
            <pc:docMk/>
            <pc:sldMk cId="1327805034" sldId="283"/>
            <ac:spMk id="8" creationId="{64A1EB86-542B-4404-BB28-B3A215C84DCE}"/>
          </ac:spMkLst>
        </pc:spChg>
        <pc:picChg chg="add mod">
          <ac:chgData name="dhruvshahrds@gmail.com" userId="bb60054a9bca2e62" providerId="LiveId" clId="{A467B786-67EF-40F7-A09E-867E3DD6A0D5}" dt="2021-07-30T06:02:44.588" v="1861" actId="1076"/>
          <ac:picMkLst>
            <pc:docMk/>
            <pc:sldMk cId="1327805034" sldId="283"/>
            <ac:picMk id="9" creationId="{FD7E4A7E-7737-4171-923E-F825D7D54CCF}"/>
          </ac:picMkLst>
        </pc:picChg>
        <pc:picChg chg="add del">
          <ac:chgData name="dhruvshahrds@gmail.com" userId="bb60054a9bca2e62" providerId="LiveId" clId="{A467B786-67EF-40F7-A09E-867E3DD6A0D5}" dt="2021-07-30T05:57:49.618" v="1833"/>
          <ac:picMkLst>
            <pc:docMk/>
            <pc:sldMk cId="1327805034" sldId="283"/>
            <ac:picMk id="1025" creationId="{A6DA9DF7-49AD-491D-A812-94C4865AF190}"/>
          </ac:picMkLst>
        </pc:picChg>
      </pc:sldChg>
      <pc:sldChg chg="addSp delSp modSp new mod">
        <pc:chgData name="dhruvshahrds@gmail.com" userId="bb60054a9bca2e62" providerId="LiveId" clId="{A467B786-67EF-40F7-A09E-867E3DD6A0D5}" dt="2021-07-30T06:05:30.166" v="1896" actId="1076"/>
        <pc:sldMkLst>
          <pc:docMk/>
          <pc:sldMk cId="2327112557" sldId="284"/>
        </pc:sldMkLst>
        <pc:spChg chg="add mod">
          <ac:chgData name="dhruvshahrds@gmail.com" userId="bb60054a9bca2e62" providerId="LiveId" clId="{A467B786-67EF-40F7-A09E-867E3DD6A0D5}" dt="2021-07-30T06:04:16.506" v="1883" actId="20577"/>
          <ac:spMkLst>
            <pc:docMk/>
            <pc:sldMk cId="2327112557" sldId="284"/>
            <ac:spMk id="3" creationId="{E52A5DFB-E3AB-4F1A-A3C0-298C4B91FB41}"/>
          </ac:spMkLst>
        </pc:spChg>
        <pc:spChg chg="add del">
          <ac:chgData name="dhruvshahrds@gmail.com" userId="bb60054a9bca2e62" providerId="LiveId" clId="{A467B786-67EF-40F7-A09E-867E3DD6A0D5}" dt="2021-07-30T06:05:04.234" v="1889" actId="22"/>
          <ac:spMkLst>
            <pc:docMk/>
            <pc:sldMk cId="2327112557" sldId="284"/>
            <ac:spMk id="8" creationId="{42088E84-BC39-4176-AAE8-0BEB503CB114}"/>
          </ac:spMkLst>
        </pc:spChg>
        <pc:spChg chg="add mod">
          <ac:chgData name="dhruvshahrds@gmail.com" userId="bb60054a9bca2e62" providerId="LiveId" clId="{A467B786-67EF-40F7-A09E-867E3DD6A0D5}" dt="2021-07-30T06:05:17.959" v="1892" actId="1076"/>
          <ac:spMkLst>
            <pc:docMk/>
            <pc:sldMk cId="2327112557" sldId="284"/>
            <ac:spMk id="10" creationId="{6208D900-93D8-4B20-B9B7-4F3F5BC622E4}"/>
          </ac:spMkLst>
        </pc:spChg>
        <pc:spChg chg="add mod">
          <ac:chgData name="dhruvshahrds@gmail.com" userId="bb60054a9bca2e62" providerId="LiveId" clId="{A467B786-67EF-40F7-A09E-867E3DD6A0D5}" dt="2021-07-30T06:05:25.659" v="1894" actId="1076"/>
          <ac:spMkLst>
            <pc:docMk/>
            <pc:sldMk cId="2327112557" sldId="284"/>
            <ac:spMk id="11" creationId="{B9559D00-AD9C-486E-9D1C-5F09D2DF9BC8}"/>
          </ac:spMkLst>
        </pc:spChg>
        <pc:spChg chg="add mod">
          <ac:chgData name="dhruvshahrds@gmail.com" userId="bb60054a9bca2e62" providerId="LiveId" clId="{A467B786-67EF-40F7-A09E-867E3DD6A0D5}" dt="2021-07-30T06:05:30.166" v="1896" actId="1076"/>
          <ac:spMkLst>
            <pc:docMk/>
            <pc:sldMk cId="2327112557" sldId="284"/>
            <ac:spMk id="12" creationId="{C7098F66-458C-43DE-8BF7-B508EA9AAC1F}"/>
          </ac:spMkLst>
        </pc:spChg>
        <pc:picChg chg="add mod">
          <ac:chgData name="dhruvshahrds@gmail.com" userId="bb60054a9bca2e62" providerId="LiveId" clId="{A467B786-67EF-40F7-A09E-867E3DD6A0D5}" dt="2021-07-30T06:04:14.343" v="1882" actId="1076"/>
          <ac:picMkLst>
            <pc:docMk/>
            <pc:sldMk cId="2327112557" sldId="284"/>
            <ac:picMk id="4" creationId="{A93AC0C5-3135-4B33-89CE-B4AC5C81CCE4}"/>
          </ac:picMkLst>
        </pc:picChg>
        <pc:picChg chg="add mod">
          <ac:chgData name="dhruvshahrds@gmail.com" userId="bb60054a9bca2e62" providerId="LiveId" clId="{A467B786-67EF-40F7-A09E-867E3DD6A0D5}" dt="2021-07-30T06:04:29.613" v="1885" actId="1076"/>
          <ac:picMkLst>
            <pc:docMk/>
            <pc:sldMk cId="2327112557" sldId="284"/>
            <ac:picMk id="5" creationId="{1F17F9E1-CC0D-4288-9DBC-CE41CF24567B}"/>
          </ac:picMkLst>
        </pc:picChg>
        <pc:picChg chg="add mod">
          <ac:chgData name="dhruvshahrds@gmail.com" userId="bb60054a9bca2e62" providerId="LiveId" clId="{A467B786-67EF-40F7-A09E-867E3DD6A0D5}" dt="2021-07-30T06:04:42.156" v="1887" actId="1076"/>
          <ac:picMkLst>
            <pc:docMk/>
            <pc:sldMk cId="2327112557" sldId="284"/>
            <ac:picMk id="6" creationId="{E02EDEF9-4742-4D77-ABA5-437A3F513D1A}"/>
          </ac:picMkLst>
        </pc:picChg>
      </pc:sldChg>
      <pc:sldChg chg="addSp delSp modSp new mod">
        <pc:chgData name="dhruvshahrds@gmail.com" userId="bb60054a9bca2e62" providerId="LiveId" clId="{A467B786-67EF-40F7-A09E-867E3DD6A0D5}" dt="2021-07-30T06:19:24.733" v="1950" actId="20577"/>
        <pc:sldMkLst>
          <pc:docMk/>
          <pc:sldMk cId="89686394" sldId="285"/>
        </pc:sldMkLst>
        <pc:spChg chg="add del">
          <ac:chgData name="dhruvshahrds@gmail.com" userId="bb60054a9bca2e62" providerId="LiveId" clId="{A467B786-67EF-40F7-A09E-867E3DD6A0D5}" dt="2021-07-30T06:06:28.055" v="1899" actId="22"/>
          <ac:spMkLst>
            <pc:docMk/>
            <pc:sldMk cId="89686394" sldId="285"/>
            <ac:spMk id="3" creationId="{F826068A-9C8D-4CA9-A37F-BC152F311124}"/>
          </ac:spMkLst>
        </pc:spChg>
        <pc:spChg chg="add mod">
          <ac:chgData name="dhruvshahrds@gmail.com" userId="bb60054a9bca2e62" providerId="LiveId" clId="{A467B786-67EF-40F7-A09E-867E3DD6A0D5}" dt="2021-07-30T06:19:24.733" v="1950" actId="20577"/>
          <ac:spMkLst>
            <pc:docMk/>
            <pc:sldMk cId="89686394" sldId="285"/>
            <ac:spMk id="5" creationId="{FD5FFE02-9A67-44F7-A1E6-67800803ACF1}"/>
          </ac:spMkLst>
        </pc:spChg>
      </pc:sldChg>
      <pc:sldChg chg="addSp delSp modSp new mod">
        <pc:chgData name="dhruvshahrds@gmail.com" userId="bb60054a9bca2e62" providerId="LiveId" clId="{A467B786-67EF-40F7-A09E-867E3DD6A0D5}" dt="2021-07-30T06:18:58.573" v="1947" actId="1076"/>
        <pc:sldMkLst>
          <pc:docMk/>
          <pc:sldMk cId="2656383845" sldId="286"/>
        </pc:sldMkLst>
        <pc:spChg chg="add del mod">
          <ac:chgData name="dhruvshahrds@gmail.com" userId="bb60054a9bca2e62" providerId="LiveId" clId="{A467B786-67EF-40F7-A09E-867E3DD6A0D5}" dt="2021-07-30T06:17:58.957" v="1932"/>
          <ac:spMkLst>
            <pc:docMk/>
            <pc:sldMk cId="2656383845" sldId="286"/>
            <ac:spMk id="2" creationId="{91BCD0E9-B87F-4203-B676-E6464E778CC7}"/>
          </ac:spMkLst>
        </pc:spChg>
        <pc:spChg chg="add del mod">
          <ac:chgData name="dhruvshahrds@gmail.com" userId="bb60054a9bca2e62" providerId="LiveId" clId="{A467B786-67EF-40F7-A09E-867E3DD6A0D5}" dt="2021-07-30T06:17:58.957" v="1932"/>
          <ac:spMkLst>
            <pc:docMk/>
            <pc:sldMk cId="2656383845" sldId="286"/>
            <ac:spMk id="3" creationId="{08B508FA-B480-47BB-86BD-0D833F8221C9}"/>
          </ac:spMkLst>
        </pc:spChg>
        <pc:spChg chg="add del mod">
          <ac:chgData name="dhruvshahrds@gmail.com" userId="bb60054a9bca2e62" providerId="LiveId" clId="{A467B786-67EF-40F7-A09E-867E3DD6A0D5}" dt="2021-07-30T06:17:58.957" v="1932"/>
          <ac:spMkLst>
            <pc:docMk/>
            <pc:sldMk cId="2656383845" sldId="286"/>
            <ac:spMk id="4" creationId="{C55B7873-9DAA-46E9-8B88-542D60C9E90F}"/>
          </ac:spMkLst>
        </pc:spChg>
        <pc:spChg chg="add del mod">
          <ac:chgData name="dhruvshahrds@gmail.com" userId="bb60054a9bca2e62" providerId="LiveId" clId="{A467B786-67EF-40F7-A09E-867E3DD6A0D5}" dt="2021-07-30T06:17:54.774" v="1930"/>
          <ac:spMkLst>
            <pc:docMk/>
            <pc:sldMk cId="2656383845" sldId="286"/>
            <ac:spMk id="5" creationId="{B98486A0-8AB6-4F0F-817A-4834DD4497A9}"/>
          </ac:spMkLst>
        </pc:spChg>
        <pc:spChg chg="add del mod">
          <ac:chgData name="dhruvshahrds@gmail.com" userId="bb60054a9bca2e62" providerId="LiveId" clId="{A467B786-67EF-40F7-A09E-867E3DD6A0D5}" dt="2021-07-30T06:17:54.774" v="1930"/>
          <ac:spMkLst>
            <pc:docMk/>
            <pc:sldMk cId="2656383845" sldId="286"/>
            <ac:spMk id="6" creationId="{777B9291-2BD3-49CA-9801-D0F2902A1F0A}"/>
          </ac:spMkLst>
        </pc:spChg>
        <pc:spChg chg="add del mod">
          <ac:chgData name="dhruvshahrds@gmail.com" userId="bb60054a9bca2e62" providerId="LiveId" clId="{A467B786-67EF-40F7-A09E-867E3DD6A0D5}" dt="2021-07-30T06:17:54.774" v="1930"/>
          <ac:spMkLst>
            <pc:docMk/>
            <pc:sldMk cId="2656383845" sldId="286"/>
            <ac:spMk id="7" creationId="{C90859FF-0936-4CBB-B08A-E4C4EBCB4907}"/>
          </ac:spMkLst>
        </pc:spChg>
        <pc:spChg chg="add mod">
          <ac:chgData name="dhruvshahrds@gmail.com" userId="bb60054a9bca2e62" providerId="LiveId" clId="{A467B786-67EF-40F7-A09E-867E3DD6A0D5}" dt="2021-07-30T06:18:31.071" v="1943" actId="20577"/>
          <ac:spMkLst>
            <pc:docMk/>
            <pc:sldMk cId="2656383845" sldId="286"/>
            <ac:spMk id="13" creationId="{49E79918-B67C-4240-B557-0135B7F16F4F}"/>
          </ac:spMkLst>
        </pc:spChg>
        <pc:picChg chg="add mod">
          <ac:chgData name="dhruvshahrds@gmail.com" userId="bb60054a9bca2e62" providerId="LiveId" clId="{A467B786-67EF-40F7-A09E-867E3DD6A0D5}" dt="2021-07-30T06:18:49.543" v="1945" actId="1076"/>
          <ac:picMkLst>
            <pc:docMk/>
            <pc:sldMk cId="2656383845" sldId="286"/>
            <ac:picMk id="14" creationId="{420496F5-F61D-4159-ACA6-2B965EBEE959}"/>
          </ac:picMkLst>
        </pc:picChg>
        <pc:picChg chg="add mod">
          <ac:chgData name="dhruvshahrds@gmail.com" userId="bb60054a9bca2e62" providerId="LiveId" clId="{A467B786-67EF-40F7-A09E-867E3DD6A0D5}" dt="2021-07-30T06:18:58.573" v="1947" actId="1076"/>
          <ac:picMkLst>
            <pc:docMk/>
            <pc:sldMk cId="2656383845" sldId="286"/>
            <ac:picMk id="15" creationId="{3D5042CC-C82B-4024-8383-A5EFC7B379AA}"/>
          </ac:picMkLst>
        </pc:picChg>
        <pc:picChg chg="add del mod">
          <ac:chgData name="dhruvshahrds@gmail.com" userId="bb60054a9bca2e62" providerId="LiveId" clId="{A467B786-67EF-40F7-A09E-867E3DD6A0D5}" dt="2021-07-30T06:17:58.957" v="1932"/>
          <ac:picMkLst>
            <pc:docMk/>
            <pc:sldMk cId="2656383845" sldId="286"/>
            <ac:picMk id="2049" creationId="{6C0F9AB2-099A-4958-89F3-3E1DF48AFCED}"/>
          </ac:picMkLst>
        </pc:picChg>
        <pc:picChg chg="add del mod">
          <ac:chgData name="dhruvshahrds@gmail.com" userId="bb60054a9bca2e62" providerId="LiveId" clId="{A467B786-67EF-40F7-A09E-867E3DD6A0D5}" dt="2021-07-30T06:17:58.957" v="1932"/>
          <ac:picMkLst>
            <pc:docMk/>
            <pc:sldMk cId="2656383845" sldId="286"/>
            <ac:picMk id="2050" creationId="{09E29408-443E-4D97-BA15-52F1354739A1}"/>
          </ac:picMkLst>
        </pc:picChg>
        <pc:picChg chg="add del mod">
          <ac:chgData name="dhruvshahrds@gmail.com" userId="bb60054a9bca2e62" providerId="LiveId" clId="{A467B786-67EF-40F7-A09E-867E3DD6A0D5}" dt="2021-07-30T06:17:54.774" v="1930"/>
          <ac:picMkLst>
            <pc:docMk/>
            <pc:sldMk cId="2656383845" sldId="286"/>
            <ac:picMk id="2054" creationId="{DB413F02-9530-469F-9873-34D53AE45AEC}"/>
          </ac:picMkLst>
        </pc:picChg>
        <pc:picChg chg="add del mod">
          <ac:chgData name="dhruvshahrds@gmail.com" userId="bb60054a9bca2e62" providerId="LiveId" clId="{A467B786-67EF-40F7-A09E-867E3DD6A0D5}" dt="2021-07-30T06:17:54.774" v="1930"/>
          <ac:picMkLst>
            <pc:docMk/>
            <pc:sldMk cId="2656383845" sldId="286"/>
            <ac:picMk id="2055" creationId="{476EDBF8-DC11-4A10-8D7F-960DE28A3CB0}"/>
          </ac:picMkLst>
        </pc:picChg>
      </pc:sldChg>
      <pc:sldChg chg="addSp delSp modSp new mod">
        <pc:chgData name="dhruvshahrds@gmail.com" userId="bb60054a9bca2e62" providerId="LiveId" clId="{A467B786-67EF-40F7-A09E-867E3DD6A0D5}" dt="2021-07-30T06:20:48.646" v="1970" actId="1076"/>
        <pc:sldMkLst>
          <pc:docMk/>
          <pc:sldMk cId="3722763586" sldId="287"/>
        </pc:sldMkLst>
        <pc:spChg chg="add del">
          <ac:chgData name="dhruvshahrds@gmail.com" userId="bb60054a9bca2e62" providerId="LiveId" clId="{A467B786-67EF-40F7-A09E-867E3DD6A0D5}" dt="2021-07-30T06:20:03.611" v="1952"/>
          <ac:spMkLst>
            <pc:docMk/>
            <pc:sldMk cId="3722763586" sldId="287"/>
            <ac:spMk id="2" creationId="{02D293D1-B4FF-4E87-820D-626CD8E9EA4C}"/>
          </ac:spMkLst>
        </pc:spChg>
        <pc:spChg chg="add del">
          <ac:chgData name="dhruvshahrds@gmail.com" userId="bb60054a9bca2e62" providerId="LiveId" clId="{A467B786-67EF-40F7-A09E-867E3DD6A0D5}" dt="2021-07-30T06:20:03.611" v="1952"/>
          <ac:spMkLst>
            <pc:docMk/>
            <pc:sldMk cId="3722763586" sldId="287"/>
            <ac:spMk id="3" creationId="{6D117E9C-C667-496E-BB29-E8E7E694C63C}"/>
          </ac:spMkLst>
        </pc:spChg>
        <pc:spChg chg="add mod">
          <ac:chgData name="dhruvshahrds@gmail.com" userId="bb60054a9bca2e62" providerId="LiveId" clId="{A467B786-67EF-40F7-A09E-867E3DD6A0D5}" dt="2021-07-30T06:20:24.893" v="1966" actId="20577"/>
          <ac:spMkLst>
            <pc:docMk/>
            <pc:sldMk cId="3722763586" sldId="287"/>
            <ac:spMk id="6" creationId="{890D7323-0B20-46EE-BE38-07356B19C8FD}"/>
          </ac:spMkLst>
        </pc:spChg>
        <pc:picChg chg="add mod">
          <ac:chgData name="dhruvshahrds@gmail.com" userId="bb60054a9bca2e62" providerId="LiveId" clId="{A467B786-67EF-40F7-A09E-867E3DD6A0D5}" dt="2021-07-30T06:20:39.744" v="1968" actId="1076"/>
          <ac:picMkLst>
            <pc:docMk/>
            <pc:sldMk cId="3722763586" sldId="287"/>
            <ac:picMk id="7" creationId="{058356DE-69EF-498F-B7E9-97D1FA4DBD3A}"/>
          </ac:picMkLst>
        </pc:picChg>
        <pc:picChg chg="add mod">
          <ac:chgData name="dhruvshahrds@gmail.com" userId="bb60054a9bca2e62" providerId="LiveId" clId="{A467B786-67EF-40F7-A09E-867E3DD6A0D5}" dt="2021-07-30T06:20:48.646" v="1970" actId="1076"/>
          <ac:picMkLst>
            <pc:docMk/>
            <pc:sldMk cId="3722763586" sldId="287"/>
            <ac:picMk id="8" creationId="{21B63593-C387-4A63-944E-7010B78B60F7}"/>
          </ac:picMkLst>
        </pc:picChg>
        <pc:picChg chg="add del">
          <ac:chgData name="dhruvshahrds@gmail.com" userId="bb60054a9bca2e62" providerId="LiveId" clId="{A467B786-67EF-40F7-A09E-867E3DD6A0D5}" dt="2021-07-30T06:20:03.611" v="1952"/>
          <ac:picMkLst>
            <pc:docMk/>
            <pc:sldMk cId="3722763586" sldId="287"/>
            <ac:picMk id="3073" creationId="{3D2BB6F1-FA51-41DF-8C91-F0442D5B4D2B}"/>
          </ac:picMkLst>
        </pc:picChg>
      </pc:sldChg>
      <pc:sldChg chg="addSp delSp modSp new mod">
        <pc:chgData name="dhruvshahrds@gmail.com" userId="bb60054a9bca2e62" providerId="LiveId" clId="{A467B786-67EF-40F7-A09E-867E3DD6A0D5}" dt="2021-07-30T06:24:18.998" v="2007" actId="1076"/>
        <pc:sldMkLst>
          <pc:docMk/>
          <pc:sldMk cId="1199022297" sldId="288"/>
        </pc:sldMkLst>
        <pc:spChg chg="add del">
          <ac:chgData name="dhruvshahrds@gmail.com" userId="bb60054a9bca2e62" providerId="LiveId" clId="{A467B786-67EF-40F7-A09E-867E3DD6A0D5}" dt="2021-07-30T06:21:59.126" v="1973"/>
          <ac:spMkLst>
            <pc:docMk/>
            <pc:sldMk cId="1199022297" sldId="288"/>
            <ac:spMk id="2" creationId="{07B2D73B-CD5C-4589-9357-33B3EAFA222E}"/>
          </ac:spMkLst>
        </pc:spChg>
        <pc:spChg chg="add del">
          <ac:chgData name="dhruvshahrds@gmail.com" userId="bb60054a9bca2e62" providerId="LiveId" clId="{A467B786-67EF-40F7-A09E-867E3DD6A0D5}" dt="2021-07-30T06:21:59.126" v="1973"/>
          <ac:spMkLst>
            <pc:docMk/>
            <pc:sldMk cId="1199022297" sldId="288"/>
            <ac:spMk id="3" creationId="{5FCEBB5D-3FEE-429F-BCDE-2A88C2F0E7C6}"/>
          </ac:spMkLst>
        </pc:spChg>
        <pc:spChg chg="add del">
          <ac:chgData name="dhruvshahrds@gmail.com" userId="bb60054a9bca2e62" providerId="LiveId" clId="{A467B786-67EF-40F7-A09E-867E3DD6A0D5}" dt="2021-07-30T06:21:59.126" v="1973"/>
          <ac:spMkLst>
            <pc:docMk/>
            <pc:sldMk cId="1199022297" sldId="288"/>
            <ac:spMk id="4" creationId="{34988860-2088-476F-A276-6CA6AC5B9524}"/>
          </ac:spMkLst>
        </pc:spChg>
        <pc:spChg chg="add del">
          <ac:chgData name="dhruvshahrds@gmail.com" userId="bb60054a9bca2e62" providerId="LiveId" clId="{A467B786-67EF-40F7-A09E-867E3DD6A0D5}" dt="2021-07-30T06:21:59.126" v="1973"/>
          <ac:spMkLst>
            <pc:docMk/>
            <pc:sldMk cId="1199022297" sldId="288"/>
            <ac:spMk id="5" creationId="{73463AB5-E58A-4D4B-867E-DF0AC1AD6185}"/>
          </ac:spMkLst>
        </pc:spChg>
        <pc:spChg chg="add mod">
          <ac:chgData name="dhruvshahrds@gmail.com" userId="bb60054a9bca2e62" providerId="LiveId" clId="{A467B786-67EF-40F7-A09E-867E3DD6A0D5}" dt="2021-07-30T06:23:11.016" v="1994" actId="14100"/>
          <ac:spMkLst>
            <pc:docMk/>
            <pc:sldMk cId="1199022297" sldId="288"/>
            <ac:spMk id="10" creationId="{555DD430-C485-4BD6-A60C-8968F1E75AB5}"/>
          </ac:spMkLst>
        </pc:spChg>
        <pc:picChg chg="add mod">
          <ac:chgData name="dhruvshahrds@gmail.com" userId="bb60054a9bca2e62" providerId="LiveId" clId="{A467B786-67EF-40F7-A09E-867E3DD6A0D5}" dt="2021-07-30T06:23:21.033" v="1997" actId="14100"/>
          <ac:picMkLst>
            <pc:docMk/>
            <pc:sldMk cId="1199022297" sldId="288"/>
            <ac:picMk id="11" creationId="{E72E42DD-80F0-47A2-A781-3125CA367925}"/>
          </ac:picMkLst>
        </pc:picChg>
        <pc:picChg chg="add mod">
          <ac:chgData name="dhruvshahrds@gmail.com" userId="bb60054a9bca2e62" providerId="LiveId" clId="{A467B786-67EF-40F7-A09E-867E3DD6A0D5}" dt="2021-07-30T06:23:38.910" v="2000" actId="1076"/>
          <ac:picMkLst>
            <pc:docMk/>
            <pc:sldMk cId="1199022297" sldId="288"/>
            <ac:picMk id="12" creationId="{E78BA371-C764-4C06-BC92-8CE2FD1FDD6E}"/>
          </ac:picMkLst>
        </pc:picChg>
        <pc:picChg chg="add mod">
          <ac:chgData name="dhruvshahrds@gmail.com" userId="bb60054a9bca2e62" providerId="LiveId" clId="{A467B786-67EF-40F7-A09E-867E3DD6A0D5}" dt="2021-07-30T06:24:08.395" v="2005" actId="1076"/>
          <ac:picMkLst>
            <pc:docMk/>
            <pc:sldMk cId="1199022297" sldId="288"/>
            <ac:picMk id="13" creationId="{F87D1513-AE15-420E-BCA7-FD1C0DE2E48C}"/>
          </ac:picMkLst>
        </pc:picChg>
        <pc:picChg chg="add mod">
          <ac:chgData name="dhruvshahrds@gmail.com" userId="bb60054a9bca2e62" providerId="LiveId" clId="{A467B786-67EF-40F7-A09E-867E3DD6A0D5}" dt="2021-07-30T06:24:18.998" v="2007" actId="1076"/>
          <ac:picMkLst>
            <pc:docMk/>
            <pc:sldMk cId="1199022297" sldId="288"/>
            <ac:picMk id="14" creationId="{BBC064A5-459F-47D4-BDFD-3D3024C96CB8}"/>
          </ac:picMkLst>
        </pc:picChg>
        <pc:picChg chg="add del">
          <ac:chgData name="dhruvshahrds@gmail.com" userId="bb60054a9bca2e62" providerId="LiveId" clId="{A467B786-67EF-40F7-A09E-867E3DD6A0D5}" dt="2021-07-30T06:21:59.126" v="1973"/>
          <ac:picMkLst>
            <pc:docMk/>
            <pc:sldMk cId="1199022297" sldId="288"/>
            <ac:picMk id="4097" creationId="{F877014D-04F5-4C09-A87D-C5A189261EC0}"/>
          </ac:picMkLst>
        </pc:picChg>
        <pc:picChg chg="add del">
          <ac:chgData name="dhruvshahrds@gmail.com" userId="bb60054a9bca2e62" providerId="LiveId" clId="{A467B786-67EF-40F7-A09E-867E3DD6A0D5}" dt="2021-07-30T06:21:59.126" v="1973"/>
          <ac:picMkLst>
            <pc:docMk/>
            <pc:sldMk cId="1199022297" sldId="288"/>
            <ac:picMk id="4098" creationId="{98D0773C-B7B5-48FC-8C7E-F792C073AB98}"/>
          </ac:picMkLst>
        </pc:picChg>
        <pc:picChg chg="add del">
          <ac:chgData name="dhruvshahrds@gmail.com" userId="bb60054a9bca2e62" providerId="LiveId" clId="{A467B786-67EF-40F7-A09E-867E3DD6A0D5}" dt="2021-07-30T06:21:59.126" v="1973"/>
          <ac:picMkLst>
            <pc:docMk/>
            <pc:sldMk cId="1199022297" sldId="288"/>
            <ac:picMk id="4099" creationId="{CABB0EF9-E269-4EF7-AC14-049971F9ACA7}"/>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7/29/2021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7/29/2021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ocs.python.org/3/library/os.html" TargetMode="External"/><Relationship Id="rId2" Type="http://schemas.openxmlformats.org/officeDocument/2006/relationships/hyperlink" Target="https://docs.python.org/3/library/datetime.html" TargetMode="External"/><Relationship Id="rId1" Type="http://schemas.openxmlformats.org/officeDocument/2006/relationships/slideLayout" Target="../slideLayouts/slideLayout2.xml"/><Relationship Id="rId5" Type="http://schemas.openxmlformats.org/officeDocument/2006/relationships/hyperlink" Target="https://pypi.org/project/art/" TargetMode="External"/><Relationship Id="rId4" Type="http://schemas.openxmlformats.org/officeDocument/2006/relationships/hyperlink" Target="https://pypi.org/project/tabulat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9F7DF-536C-4BED-8C68-EE62A5FC1627}"/>
              </a:ext>
            </a:extLst>
          </p:cNvPr>
          <p:cNvSpPr>
            <a:spLocks noGrp="1"/>
          </p:cNvSpPr>
          <p:nvPr>
            <p:ph type="ctrTitle"/>
          </p:nvPr>
        </p:nvSpPr>
        <p:spPr/>
        <p:txBody>
          <a:bodyPr/>
          <a:lstStyle/>
          <a:p>
            <a:pPr algn="ctr"/>
            <a:r>
              <a:rPr lang="en-US" dirty="0"/>
              <a:t>COMPUTER SCIENCE </a:t>
            </a:r>
            <a:br>
              <a:rPr lang="en-US" dirty="0"/>
            </a:br>
            <a:r>
              <a:rPr lang="en-US" dirty="0"/>
              <a:t>ART INTEGRATED PROJECT</a:t>
            </a:r>
            <a:endParaRPr lang="en-IN" dirty="0"/>
          </a:p>
        </p:txBody>
      </p:sp>
      <p:sp>
        <p:nvSpPr>
          <p:cNvPr id="3" name="Subtitle 2">
            <a:extLst>
              <a:ext uri="{FF2B5EF4-FFF2-40B4-BE49-F238E27FC236}">
                <a16:creationId xmlns:a16="http://schemas.microsoft.com/office/drawing/2014/main" id="{AB6FD162-FF72-4138-8CE7-13331DC845C3}"/>
              </a:ext>
            </a:extLst>
          </p:cNvPr>
          <p:cNvSpPr>
            <a:spLocks noGrp="1"/>
          </p:cNvSpPr>
          <p:nvPr>
            <p:ph type="subTitle" idx="1"/>
          </p:nvPr>
        </p:nvSpPr>
        <p:spPr>
          <a:xfrm>
            <a:off x="1876424" y="3602038"/>
            <a:ext cx="8791575" cy="765776"/>
          </a:xfrm>
        </p:spPr>
        <p:txBody>
          <a:bodyPr>
            <a:normAutofit/>
          </a:bodyPr>
          <a:lstStyle/>
          <a:p>
            <a:pPr algn="ctr"/>
            <a:r>
              <a:rPr lang="en-US" sz="2800" dirty="0"/>
              <a:t>Supermarket MANAGEMENT SYSTEM</a:t>
            </a:r>
            <a:endParaRPr lang="en-IN" sz="2800" dirty="0"/>
          </a:p>
        </p:txBody>
      </p:sp>
      <p:sp>
        <p:nvSpPr>
          <p:cNvPr id="4" name="TextBox 3">
            <a:extLst>
              <a:ext uri="{FF2B5EF4-FFF2-40B4-BE49-F238E27FC236}">
                <a16:creationId xmlns:a16="http://schemas.microsoft.com/office/drawing/2014/main" id="{47B75FA5-60BF-480C-96D8-131B6EFC4242}"/>
              </a:ext>
            </a:extLst>
          </p:cNvPr>
          <p:cNvSpPr txBox="1"/>
          <p:nvPr/>
        </p:nvSpPr>
        <p:spPr>
          <a:xfrm>
            <a:off x="2654560" y="4367814"/>
            <a:ext cx="7235301" cy="923330"/>
          </a:xfrm>
          <a:prstGeom prst="rect">
            <a:avLst/>
          </a:prstGeom>
          <a:noFill/>
        </p:spPr>
        <p:txBody>
          <a:bodyPr wrap="square" rtlCol="0">
            <a:spAutoFit/>
          </a:bodyPr>
          <a:lstStyle/>
          <a:p>
            <a:pPr algn="ctr"/>
            <a:r>
              <a:rPr lang="en-US" dirty="0"/>
              <a:t>By</a:t>
            </a:r>
            <a:br>
              <a:rPr lang="en-US" dirty="0"/>
            </a:br>
            <a:r>
              <a:rPr lang="en-US" dirty="0"/>
              <a:t>Dhruv Rajeshkumar Shah</a:t>
            </a:r>
          </a:p>
          <a:p>
            <a:pPr algn="ctr"/>
            <a:r>
              <a:rPr lang="en-US" dirty="0"/>
              <a:t>Anirudh Satish </a:t>
            </a:r>
            <a:endParaRPr lang="en-IN" dirty="0"/>
          </a:p>
        </p:txBody>
      </p:sp>
    </p:spTree>
    <p:extLst>
      <p:ext uri="{BB962C8B-B14F-4D97-AF65-F5344CB8AC3E}">
        <p14:creationId xmlns:p14="http://schemas.microsoft.com/office/powerpoint/2010/main" val="2201272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4A1EB86-542B-4404-BB28-B3A215C84DCE}"/>
              </a:ext>
            </a:extLst>
          </p:cNvPr>
          <p:cNvSpPr txBox="1"/>
          <p:nvPr/>
        </p:nvSpPr>
        <p:spPr>
          <a:xfrm>
            <a:off x="1455938" y="319596"/>
            <a:ext cx="9357064" cy="4462760"/>
          </a:xfrm>
          <a:prstGeom prst="rect">
            <a:avLst/>
          </a:prstGeom>
          <a:noFill/>
        </p:spPr>
        <p:txBody>
          <a:bodyPr wrap="square">
            <a:spAutoFit/>
          </a:bodyPr>
          <a:lstStyle/>
          <a:p>
            <a:pPr algn="ctr"/>
            <a:r>
              <a:rPr lang="en-US" sz="3200" dirty="0"/>
              <a:t>DIRECTORY/FOLDERS</a:t>
            </a:r>
          </a:p>
          <a:p>
            <a:endParaRPr lang="en-US" dirty="0"/>
          </a:p>
          <a:p>
            <a:r>
              <a:rPr lang="en-US" sz="2000" b="1" dirty="0"/>
              <a:t>bills- </a:t>
            </a:r>
            <a:r>
              <a:rPr lang="en-US" sz="2000" dirty="0"/>
              <a:t>directory/folder created during setup to store bills</a:t>
            </a:r>
          </a:p>
          <a:p>
            <a:endParaRPr lang="en-US" sz="2000" dirty="0"/>
          </a:p>
          <a:p>
            <a:r>
              <a:rPr lang="en-US" sz="2000" b="1" dirty="0"/>
              <a:t>FILES </a:t>
            </a:r>
          </a:p>
          <a:p>
            <a:r>
              <a:rPr lang="en-US" sz="2000" dirty="0"/>
              <a:t>This project uses text files for various purposes such as displaying certain text, storing basic data and password, serial numbers, records and bills. This project has both premade text files which come with the package program and ones that are created after execution.</a:t>
            </a:r>
          </a:p>
          <a:p>
            <a:r>
              <a:rPr lang="en-US" sz="2000" b="1" u="sng" dirty="0"/>
              <a:t>Premade text files-</a:t>
            </a:r>
          </a:p>
          <a:p>
            <a:r>
              <a:rPr lang="en-US" sz="2000" b="1" dirty="0"/>
              <a:t>Requirements.txt- </a:t>
            </a:r>
            <a:r>
              <a:rPr lang="en-US" sz="2000" dirty="0"/>
              <a:t>Used to display the system requirements before setup to ensure all functions work properly</a:t>
            </a:r>
          </a:p>
          <a:p>
            <a:endParaRPr lang="en-US" dirty="0"/>
          </a:p>
          <a:p>
            <a:r>
              <a:rPr lang="en-US" dirty="0"/>
              <a:t> </a:t>
            </a:r>
          </a:p>
          <a:p>
            <a:r>
              <a:rPr lang="en-US" dirty="0"/>
              <a:t>                                                   </a:t>
            </a:r>
          </a:p>
        </p:txBody>
      </p:sp>
      <p:pic>
        <p:nvPicPr>
          <p:cNvPr id="9" name="Picture 8">
            <a:extLst>
              <a:ext uri="{FF2B5EF4-FFF2-40B4-BE49-F238E27FC236}">
                <a16:creationId xmlns:a16="http://schemas.microsoft.com/office/drawing/2014/main" id="{FD7E4A7E-7737-4171-923E-F825D7D54CCF}"/>
              </a:ext>
            </a:extLst>
          </p:cNvPr>
          <p:cNvPicPr/>
          <p:nvPr/>
        </p:nvPicPr>
        <p:blipFill>
          <a:blip r:embed="rId2"/>
          <a:stretch>
            <a:fillRect/>
          </a:stretch>
        </p:blipFill>
        <p:spPr>
          <a:xfrm>
            <a:off x="4039340" y="3632294"/>
            <a:ext cx="5182827" cy="2797358"/>
          </a:xfrm>
          <a:prstGeom prst="rect">
            <a:avLst/>
          </a:prstGeom>
          <a:ln>
            <a:solidFill>
              <a:schemeClr val="tx1"/>
            </a:solidFill>
          </a:ln>
        </p:spPr>
      </p:pic>
      <p:sp>
        <p:nvSpPr>
          <p:cNvPr id="7" name="TextBox 6">
            <a:extLst>
              <a:ext uri="{FF2B5EF4-FFF2-40B4-BE49-F238E27FC236}">
                <a16:creationId xmlns:a16="http://schemas.microsoft.com/office/drawing/2014/main" id="{6DC52140-8C00-4C7F-A73E-F421A64F61CE}"/>
              </a:ext>
            </a:extLst>
          </p:cNvPr>
          <p:cNvSpPr txBox="1"/>
          <p:nvPr/>
        </p:nvSpPr>
        <p:spPr>
          <a:xfrm>
            <a:off x="5136599" y="6429652"/>
            <a:ext cx="3107184" cy="646331"/>
          </a:xfrm>
          <a:prstGeom prst="rect">
            <a:avLst/>
          </a:prstGeom>
          <a:noFill/>
        </p:spPr>
        <p:txBody>
          <a:bodyPr wrap="square" rtlCol="0">
            <a:spAutoFit/>
          </a:bodyPr>
          <a:lstStyle/>
          <a:p>
            <a:r>
              <a:rPr lang="en-US" dirty="0"/>
              <a:t>(remains same throughout)</a:t>
            </a:r>
          </a:p>
          <a:p>
            <a:endParaRPr lang="en-IN" dirty="0"/>
          </a:p>
        </p:txBody>
      </p:sp>
    </p:spTree>
    <p:extLst>
      <p:ext uri="{BB962C8B-B14F-4D97-AF65-F5344CB8AC3E}">
        <p14:creationId xmlns:p14="http://schemas.microsoft.com/office/powerpoint/2010/main" val="1327805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2A5DFB-E3AB-4F1A-A3C0-298C4B91FB41}"/>
              </a:ext>
            </a:extLst>
          </p:cNvPr>
          <p:cNvSpPr txBox="1"/>
          <p:nvPr/>
        </p:nvSpPr>
        <p:spPr>
          <a:xfrm>
            <a:off x="1393793" y="328475"/>
            <a:ext cx="9019713" cy="5570756"/>
          </a:xfrm>
          <a:prstGeom prst="rect">
            <a:avLst/>
          </a:prstGeom>
          <a:noFill/>
        </p:spPr>
        <p:txBody>
          <a:bodyPr wrap="square">
            <a:spAutoFit/>
          </a:bodyPr>
          <a:lstStyle/>
          <a:p>
            <a:r>
              <a:rPr lang="en-US" sz="2000" b="1" dirty="0"/>
              <a:t>Created after execution-</a:t>
            </a:r>
          </a:p>
          <a:p>
            <a:r>
              <a:rPr lang="en-US" sz="2000" b="1" dirty="0"/>
              <a:t>SMMS.txt- </a:t>
            </a:r>
            <a:r>
              <a:rPr lang="en-US" sz="2000" dirty="0"/>
              <a:t>The main text file whose existence determines weather setup is done or not. Stores name of store/database, password for the software and mysql password</a:t>
            </a:r>
          </a:p>
          <a:p>
            <a:endParaRPr lang="en-US" sz="2000" dirty="0"/>
          </a:p>
          <a:p>
            <a:r>
              <a:rPr lang="en-US" sz="2000" dirty="0"/>
              <a:t> </a:t>
            </a:r>
          </a:p>
          <a:p>
            <a:endParaRPr lang="en-US" sz="2000" dirty="0"/>
          </a:p>
          <a:p>
            <a:endParaRPr lang="en-US" sz="2000" dirty="0"/>
          </a:p>
          <a:p>
            <a:endParaRPr lang="en-US" sz="2000" dirty="0"/>
          </a:p>
          <a:p>
            <a:r>
              <a:rPr lang="en-US" sz="2000" b="1" dirty="0"/>
              <a:t>sno.txt- </a:t>
            </a:r>
            <a:r>
              <a:rPr lang="en-US" sz="2000" dirty="0"/>
              <a:t>Used to store product no, employee no, order no and bill no for automated numbering</a:t>
            </a:r>
          </a:p>
          <a:p>
            <a:endParaRPr lang="en-US" sz="2000" dirty="0"/>
          </a:p>
          <a:p>
            <a:r>
              <a:rPr lang="en-US" sz="2000" dirty="0"/>
              <a:t> </a:t>
            </a:r>
          </a:p>
          <a:p>
            <a:endParaRPr lang="en-US" sz="2000" dirty="0"/>
          </a:p>
          <a:p>
            <a:endParaRPr lang="en-US" sz="2000" dirty="0"/>
          </a:p>
          <a:p>
            <a:endParaRPr lang="en-US" sz="2000" dirty="0"/>
          </a:p>
          <a:p>
            <a:r>
              <a:rPr lang="en-US" sz="2000" b="1" dirty="0"/>
              <a:t>completed_orders.txt- </a:t>
            </a:r>
            <a:r>
              <a:rPr lang="en-US" sz="2000" dirty="0"/>
              <a:t>Used to store details of completed orders</a:t>
            </a:r>
          </a:p>
          <a:p>
            <a:endParaRPr lang="en-US" dirty="0"/>
          </a:p>
          <a:p>
            <a:r>
              <a:rPr lang="en-US" dirty="0"/>
              <a:t> </a:t>
            </a:r>
          </a:p>
        </p:txBody>
      </p:sp>
      <p:pic>
        <p:nvPicPr>
          <p:cNvPr id="4" name="Picture 3">
            <a:extLst>
              <a:ext uri="{FF2B5EF4-FFF2-40B4-BE49-F238E27FC236}">
                <a16:creationId xmlns:a16="http://schemas.microsoft.com/office/drawing/2014/main" id="{A93AC0C5-3135-4B33-89CE-B4AC5C81CCE4}"/>
              </a:ext>
            </a:extLst>
          </p:cNvPr>
          <p:cNvPicPr/>
          <p:nvPr/>
        </p:nvPicPr>
        <p:blipFill>
          <a:blip r:embed="rId2"/>
          <a:stretch>
            <a:fillRect/>
          </a:stretch>
        </p:blipFill>
        <p:spPr>
          <a:xfrm>
            <a:off x="3910984" y="1424644"/>
            <a:ext cx="3429000" cy="777240"/>
          </a:xfrm>
          <a:prstGeom prst="rect">
            <a:avLst/>
          </a:prstGeom>
          <a:ln>
            <a:solidFill>
              <a:schemeClr val="tx1"/>
            </a:solidFill>
          </a:ln>
        </p:spPr>
      </p:pic>
      <p:pic>
        <p:nvPicPr>
          <p:cNvPr id="5" name="Picture 4">
            <a:extLst>
              <a:ext uri="{FF2B5EF4-FFF2-40B4-BE49-F238E27FC236}">
                <a16:creationId xmlns:a16="http://schemas.microsoft.com/office/drawing/2014/main" id="{1F17F9E1-CC0D-4288-9DBC-CE41CF24567B}"/>
              </a:ext>
            </a:extLst>
          </p:cNvPr>
          <p:cNvPicPr/>
          <p:nvPr/>
        </p:nvPicPr>
        <p:blipFill>
          <a:blip r:embed="rId3"/>
          <a:stretch>
            <a:fillRect/>
          </a:stretch>
        </p:blipFill>
        <p:spPr>
          <a:xfrm>
            <a:off x="4495356" y="3257706"/>
            <a:ext cx="2011680" cy="1203960"/>
          </a:xfrm>
          <a:prstGeom prst="rect">
            <a:avLst/>
          </a:prstGeom>
          <a:ln>
            <a:solidFill>
              <a:schemeClr val="tx1"/>
            </a:solidFill>
          </a:ln>
        </p:spPr>
      </p:pic>
      <p:pic>
        <p:nvPicPr>
          <p:cNvPr id="6" name="Picture 5">
            <a:extLst>
              <a:ext uri="{FF2B5EF4-FFF2-40B4-BE49-F238E27FC236}">
                <a16:creationId xmlns:a16="http://schemas.microsoft.com/office/drawing/2014/main" id="{E02EDEF9-4742-4D77-ABA5-437A3F513D1A}"/>
              </a:ext>
            </a:extLst>
          </p:cNvPr>
          <p:cNvPicPr/>
          <p:nvPr/>
        </p:nvPicPr>
        <p:blipFill rotWithShape="1">
          <a:blip r:embed="rId4"/>
          <a:srcRect r="2969"/>
          <a:stretch/>
        </p:blipFill>
        <p:spPr bwMode="auto">
          <a:xfrm>
            <a:off x="2545134" y="5433356"/>
            <a:ext cx="6717030" cy="608965"/>
          </a:xfrm>
          <a:prstGeom prst="rect">
            <a:avLst/>
          </a:prstGeom>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6208D900-93D8-4B20-B9B7-4F3F5BC622E4}"/>
              </a:ext>
            </a:extLst>
          </p:cNvPr>
          <p:cNvSpPr txBox="1"/>
          <p:nvPr/>
        </p:nvSpPr>
        <p:spPr>
          <a:xfrm>
            <a:off x="4186191" y="2217863"/>
            <a:ext cx="3819617" cy="369332"/>
          </a:xfrm>
          <a:prstGeom prst="rect">
            <a:avLst/>
          </a:prstGeom>
          <a:noFill/>
        </p:spPr>
        <p:txBody>
          <a:bodyPr wrap="square">
            <a:spAutoFit/>
          </a:bodyPr>
          <a:lstStyle/>
          <a:p>
            <a:r>
              <a:rPr lang="en-US" dirty="0"/>
              <a:t>(is sample, subjected to change)</a:t>
            </a:r>
            <a:endParaRPr lang="en-IN" dirty="0"/>
          </a:p>
        </p:txBody>
      </p:sp>
      <p:sp>
        <p:nvSpPr>
          <p:cNvPr id="11" name="TextBox 10">
            <a:extLst>
              <a:ext uri="{FF2B5EF4-FFF2-40B4-BE49-F238E27FC236}">
                <a16:creationId xmlns:a16="http://schemas.microsoft.com/office/drawing/2014/main" id="{B9559D00-AD9C-486E-9D1C-5F09D2DF9BC8}"/>
              </a:ext>
            </a:extLst>
          </p:cNvPr>
          <p:cNvSpPr txBox="1"/>
          <p:nvPr/>
        </p:nvSpPr>
        <p:spPr>
          <a:xfrm>
            <a:off x="4063383" y="4461666"/>
            <a:ext cx="3819617" cy="369332"/>
          </a:xfrm>
          <a:prstGeom prst="rect">
            <a:avLst/>
          </a:prstGeom>
          <a:noFill/>
        </p:spPr>
        <p:txBody>
          <a:bodyPr wrap="square">
            <a:spAutoFit/>
          </a:bodyPr>
          <a:lstStyle/>
          <a:p>
            <a:r>
              <a:rPr lang="en-US" dirty="0"/>
              <a:t>(is sample, subjected to change)</a:t>
            </a:r>
            <a:endParaRPr lang="en-IN" dirty="0"/>
          </a:p>
        </p:txBody>
      </p:sp>
      <p:sp>
        <p:nvSpPr>
          <p:cNvPr id="12" name="TextBox 11">
            <a:extLst>
              <a:ext uri="{FF2B5EF4-FFF2-40B4-BE49-F238E27FC236}">
                <a16:creationId xmlns:a16="http://schemas.microsoft.com/office/drawing/2014/main" id="{C7098F66-458C-43DE-8BF7-B508EA9AAC1F}"/>
              </a:ext>
            </a:extLst>
          </p:cNvPr>
          <p:cNvSpPr txBox="1"/>
          <p:nvPr/>
        </p:nvSpPr>
        <p:spPr>
          <a:xfrm>
            <a:off x="4276447" y="6052076"/>
            <a:ext cx="3819617" cy="369332"/>
          </a:xfrm>
          <a:prstGeom prst="rect">
            <a:avLst/>
          </a:prstGeom>
          <a:noFill/>
        </p:spPr>
        <p:txBody>
          <a:bodyPr wrap="square">
            <a:spAutoFit/>
          </a:bodyPr>
          <a:lstStyle/>
          <a:p>
            <a:r>
              <a:rPr lang="en-US" dirty="0"/>
              <a:t>(is sample, subjected to change)</a:t>
            </a:r>
            <a:endParaRPr lang="en-IN" dirty="0"/>
          </a:p>
        </p:txBody>
      </p:sp>
    </p:spTree>
    <p:extLst>
      <p:ext uri="{BB962C8B-B14F-4D97-AF65-F5344CB8AC3E}">
        <p14:creationId xmlns:p14="http://schemas.microsoft.com/office/powerpoint/2010/main" val="2327112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5FFE02-9A67-44F7-A1E6-67800803ACF1}"/>
              </a:ext>
            </a:extLst>
          </p:cNvPr>
          <p:cNvSpPr txBox="1"/>
          <p:nvPr/>
        </p:nvSpPr>
        <p:spPr>
          <a:xfrm>
            <a:off x="1393793" y="435006"/>
            <a:ext cx="9339309" cy="6063198"/>
          </a:xfrm>
          <a:prstGeom prst="rect">
            <a:avLst/>
          </a:prstGeom>
          <a:noFill/>
        </p:spPr>
        <p:txBody>
          <a:bodyPr wrap="square">
            <a:spAutoFit/>
          </a:bodyPr>
          <a:lstStyle/>
          <a:p>
            <a:pPr algn="ctr"/>
            <a:r>
              <a:rPr lang="en-US" sz="3600" dirty="0"/>
              <a:t>Database Design Structure</a:t>
            </a:r>
          </a:p>
          <a:p>
            <a:endParaRPr lang="en-US" sz="2200" dirty="0"/>
          </a:p>
          <a:p>
            <a:r>
              <a:rPr lang="en-US" sz="2200" b="1" u="sng" dirty="0"/>
              <a:t>Database Name: </a:t>
            </a:r>
            <a:r>
              <a:rPr lang="en-US" sz="2200" dirty="0"/>
              <a:t>Same as the name of the store, provided by the user during setup.</a:t>
            </a:r>
          </a:p>
          <a:p>
            <a:r>
              <a:rPr lang="en-US" sz="2200" b="1" u="sng" dirty="0"/>
              <a:t>Purpose: </a:t>
            </a:r>
            <a:r>
              <a:rPr lang="en-US" sz="2200" dirty="0"/>
              <a:t>It contains all the necessary data which is required to be stored by a supermarket.</a:t>
            </a:r>
          </a:p>
          <a:p>
            <a:endParaRPr lang="en-US" sz="2200" dirty="0"/>
          </a:p>
          <a:p>
            <a:r>
              <a:rPr lang="en-US" sz="2200" b="1" dirty="0"/>
              <a:t>Tables used for database/project -</a:t>
            </a:r>
          </a:p>
          <a:p>
            <a:endParaRPr lang="en-US" sz="2200" dirty="0"/>
          </a:p>
          <a:p>
            <a:r>
              <a:rPr lang="en-US" sz="2200" b="1" u="sng" dirty="0"/>
              <a:t>Table 1</a:t>
            </a:r>
            <a:r>
              <a:rPr lang="en-US" sz="2200" b="1" dirty="0"/>
              <a:t>: PRODUCTS </a:t>
            </a:r>
            <a:r>
              <a:rPr lang="en-US" sz="2200" dirty="0"/>
              <a:t>– Stores information about various products in the store.</a:t>
            </a:r>
          </a:p>
          <a:p>
            <a:endParaRPr lang="en-US" sz="2200" dirty="0"/>
          </a:p>
          <a:p>
            <a:r>
              <a:rPr lang="en-US" sz="2200" b="1" u="sng" dirty="0"/>
              <a:t>Table 2</a:t>
            </a:r>
            <a:r>
              <a:rPr lang="en-US" sz="2200" b="1" dirty="0"/>
              <a:t>: EMPLOYEE </a:t>
            </a:r>
            <a:r>
              <a:rPr lang="en-US" sz="2200" dirty="0"/>
              <a:t>– Stores personal details of all employees working in the store.</a:t>
            </a:r>
          </a:p>
          <a:p>
            <a:endParaRPr lang="en-US" sz="2200" b="1" dirty="0"/>
          </a:p>
          <a:p>
            <a:r>
              <a:rPr lang="en-US" sz="2200" b="1" u="sng" dirty="0"/>
              <a:t>Table 3</a:t>
            </a:r>
            <a:r>
              <a:rPr lang="en-US" sz="2200" b="1" dirty="0"/>
              <a:t>: ORDERS </a:t>
            </a:r>
            <a:r>
              <a:rPr lang="en-US" sz="2200" dirty="0"/>
              <a:t>– Stores information about pending orders from suppliers.</a:t>
            </a:r>
          </a:p>
          <a:p>
            <a:endParaRPr lang="en-US" sz="2200" dirty="0"/>
          </a:p>
          <a:p>
            <a:r>
              <a:rPr lang="en-US" sz="2200" b="1" u="sng" dirty="0"/>
              <a:t>Table 4</a:t>
            </a:r>
            <a:r>
              <a:rPr lang="en-US" sz="2200" b="1" dirty="0"/>
              <a:t>: BILLS </a:t>
            </a:r>
            <a:r>
              <a:rPr lang="en-US" sz="2200" dirty="0"/>
              <a:t>– Stores information about the bills issued.</a:t>
            </a:r>
          </a:p>
        </p:txBody>
      </p:sp>
    </p:spTree>
    <p:extLst>
      <p:ext uri="{BB962C8B-B14F-4D97-AF65-F5344CB8AC3E}">
        <p14:creationId xmlns:p14="http://schemas.microsoft.com/office/powerpoint/2010/main" val="89686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9E79918-B67C-4240-B557-0135B7F16F4F}"/>
              </a:ext>
            </a:extLst>
          </p:cNvPr>
          <p:cNvSpPr txBox="1"/>
          <p:nvPr/>
        </p:nvSpPr>
        <p:spPr>
          <a:xfrm>
            <a:off x="1376039" y="452761"/>
            <a:ext cx="7761303" cy="4308872"/>
          </a:xfrm>
          <a:prstGeom prst="rect">
            <a:avLst/>
          </a:prstGeom>
          <a:noFill/>
        </p:spPr>
        <p:txBody>
          <a:bodyPr wrap="square">
            <a:spAutoFit/>
          </a:bodyPr>
          <a:lstStyle/>
          <a:p>
            <a:r>
              <a:rPr lang="en-US" sz="2000" b="1" dirty="0"/>
              <a:t>Table 1: PRODUCTS</a:t>
            </a:r>
          </a:p>
          <a:p>
            <a:endParaRPr lang="en-US" sz="2000" b="1" dirty="0"/>
          </a:p>
          <a:p>
            <a:r>
              <a:rPr lang="en-US" sz="2000" b="1" dirty="0"/>
              <a:t> </a:t>
            </a: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r>
              <a:rPr lang="en-US" sz="2000" b="1" dirty="0"/>
              <a:t>Table 2: EMPLOYEE</a:t>
            </a:r>
          </a:p>
          <a:p>
            <a:endParaRPr lang="en-US" dirty="0"/>
          </a:p>
          <a:p>
            <a:r>
              <a:rPr lang="en-US" dirty="0"/>
              <a:t> </a:t>
            </a:r>
          </a:p>
          <a:p>
            <a:endParaRPr lang="en-US" dirty="0"/>
          </a:p>
        </p:txBody>
      </p:sp>
      <p:pic>
        <p:nvPicPr>
          <p:cNvPr id="14" name="Picture 13">
            <a:extLst>
              <a:ext uri="{FF2B5EF4-FFF2-40B4-BE49-F238E27FC236}">
                <a16:creationId xmlns:a16="http://schemas.microsoft.com/office/drawing/2014/main" id="{420496F5-F61D-4159-ACA6-2B965EBEE959}"/>
              </a:ext>
            </a:extLst>
          </p:cNvPr>
          <p:cNvPicPr/>
          <p:nvPr/>
        </p:nvPicPr>
        <p:blipFill>
          <a:blip r:embed="rId2"/>
          <a:stretch>
            <a:fillRect/>
          </a:stretch>
        </p:blipFill>
        <p:spPr>
          <a:xfrm>
            <a:off x="3135630" y="963153"/>
            <a:ext cx="5920740" cy="2392680"/>
          </a:xfrm>
          <a:prstGeom prst="rect">
            <a:avLst/>
          </a:prstGeom>
        </p:spPr>
      </p:pic>
      <p:pic>
        <p:nvPicPr>
          <p:cNvPr id="15" name="Picture 14">
            <a:extLst>
              <a:ext uri="{FF2B5EF4-FFF2-40B4-BE49-F238E27FC236}">
                <a16:creationId xmlns:a16="http://schemas.microsoft.com/office/drawing/2014/main" id="{3D5042CC-C82B-4024-8383-A5EFC7B379AA}"/>
              </a:ext>
            </a:extLst>
          </p:cNvPr>
          <p:cNvPicPr/>
          <p:nvPr/>
        </p:nvPicPr>
        <p:blipFill>
          <a:blip r:embed="rId3"/>
          <a:stretch>
            <a:fillRect/>
          </a:stretch>
        </p:blipFill>
        <p:spPr>
          <a:xfrm>
            <a:off x="3135630" y="4130299"/>
            <a:ext cx="5916295" cy="1882140"/>
          </a:xfrm>
          <a:prstGeom prst="rect">
            <a:avLst/>
          </a:prstGeom>
        </p:spPr>
      </p:pic>
    </p:spTree>
    <p:extLst>
      <p:ext uri="{BB962C8B-B14F-4D97-AF65-F5344CB8AC3E}">
        <p14:creationId xmlns:p14="http://schemas.microsoft.com/office/powerpoint/2010/main" val="2656383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90D7323-0B20-46EE-BE38-07356B19C8FD}"/>
              </a:ext>
            </a:extLst>
          </p:cNvPr>
          <p:cNvSpPr txBox="1"/>
          <p:nvPr/>
        </p:nvSpPr>
        <p:spPr>
          <a:xfrm>
            <a:off x="1376039" y="470517"/>
            <a:ext cx="7761303" cy="3477875"/>
          </a:xfrm>
          <a:prstGeom prst="rect">
            <a:avLst/>
          </a:prstGeom>
          <a:noFill/>
        </p:spPr>
        <p:txBody>
          <a:bodyPr wrap="square">
            <a:spAutoFit/>
          </a:bodyPr>
          <a:lstStyle/>
          <a:p>
            <a:r>
              <a:rPr lang="en-US" sz="2000" b="1" dirty="0"/>
              <a:t>Table 3: ORDERS</a:t>
            </a:r>
          </a:p>
          <a:p>
            <a:endParaRPr lang="en-US" sz="2000" b="1" dirty="0"/>
          </a:p>
          <a:p>
            <a:r>
              <a:rPr lang="en-US" sz="2000" b="1" dirty="0"/>
              <a:t> </a:t>
            </a: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r>
              <a:rPr lang="en-US" sz="2000" b="1" dirty="0"/>
              <a:t>Table 4: BILLS</a:t>
            </a:r>
          </a:p>
        </p:txBody>
      </p:sp>
      <p:pic>
        <p:nvPicPr>
          <p:cNvPr id="7" name="Picture 6">
            <a:extLst>
              <a:ext uri="{FF2B5EF4-FFF2-40B4-BE49-F238E27FC236}">
                <a16:creationId xmlns:a16="http://schemas.microsoft.com/office/drawing/2014/main" id="{058356DE-69EF-498F-B7E9-97D1FA4DBD3A}"/>
              </a:ext>
            </a:extLst>
          </p:cNvPr>
          <p:cNvPicPr/>
          <p:nvPr/>
        </p:nvPicPr>
        <p:blipFill>
          <a:blip r:embed="rId2"/>
          <a:stretch>
            <a:fillRect/>
          </a:stretch>
        </p:blipFill>
        <p:spPr>
          <a:xfrm>
            <a:off x="2847466" y="1176944"/>
            <a:ext cx="5857875" cy="2065020"/>
          </a:xfrm>
          <a:prstGeom prst="rect">
            <a:avLst/>
          </a:prstGeom>
        </p:spPr>
      </p:pic>
      <p:pic>
        <p:nvPicPr>
          <p:cNvPr id="8" name="Picture 7">
            <a:extLst>
              <a:ext uri="{FF2B5EF4-FFF2-40B4-BE49-F238E27FC236}">
                <a16:creationId xmlns:a16="http://schemas.microsoft.com/office/drawing/2014/main" id="{21B63593-C387-4A63-944E-7010B78B60F7}"/>
              </a:ext>
            </a:extLst>
          </p:cNvPr>
          <p:cNvPicPr/>
          <p:nvPr/>
        </p:nvPicPr>
        <p:blipFill>
          <a:blip r:embed="rId3"/>
          <a:stretch>
            <a:fillRect/>
          </a:stretch>
        </p:blipFill>
        <p:spPr>
          <a:xfrm>
            <a:off x="2998692" y="4253465"/>
            <a:ext cx="5875020" cy="1671320"/>
          </a:xfrm>
          <a:prstGeom prst="rect">
            <a:avLst/>
          </a:prstGeom>
        </p:spPr>
      </p:pic>
    </p:spTree>
    <p:extLst>
      <p:ext uri="{BB962C8B-B14F-4D97-AF65-F5344CB8AC3E}">
        <p14:creationId xmlns:p14="http://schemas.microsoft.com/office/powerpoint/2010/main" val="3722763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55DD430-C485-4BD6-A60C-8968F1E75AB5}"/>
              </a:ext>
            </a:extLst>
          </p:cNvPr>
          <p:cNvSpPr txBox="1"/>
          <p:nvPr/>
        </p:nvSpPr>
        <p:spPr>
          <a:xfrm>
            <a:off x="1180730" y="426128"/>
            <a:ext cx="9809825" cy="5139869"/>
          </a:xfrm>
          <a:prstGeom prst="rect">
            <a:avLst/>
          </a:prstGeom>
          <a:noFill/>
        </p:spPr>
        <p:txBody>
          <a:bodyPr wrap="square">
            <a:spAutoFit/>
          </a:bodyPr>
          <a:lstStyle/>
          <a:p>
            <a:pPr algn="ctr"/>
            <a:r>
              <a:rPr lang="en-US" sz="2800" dirty="0"/>
              <a:t>SAMPLE TABLES</a:t>
            </a:r>
          </a:p>
          <a:p>
            <a:r>
              <a:rPr lang="en-US" sz="2000" dirty="0"/>
              <a:t>Sample products 1: PRODUCTS</a:t>
            </a:r>
          </a:p>
          <a:p>
            <a:r>
              <a:rPr lang="en-US" sz="2000" dirty="0"/>
              <a:t> </a:t>
            </a:r>
          </a:p>
          <a:p>
            <a:endParaRPr lang="en-US" sz="2000" dirty="0"/>
          </a:p>
          <a:p>
            <a:endParaRPr lang="en-US" sz="2000" dirty="0"/>
          </a:p>
          <a:p>
            <a:endParaRPr lang="en-US" sz="2000" dirty="0"/>
          </a:p>
          <a:p>
            <a:r>
              <a:rPr lang="en-US" sz="2000" dirty="0"/>
              <a:t>Sample products 2: EMPLOYEE</a:t>
            </a:r>
          </a:p>
          <a:p>
            <a:endParaRPr lang="en-US" sz="2000" dirty="0"/>
          </a:p>
          <a:p>
            <a:endParaRPr lang="en-US" sz="2000" dirty="0"/>
          </a:p>
          <a:p>
            <a:r>
              <a:rPr lang="en-US" sz="2000" dirty="0"/>
              <a:t> </a:t>
            </a:r>
          </a:p>
          <a:p>
            <a:endParaRPr lang="en-US" sz="2000" dirty="0"/>
          </a:p>
          <a:p>
            <a:r>
              <a:rPr lang="en-US" sz="2000" dirty="0"/>
              <a:t>Sample products 3: ORDERS</a:t>
            </a:r>
          </a:p>
          <a:p>
            <a:endParaRPr lang="en-US" sz="2000" dirty="0"/>
          </a:p>
          <a:p>
            <a:r>
              <a:rPr lang="en-US" sz="2000" dirty="0"/>
              <a:t> </a:t>
            </a:r>
          </a:p>
          <a:p>
            <a:endParaRPr lang="en-US" sz="2000" dirty="0"/>
          </a:p>
          <a:p>
            <a:r>
              <a:rPr lang="en-US" sz="2000" dirty="0"/>
              <a:t>Sample products 4: BILLS</a:t>
            </a:r>
          </a:p>
        </p:txBody>
      </p:sp>
      <p:pic>
        <p:nvPicPr>
          <p:cNvPr id="11" name="Picture 10">
            <a:extLst>
              <a:ext uri="{FF2B5EF4-FFF2-40B4-BE49-F238E27FC236}">
                <a16:creationId xmlns:a16="http://schemas.microsoft.com/office/drawing/2014/main" id="{E72E42DD-80F0-47A2-A781-3125CA367925}"/>
              </a:ext>
            </a:extLst>
          </p:cNvPr>
          <p:cNvPicPr/>
          <p:nvPr/>
        </p:nvPicPr>
        <p:blipFill>
          <a:blip r:embed="rId2"/>
          <a:stretch>
            <a:fillRect/>
          </a:stretch>
        </p:blipFill>
        <p:spPr>
          <a:xfrm>
            <a:off x="3355759" y="1198484"/>
            <a:ext cx="4847208" cy="1189609"/>
          </a:xfrm>
          <a:prstGeom prst="rect">
            <a:avLst/>
          </a:prstGeom>
        </p:spPr>
      </p:pic>
      <p:pic>
        <p:nvPicPr>
          <p:cNvPr id="12" name="Picture 11">
            <a:extLst>
              <a:ext uri="{FF2B5EF4-FFF2-40B4-BE49-F238E27FC236}">
                <a16:creationId xmlns:a16="http://schemas.microsoft.com/office/drawing/2014/main" id="{E78BA371-C764-4C06-BC92-8CE2FD1FDD6E}"/>
              </a:ext>
            </a:extLst>
          </p:cNvPr>
          <p:cNvPicPr/>
          <p:nvPr/>
        </p:nvPicPr>
        <p:blipFill>
          <a:blip r:embed="rId3"/>
          <a:stretch>
            <a:fillRect/>
          </a:stretch>
        </p:blipFill>
        <p:spPr>
          <a:xfrm>
            <a:off x="3169327" y="2711257"/>
            <a:ext cx="5206501" cy="1189610"/>
          </a:xfrm>
          <a:prstGeom prst="rect">
            <a:avLst/>
          </a:prstGeom>
        </p:spPr>
      </p:pic>
      <p:pic>
        <p:nvPicPr>
          <p:cNvPr id="13" name="Picture 12">
            <a:extLst>
              <a:ext uri="{FF2B5EF4-FFF2-40B4-BE49-F238E27FC236}">
                <a16:creationId xmlns:a16="http://schemas.microsoft.com/office/drawing/2014/main" id="{F87D1513-AE15-420E-BCA7-FD1C0DE2E48C}"/>
              </a:ext>
            </a:extLst>
          </p:cNvPr>
          <p:cNvPicPr/>
          <p:nvPr/>
        </p:nvPicPr>
        <p:blipFill>
          <a:blip r:embed="rId4"/>
          <a:stretch>
            <a:fillRect/>
          </a:stretch>
        </p:blipFill>
        <p:spPr>
          <a:xfrm>
            <a:off x="3426780" y="4224031"/>
            <a:ext cx="4700802" cy="948689"/>
          </a:xfrm>
          <a:prstGeom prst="rect">
            <a:avLst/>
          </a:prstGeom>
        </p:spPr>
      </p:pic>
      <p:pic>
        <p:nvPicPr>
          <p:cNvPr id="14" name="Picture 13">
            <a:extLst>
              <a:ext uri="{FF2B5EF4-FFF2-40B4-BE49-F238E27FC236}">
                <a16:creationId xmlns:a16="http://schemas.microsoft.com/office/drawing/2014/main" id="{BBC064A5-459F-47D4-BDFD-3D3024C96CB8}"/>
              </a:ext>
            </a:extLst>
          </p:cNvPr>
          <p:cNvPicPr/>
          <p:nvPr/>
        </p:nvPicPr>
        <p:blipFill>
          <a:blip r:embed="rId5"/>
          <a:stretch>
            <a:fillRect/>
          </a:stretch>
        </p:blipFill>
        <p:spPr>
          <a:xfrm>
            <a:off x="3809408" y="5495884"/>
            <a:ext cx="3596640" cy="1339215"/>
          </a:xfrm>
          <a:prstGeom prst="rect">
            <a:avLst/>
          </a:prstGeom>
        </p:spPr>
      </p:pic>
    </p:spTree>
    <p:extLst>
      <p:ext uri="{BB962C8B-B14F-4D97-AF65-F5344CB8AC3E}">
        <p14:creationId xmlns:p14="http://schemas.microsoft.com/office/powerpoint/2010/main" val="1199022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D5FE-D9AC-428F-82C4-8A3D2181892D}"/>
              </a:ext>
            </a:extLst>
          </p:cNvPr>
          <p:cNvSpPr>
            <a:spLocks noGrp="1"/>
          </p:cNvSpPr>
          <p:nvPr>
            <p:ph type="title"/>
          </p:nvPr>
        </p:nvSpPr>
        <p:spPr>
          <a:xfrm>
            <a:off x="1141413" y="103613"/>
            <a:ext cx="9905998" cy="1478570"/>
          </a:xfrm>
        </p:spPr>
        <p:txBody>
          <a:bodyPr/>
          <a:lstStyle/>
          <a:p>
            <a:pPr algn="ctr"/>
            <a:r>
              <a:rPr lang="en-US" dirty="0"/>
              <a:t>Output snapshots</a:t>
            </a:r>
            <a:endParaRPr lang="en-IN" dirty="0"/>
          </a:p>
        </p:txBody>
      </p:sp>
      <p:sp>
        <p:nvSpPr>
          <p:cNvPr id="3" name="Content Placeholder 2">
            <a:extLst>
              <a:ext uri="{FF2B5EF4-FFF2-40B4-BE49-F238E27FC236}">
                <a16:creationId xmlns:a16="http://schemas.microsoft.com/office/drawing/2014/main" id="{DB182FD6-FC22-453D-A571-8DDF5844D4B1}"/>
              </a:ext>
            </a:extLst>
          </p:cNvPr>
          <p:cNvSpPr>
            <a:spLocks noGrp="1"/>
          </p:cNvSpPr>
          <p:nvPr>
            <p:ph idx="1"/>
          </p:nvPr>
        </p:nvSpPr>
        <p:spPr>
          <a:xfrm>
            <a:off x="932156" y="1296140"/>
            <a:ext cx="10298096" cy="4793942"/>
          </a:xfrm>
        </p:spPr>
        <p:txBody>
          <a:bodyPr/>
          <a:lstStyle/>
          <a:p>
            <a:pPr marL="0" indent="0">
              <a:buNone/>
            </a:pPr>
            <a:r>
              <a:rPr lang="en-US" dirty="0"/>
              <a:t>SETUP SCREEN 1 – Requirements confirmation </a:t>
            </a:r>
          </a:p>
          <a:p>
            <a:pPr marL="0" indent="0">
              <a:buNone/>
            </a:pPr>
            <a:endParaRPr lang="en-IN" dirty="0"/>
          </a:p>
        </p:txBody>
      </p:sp>
      <p:pic>
        <p:nvPicPr>
          <p:cNvPr id="4" name="Picture 3">
            <a:extLst>
              <a:ext uri="{FF2B5EF4-FFF2-40B4-BE49-F238E27FC236}">
                <a16:creationId xmlns:a16="http://schemas.microsoft.com/office/drawing/2014/main" id="{75DA770A-38B5-4CAD-BBF9-08E6B9FC8A24}"/>
              </a:ext>
            </a:extLst>
          </p:cNvPr>
          <p:cNvPicPr/>
          <p:nvPr/>
        </p:nvPicPr>
        <p:blipFill>
          <a:blip r:embed="rId2">
            <a:extLst>
              <a:ext uri="{28A0092B-C50C-407E-A947-70E740481C1C}">
                <a14:useLocalDpi xmlns:a14="http://schemas.microsoft.com/office/drawing/2010/main" val="0"/>
              </a:ext>
            </a:extLst>
          </a:blip>
          <a:stretch>
            <a:fillRect/>
          </a:stretch>
        </p:blipFill>
        <p:spPr>
          <a:xfrm>
            <a:off x="3311371" y="1952829"/>
            <a:ext cx="5539666" cy="4483482"/>
          </a:xfrm>
          <a:prstGeom prst="rect">
            <a:avLst/>
          </a:prstGeom>
          <a:ln>
            <a:solidFill>
              <a:schemeClr val="accent4"/>
            </a:solidFill>
          </a:ln>
        </p:spPr>
      </p:pic>
    </p:spTree>
    <p:extLst>
      <p:ext uri="{BB962C8B-B14F-4D97-AF65-F5344CB8AC3E}">
        <p14:creationId xmlns:p14="http://schemas.microsoft.com/office/powerpoint/2010/main" val="2058961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400E20-F149-4C19-A097-66A2AF3ABD30}"/>
              </a:ext>
            </a:extLst>
          </p:cNvPr>
          <p:cNvSpPr>
            <a:spLocks noGrp="1"/>
          </p:cNvSpPr>
          <p:nvPr>
            <p:ph idx="1"/>
          </p:nvPr>
        </p:nvSpPr>
        <p:spPr>
          <a:xfrm>
            <a:off x="1251751" y="532660"/>
            <a:ext cx="9795660" cy="5814874"/>
          </a:xfrm>
        </p:spPr>
        <p:txBody>
          <a:bodyPr/>
          <a:lstStyle/>
          <a:p>
            <a:pPr marL="0" indent="0">
              <a:buNone/>
            </a:pPr>
            <a:r>
              <a:rPr lang="en-US" dirty="0"/>
              <a:t>SETUP SCREEN 2 – Login info and password</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MAIN MENU SCREEN</a:t>
            </a:r>
          </a:p>
          <a:p>
            <a:pPr marL="0" indent="0">
              <a:buNone/>
            </a:pPr>
            <a:endParaRPr lang="en-IN" dirty="0"/>
          </a:p>
        </p:txBody>
      </p:sp>
      <p:pic>
        <p:nvPicPr>
          <p:cNvPr id="4" name="Picture 3">
            <a:extLst>
              <a:ext uri="{FF2B5EF4-FFF2-40B4-BE49-F238E27FC236}">
                <a16:creationId xmlns:a16="http://schemas.microsoft.com/office/drawing/2014/main" id="{CC756E20-2802-4E10-99FC-9EF8C8A512A8}"/>
              </a:ext>
            </a:extLst>
          </p:cNvPr>
          <p:cNvPicPr/>
          <p:nvPr/>
        </p:nvPicPr>
        <p:blipFill>
          <a:blip r:embed="rId2">
            <a:extLst>
              <a:ext uri="{28A0092B-C50C-407E-A947-70E740481C1C}">
                <a14:useLocalDpi xmlns:a14="http://schemas.microsoft.com/office/drawing/2010/main" val="0"/>
              </a:ext>
            </a:extLst>
          </a:blip>
          <a:stretch>
            <a:fillRect/>
          </a:stretch>
        </p:blipFill>
        <p:spPr>
          <a:xfrm>
            <a:off x="3200400" y="1066799"/>
            <a:ext cx="5791200" cy="2242820"/>
          </a:xfrm>
          <a:prstGeom prst="rect">
            <a:avLst/>
          </a:prstGeom>
          <a:ln>
            <a:solidFill>
              <a:schemeClr val="accent4"/>
            </a:solidFill>
          </a:ln>
        </p:spPr>
      </p:pic>
      <p:pic>
        <p:nvPicPr>
          <p:cNvPr id="5" name="Picture 4">
            <a:extLst>
              <a:ext uri="{FF2B5EF4-FFF2-40B4-BE49-F238E27FC236}">
                <a16:creationId xmlns:a16="http://schemas.microsoft.com/office/drawing/2014/main" id="{16665254-A482-427D-8C93-EB2D40791840}"/>
              </a:ext>
            </a:extLst>
          </p:cNvPr>
          <p:cNvPicPr/>
          <p:nvPr/>
        </p:nvPicPr>
        <p:blipFill>
          <a:blip r:embed="rId3">
            <a:extLst>
              <a:ext uri="{28A0092B-C50C-407E-A947-70E740481C1C}">
                <a14:useLocalDpi xmlns:a14="http://schemas.microsoft.com/office/drawing/2010/main" val="0"/>
              </a:ext>
            </a:extLst>
          </a:blip>
          <a:stretch>
            <a:fillRect/>
          </a:stretch>
        </p:blipFill>
        <p:spPr>
          <a:xfrm>
            <a:off x="3835153" y="3954731"/>
            <a:ext cx="3456965" cy="2584881"/>
          </a:xfrm>
          <a:prstGeom prst="rect">
            <a:avLst/>
          </a:prstGeom>
          <a:ln>
            <a:solidFill>
              <a:schemeClr val="accent6"/>
            </a:solidFill>
          </a:ln>
        </p:spPr>
      </p:pic>
    </p:spTree>
    <p:extLst>
      <p:ext uri="{BB962C8B-B14F-4D97-AF65-F5344CB8AC3E}">
        <p14:creationId xmlns:p14="http://schemas.microsoft.com/office/powerpoint/2010/main" val="1120992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DC6CC5-6D7F-456B-804E-9C9847540697}"/>
              </a:ext>
            </a:extLst>
          </p:cNvPr>
          <p:cNvSpPr>
            <a:spLocks noGrp="1"/>
          </p:cNvSpPr>
          <p:nvPr>
            <p:ph idx="1"/>
          </p:nvPr>
        </p:nvSpPr>
        <p:spPr>
          <a:xfrm>
            <a:off x="1141412" y="443883"/>
            <a:ext cx="9905999" cy="6036816"/>
          </a:xfrm>
        </p:spPr>
        <p:txBody>
          <a:bodyPr/>
          <a:lstStyle/>
          <a:p>
            <a:pPr marL="0" indent="0">
              <a:buNone/>
            </a:pPr>
            <a:r>
              <a:rPr lang="en-US" dirty="0"/>
              <a:t>ADMIN MENU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nSpc>
                <a:spcPct val="200000"/>
              </a:lnSpc>
              <a:buNone/>
            </a:pPr>
            <a:r>
              <a:rPr lang="en-US" dirty="0"/>
              <a:t>PRODUCTS MENU</a:t>
            </a:r>
          </a:p>
          <a:p>
            <a:pPr marL="0" indent="0">
              <a:lnSpc>
                <a:spcPct val="200000"/>
              </a:lnSpc>
              <a:buNone/>
            </a:pPr>
            <a:endParaRPr lang="en-US" dirty="0"/>
          </a:p>
          <a:p>
            <a:pPr marL="0" indent="0">
              <a:buNone/>
            </a:pPr>
            <a:endParaRPr lang="en-IN" dirty="0"/>
          </a:p>
        </p:txBody>
      </p:sp>
      <p:pic>
        <p:nvPicPr>
          <p:cNvPr id="4" name="Picture 3">
            <a:extLst>
              <a:ext uri="{FF2B5EF4-FFF2-40B4-BE49-F238E27FC236}">
                <a16:creationId xmlns:a16="http://schemas.microsoft.com/office/drawing/2014/main" id="{2F4CDE36-A710-4D2E-A7AA-901A41D2491A}"/>
              </a:ext>
            </a:extLst>
          </p:cNvPr>
          <p:cNvPicPr/>
          <p:nvPr/>
        </p:nvPicPr>
        <p:blipFill rotWithShape="1">
          <a:blip r:embed="rId2">
            <a:extLst>
              <a:ext uri="{28A0092B-C50C-407E-A947-70E740481C1C}">
                <a14:useLocalDpi xmlns:a14="http://schemas.microsoft.com/office/drawing/2010/main" val="0"/>
              </a:ext>
            </a:extLst>
          </a:blip>
          <a:srcRect b="4394"/>
          <a:stretch/>
        </p:blipFill>
        <p:spPr>
          <a:xfrm>
            <a:off x="3120807" y="953870"/>
            <a:ext cx="5108794" cy="2366380"/>
          </a:xfrm>
          <a:prstGeom prst="rect">
            <a:avLst/>
          </a:prstGeom>
          <a:ln>
            <a:solidFill>
              <a:schemeClr val="accent6"/>
            </a:solidFill>
          </a:ln>
        </p:spPr>
      </p:pic>
      <p:pic>
        <p:nvPicPr>
          <p:cNvPr id="5" name="Picture 4">
            <a:extLst>
              <a:ext uri="{FF2B5EF4-FFF2-40B4-BE49-F238E27FC236}">
                <a16:creationId xmlns:a16="http://schemas.microsoft.com/office/drawing/2014/main" id="{81F380D1-91F8-4F83-8090-604CB3C809AD}"/>
              </a:ext>
            </a:extLst>
          </p:cNvPr>
          <p:cNvPicPr/>
          <p:nvPr/>
        </p:nvPicPr>
        <p:blipFill>
          <a:blip r:embed="rId3">
            <a:extLst>
              <a:ext uri="{28A0092B-C50C-407E-A947-70E740481C1C}">
                <a14:useLocalDpi xmlns:a14="http://schemas.microsoft.com/office/drawing/2010/main" val="0"/>
              </a:ext>
            </a:extLst>
          </a:blip>
          <a:stretch>
            <a:fillRect/>
          </a:stretch>
        </p:blipFill>
        <p:spPr>
          <a:xfrm>
            <a:off x="3270150" y="4119239"/>
            <a:ext cx="4810107" cy="2120483"/>
          </a:xfrm>
          <a:prstGeom prst="rect">
            <a:avLst/>
          </a:prstGeom>
          <a:ln>
            <a:solidFill>
              <a:srgbClr val="0070C0"/>
            </a:solidFill>
          </a:ln>
        </p:spPr>
      </p:pic>
    </p:spTree>
    <p:extLst>
      <p:ext uri="{BB962C8B-B14F-4D97-AF65-F5344CB8AC3E}">
        <p14:creationId xmlns:p14="http://schemas.microsoft.com/office/powerpoint/2010/main" val="507949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449AC7-459F-4484-B474-1F334BA640DD}"/>
              </a:ext>
            </a:extLst>
          </p:cNvPr>
          <p:cNvSpPr>
            <a:spLocks noGrp="1"/>
          </p:cNvSpPr>
          <p:nvPr>
            <p:ph idx="1"/>
          </p:nvPr>
        </p:nvSpPr>
        <p:spPr>
          <a:xfrm>
            <a:off x="1141412" y="577048"/>
            <a:ext cx="9905999" cy="5291091"/>
          </a:xfrm>
        </p:spPr>
        <p:txBody>
          <a:bodyPr/>
          <a:lstStyle/>
          <a:p>
            <a:pPr marL="0" indent="0">
              <a:buNone/>
            </a:pPr>
            <a:r>
              <a:rPr lang="en-US" dirty="0"/>
              <a:t>Adding products</a:t>
            </a:r>
          </a:p>
          <a:p>
            <a:pPr marL="0" indent="0">
              <a:buNone/>
            </a:pPr>
            <a:endParaRPr lang="en-IN" dirty="0"/>
          </a:p>
        </p:txBody>
      </p:sp>
      <p:pic>
        <p:nvPicPr>
          <p:cNvPr id="4" name="Picture 3">
            <a:extLst>
              <a:ext uri="{FF2B5EF4-FFF2-40B4-BE49-F238E27FC236}">
                <a16:creationId xmlns:a16="http://schemas.microsoft.com/office/drawing/2014/main" id="{C4269F0D-44BA-43B0-842D-53F2FB3FB29A}"/>
              </a:ext>
            </a:extLst>
          </p:cNvPr>
          <p:cNvPicPr/>
          <p:nvPr/>
        </p:nvPicPr>
        <p:blipFill>
          <a:blip r:embed="rId2">
            <a:extLst>
              <a:ext uri="{28A0092B-C50C-407E-A947-70E740481C1C}">
                <a14:useLocalDpi xmlns:a14="http://schemas.microsoft.com/office/drawing/2010/main" val="0"/>
              </a:ext>
            </a:extLst>
          </a:blip>
          <a:stretch>
            <a:fillRect/>
          </a:stretch>
        </p:blipFill>
        <p:spPr>
          <a:xfrm>
            <a:off x="3426781" y="1127464"/>
            <a:ext cx="5715631" cy="5219996"/>
          </a:xfrm>
          <a:prstGeom prst="rect">
            <a:avLst/>
          </a:prstGeom>
          <a:ln>
            <a:solidFill>
              <a:schemeClr val="accent3">
                <a:lumMod val="75000"/>
              </a:schemeClr>
            </a:solidFill>
          </a:ln>
        </p:spPr>
      </p:pic>
    </p:spTree>
    <p:extLst>
      <p:ext uri="{BB962C8B-B14F-4D97-AF65-F5344CB8AC3E}">
        <p14:creationId xmlns:p14="http://schemas.microsoft.com/office/powerpoint/2010/main" val="412898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E803D-79EB-4762-BB63-E1BE025D0BD9}"/>
              </a:ext>
            </a:extLst>
          </p:cNvPr>
          <p:cNvSpPr>
            <a:spLocks noGrp="1"/>
          </p:cNvSpPr>
          <p:nvPr>
            <p:ph type="title"/>
          </p:nvPr>
        </p:nvSpPr>
        <p:spPr>
          <a:xfrm>
            <a:off x="2514929" y="311799"/>
            <a:ext cx="8437376" cy="1478570"/>
          </a:xfrm>
        </p:spPr>
        <p:txBody>
          <a:bodyPr/>
          <a:lstStyle/>
          <a:p>
            <a:r>
              <a:rPr lang="en-US" dirty="0"/>
              <a:t>DELHI PUBLIC SCHOOL BANGALORE NORTH</a:t>
            </a:r>
            <a:endParaRPr lang="en-IN" dirty="0"/>
          </a:p>
        </p:txBody>
      </p:sp>
      <p:pic>
        <p:nvPicPr>
          <p:cNvPr id="1028" name="Picture 4" descr="HOME - DPS Bangalore South">
            <a:extLst>
              <a:ext uri="{FF2B5EF4-FFF2-40B4-BE49-F238E27FC236}">
                <a16:creationId xmlns:a16="http://schemas.microsoft.com/office/drawing/2014/main" id="{71AA1E1E-A9BC-4D24-9BEC-52C2C8D63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1078" y="513986"/>
            <a:ext cx="1023851" cy="1023851"/>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92FE5FEE-D2BB-4B47-8DE2-8C93D464C969}"/>
              </a:ext>
            </a:extLst>
          </p:cNvPr>
          <p:cNvSpPr>
            <a:spLocks noGrp="1"/>
          </p:cNvSpPr>
          <p:nvPr>
            <p:ph idx="1"/>
          </p:nvPr>
        </p:nvSpPr>
        <p:spPr>
          <a:xfrm>
            <a:off x="914401" y="1504010"/>
            <a:ext cx="10733102" cy="4971495"/>
          </a:xfrm>
        </p:spPr>
        <p:txBody>
          <a:bodyPr/>
          <a:lstStyle/>
          <a:p>
            <a:pPr marL="0" indent="0" algn="ctr">
              <a:buNone/>
            </a:pPr>
            <a:r>
              <a:rPr lang="en-US" dirty="0"/>
              <a:t>This is to certify that the following students of class XII -</a:t>
            </a:r>
          </a:p>
          <a:p>
            <a:pPr marL="914400" lvl="1" indent="-457200">
              <a:spcBef>
                <a:spcPts val="600"/>
              </a:spcBef>
              <a:buAutoNum type="arabicPeriod"/>
            </a:pPr>
            <a:r>
              <a:rPr lang="en-US" b="1" dirty="0"/>
              <a:t>Student name </a:t>
            </a:r>
            <a:r>
              <a:rPr lang="en-US" dirty="0"/>
              <a:t>-  Dhruv Rajeshkumar Shah</a:t>
            </a:r>
          </a:p>
          <a:p>
            <a:pPr marL="457200" lvl="1" indent="0">
              <a:lnSpc>
                <a:spcPct val="100000"/>
              </a:lnSpc>
              <a:spcBef>
                <a:spcPts val="600"/>
              </a:spcBef>
              <a:buNone/>
            </a:pPr>
            <a:r>
              <a:rPr lang="en-US" dirty="0"/>
              <a:t>      </a:t>
            </a:r>
            <a:r>
              <a:rPr lang="en-US" b="1" dirty="0"/>
              <a:t>Board roll no </a:t>
            </a:r>
            <a:r>
              <a:rPr lang="en-US" dirty="0"/>
              <a:t>- 18608480</a:t>
            </a:r>
          </a:p>
          <a:p>
            <a:pPr marL="914400" lvl="1" indent="-457200">
              <a:lnSpc>
                <a:spcPct val="100000"/>
              </a:lnSpc>
              <a:spcBef>
                <a:spcPts val="600"/>
              </a:spcBef>
              <a:buAutoNum type="arabicPeriod" startAt="2"/>
            </a:pPr>
            <a:r>
              <a:rPr lang="en-US" b="1" dirty="0"/>
              <a:t>Student name </a:t>
            </a:r>
            <a:r>
              <a:rPr lang="en-US" dirty="0"/>
              <a:t>- Anirudh Satish</a:t>
            </a:r>
          </a:p>
          <a:p>
            <a:pPr marL="457200" lvl="1" indent="0">
              <a:lnSpc>
                <a:spcPct val="100000"/>
              </a:lnSpc>
              <a:spcBef>
                <a:spcPts val="600"/>
              </a:spcBef>
              <a:buNone/>
            </a:pPr>
            <a:r>
              <a:rPr lang="en-US" dirty="0"/>
              <a:t>      </a:t>
            </a:r>
            <a:r>
              <a:rPr lang="en-US" b="1" dirty="0"/>
              <a:t>Board roll no </a:t>
            </a:r>
            <a:r>
              <a:rPr lang="en-US" dirty="0"/>
              <a:t>- 18608464</a:t>
            </a:r>
          </a:p>
          <a:p>
            <a:pPr marL="0" indent="0" algn="ctr">
              <a:lnSpc>
                <a:spcPct val="100000"/>
              </a:lnSpc>
              <a:buNone/>
            </a:pPr>
            <a:r>
              <a:rPr lang="en-IN" sz="2000" i="1" dirty="0"/>
              <a:t>have successfully completed Project Work titled </a:t>
            </a:r>
            <a:br>
              <a:rPr lang="en-IN" dirty="0"/>
            </a:br>
            <a:r>
              <a:rPr lang="en-IN" b="1" u="sng" dirty="0"/>
              <a:t>SUPERMARKET MANAGEMENT SYSTEM</a:t>
            </a:r>
          </a:p>
          <a:p>
            <a:pPr marL="0" indent="0" algn="ctr">
              <a:lnSpc>
                <a:spcPct val="100000"/>
              </a:lnSpc>
              <a:buNone/>
            </a:pPr>
            <a:r>
              <a:rPr lang="en-IN" sz="1800" dirty="0"/>
              <a:t>Under the supervision and guidance of </a:t>
            </a:r>
          </a:p>
          <a:p>
            <a:pPr marL="0" indent="0" algn="ctr">
              <a:lnSpc>
                <a:spcPct val="100000"/>
              </a:lnSpc>
              <a:buNone/>
            </a:pPr>
            <a:r>
              <a:rPr lang="en-IN" sz="1800" b="1" u="sng" dirty="0"/>
              <a:t>Mrs Uzma Fathima</a:t>
            </a:r>
          </a:p>
          <a:p>
            <a:pPr marL="0" indent="0" algn="ctr">
              <a:lnSpc>
                <a:spcPct val="100000"/>
              </a:lnSpc>
              <a:buNone/>
            </a:pPr>
            <a:r>
              <a:rPr lang="en-IN" sz="1800" dirty="0"/>
              <a:t>During the academic year 2020-21for the fulfilment of internal assessment</a:t>
            </a:r>
          </a:p>
          <a:p>
            <a:pPr marL="0" indent="0" algn="ctr">
              <a:lnSpc>
                <a:spcPct val="100000"/>
              </a:lnSpc>
              <a:buNone/>
            </a:pPr>
            <a:endParaRPr lang="en-IN" sz="1800" dirty="0"/>
          </a:p>
          <a:p>
            <a:pPr marL="0" indent="0" algn="ctr">
              <a:lnSpc>
                <a:spcPct val="100000"/>
              </a:lnSpc>
              <a:buNone/>
            </a:pPr>
            <a:endParaRPr lang="en-IN" b="1" u="sng" dirty="0"/>
          </a:p>
        </p:txBody>
      </p:sp>
      <p:cxnSp>
        <p:nvCxnSpPr>
          <p:cNvPr id="9" name="Straight Connector 8">
            <a:extLst>
              <a:ext uri="{FF2B5EF4-FFF2-40B4-BE49-F238E27FC236}">
                <a16:creationId xmlns:a16="http://schemas.microsoft.com/office/drawing/2014/main" id="{CA37138F-3D53-41D4-A883-89FDB0676B61}"/>
              </a:ext>
            </a:extLst>
          </p:cNvPr>
          <p:cNvCxnSpPr/>
          <p:nvPr/>
        </p:nvCxnSpPr>
        <p:spPr>
          <a:xfrm>
            <a:off x="3950561" y="6017539"/>
            <a:ext cx="5033639"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FBE7B1CB-0201-40FA-8B21-6D3F89DE177A}"/>
              </a:ext>
            </a:extLst>
          </p:cNvPr>
          <p:cNvSpPr txBox="1"/>
          <p:nvPr/>
        </p:nvSpPr>
        <p:spPr>
          <a:xfrm>
            <a:off x="5663950" y="6106502"/>
            <a:ext cx="1606859" cy="276999"/>
          </a:xfrm>
          <a:prstGeom prst="rect">
            <a:avLst/>
          </a:prstGeom>
          <a:noFill/>
        </p:spPr>
        <p:txBody>
          <a:bodyPr wrap="square" rtlCol="0">
            <a:spAutoFit/>
          </a:bodyPr>
          <a:lstStyle/>
          <a:p>
            <a:r>
              <a:rPr lang="en-US" sz="1200" dirty="0"/>
              <a:t>Sign and designation</a:t>
            </a:r>
            <a:endParaRPr lang="en-IN" sz="1200" dirty="0"/>
          </a:p>
        </p:txBody>
      </p:sp>
    </p:spTree>
    <p:extLst>
      <p:ext uri="{BB962C8B-B14F-4D97-AF65-F5344CB8AC3E}">
        <p14:creationId xmlns:p14="http://schemas.microsoft.com/office/powerpoint/2010/main" val="1603445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FF9609-D86B-4BDC-A748-B533A346823A}"/>
              </a:ext>
            </a:extLst>
          </p:cNvPr>
          <p:cNvSpPr>
            <a:spLocks noGrp="1"/>
          </p:cNvSpPr>
          <p:nvPr>
            <p:ph idx="1"/>
          </p:nvPr>
        </p:nvSpPr>
        <p:spPr>
          <a:xfrm>
            <a:off x="1141412" y="479394"/>
            <a:ext cx="9905999" cy="5628443"/>
          </a:xfrm>
        </p:spPr>
        <p:txBody>
          <a:bodyPr/>
          <a:lstStyle/>
          <a:p>
            <a:pPr marL="0" indent="0">
              <a:buNone/>
            </a:pPr>
            <a:r>
              <a:rPr lang="en-US" dirty="0"/>
              <a:t>Viewing products </a:t>
            </a:r>
          </a:p>
          <a:p>
            <a:pPr marL="0" indent="0">
              <a:buNone/>
            </a:pPr>
            <a:endParaRPr lang="en-US" dirty="0"/>
          </a:p>
          <a:p>
            <a:pPr marL="0" indent="0">
              <a:buNone/>
            </a:pPr>
            <a:endParaRPr lang="en-IN" dirty="0"/>
          </a:p>
        </p:txBody>
      </p:sp>
      <p:pic>
        <p:nvPicPr>
          <p:cNvPr id="4" name="Picture 3">
            <a:extLst>
              <a:ext uri="{FF2B5EF4-FFF2-40B4-BE49-F238E27FC236}">
                <a16:creationId xmlns:a16="http://schemas.microsoft.com/office/drawing/2014/main" id="{AB5282E2-D9D3-4303-8D25-CB9824DE714C}"/>
              </a:ext>
            </a:extLst>
          </p:cNvPr>
          <p:cNvPicPr/>
          <p:nvPr/>
        </p:nvPicPr>
        <p:blipFill>
          <a:blip r:embed="rId2">
            <a:extLst>
              <a:ext uri="{28A0092B-C50C-407E-A947-70E740481C1C}">
                <a14:useLocalDpi xmlns:a14="http://schemas.microsoft.com/office/drawing/2010/main" val="0"/>
              </a:ext>
            </a:extLst>
          </a:blip>
          <a:stretch>
            <a:fillRect/>
          </a:stretch>
        </p:blipFill>
        <p:spPr>
          <a:xfrm>
            <a:off x="3051292" y="1057629"/>
            <a:ext cx="6089416" cy="4899288"/>
          </a:xfrm>
          <a:prstGeom prst="rect">
            <a:avLst/>
          </a:prstGeom>
          <a:ln>
            <a:solidFill>
              <a:schemeClr val="accent3">
                <a:lumMod val="75000"/>
              </a:schemeClr>
            </a:solidFill>
          </a:ln>
        </p:spPr>
      </p:pic>
    </p:spTree>
    <p:extLst>
      <p:ext uri="{BB962C8B-B14F-4D97-AF65-F5344CB8AC3E}">
        <p14:creationId xmlns:p14="http://schemas.microsoft.com/office/powerpoint/2010/main" val="2835911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D6D433-5A6B-49C5-8C15-0C7130ADB3BC}"/>
              </a:ext>
            </a:extLst>
          </p:cNvPr>
          <p:cNvSpPr>
            <a:spLocks noGrp="1"/>
          </p:cNvSpPr>
          <p:nvPr>
            <p:ph idx="1"/>
          </p:nvPr>
        </p:nvSpPr>
        <p:spPr>
          <a:xfrm>
            <a:off x="1141412" y="497150"/>
            <a:ext cx="9905999" cy="5450889"/>
          </a:xfrm>
        </p:spPr>
        <p:txBody>
          <a:bodyPr/>
          <a:lstStyle/>
          <a:p>
            <a:pPr marL="0" indent="0">
              <a:buNone/>
            </a:pPr>
            <a:r>
              <a:rPr lang="en-US" dirty="0"/>
              <a:t>Modifying Products</a:t>
            </a:r>
          </a:p>
          <a:p>
            <a:pPr marL="0" indent="0">
              <a:buNone/>
            </a:pPr>
            <a:endParaRPr lang="en-IN" dirty="0"/>
          </a:p>
        </p:txBody>
      </p:sp>
      <p:pic>
        <p:nvPicPr>
          <p:cNvPr id="4" name="Picture 3">
            <a:extLst>
              <a:ext uri="{FF2B5EF4-FFF2-40B4-BE49-F238E27FC236}">
                <a16:creationId xmlns:a16="http://schemas.microsoft.com/office/drawing/2014/main" id="{483E3D46-8844-4BF2-BC37-6857BCB2DC3C}"/>
              </a:ext>
            </a:extLst>
          </p:cNvPr>
          <p:cNvPicPr/>
          <p:nvPr/>
        </p:nvPicPr>
        <p:blipFill>
          <a:blip r:embed="rId2">
            <a:extLst>
              <a:ext uri="{28A0092B-C50C-407E-A947-70E740481C1C}">
                <a14:useLocalDpi xmlns:a14="http://schemas.microsoft.com/office/drawing/2010/main" val="0"/>
              </a:ext>
            </a:extLst>
          </a:blip>
          <a:stretch>
            <a:fillRect/>
          </a:stretch>
        </p:blipFill>
        <p:spPr>
          <a:xfrm>
            <a:off x="3704023" y="1011897"/>
            <a:ext cx="4783954" cy="5450889"/>
          </a:xfrm>
          <a:prstGeom prst="rect">
            <a:avLst/>
          </a:prstGeom>
          <a:ln>
            <a:solidFill>
              <a:schemeClr val="accent3">
                <a:lumMod val="75000"/>
              </a:schemeClr>
            </a:solidFill>
          </a:ln>
        </p:spPr>
      </p:pic>
    </p:spTree>
    <p:extLst>
      <p:ext uri="{BB962C8B-B14F-4D97-AF65-F5344CB8AC3E}">
        <p14:creationId xmlns:p14="http://schemas.microsoft.com/office/powerpoint/2010/main" val="637315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C86EE8-9F19-4470-9681-5A4C08E6DC81}"/>
              </a:ext>
            </a:extLst>
          </p:cNvPr>
          <p:cNvSpPr>
            <a:spLocks noGrp="1"/>
          </p:cNvSpPr>
          <p:nvPr>
            <p:ph idx="1"/>
          </p:nvPr>
        </p:nvSpPr>
        <p:spPr>
          <a:xfrm>
            <a:off x="1141412" y="514905"/>
            <a:ext cx="9905999" cy="5761608"/>
          </a:xfrm>
        </p:spPr>
        <p:txBody>
          <a:bodyPr/>
          <a:lstStyle/>
          <a:p>
            <a:pPr marL="0" indent="0">
              <a:buNone/>
            </a:pPr>
            <a:r>
              <a:rPr lang="en-US" dirty="0"/>
              <a:t>Deleting products</a:t>
            </a:r>
          </a:p>
          <a:p>
            <a:pPr marL="0" indent="0">
              <a:buNone/>
            </a:pPr>
            <a:endParaRPr lang="en-IN" dirty="0"/>
          </a:p>
        </p:txBody>
      </p:sp>
      <p:pic>
        <p:nvPicPr>
          <p:cNvPr id="4" name="Picture 3">
            <a:extLst>
              <a:ext uri="{FF2B5EF4-FFF2-40B4-BE49-F238E27FC236}">
                <a16:creationId xmlns:a16="http://schemas.microsoft.com/office/drawing/2014/main" id="{6CB7F4DE-62D2-4AA5-9AA1-230F02596474}"/>
              </a:ext>
            </a:extLst>
          </p:cNvPr>
          <p:cNvPicPr/>
          <p:nvPr/>
        </p:nvPicPr>
        <p:blipFill>
          <a:blip r:embed="rId2">
            <a:extLst>
              <a:ext uri="{28A0092B-C50C-407E-A947-70E740481C1C}">
                <a14:useLocalDpi xmlns:a14="http://schemas.microsoft.com/office/drawing/2010/main" val="0"/>
              </a:ext>
            </a:extLst>
          </a:blip>
          <a:stretch>
            <a:fillRect/>
          </a:stretch>
        </p:blipFill>
        <p:spPr>
          <a:xfrm>
            <a:off x="3005771" y="1112519"/>
            <a:ext cx="6180458" cy="4817763"/>
          </a:xfrm>
          <a:prstGeom prst="rect">
            <a:avLst/>
          </a:prstGeom>
          <a:ln>
            <a:solidFill>
              <a:schemeClr val="accent3">
                <a:lumMod val="75000"/>
              </a:schemeClr>
            </a:solidFill>
          </a:ln>
        </p:spPr>
      </p:pic>
    </p:spTree>
    <p:extLst>
      <p:ext uri="{BB962C8B-B14F-4D97-AF65-F5344CB8AC3E}">
        <p14:creationId xmlns:p14="http://schemas.microsoft.com/office/powerpoint/2010/main" val="2150015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CDD0B3-5991-4D97-B802-00DC11B7D379}"/>
              </a:ext>
            </a:extLst>
          </p:cNvPr>
          <p:cNvSpPr>
            <a:spLocks noGrp="1"/>
          </p:cNvSpPr>
          <p:nvPr>
            <p:ph idx="1"/>
          </p:nvPr>
        </p:nvSpPr>
        <p:spPr>
          <a:xfrm>
            <a:off x="1141412" y="479394"/>
            <a:ext cx="9905999" cy="5681709"/>
          </a:xfrm>
        </p:spPr>
        <p:txBody>
          <a:bodyPr/>
          <a:lstStyle/>
          <a:p>
            <a:pPr marL="0" indent="0">
              <a:buNone/>
            </a:pPr>
            <a:r>
              <a:rPr lang="en-US" dirty="0"/>
              <a:t>EMPLOYEE MANAGEMENT MENU</a:t>
            </a:r>
          </a:p>
          <a:p>
            <a:pPr marL="0" indent="0">
              <a:buNone/>
            </a:pPr>
            <a:endParaRPr lang="en-IN" dirty="0"/>
          </a:p>
          <a:p>
            <a:pPr marL="0" indent="0">
              <a:buNone/>
            </a:pPr>
            <a:endParaRPr lang="en-IN" dirty="0"/>
          </a:p>
          <a:p>
            <a:pPr marL="0" indent="0">
              <a:buNone/>
            </a:pPr>
            <a:endParaRPr lang="en-IN" dirty="0"/>
          </a:p>
          <a:p>
            <a:pPr marL="0" indent="0">
              <a:buNone/>
            </a:pPr>
            <a:r>
              <a:rPr lang="en-IN" dirty="0"/>
              <a:t>Viewing employees </a:t>
            </a:r>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C6238B88-CFF7-4F46-BEA2-954D32B8B2D9}"/>
              </a:ext>
            </a:extLst>
          </p:cNvPr>
          <p:cNvPicPr/>
          <p:nvPr/>
        </p:nvPicPr>
        <p:blipFill>
          <a:blip r:embed="rId2">
            <a:extLst>
              <a:ext uri="{28A0092B-C50C-407E-A947-70E740481C1C}">
                <a14:useLocalDpi xmlns:a14="http://schemas.microsoft.com/office/drawing/2010/main" val="0"/>
              </a:ext>
            </a:extLst>
          </a:blip>
          <a:stretch>
            <a:fillRect/>
          </a:stretch>
        </p:blipFill>
        <p:spPr>
          <a:xfrm>
            <a:off x="3812068" y="1052522"/>
            <a:ext cx="4567863" cy="1814965"/>
          </a:xfrm>
          <a:prstGeom prst="rect">
            <a:avLst/>
          </a:prstGeom>
          <a:ln>
            <a:solidFill>
              <a:srgbClr val="0070C0"/>
            </a:solidFill>
          </a:ln>
        </p:spPr>
      </p:pic>
      <p:pic>
        <p:nvPicPr>
          <p:cNvPr id="5" name="Picture 4">
            <a:extLst>
              <a:ext uri="{FF2B5EF4-FFF2-40B4-BE49-F238E27FC236}">
                <a16:creationId xmlns:a16="http://schemas.microsoft.com/office/drawing/2014/main" id="{B2968D63-4C82-4292-BF70-42DE2C94381A}"/>
              </a:ext>
            </a:extLst>
          </p:cNvPr>
          <p:cNvPicPr/>
          <p:nvPr/>
        </p:nvPicPr>
        <p:blipFill rotWithShape="1">
          <a:blip r:embed="rId3">
            <a:extLst>
              <a:ext uri="{28A0092B-C50C-407E-A947-70E740481C1C}">
                <a14:useLocalDpi xmlns:a14="http://schemas.microsoft.com/office/drawing/2010/main" val="0"/>
              </a:ext>
            </a:extLst>
          </a:blip>
          <a:srcRect r="17539"/>
          <a:stretch/>
        </p:blipFill>
        <p:spPr bwMode="auto">
          <a:xfrm>
            <a:off x="3864712" y="3320248"/>
            <a:ext cx="4459398" cy="3268647"/>
          </a:xfrm>
          <a:prstGeom prst="rect">
            <a:avLst/>
          </a:prstGeom>
          <a:ln>
            <a:solidFill>
              <a:schemeClr val="accent3">
                <a:lumMod val="75000"/>
              </a:schemeClr>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76930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CB1459-D60A-4EB6-985A-622F10F0D5B4}"/>
              </a:ext>
            </a:extLst>
          </p:cNvPr>
          <p:cNvSpPr>
            <a:spLocks noGrp="1"/>
          </p:cNvSpPr>
          <p:nvPr>
            <p:ph idx="1"/>
          </p:nvPr>
        </p:nvSpPr>
        <p:spPr>
          <a:xfrm>
            <a:off x="1141412" y="488272"/>
            <a:ext cx="9905999" cy="5690586"/>
          </a:xfrm>
        </p:spPr>
        <p:txBody>
          <a:bodyPr/>
          <a:lstStyle/>
          <a:p>
            <a:pPr marL="0" indent="0">
              <a:buNone/>
            </a:pPr>
            <a:r>
              <a:rPr lang="en-US" dirty="0"/>
              <a:t>Adding employees</a:t>
            </a:r>
          </a:p>
          <a:p>
            <a:pPr marL="0" indent="0">
              <a:buNone/>
            </a:pPr>
            <a:endParaRPr lang="en-IN" dirty="0"/>
          </a:p>
        </p:txBody>
      </p:sp>
      <p:pic>
        <p:nvPicPr>
          <p:cNvPr id="4" name="Picture 3">
            <a:extLst>
              <a:ext uri="{FF2B5EF4-FFF2-40B4-BE49-F238E27FC236}">
                <a16:creationId xmlns:a16="http://schemas.microsoft.com/office/drawing/2014/main" id="{3A77EF56-BF06-4C44-85CA-E409CB045CF5}"/>
              </a:ext>
            </a:extLst>
          </p:cNvPr>
          <p:cNvPicPr/>
          <p:nvPr/>
        </p:nvPicPr>
        <p:blipFill rotWithShape="1">
          <a:blip r:embed="rId2">
            <a:extLst>
              <a:ext uri="{28A0092B-C50C-407E-A947-70E740481C1C}">
                <a14:useLocalDpi xmlns:a14="http://schemas.microsoft.com/office/drawing/2010/main" val="0"/>
              </a:ext>
            </a:extLst>
          </a:blip>
          <a:srcRect r="6495"/>
          <a:stretch/>
        </p:blipFill>
        <p:spPr bwMode="auto">
          <a:xfrm>
            <a:off x="3372116" y="1076121"/>
            <a:ext cx="5447767" cy="5355157"/>
          </a:xfrm>
          <a:prstGeom prst="rect">
            <a:avLst/>
          </a:prstGeom>
          <a:ln>
            <a:solidFill>
              <a:schemeClr val="accent3">
                <a:lumMod val="75000"/>
              </a:schemeClr>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64051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2C16A4-EE69-4310-B20D-0B9B84CAF464}"/>
              </a:ext>
            </a:extLst>
          </p:cNvPr>
          <p:cNvSpPr>
            <a:spLocks noGrp="1"/>
          </p:cNvSpPr>
          <p:nvPr>
            <p:ph idx="1"/>
          </p:nvPr>
        </p:nvSpPr>
        <p:spPr>
          <a:xfrm>
            <a:off x="1141412" y="390617"/>
            <a:ext cx="9905999" cy="6045694"/>
          </a:xfrm>
        </p:spPr>
        <p:txBody>
          <a:bodyPr/>
          <a:lstStyle/>
          <a:p>
            <a:pPr marL="0" indent="0">
              <a:buNone/>
            </a:pPr>
            <a:r>
              <a:rPr lang="en-US" dirty="0"/>
              <a:t>ORDERS MENU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Adding orders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pic>
        <p:nvPicPr>
          <p:cNvPr id="4" name="Picture 3">
            <a:extLst>
              <a:ext uri="{FF2B5EF4-FFF2-40B4-BE49-F238E27FC236}">
                <a16:creationId xmlns:a16="http://schemas.microsoft.com/office/drawing/2014/main" id="{F6072623-8A49-4105-B972-86EB90881C68}"/>
              </a:ext>
            </a:extLst>
          </p:cNvPr>
          <p:cNvPicPr/>
          <p:nvPr/>
        </p:nvPicPr>
        <p:blipFill>
          <a:blip r:embed="rId2">
            <a:extLst>
              <a:ext uri="{28A0092B-C50C-407E-A947-70E740481C1C}">
                <a14:useLocalDpi xmlns:a14="http://schemas.microsoft.com/office/drawing/2010/main" val="0"/>
              </a:ext>
            </a:extLst>
          </a:blip>
          <a:stretch>
            <a:fillRect/>
          </a:stretch>
        </p:blipFill>
        <p:spPr>
          <a:xfrm>
            <a:off x="3634647" y="937075"/>
            <a:ext cx="4922705" cy="2276641"/>
          </a:xfrm>
          <a:prstGeom prst="rect">
            <a:avLst/>
          </a:prstGeom>
          <a:ln>
            <a:solidFill>
              <a:srgbClr val="0070C0"/>
            </a:solidFill>
          </a:ln>
        </p:spPr>
      </p:pic>
      <p:pic>
        <p:nvPicPr>
          <p:cNvPr id="7" name="Picture 6">
            <a:extLst>
              <a:ext uri="{FF2B5EF4-FFF2-40B4-BE49-F238E27FC236}">
                <a16:creationId xmlns:a16="http://schemas.microsoft.com/office/drawing/2014/main" id="{5E226C06-3992-425C-94D5-43F48242FD86}"/>
              </a:ext>
            </a:extLst>
          </p:cNvPr>
          <p:cNvPicPr>
            <a:picLocks noChangeAspect="1"/>
          </p:cNvPicPr>
          <p:nvPr/>
        </p:nvPicPr>
        <p:blipFill>
          <a:blip r:embed="rId3"/>
          <a:stretch>
            <a:fillRect/>
          </a:stretch>
        </p:blipFill>
        <p:spPr>
          <a:xfrm>
            <a:off x="3880859" y="3496715"/>
            <a:ext cx="4430282" cy="2970668"/>
          </a:xfrm>
          <a:prstGeom prst="rect">
            <a:avLst/>
          </a:prstGeom>
          <a:ln>
            <a:solidFill>
              <a:schemeClr val="accent3">
                <a:lumMod val="75000"/>
              </a:schemeClr>
            </a:solidFill>
          </a:ln>
        </p:spPr>
      </p:pic>
    </p:spTree>
    <p:extLst>
      <p:ext uri="{BB962C8B-B14F-4D97-AF65-F5344CB8AC3E}">
        <p14:creationId xmlns:p14="http://schemas.microsoft.com/office/powerpoint/2010/main" val="329210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E9B09F-50E8-472E-872B-14FC3D9BDD8B}"/>
              </a:ext>
            </a:extLst>
          </p:cNvPr>
          <p:cNvSpPr>
            <a:spLocks noGrp="1"/>
          </p:cNvSpPr>
          <p:nvPr>
            <p:ph idx="1"/>
          </p:nvPr>
        </p:nvSpPr>
        <p:spPr>
          <a:xfrm>
            <a:off x="1141412" y="399495"/>
            <a:ext cx="9905999" cy="5877018"/>
          </a:xfrm>
        </p:spPr>
        <p:txBody>
          <a:bodyPr/>
          <a:lstStyle/>
          <a:p>
            <a:pPr marL="0" indent="0">
              <a:buNone/>
            </a:pPr>
            <a:r>
              <a:rPr lang="en-US" dirty="0"/>
              <a:t>View orders menu</a:t>
            </a:r>
          </a:p>
          <a:p>
            <a:pPr marL="0" indent="0">
              <a:buNone/>
            </a:pPr>
            <a:endParaRPr lang="en-US" dirty="0"/>
          </a:p>
          <a:p>
            <a:pPr marL="0" indent="0">
              <a:buNone/>
            </a:pPr>
            <a:endParaRPr lang="en-US" dirty="0"/>
          </a:p>
          <a:p>
            <a:pPr marL="0" indent="0">
              <a:buNone/>
            </a:pPr>
            <a:endParaRPr lang="en-US" dirty="0"/>
          </a:p>
          <a:p>
            <a:pPr marL="0" indent="0">
              <a:buNone/>
            </a:pPr>
            <a:r>
              <a:rPr lang="en-US" dirty="0"/>
              <a:t>Viewing pending orders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a:p>
            <a:pPr marL="0" indent="0">
              <a:buNone/>
            </a:pPr>
            <a:endParaRPr lang="en-US" dirty="0"/>
          </a:p>
        </p:txBody>
      </p:sp>
      <p:pic>
        <p:nvPicPr>
          <p:cNvPr id="4" name="Picture 3">
            <a:extLst>
              <a:ext uri="{FF2B5EF4-FFF2-40B4-BE49-F238E27FC236}">
                <a16:creationId xmlns:a16="http://schemas.microsoft.com/office/drawing/2014/main" id="{85CE6AB8-8D01-40F7-A96C-6567625E5263}"/>
              </a:ext>
            </a:extLst>
          </p:cNvPr>
          <p:cNvPicPr/>
          <p:nvPr/>
        </p:nvPicPr>
        <p:blipFill rotWithShape="1">
          <a:blip r:embed="rId2">
            <a:extLst>
              <a:ext uri="{28A0092B-C50C-407E-A947-70E740481C1C}">
                <a14:useLocalDpi xmlns:a14="http://schemas.microsoft.com/office/drawing/2010/main" val="0"/>
              </a:ext>
            </a:extLst>
          </a:blip>
          <a:srcRect t="6574" b="6657"/>
          <a:stretch/>
        </p:blipFill>
        <p:spPr>
          <a:xfrm>
            <a:off x="3638097" y="949911"/>
            <a:ext cx="4915806" cy="1171852"/>
          </a:xfrm>
          <a:prstGeom prst="rect">
            <a:avLst/>
          </a:prstGeom>
          <a:ln>
            <a:solidFill>
              <a:schemeClr val="accent3">
                <a:lumMod val="75000"/>
              </a:schemeClr>
            </a:solidFill>
          </a:ln>
        </p:spPr>
      </p:pic>
      <p:pic>
        <p:nvPicPr>
          <p:cNvPr id="5" name="Picture 4">
            <a:extLst>
              <a:ext uri="{FF2B5EF4-FFF2-40B4-BE49-F238E27FC236}">
                <a16:creationId xmlns:a16="http://schemas.microsoft.com/office/drawing/2014/main" id="{BDCA6048-7971-4D83-B36B-F4B57086A925}"/>
              </a:ext>
            </a:extLst>
          </p:cNvPr>
          <p:cNvPicPr/>
          <p:nvPr/>
        </p:nvPicPr>
        <p:blipFill>
          <a:blip r:embed="rId3">
            <a:extLst>
              <a:ext uri="{28A0092B-C50C-407E-A947-70E740481C1C}">
                <a14:useLocalDpi xmlns:a14="http://schemas.microsoft.com/office/drawing/2010/main" val="0"/>
              </a:ext>
            </a:extLst>
          </a:blip>
          <a:stretch>
            <a:fillRect/>
          </a:stretch>
        </p:blipFill>
        <p:spPr>
          <a:xfrm>
            <a:off x="3413813" y="3284540"/>
            <a:ext cx="5361196" cy="2903395"/>
          </a:xfrm>
          <a:prstGeom prst="rect">
            <a:avLst/>
          </a:prstGeom>
          <a:ln>
            <a:solidFill>
              <a:srgbClr val="FFFF00"/>
            </a:solidFill>
          </a:ln>
        </p:spPr>
      </p:pic>
    </p:spTree>
    <p:extLst>
      <p:ext uri="{BB962C8B-B14F-4D97-AF65-F5344CB8AC3E}">
        <p14:creationId xmlns:p14="http://schemas.microsoft.com/office/powerpoint/2010/main" val="2523657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0E06F8-80A0-4FFE-A3D4-B561129D263A}"/>
              </a:ext>
            </a:extLst>
          </p:cNvPr>
          <p:cNvSpPr>
            <a:spLocks noGrp="1"/>
          </p:cNvSpPr>
          <p:nvPr>
            <p:ph idx="1"/>
          </p:nvPr>
        </p:nvSpPr>
        <p:spPr>
          <a:xfrm>
            <a:off x="1141412" y="417250"/>
            <a:ext cx="9905999" cy="5885896"/>
          </a:xfrm>
        </p:spPr>
        <p:txBody>
          <a:bodyPr/>
          <a:lstStyle/>
          <a:p>
            <a:pPr marL="0" indent="0">
              <a:buNone/>
            </a:pPr>
            <a:r>
              <a:rPr lang="en-US" dirty="0"/>
              <a:t>Marking orders delivered </a:t>
            </a:r>
          </a:p>
          <a:p>
            <a:pPr marL="0" indent="0">
              <a:buNone/>
            </a:pPr>
            <a:endParaRPr lang="en-IN" dirty="0"/>
          </a:p>
        </p:txBody>
      </p:sp>
      <p:pic>
        <p:nvPicPr>
          <p:cNvPr id="4" name="Picture 3">
            <a:extLst>
              <a:ext uri="{FF2B5EF4-FFF2-40B4-BE49-F238E27FC236}">
                <a16:creationId xmlns:a16="http://schemas.microsoft.com/office/drawing/2014/main" id="{F9AE21D7-EEEB-4BB6-A7D9-2958D7A3A538}"/>
              </a:ext>
            </a:extLst>
          </p:cNvPr>
          <p:cNvPicPr/>
          <p:nvPr/>
        </p:nvPicPr>
        <p:blipFill>
          <a:blip r:embed="rId2">
            <a:extLst>
              <a:ext uri="{28A0092B-C50C-407E-A947-70E740481C1C}">
                <a14:useLocalDpi xmlns:a14="http://schemas.microsoft.com/office/drawing/2010/main" val="0"/>
              </a:ext>
            </a:extLst>
          </a:blip>
          <a:stretch>
            <a:fillRect/>
          </a:stretch>
        </p:blipFill>
        <p:spPr>
          <a:xfrm>
            <a:off x="2960370" y="1106170"/>
            <a:ext cx="6271260" cy="4645660"/>
          </a:xfrm>
          <a:prstGeom prst="rect">
            <a:avLst/>
          </a:prstGeom>
          <a:ln>
            <a:solidFill>
              <a:schemeClr val="accent3">
                <a:lumMod val="75000"/>
              </a:schemeClr>
            </a:solidFill>
          </a:ln>
        </p:spPr>
      </p:pic>
    </p:spTree>
    <p:extLst>
      <p:ext uri="{BB962C8B-B14F-4D97-AF65-F5344CB8AC3E}">
        <p14:creationId xmlns:p14="http://schemas.microsoft.com/office/powerpoint/2010/main" val="2209220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6E7C32-E74B-4D53-BC4C-A8739181B683}"/>
              </a:ext>
            </a:extLst>
          </p:cNvPr>
          <p:cNvSpPr>
            <a:spLocks noGrp="1"/>
          </p:cNvSpPr>
          <p:nvPr>
            <p:ph idx="1"/>
          </p:nvPr>
        </p:nvSpPr>
        <p:spPr>
          <a:xfrm>
            <a:off x="1141412" y="497149"/>
            <a:ext cx="9905999" cy="5877018"/>
          </a:xfrm>
        </p:spPr>
        <p:txBody>
          <a:bodyPr/>
          <a:lstStyle/>
          <a:p>
            <a:pPr marL="0" indent="0">
              <a:buNone/>
            </a:pPr>
            <a:r>
              <a:rPr lang="en-US" dirty="0"/>
              <a:t>Viewing pending orders after marking completed</a:t>
            </a:r>
          </a:p>
          <a:p>
            <a:pPr marL="0" indent="0">
              <a:buNone/>
            </a:pPr>
            <a:endParaRPr lang="en-IN" dirty="0"/>
          </a:p>
          <a:p>
            <a:pPr marL="0" indent="0">
              <a:buNone/>
            </a:pPr>
            <a:endParaRPr lang="en-IN" dirty="0"/>
          </a:p>
          <a:p>
            <a:pPr marL="0" indent="0">
              <a:buNone/>
            </a:pPr>
            <a:endParaRPr lang="en-IN" dirty="0"/>
          </a:p>
          <a:p>
            <a:pPr marL="0" indent="0">
              <a:lnSpc>
                <a:spcPct val="100000"/>
              </a:lnSpc>
              <a:buNone/>
            </a:pPr>
            <a:endParaRPr lang="en-IN" dirty="0"/>
          </a:p>
          <a:p>
            <a:pPr marL="0" indent="0">
              <a:lnSpc>
                <a:spcPct val="250000"/>
              </a:lnSpc>
              <a:buNone/>
            </a:pPr>
            <a:r>
              <a:rPr lang="en-US" dirty="0"/>
              <a:t>Viewing pending orders after marking completed</a:t>
            </a:r>
          </a:p>
          <a:p>
            <a:pPr marL="0" indent="0">
              <a:lnSpc>
                <a:spcPct val="150000"/>
              </a:lnSpc>
              <a:buNone/>
            </a:pPr>
            <a:endParaRPr lang="en-IN" dirty="0"/>
          </a:p>
        </p:txBody>
      </p:sp>
      <p:pic>
        <p:nvPicPr>
          <p:cNvPr id="4" name="Picture 3">
            <a:extLst>
              <a:ext uri="{FF2B5EF4-FFF2-40B4-BE49-F238E27FC236}">
                <a16:creationId xmlns:a16="http://schemas.microsoft.com/office/drawing/2014/main" id="{F04CAFED-5485-464B-AE66-EEEF346B4ECD}"/>
              </a:ext>
            </a:extLst>
          </p:cNvPr>
          <p:cNvPicPr/>
          <p:nvPr/>
        </p:nvPicPr>
        <p:blipFill>
          <a:blip r:embed="rId2">
            <a:extLst>
              <a:ext uri="{28A0092B-C50C-407E-A947-70E740481C1C}">
                <a14:useLocalDpi xmlns:a14="http://schemas.microsoft.com/office/drawing/2010/main" val="0"/>
              </a:ext>
            </a:extLst>
          </a:blip>
          <a:stretch>
            <a:fillRect/>
          </a:stretch>
        </p:blipFill>
        <p:spPr>
          <a:xfrm>
            <a:off x="3799643" y="1141530"/>
            <a:ext cx="4929159" cy="2356272"/>
          </a:xfrm>
          <a:prstGeom prst="rect">
            <a:avLst/>
          </a:prstGeom>
          <a:ln>
            <a:solidFill>
              <a:srgbClr val="FFFF00"/>
            </a:solidFill>
          </a:ln>
        </p:spPr>
      </p:pic>
      <p:pic>
        <p:nvPicPr>
          <p:cNvPr id="5" name="Picture 4">
            <a:extLst>
              <a:ext uri="{FF2B5EF4-FFF2-40B4-BE49-F238E27FC236}">
                <a16:creationId xmlns:a16="http://schemas.microsoft.com/office/drawing/2014/main" id="{D8D029E7-6C4D-4231-ABDD-AD33EA2F1561}"/>
              </a:ext>
            </a:extLst>
          </p:cNvPr>
          <p:cNvPicPr/>
          <p:nvPr/>
        </p:nvPicPr>
        <p:blipFill>
          <a:blip r:embed="rId3">
            <a:extLst>
              <a:ext uri="{28A0092B-C50C-407E-A947-70E740481C1C}">
                <a14:useLocalDpi xmlns:a14="http://schemas.microsoft.com/office/drawing/2010/main" val="0"/>
              </a:ext>
            </a:extLst>
          </a:blip>
          <a:stretch>
            <a:fillRect/>
          </a:stretch>
        </p:blipFill>
        <p:spPr>
          <a:xfrm>
            <a:off x="2906076" y="4248187"/>
            <a:ext cx="6376670" cy="2125980"/>
          </a:xfrm>
          <a:prstGeom prst="rect">
            <a:avLst/>
          </a:prstGeom>
          <a:ln>
            <a:solidFill>
              <a:srgbClr val="FFFF00"/>
            </a:solidFill>
          </a:ln>
        </p:spPr>
      </p:pic>
    </p:spTree>
    <p:extLst>
      <p:ext uri="{BB962C8B-B14F-4D97-AF65-F5344CB8AC3E}">
        <p14:creationId xmlns:p14="http://schemas.microsoft.com/office/powerpoint/2010/main" val="2213245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91E721-3195-4AC8-A394-751057BF16F4}"/>
              </a:ext>
            </a:extLst>
          </p:cNvPr>
          <p:cNvSpPr>
            <a:spLocks noGrp="1"/>
          </p:cNvSpPr>
          <p:nvPr>
            <p:ph idx="1"/>
          </p:nvPr>
        </p:nvSpPr>
        <p:spPr>
          <a:xfrm>
            <a:off x="1141412" y="443882"/>
            <a:ext cx="9905999" cy="5841507"/>
          </a:xfrm>
        </p:spPr>
        <p:txBody>
          <a:bodyPr/>
          <a:lstStyle/>
          <a:p>
            <a:pPr marL="0" indent="0">
              <a:buNone/>
            </a:pPr>
            <a:r>
              <a:rPr lang="en-US" dirty="0"/>
              <a:t>DATA MENU</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Viewing bills of specific date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pic>
        <p:nvPicPr>
          <p:cNvPr id="4" name="Picture 3">
            <a:extLst>
              <a:ext uri="{FF2B5EF4-FFF2-40B4-BE49-F238E27FC236}">
                <a16:creationId xmlns:a16="http://schemas.microsoft.com/office/drawing/2014/main" id="{34499B8D-30EC-4C96-BAE5-92C19CABD806}"/>
              </a:ext>
            </a:extLst>
          </p:cNvPr>
          <p:cNvPicPr/>
          <p:nvPr/>
        </p:nvPicPr>
        <p:blipFill>
          <a:blip r:embed="rId2">
            <a:extLst>
              <a:ext uri="{28A0092B-C50C-407E-A947-70E740481C1C}">
                <a14:useLocalDpi xmlns:a14="http://schemas.microsoft.com/office/drawing/2010/main" val="0"/>
              </a:ext>
            </a:extLst>
          </a:blip>
          <a:stretch>
            <a:fillRect/>
          </a:stretch>
        </p:blipFill>
        <p:spPr>
          <a:xfrm>
            <a:off x="3366451" y="998885"/>
            <a:ext cx="5455920" cy="2072640"/>
          </a:xfrm>
          <a:prstGeom prst="rect">
            <a:avLst/>
          </a:prstGeom>
          <a:ln>
            <a:solidFill>
              <a:srgbClr val="0070C0"/>
            </a:solidFill>
          </a:ln>
        </p:spPr>
      </p:pic>
      <p:pic>
        <p:nvPicPr>
          <p:cNvPr id="6" name="Picture 5">
            <a:extLst>
              <a:ext uri="{FF2B5EF4-FFF2-40B4-BE49-F238E27FC236}">
                <a16:creationId xmlns:a16="http://schemas.microsoft.com/office/drawing/2014/main" id="{FC222F44-2C04-4C40-9D71-D42DA7AC0609}"/>
              </a:ext>
            </a:extLst>
          </p:cNvPr>
          <p:cNvPicPr/>
          <p:nvPr/>
        </p:nvPicPr>
        <p:blipFill>
          <a:blip r:embed="rId3">
            <a:extLst>
              <a:ext uri="{28A0092B-C50C-407E-A947-70E740481C1C}">
                <a14:useLocalDpi xmlns:a14="http://schemas.microsoft.com/office/drawing/2010/main" val="0"/>
              </a:ext>
            </a:extLst>
          </a:blip>
          <a:stretch>
            <a:fillRect/>
          </a:stretch>
        </p:blipFill>
        <p:spPr>
          <a:xfrm>
            <a:off x="3442651" y="3834671"/>
            <a:ext cx="5303520" cy="2705100"/>
          </a:xfrm>
          <a:prstGeom prst="rect">
            <a:avLst/>
          </a:prstGeom>
          <a:ln>
            <a:solidFill>
              <a:srgbClr val="FFFF00"/>
            </a:solidFill>
          </a:ln>
        </p:spPr>
      </p:pic>
    </p:spTree>
    <p:extLst>
      <p:ext uri="{BB962C8B-B14F-4D97-AF65-F5344CB8AC3E}">
        <p14:creationId xmlns:p14="http://schemas.microsoft.com/office/powerpoint/2010/main" val="733072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128C-35D2-437A-9608-37826245F22D}"/>
              </a:ext>
            </a:extLst>
          </p:cNvPr>
          <p:cNvSpPr>
            <a:spLocks noGrp="1"/>
          </p:cNvSpPr>
          <p:nvPr>
            <p:ph type="title"/>
          </p:nvPr>
        </p:nvSpPr>
        <p:spPr/>
        <p:txBody>
          <a:bodyPr>
            <a:normAutofit/>
          </a:bodyPr>
          <a:lstStyle/>
          <a:p>
            <a:pPr algn="ctr"/>
            <a:r>
              <a:rPr lang="en-US" sz="4400" dirty="0"/>
              <a:t>ACKNOWLEDGEMENT</a:t>
            </a:r>
            <a:endParaRPr lang="en-IN" sz="4400" dirty="0"/>
          </a:p>
        </p:txBody>
      </p:sp>
      <p:sp>
        <p:nvSpPr>
          <p:cNvPr id="3" name="Content Placeholder 2">
            <a:extLst>
              <a:ext uri="{FF2B5EF4-FFF2-40B4-BE49-F238E27FC236}">
                <a16:creationId xmlns:a16="http://schemas.microsoft.com/office/drawing/2014/main" id="{9F6C4CAD-4C86-4D72-8006-449C6D9A6986}"/>
              </a:ext>
            </a:extLst>
          </p:cNvPr>
          <p:cNvSpPr>
            <a:spLocks noGrp="1"/>
          </p:cNvSpPr>
          <p:nvPr>
            <p:ph idx="1"/>
          </p:nvPr>
        </p:nvSpPr>
        <p:spPr>
          <a:xfrm>
            <a:off x="1029810" y="1846555"/>
            <a:ext cx="10017601" cy="3944646"/>
          </a:xfrm>
        </p:spPr>
        <p:txBody>
          <a:bodyPr>
            <a:normAutofit/>
          </a:bodyPr>
          <a:lstStyle/>
          <a:p>
            <a:pPr marL="0" indent="0">
              <a:buNone/>
            </a:pPr>
            <a:r>
              <a:rPr lang="en-US" dirty="0"/>
              <a:t>We would like to express our special thanks of gratitude to the management and principal of Delhi public school Bangalore north for giving us this opportunity to do this project. We would also like to thank our class teacher and computer teacher Mrs. Uzma Fathima Ma’am without whose guidance we couldn’t have finished this project.</a:t>
            </a:r>
          </a:p>
          <a:p>
            <a:pPr marL="0" indent="0">
              <a:buNone/>
            </a:pPr>
            <a:r>
              <a:rPr lang="en-US" dirty="0"/>
              <a:t>Lastly, we would also like to thank our parents who not only supported us but also provided us with the necessary resources for us to complete the project in the given time frame.</a:t>
            </a:r>
          </a:p>
          <a:p>
            <a:pPr marL="0" indent="0">
              <a:buNone/>
            </a:pPr>
            <a:endParaRPr lang="en-IN" dirty="0"/>
          </a:p>
        </p:txBody>
      </p:sp>
    </p:spTree>
    <p:extLst>
      <p:ext uri="{BB962C8B-B14F-4D97-AF65-F5344CB8AC3E}">
        <p14:creationId xmlns:p14="http://schemas.microsoft.com/office/powerpoint/2010/main" val="1457786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C67267-B3BC-4C90-B872-4F9CEA1737E1}"/>
              </a:ext>
            </a:extLst>
          </p:cNvPr>
          <p:cNvSpPr>
            <a:spLocks noGrp="1"/>
          </p:cNvSpPr>
          <p:nvPr>
            <p:ph idx="1"/>
          </p:nvPr>
        </p:nvSpPr>
        <p:spPr>
          <a:xfrm>
            <a:off x="1141412" y="506027"/>
            <a:ext cx="9905999" cy="5814874"/>
          </a:xfrm>
        </p:spPr>
        <p:txBody>
          <a:bodyPr/>
          <a:lstStyle/>
          <a:p>
            <a:pPr marL="0" indent="0">
              <a:buNone/>
            </a:pPr>
            <a:r>
              <a:rPr lang="en-US" dirty="0"/>
              <a:t>Displayed bill</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nSpc>
                <a:spcPct val="150000"/>
              </a:lnSpc>
              <a:buNone/>
            </a:pPr>
            <a:r>
              <a:rPr lang="en-US" dirty="0"/>
              <a:t>Profit statistics </a:t>
            </a:r>
          </a:p>
          <a:p>
            <a:pPr marL="0" indent="0">
              <a:lnSpc>
                <a:spcPct val="150000"/>
              </a:lnSpc>
              <a:buNone/>
            </a:pPr>
            <a:endParaRPr lang="en-US" dirty="0"/>
          </a:p>
          <a:p>
            <a:pPr marL="0" indent="0">
              <a:buNone/>
            </a:pPr>
            <a:endParaRPr lang="en-US" dirty="0"/>
          </a:p>
          <a:p>
            <a:pPr marL="0" indent="0">
              <a:buNone/>
            </a:pPr>
            <a:endParaRPr lang="en-IN" dirty="0"/>
          </a:p>
        </p:txBody>
      </p:sp>
      <p:pic>
        <p:nvPicPr>
          <p:cNvPr id="4" name="Picture 3">
            <a:extLst>
              <a:ext uri="{FF2B5EF4-FFF2-40B4-BE49-F238E27FC236}">
                <a16:creationId xmlns:a16="http://schemas.microsoft.com/office/drawing/2014/main" id="{BBCF6C11-FADD-4BEB-844B-30819FC5FF2E}"/>
              </a:ext>
            </a:extLst>
          </p:cNvPr>
          <p:cNvPicPr/>
          <p:nvPr/>
        </p:nvPicPr>
        <p:blipFill>
          <a:blip r:embed="rId2">
            <a:extLst>
              <a:ext uri="{28A0092B-C50C-407E-A947-70E740481C1C}">
                <a14:useLocalDpi xmlns:a14="http://schemas.microsoft.com/office/drawing/2010/main" val="0"/>
              </a:ext>
            </a:extLst>
          </a:blip>
          <a:stretch>
            <a:fillRect/>
          </a:stretch>
        </p:blipFill>
        <p:spPr>
          <a:xfrm>
            <a:off x="3666884" y="1064796"/>
            <a:ext cx="4858231" cy="2290963"/>
          </a:xfrm>
          <a:prstGeom prst="rect">
            <a:avLst/>
          </a:prstGeom>
          <a:ln>
            <a:solidFill>
              <a:srgbClr val="00B0F0"/>
            </a:solidFill>
          </a:ln>
        </p:spPr>
      </p:pic>
      <p:pic>
        <p:nvPicPr>
          <p:cNvPr id="5" name="Picture 4">
            <a:extLst>
              <a:ext uri="{FF2B5EF4-FFF2-40B4-BE49-F238E27FC236}">
                <a16:creationId xmlns:a16="http://schemas.microsoft.com/office/drawing/2014/main" id="{96CDE6BF-28E4-4033-8C62-42B1999D4A06}"/>
              </a:ext>
            </a:extLst>
          </p:cNvPr>
          <p:cNvPicPr/>
          <p:nvPr/>
        </p:nvPicPr>
        <p:blipFill>
          <a:blip r:embed="rId3">
            <a:extLst>
              <a:ext uri="{28A0092B-C50C-407E-A947-70E740481C1C}">
                <a14:useLocalDpi xmlns:a14="http://schemas.microsoft.com/office/drawing/2010/main" val="0"/>
              </a:ext>
            </a:extLst>
          </a:blip>
          <a:stretch>
            <a:fillRect/>
          </a:stretch>
        </p:blipFill>
        <p:spPr>
          <a:xfrm>
            <a:off x="3168648" y="4161335"/>
            <a:ext cx="5851525" cy="2110740"/>
          </a:xfrm>
          <a:prstGeom prst="rect">
            <a:avLst/>
          </a:prstGeom>
          <a:ln>
            <a:solidFill>
              <a:srgbClr val="FFFF00"/>
            </a:solidFill>
          </a:ln>
        </p:spPr>
      </p:pic>
    </p:spTree>
    <p:extLst>
      <p:ext uri="{BB962C8B-B14F-4D97-AF65-F5344CB8AC3E}">
        <p14:creationId xmlns:p14="http://schemas.microsoft.com/office/powerpoint/2010/main" val="466663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3595ED-246F-4A39-85D6-EAA9F636E026}"/>
              </a:ext>
            </a:extLst>
          </p:cNvPr>
          <p:cNvSpPr>
            <a:spLocks noGrp="1"/>
          </p:cNvSpPr>
          <p:nvPr>
            <p:ph idx="1"/>
          </p:nvPr>
        </p:nvSpPr>
        <p:spPr>
          <a:xfrm>
            <a:off x="1141412" y="426128"/>
            <a:ext cx="9905999" cy="5823752"/>
          </a:xfrm>
        </p:spPr>
        <p:txBody>
          <a:bodyPr/>
          <a:lstStyle/>
          <a:p>
            <a:pPr marL="0" indent="0">
              <a:buNone/>
            </a:pPr>
            <a:r>
              <a:rPr lang="en-US" dirty="0"/>
              <a:t>BILLING SYSTEM(Employee)</a:t>
            </a:r>
          </a:p>
          <a:p>
            <a:pPr marL="0" indent="0">
              <a:buNone/>
            </a:pPr>
            <a:endParaRPr lang="en-IN" dirty="0"/>
          </a:p>
        </p:txBody>
      </p:sp>
      <p:pic>
        <p:nvPicPr>
          <p:cNvPr id="4" name="Picture 3">
            <a:extLst>
              <a:ext uri="{FF2B5EF4-FFF2-40B4-BE49-F238E27FC236}">
                <a16:creationId xmlns:a16="http://schemas.microsoft.com/office/drawing/2014/main" id="{6F958EA5-6794-497B-8495-E1CC6473DB94}"/>
              </a:ext>
            </a:extLst>
          </p:cNvPr>
          <p:cNvPicPr/>
          <p:nvPr/>
        </p:nvPicPr>
        <p:blipFill>
          <a:blip r:embed="rId2">
            <a:extLst>
              <a:ext uri="{28A0092B-C50C-407E-A947-70E740481C1C}">
                <a14:useLocalDpi xmlns:a14="http://schemas.microsoft.com/office/drawing/2010/main" val="0"/>
              </a:ext>
            </a:extLst>
          </a:blip>
          <a:stretch>
            <a:fillRect/>
          </a:stretch>
        </p:blipFill>
        <p:spPr>
          <a:xfrm>
            <a:off x="3181072" y="1024254"/>
            <a:ext cx="5829855" cy="5110215"/>
          </a:xfrm>
          <a:prstGeom prst="rect">
            <a:avLst/>
          </a:prstGeom>
          <a:ln>
            <a:solidFill>
              <a:schemeClr val="accent6"/>
            </a:solidFill>
          </a:ln>
        </p:spPr>
      </p:pic>
    </p:spTree>
    <p:extLst>
      <p:ext uri="{BB962C8B-B14F-4D97-AF65-F5344CB8AC3E}">
        <p14:creationId xmlns:p14="http://schemas.microsoft.com/office/powerpoint/2010/main" val="3867156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B54B30-7705-436B-A445-9888D2AD14A7}"/>
              </a:ext>
            </a:extLst>
          </p:cNvPr>
          <p:cNvSpPr>
            <a:spLocks noGrp="1"/>
          </p:cNvSpPr>
          <p:nvPr>
            <p:ph idx="1"/>
          </p:nvPr>
        </p:nvSpPr>
        <p:spPr>
          <a:xfrm>
            <a:off x="1141412" y="443883"/>
            <a:ext cx="9905999" cy="5823752"/>
          </a:xfrm>
        </p:spPr>
        <p:txBody>
          <a:bodyPr/>
          <a:lstStyle/>
          <a:p>
            <a:pPr marL="0" indent="0">
              <a:buNone/>
            </a:pPr>
            <a:r>
              <a:rPr lang="en-US" dirty="0"/>
              <a:t>Bill confirmation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END SCREEN</a:t>
            </a:r>
          </a:p>
          <a:p>
            <a:pPr marL="0" indent="0">
              <a:buNone/>
            </a:pPr>
            <a:endParaRPr lang="en-US" dirty="0"/>
          </a:p>
          <a:p>
            <a:pPr marL="0" indent="0">
              <a:buNone/>
            </a:pPr>
            <a:endParaRPr lang="en-IN" dirty="0"/>
          </a:p>
        </p:txBody>
      </p:sp>
      <p:pic>
        <p:nvPicPr>
          <p:cNvPr id="4" name="Picture 3">
            <a:extLst>
              <a:ext uri="{FF2B5EF4-FFF2-40B4-BE49-F238E27FC236}">
                <a16:creationId xmlns:a16="http://schemas.microsoft.com/office/drawing/2014/main" id="{9F4F94F2-5A3A-41A5-8AA1-53A55E7E0A10}"/>
              </a:ext>
            </a:extLst>
          </p:cNvPr>
          <p:cNvPicPr/>
          <p:nvPr/>
        </p:nvPicPr>
        <p:blipFill>
          <a:blip r:embed="rId2">
            <a:extLst>
              <a:ext uri="{28A0092B-C50C-407E-A947-70E740481C1C}">
                <a14:useLocalDpi xmlns:a14="http://schemas.microsoft.com/office/drawing/2010/main" val="0"/>
              </a:ext>
            </a:extLst>
          </a:blip>
          <a:stretch>
            <a:fillRect/>
          </a:stretch>
        </p:blipFill>
        <p:spPr>
          <a:xfrm>
            <a:off x="3332415" y="1029883"/>
            <a:ext cx="5527170" cy="2725371"/>
          </a:xfrm>
          <a:prstGeom prst="rect">
            <a:avLst/>
          </a:prstGeom>
          <a:ln>
            <a:solidFill>
              <a:schemeClr val="accent3">
                <a:lumMod val="75000"/>
              </a:schemeClr>
            </a:solidFill>
          </a:ln>
        </p:spPr>
      </p:pic>
      <p:pic>
        <p:nvPicPr>
          <p:cNvPr id="5" name="Picture 4">
            <a:extLst>
              <a:ext uri="{FF2B5EF4-FFF2-40B4-BE49-F238E27FC236}">
                <a16:creationId xmlns:a16="http://schemas.microsoft.com/office/drawing/2014/main" id="{34B42F12-23B4-4695-A500-28D619979EC8}"/>
              </a:ext>
            </a:extLst>
          </p:cNvPr>
          <p:cNvPicPr/>
          <p:nvPr/>
        </p:nvPicPr>
        <p:blipFill rotWithShape="1">
          <a:blip r:embed="rId3" cstate="print">
            <a:extLst>
              <a:ext uri="{28A0092B-C50C-407E-A947-70E740481C1C}">
                <a14:useLocalDpi xmlns:a14="http://schemas.microsoft.com/office/drawing/2010/main" val="0"/>
              </a:ext>
            </a:extLst>
          </a:blip>
          <a:srcRect r="8398"/>
          <a:stretch/>
        </p:blipFill>
        <p:spPr bwMode="auto">
          <a:xfrm>
            <a:off x="3897297" y="4085244"/>
            <a:ext cx="3630967" cy="257596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1073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ACB20-87E2-4DF6-B92E-C2B2262F5193}"/>
              </a:ext>
            </a:extLst>
          </p:cNvPr>
          <p:cNvSpPr>
            <a:spLocks noGrp="1"/>
          </p:cNvSpPr>
          <p:nvPr>
            <p:ph type="title"/>
          </p:nvPr>
        </p:nvSpPr>
        <p:spPr/>
        <p:txBody>
          <a:bodyPr/>
          <a:lstStyle/>
          <a:p>
            <a:pPr algn="ctr"/>
            <a:r>
              <a:rPr lang="en-US" dirty="0"/>
              <a:t>BIBLIOGRAPHY</a:t>
            </a:r>
            <a:endParaRPr lang="en-IN" dirty="0"/>
          </a:p>
        </p:txBody>
      </p:sp>
      <p:sp>
        <p:nvSpPr>
          <p:cNvPr id="3" name="Content Placeholder 2">
            <a:extLst>
              <a:ext uri="{FF2B5EF4-FFF2-40B4-BE49-F238E27FC236}">
                <a16:creationId xmlns:a16="http://schemas.microsoft.com/office/drawing/2014/main" id="{AD104357-6310-40F7-BEDA-BEACB4B6BCDE}"/>
              </a:ext>
            </a:extLst>
          </p:cNvPr>
          <p:cNvSpPr>
            <a:spLocks noGrp="1"/>
          </p:cNvSpPr>
          <p:nvPr>
            <p:ph idx="1"/>
          </p:nvPr>
        </p:nvSpPr>
        <p:spPr/>
        <p:txBody>
          <a:bodyPr>
            <a:normAutofit lnSpcReduction="10000"/>
          </a:bodyPr>
          <a:lstStyle/>
          <a:p>
            <a:pPr>
              <a:lnSpc>
                <a:spcPct val="107000"/>
              </a:lnSpc>
              <a:spcBef>
                <a:spcPts val="0"/>
              </a:spcBef>
            </a:pPr>
            <a:r>
              <a:rPr lang="en-IN" dirty="0"/>
              <a:t>Sumit Arora’s Computer science with python for class XI and class XII</a:t>
            </a:r>
          </a:p>
          <a:p>
            <a:pPr indent="0">
              <a:lnSpc>
                <a:spcPct val="107000"/>
              </a:lnSpc>
              <a:spcBef>
                <a:spcPts val="0"/>
              </a:spcBef>
              <a:buNone/>
            </a:pPr>
            <a:endParaRPr lang="en-IN" dirty="0"/>
          </a:p>
          <a:p>
            <a:pPr>
              <a:lnSpc>
                <a:spcPct val="107000"/>
              </a:lnSpc>
              <a:spcBef>
                <a:spcPts val="0"/>
              </a:spcBef>
            </a:pPr>
            <a:r>
              <a:rPr lang="en-IN" dirty="0">
                <a:hlinkClick r:id="rId2">
                  <a:extLst>
                    <a:ext uri="{A12FA001-AC4F-418D-AE19-62706E023703}">
                      <ahyp:hlinkClr xmlns:ahyp="http://schemas.microsoft.com/office/drawing/2018/hyperlinkcolor" val="tx"/>
                    </a:ext>
                  </a:extLst>
                </a:hlinkClick>
              </a:rPr>
              <a:t>https://docs.python.org/3/library/datetime.html</a:t>
            </a:r>
            <a:endParaRPr lang="en-IN" dirty="0"/>
          </a:p>
          <a:p>
            <a:pPr indent="0">
              <a:lnSpc>
                <a:spcPct val="107000"/>
              </a:lnSpc>
              <a:spcBef>
                <a:spcPts val="0"/>
              </a:spcBef>
              <a:buNone/>
            </a:pPr>
            <a:endParaRPr lang="en-IN" dirty="0"/>
          </a:p>
          <a:p>
            <a:pPr>
              <a:lnSpc>
                <a:spcPct val="107000"/>
              </a:lnSpc>
              <a:spcBef>
                <a:spcPts val="0"/>
              </a:spcBef>
            </a:pPr>
            <a:r>
              <a:rPr lang="en-IN" dirty="0">
                <a:hlinkClick r:id="rId3">
                  <a:extLst>
                    <a:ext uri="{A12FA001-AC4F-418D-AE19-62706E023703}">
                      <ahyp:hlinkClr xmlns:ahyp="http://schemas.microsoft.com/office/drawing/2018/hyperlinkcolor" val="tx"/>
                    </a:ext>
                  </a:extLst>
                </a:hlinkClick>
              </a:rPr>
              <a:t>https://docs.python.org/3/library/os.html</a:t>
            </a:r>
            <a:endParaRPr lang="en-IN" dirty="0"/>
          </a:p>
          <a:p>
            <a:pPr marL="0" indent="0">
              <a:lnSpc>
                <a:spcPct val="107000"/>
              </a:lnSpc>
              <a:spcBef>
                <a:spcPts val="0"/>
              </a:spcBef>
              <a:buNone/>
            </a:pPr>
            <a:r>
              <a:rPr lang="en-IN" dirty="0"/>
              <a:t> </a:t>
            </a:r>
          </a:p>
          <a:p>
            <a:pPr>
              <a:lnSpc>
                <a:spcPct val="107000"/>
              </a:lnSpc>
              <a:spcBef>
                <a:spcPts val="0"/>
              </a:spcBef>
            </a:pPr>
            <a:r>
              <a:rPr lang="en-IN" dirty="0">
                <a:hlinkClick r:id="rId4">
                  <a:extLst>
                    <a:ext uri="{A12FA001-AC4F-418D-AE19-62706E023703}">
                      <ahyp:hlinkClr xmlns:ahyp="http://schemas.microsoft.com/office/drawing/2018/hyperlinkcolor" val="tx"/>
                    </a:ext>
                  </a:extLst>
                </a:hlinkClick>
              </a:rPr>
              <a:t>https://pypi.org/project/tabulate/</a:t>
            </a:r>
            <a:endParaRPr lang="en-IN" dirty="0"/>
          </a:p>
          <a:p>
            <a:pPr marL="0" indent="0">
              <a:lnSpc>
                <a:spcPct val="107000"/>
              </a:lnSpc>
              <a:spcBef>
                <a:spcPts val="0"/>
              </a:spcBef>
              <a:buNone/>
            </a:pPr>
            <a:endParaRPr lang="en-IN" dirty="0"/>
          </a:p>
          <a:p>
            <a:pPr>
              <a:lnSpc>
                <a:spcPct val="107000"/>
              </a:lnSpc>
              <a:spcBef>
                <a:spcPts val="0"/>
              </a:spcBef>
              <a:spcAft>
                <a:spcPts val="800"/>
              </a:spcAft>
            </a:pPr>
            <a:r>
              <a:rPr lang="en-IN" dirty="0">
                <a:hlinkClick r:id="rId5">
                  <a:extLst>
                    <a:ext uri="{A12FA001-AC4F-418D-AE19-62706E023703}">
                      <ahyp:hlinkClr xmlns:ahyp="http://schemas.microsoft.com/office/drawing/2018/hyperlinkcolor" val="tx"/>
                    </a:ext>
                  </a:extLst>
                </a:hlinkClick>
              </a:rPr>
              <a:t>https://pypi.org/project/art/</a:t>
            </a:r>
            <a:endParaRPr lang="en-IN" dirty="0"/>
          </a:p>
          <a:p>
            <a:pPr marL="0" indent="0">
              <a:buNone/>
            </a:pPr>
            <a:endParaRPr lang="en-IN" dirty="0"/>
          </a:p>
        </p:txBody>
      </p:sp>
    </p:spTree>
    <p:extLst>
      <p:ext uri="{BB962C8B-B14F-4D97-AF65-F5344CB8AC3E}">
        <p14:creationId xmlns:p14="http://schemas.microsoft.com/office/powerpoint/2010/main" val="1512423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38FA-AC8B-4121-AA42-7B5C16E6641B}"/>
              </a:ext>
            </a:extLst>
          </p:cNvPr>
          <p:cNvSpPr>
            <a:spLocks noGrp="1"/>
          </p:cNvSpPr>
          <p:nvPr>
            <p:ph type="title"/>
          </p:nvPr>
        </p:nvSpPr>
        <p:spPr>
          <a:xfrm>
            <a:off x="1141413" y="458720"/>
            <a:ext cx="9905998" cy="1478570"/>
          </a:xfrm>
        </p:spPr>
        <p:txBody>
          <a:bodyPr/>
          <a:lstStyle/>
          <a:p>
            <a:pPr algn="ctr"/>
            <a:r>
              <a:rPr lang="en-US" dirty="0"/>
              <a:t>TABLE OF CONTENTS</a:t>
            </a:r>
            <a:endParaRPr lang="en-IN" dirty="0"/>
          </a:p>
        </p:txBody>
      </p:sp>
      <p:sp>
        <p:nvSpPr>
          <p:cNvPr id="3" name="Content Placeholder 2">
            <a:extLst>
              <a:ext uri="{FF2B5EF4-FFF2-40B4-BE49-F238E27FC236}">
                <a16:creationId xmlns:a16="http://schemas.microsoft.com/office/drawing/2014/main" id="{B61F85A9-742B-4E03-B0E9-DFC381D2A713}"/>
              </a:ext>
            </a:extLst>
          </p:cNvPr>
          <p:cNvSpPr>
            <a:spLocks noGrp="1"/>
          </p:cNvSpPr>
          <p:nvPr>
            <p:ph idx="1"/>
          </p:nvPr>
        </p:nvSpPr>
        <p:spPr>
          <a:xfrm>
            <a:off x="1731146" y="1633491"/>
            <a:ext cx="9316265" cy="4589756"/>
          </a:xfrm>
        </p:spPr>
        <p:txBody>
          <a:bodyPr>
            <a:normAutofit/>
          </a:bodyPr>
          <a:lstStyle/>
          <a:p>
            <a:pPr marL="342900" marR="0" lvl="0" indent="-342900" rtl="0">
              <a:lnSpc>
                <a:spcPct val="107000"/>
              </a:lnSpc>
              <a:spcBef>
                <a:spcPts val="0"/>
              </a:spcBef>
              <a:spcAft>
                <a:spcPts val="0"/>
              </a:spcAft>
              <a:buFont typeface="+mj-lt"/>
              <a:buAutoNum type="arabicPeriod"/>
            </a:pPr>
            <a:r>
              <a:rPr lang="en-US" b="1" dirty="0">
                <a:effectLst/>
                <a:latin typeface="Arial" panose="020B0604020202020204" pitchFamily="34" charset="0"/>
                <a:ea typeface="Calibri" panose="020F0502020204030204" pitchFamily="34" charset="0"/>
                <a:cs typeface="Arial" panose="020B0604020202020204" pitchFamily="34" charset="0"/>
              </a:rPr>
              <a:t> Introduction to the project</a:t>
            </a:r>
          </a:p>
          <a:p>
            <a:pPr marL="342900" marR="0" lvl="0" indent="-342900" rtl="0">
              <a:lnSpc>
                <a:spcPct val="107000"/>
              </a:lnSpc>
              <a:spcBef>
                <a:spcPts val="0"/>
              </a:spcBef>
              <a:spcAft>
                <a:spcPts val="0"/>
              </a:spcAft>
              <a:buFont typeface="+mj-lt"/>
              <a:buAutoNum type="arabicPeriod"/>
            </a:pPr>
            <a:endParaRPr lang="en-US" b="1" dirty="0">
              <a:latin typeface="Arial" panose="020B0604020202020204" pitchFamily="34" charset="0"/>
              <a:ea typeface="Calibri" panose="020F0502020204030204" pitchFamily="34" charset="0"/>
              <a:cs typeface="Arial" panose="020B0604020202020204" pitchFamily="34" charset="0"/>
            </a:endParaRPr>
          </a:p>
          <a:p>
            <a:pPr marL="342900" marR="0" lvl="0" indent="-342900" rtl="0">
              <a:lnSpc>
                <a:spcPct val="107000"/>
              </a:lnSpc>
              <a:spcBef>
                <a:spcPts val="0"/>
              </a:spcBef>
              <a:spcAft>
                <a:spcPts val="0"/>
              </a:spcAft>
              <a:buFont typeface="+mj-lt"/>
              <a:buAutoNum type="arabicPeriod"/>
            </a:pPr>
            <a:endParaRPr lang="en-US" b="1"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rtl="0">
              <a:lnSpc>
                <a:spcPct val="107000"/>
              </a:lnSpc>
              <a:spcBef>
                <a:spcPts val="0"/>
              </a:spcBef>
              <a:spcAft>
                <a:spcPts val="0"/>
              </a:spcAft>
              <a:buFont typeface="+mj-lt"/>
              <a:buAutoNum type="arabicPeriod"/>
            </a:pPr>
            <a:r>
              <a:rPr lang="en-US" b="1" dirty="0">
                <a:effectLst/>
                <a:latin typeface="Arial" panose="020B0604020202020204" pitchFamily="34" charset="0"/>
                <a:ea typeface="Calibri" panose="020F0502020204030204" pitchFamily="34" charset="0"/>
                <a:cs typeface="Arial" panose="020B0604020202020204" pitchFamily="34" charset="0"/>
              </a:rPr>
              <a:t> Project Design</a:t>
            </a:r>
          </a:p>
          <a:p>
            <a:pPr marL="342900" marR="0" lvl="0" indent="-342900">
              <a:lnSpc>
                <a:spcPct val="107000"/>
              </a:lnSpc>
              <a:spcBef>
                <a:spcPts val="0"/>
              </a:spcBef>
              <a:spcAft>
                <a:spcPts val="0"/>
              </a:spcAft>
              <a:buFont typeface="+mj-lt"/>
              <a:buAutoNum type="arabicPeriod"/>
            </a:pPr>
            <a:endParaRPr lang="en-US" b="1" dirty="0">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endParaRPr lang="en-US" b="1"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b="1" dirty="0">
                <a:latin typeface="Arial" panose="020B0604020202020204" pitchFamily="34" charset="0"/>
                <a:ea typeface="Calibri" panose="020F0502020204030204" pitchFamily="34" charset="0"/>
                <a:cs typeface="Arial" panose="020B0604020202020204" pitchFamily="34" charset="0"/>
              </a:rPr>
              <a:t> </a:t>
            </a:r>
            <a:r>
              <a:rPr lang="en-US" b="1" dirty="0">
                <a:effectLst/>
                <a:latin typeface="Arial" panose="020B0604020202020204" pitchFamily="34" charset="0"/>
                <a:ea typeface="Calibri" panose="020F0502020204030204" pitchFamily="34" charset="0"/>
                <a:cs typeface="Arial" panose="020B0604020202020204" pitchFamily="34" charset="0"/>
              </a:rPr>
              <a:t>Output Snapshots</a:t>
            </a:r>
          </a:p>
          <a:p>
            <a:pPr marL="342900" marR="0" lvl="0" indent="-342900">
              <a:lnSpc>
                <a:spcPct val="107000"/>
              </a:lnSpc>
              <a:spcBef>
                <a:spcPts val="0"/>
              </a:spcBef>
              <a:spcAft>
                <a:spcPts val="0"/>
              </a:spcAft>
              <a:buFont typeface="+mj-lt"/>
              <a:buAutoNum type="arabicPeriod"/>
            </a:pPr>
            <a:endParaRPr lang="en-US" b="1" dirty="0">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endParaRPr lang="en-US" b="1"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b="1" dirty="0">
                <a:latin typeface="Arial" panose="020B0604020202020204" pitchFamily="34" charset="0"/>
                <a:ea typeface="Calibri" panose="020F0502020204030204" pitchFamily="34" charset="0"/>
                <a:cs typeface="Arial" panose="020B0604020202020204" pitchFamily="34" charset="0"/>
              </a:rPr>
              <a:t>  </a:t>
            </a:r>
            <a:r>
              <a:rPr lang="en-US" b="1" dirty="0">
                <a:effectLst/>
                <a:latin typeface="Arial" panose="020B0604020202020204" pitchFamily="34" charset="0"/>
                <a:ea typeface="Calibri" panose="020F0502020204030204" pitchFamily="34" charset="0"/>
                <a:cs typeface="Arial" panose="020B0604020202020204" pitchFamily="34" charset="0"/>
              </a:rPr>
              <a:t>Bibliography</a:t>
            </a:r>
            <a:endParaRPr lang="en-IN" b="1"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endParaRPr lang="en-US"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Bef>
                <a:spcPts val="0"/>
              </a:spcBef>
              <a:buNone/>
            </a:pP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514350" indent="-514350">
              <a:lnSpc>
                <a:spcPct val="107000"/>
              </a:lnSpc>
              <a:spcBef>
                <a:spcPts val="0"/>
              </a:spcBef>
              <a:buFont typeface="+mj-lt"/>
              <a:buAutoNum type="arabicPeriod"/>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514350" indent="-514350">
              <a:lnSpc>
                <a:spcPct val="107000"/>
              </a:lnSpc>
              <a:spcBef>
                <a:spcPts val="0"/>
              </a:spcBef>
              <a:buFont typeface="+mj-lt"/>
              <a:buAutoNum type="arabicPeriod"/>
            </a:pPr>
            <a:endParaRPr lang="en-IN" sz="26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IN" dirty="0"/>
          </a:p>
        </p:txBody>
      </p:sp>
      <p:pic>
        <p:nvPicPr>
          <p:cNvPr id="5" name="Picture 4">
            <a:extLst>
              <a:ext uri="{FF2B5EF4-FFF2-40B4-BE49-F238E27FC236}">
                <a16:creationId xmlns:a16="http://schemas.microsoft.com/office/drawing/2014/main" id="{60FC6CE3-E6EE-4C2E-BC34-54ED80B387AA}"/>
              </a:ext>
            </a:extLst>
          </p:cNvPr>
          <p:cNvPicPr>
            <a:picLocks noChangeAspect="1"/>
          </p:cNvPicPr>
          <p:nvPr/>
        </p:nvPicPr>
        <p:blipFill>
          <a:blip r:embed="rId2"/>
          <a:stretch>
            <a:fillRect/>
          </a:stretch>
        </p:blipFill>
        <p:spPr>
          <a:xfrm>
            <a:off x="6801035" y="2360073"/>
            <a:ext cx="3810000" cy="2457450"/>
          </a:xfrm>
          <a:prstGeom prst="rect">
            <a:avLst/>
          </a:prstGeom>
        </p:spPr>
      </p:pic>
    </p:spTree>
    <p:extLst>
      <p:ext uri="{BB962C8B-B14F-4D97-AF65-F5344CB8AC3E}">
        <p14:creationId xmlns:p14="http://schemas.microsoft.com/office/powerpoint/2010/main" val="983607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4F92-E699-4248-8F25-F9922FFADACE}"/>
              </a:ext>
            </a:extLst>
          </p:cNvPr>
          <p:cNvSpPr>
            <a:spLocks noGrp="1"/>
          </p:cNvSpPr>
          <p:nvPr>
            <p:ph type="title"/>
          </p:nvPr>
        </p:nvSpPr>
        <p:spPr>
          <a:xfrm>
            <a:off x="1141412" y="449842"/>
            <a:ext cx="9905998" cy="1478570"/>
          </a:xfrm>
        </p:spPr>
        <p:txBody>
          <a:bodyPr/>
          <a:lstStyle/>
          <a:p>
            <a:pPr algn="ctr"/>
            <a:r>
              <a:rPr lang="en-US" dirty="0"/>
              <a:t>INTRODUCTION </a:t>
            </a:r>
            <a:endParaRPr lang="en-IN" dirty="0"/>
          </a:p>
        </p:txBody>
      </p:sp>
      <p:sp>
        <p:nvSpPr>
          <p:cNvPr id="3" name="Content Placeholder 2">
            <a:extLst>
              <a:ext uri="{FF2B5EF4-FFF2-40B4-BE49-F238E27FC236}">
                <a16:creationId xmlns:a16="http://schemas.microsoft.com/office/drawing/2014/main" id="{9DF8683E-3006-4043-BF70-356C2D81BBA7}"/>
              </a:ext>
            </a:extLst>
          </p:cNvPr>
          <p:cNvSpPr>
            <a:spLocks noGrp="1"/>
          </p:cNvSpPr>
          <p:nvPr>
            <p:ph idx="1"/>
          </p:nvPr>
        </p:nvSpPr>
        <p:spPr>
          <a:xfrm>
            <a:off x="1141412" y="1597982"/>
            <a:ext cx="9905999" cy="4554244"/>
          </a:xfrm>
        </p:spPr>
        <p:txBody>
          <a:bodyPr>
            <a:normAutofit/>
          </a:bodyPr>
          <a:lstStyle/>
          <a:p>
            <a:pPr marL="0" marR="0" indent="0">
              <a:lnSpc>
                <a:spcPct val="107000"/>
              </a:lnSpc>
              <a:spcBef>
                <a:spcPts val="0"/>
              </a:spcBef>
              <a:spcAft>
                <a:spcPts val="800"/>
              </a:spcAft>
              <a:buNone/>
            </a:pPr>
            <a:r>
              <a:rPr lang="en-US" dirty="0"/>
              <a:t>This is a proposed integrated super market management system that aims to support the needs of immense amount data handling in a Supermarket on a day to day basis. It is user-friendly and simple yet a very powerful tool that can help Supermarket store owners, managers and employees to help make tedious tasks such as product management, employee management, order management, bill management, profit statistics calculation and billing much easier.</a:t>
            </a:r>
            <a:endParaRPr lang="en-IN" dirty="0"/>
          </a:p>
          <a:p>
            <a:pPr marL="0" marR="0" indent="0">
              <a:lnSpc>
                <a:spcPct val="107000"/>
              </a:lnSpc>
              <a:spcBef>
                <a:spcPts val="0"/>
              </a:spcBef>
              <a:spcAft>
                <a:spcPts val="800"/>
              </a:spcAft>
              <a:buNone/>
            </a:pPr>
            <a:r>
              <a:rPr lang="en-US" dirty="0"/>
              <a:t>This software uses python for front end and processing and mysql and textfiles for backend storage of data. </a:t>
            </a:r>
            <a:endParaRPr lang="en-IN" dirty="0"/>
          </a:p>
          <a:p>
            <a:pPr marL="0" marR="0" indent="0">
              <a:lnSpc>
                <a:spcPct val="107000"/>
              </a:lnSpc>
              <a:spcBef>
                <a:spcPts val="0"/>
              </a:spcBef>
              <a:spcAft>
                <a:spcPts val="800"/>
              </a:spcAft>
              <a:buNone/>
            </a:pPr>
            <a:r>
              <a:rPr lang="en-US" dirty="0"/>
              <a:t>This is a must have application in all supermarket stores to help them make every tasks more efficient and easier!</a:t>
            </a:r>
            <a:endParaRPr lang="en-IN" dirty="0"/>
          </a:p>
          <a:p>
            <a:pPr marL="0" indent="0">
              <a:buNone/>
            </a:pPr>
            <a:endParaRPr lang="en-IN" dirty="0"/>
          </a:p>
        </p:txBody>
      </p:sp>
      <p:pic>
        <p:nvPicPr>
          <p:cNvPr id="2054" name="Picture 6">
            <a:extLst>
              <a:ext uri="{FF2B5EF4-FFF2-40B4-BE49-F238E27FC236}">
                <a16:creationId xmlns:a16="http://schemas.microsoft.com/office/drawing/2014/main" id="{88C39CC4-494B-4109-AD78-8CE6EB4A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9002" y="5260018"/>
            <a:ext cx="2770800" cy="147857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0D5F5180-BC58-4514-AE81-707EDF07DE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1" y="5148375"/>
            <a:ext cx="2385320" cy="1590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26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2CCF1D-A702-4AF5-87B6-A9730E59856E}"/>
              </a:ext>
            </a:extLst>
          </p:cNvPr>
          <p:cNvSpPr txBox="1"/>
          <p:nvPr/>
        </p:nvSpPr>
        <p:spPr>
          <a:xfrm>
            <a:off x="1141412" y="618518"/>
            <a:ext cx="10000064" cy="5533707"/>
          </a:xfrm>
          <a:prstGeom prst="rect">
            <a:avLst/>
          </a:prstGeom>
          <a:noFill/>
        </p:spPr>
        <p:txBody>
          <a:bodyPr wrap="square">
            <a:spAutoFit/>
          </a:bodyPr>
          <a:lstStyle/>
          <a:p>
            <a:pPr marL="0" marR="0" algn="ctr">
              <a:lnSpc>
                <a:spcPct val="107000"/>
              </a:lnSpc>
              <a:spcBef>
                <a:spcPts val="0"/>
              </a:spcBef>
              <a:spcAft>
                <a:spcPts val="800"/>
              </a:spcAft>
            </a:pPr>
            <a:r>
              <a:rPr lang="en-IN" sz="3200" b="1" i="1" u="sng" spc="25" dirty="0">
                <a:effectLst/>
                <a:latin typeface="Times New Roman" panose="02020603050405020304" pitchFamily="18" charset="0"/>
                <a:ea typeface="Calibri" panose="020F0502020204030204" pitchFamily="34" charset="0"/>
                <a:cs typeface="Arial" panose="020B0604020202020204" pitchFamily="34" charset="0"/>
              </a:rPr>
              <a:t>HARDWARE AND SOFTWARE SPECIFICATIONS</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2400" b="1" i="0" u="none" strike="noStrike" spc="25" dirty="0">
                <a:effectLst/>
                <a:latin typeface="Arial" panose="020B0604020202020204" pitchFamily="34" charset="0"/>
                <a:ea typeface="Calibri" panose="020F0502020204030204" pitchFamily="34"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1800" b="1" i="1" spc="25" dirty="0">
                <a:effectLst/>
                <a:latin typeface="Arial" panose="020B0604020202020204" pitchFamily="34" charset="0"/>
                <a:ea typeface="Calibri" panose="020F0502020204030204" pitchFamily="34" charset="0"/>
                <a:cs typeface="Arial" panose="020B0604020202020204" pitchFamily="34" charset="0"/>
              </a:rPr>
              <a:t>Both development and implementation of this software requires the same hardware and software specifications.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1800" b="1" i="0" u="none" strike="noStrike" spc="25" dirty="0">
                <a:effectLst/>
                <a:latin typeface="Arial" panose="020B0604020202020204" pitchFamily="34" charset="0"/>
                <a:ea typeface="Calibri" panose="020F0502020204030204" pitchFamily="34"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1800" b="1" i="1" u="sng" spc="25" dirty="0">
                <a:effectLst/>
                <a:latin typeface="Arial" panose="020B0604020202020204" pitchFamily="34" charset="0"/>
                <a:ea typeface="Calibri" panose="020F0502020204030204" pitchFamily="34" charset="0"/>
                <a:cs typeface="Arial" panose="020B0604020202020204" pitchFamily="34" charset="0"/>
              </a:rPr>
              <a:t>Hardware requirements</a:t>
            </a:r>
            <a:r>
              <a:rPr lang="en-IN" sz="1800" b="1" i="1" spc="25" dirty="0">
                <a:effectLst/>
                <a:latin typeface="Arial" panose="020B0604020202020204" pitchFamily="34" charset="0"/>
                <a:ea typeface="Calibri" panose="020F0502020204030204" pitchFamily="34" charset="0"/>
                <a:cs typeface="Arial" panose="020B0604020202020204" pitchFamily="34" charset="0"/>
              </a:rPr>
              <a:t>-</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1800" b="1" i="1" spc="25" dirty="0">
                <a:effectLst/>
                <a:latin typeface="Arial" panose="020B0604020202020204" pitchFamily="34" charset="0"/>
                <a:ea typeface="Calibri" panose="020F0502020204030204" pitchFamily="34" charset="0"/>
                <a:cs typeface="Arial" panose="020B0604020202020204" pitchFamily="34" charset="0"/>
              </a:rPr>
              <a:t>1. Processors: Intel Atom® processor or Intel® Core™ i3 processor</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1800" b="1" i="1" spc="25" dirty="0">
                <a:effectLst/>
                <a:latin typeface="Arial" panose="020B0604020202020204" pitchFamily="34" charset="0"/>
                <a:ea typeface="Calibri" panose="020F0502020204030204" pitchFamily="34" charset="0"/>
                <a:cs typeface="Arial" panose="020B0604020202020204" pitchFamily="34" charset="0"/>
              </a:rPr>
              <a:t>2. Disk space: 1 GB</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1800" b="1" i="1" spc="25" dirty="0">
                <a:effectLst/>
                <a:latin typeface="Arial" panose="020B0604020202020204" pitchFamily="34" charset="0"/>
                <a:ea typeface="Calibri" panose="020F0502020204030204" pitchFamily="34" charset="0"/>
                <a:cs typeface="Arial" panose="020B0604020202020204" pitchFamily="34" charset="0"/>
              </a:rPr>
              <a:t>3. Operating systems: Windows* 7 or later, macOS, and Linux</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1800" b="0" i="0" spc="25" dirty="0">
                <a:effectLst/>
                <a:latin typeface="Arial" panose="020B0604020202020204" pitchFamily="34" charset="0"/>
                <a:ea typeface="Calibri" panose="020F0502020204030204" pitchFamily="34"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1800" b="1" i="1" u="sng" spc="25" dirty="0">
                <a:effectLst/>
                <a:latin typeface="Arial" panose="020B0604020202020204" pitchFamily="34" charset="0"/>
                <a:ea typeface="Calibri" panose="020F0502020204030204" pitchFamily="34" charset="0"/>
                <a:cs typeface="Arial" panose="020B0604020202020204" pitchFamily="34" charset="0"/>
              </a:rPr>
              <a:t>Software requirements</a:t>
            </a:r>
            <a:r>
              <a:rPr lang="en-IN" sz="1800" b="1" i="1" spc="25" dirty="0">
                <a:effectLst/>
                <a:latin typeface="Arial" panose="020B0604020202020204" pitchFamily="34" charset="0"/>
                <a:ea typeface="Calibri" panose="020F0502020204030204" pitchFamily="34" charset="0"/>
                <a:cs typeface="Arial" panose="020B0604020202020204" pitchFamily="34" charset="0"/>
              </a:rPr>
              <a:t>-</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1800" b="1" i="1" spc="25" dirty="0">
                <a:effectLst/>
                <a:latin typeface="Arial" panose="020B0604020202020204" pitchFamily="34" charset="0"/>
                <a:ea typeface="Calibri" panose="020F0502020204030204" pitchFamily="34" charset="0"/>
                <a:cs typeface="Arial" panose="020B0604020202020204" pitchFamily="34" charset="0"/>
              </a:rPr>
              <a:t>1. Python version  3+  with latest pip installer</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1800" b="1" i="1" spc="25" dirty="0">
                <a:effectLst/>
                <a:latin typeface="Arial" panose="020B0604020202020204" pitchFamily="34" charset="0"/>
                <a:ea typeface="Calibri" panose="020F0502020204030204" pitchFamily="34" charset="0"/>
                <a:cs typeface="Arial" panose="020B0604020202020204" pitchFamily="34" charset="0"/>
              </a:rPr>
              <a:t>2. MySql version 4.1 +</a:t>
            </a:r>
            <a:endParaRPr lang="en-IN"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05212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1B4F44-333E-4784-9F00-1E3D3511EF3D}"/>
              </a:ext>
            </a:extLst>
          </p:cNvPr>
          <p:cNvSpPr txBox="1"/>
          <p:nvPr/>
        </p:nvSpPr>
        <p:spPr>
          <a:xfrm>
            <a:off x="1305017" y="61066"/>
            <a:ext cx="9694416" cy="6647974"/>
          </a:xfrm>
          <a:prstGeom prst="rect">
            <a:avLst/>
          </a:prstGeom>
          <a:noFill/>
        </p:spPr>
        <p:txBody>
          <a:bodyPr wrap="square">
            <a:spAutoFit/>
          </a:bodyPr>
          <a:lstStyle/>
          <a:p>
            <a:pPr algn="ctr"/>
            <a:r>
              <a:rPr lang="en-US" sz="4000" dirty="0"/>
              <a:t>PROJECT DESIGN</a:t>
            </a:r>
          </a:p>
          <a:p>
            <a:endParaRPr lang="en-US" dirty="0"/>
          </a:p>
          <a:p>
            <a:r>
              <a:rPr lang="en-US" sz="2800" u="sng" dirty="0"/>
              <a:t>Project Modules and Flow Design</a:t>
            </a:r>
          </a:p>
          <a:p>
            <a:r>
              <a:rPr lang="en-US" sz="2000" dirty="0"/>
              <a:t>The main functions of this software are distributed in these python files according to their utility- </a:t>
            </a:r>
          </a:p>
          <a:p>
            <a:endParaRPr lang="en-US" sz="2000" dirty="0"/>
          </a:p>
          <a:p>
            <a:r>
              <a:rPr lang="en-US" sz="2000" b="1" dirty="0"/>
              <a:t>Main-</a:t>
            </a:r>
            <a:r>
              <a:rPr lang="en-US" sz="2000" dirty="0"/>
              <a:t> The basic backbone module that integrates the features of all the other modules and               runs. The main file that has to be run to access the software.</a:t>
            </a:r>
          </a:p>
          <a:p>
            <a:endParaRPr lang="en-US" sz="2000" dirty="0"/>
          </a:p>
          <a:p>
            <a:r>
              <a:rPr lang="en-US" sz="2000" b="1" dirty="0"/>
              <a:t>Setup</a:t>
            </a:r>
            <a:r>
              <a:rPr lang="en-US" sz="2000" dirty="0"/>
              <a:t>- The module is executed when user uses the program for the first time. It is used to setup the databases and files. </a:t>
            </a:r>
          </a:p>
          <a:p>
            <a:endParaRPr lang="en-US" sz="2000" dirty="0"/>
          </a:p>
          <a:p>
            <a:r>
              <a:rPr lang="en-US" sz="2000" b="1" dirty="0"/>
              <a:t>Menus-</a:t>
            </a:r>
            <a:r>
              <a:rPr lang="en-US" sz="2000" dirty="0"/>
              <a:t> Contains functions for all the menus in the program. Integrates all the utility functions and has all the function call statements for performing various tasks.</a:t>
            </a:r>
          </a:p>
          <a:p>
            <a:endParaRPr lang="en-US" sz="2000" dirty="0"/>
          </a:p>
          <a:p>
            <a:r>
              <a:rPr lang="en-US" sz="2000" b="1" dirty="0"/>
              <a:t>Databases-</a:t>
            </a:r>
            <a:r>
              <a:rPr lang="en-US" sz="2000" dirty="0"/>
              <a:t> Contains all the main database utility functions to view, add, modify and delete records in the database and text files.</a:t>
            </a:r>
          </a:p>
          <a:p>
            <a:endParaRPr lang="en-US" sz="2000" dirty="0"/>
          </a:p>
          <a:p>
            <a:r>
              <a:rPr lang="en-US" sz="2000" b="1" dirty="0"/>
              <a:t>Billing system- </a:t>
            </a:r>
            <a:r>
              <a:rPr lang="en-US" sz="2000" dirty="0"/>
              <a:t>Contains billing related functions for billing and storage and display of bills. Also contains function for calculating profit statistics.</a:t>
            </a:r>
          </a:p>
        </p:txBody>
      </p:sp>
    </p:spTree>
    <p:extLst>
      <p:ext uri="{BB962C8B-B14F-4D97-AF65-F5344CB8AC3E}">
        <p14:creationId xmlns:p14="http://schemas.microsoft.com/office/powerpoint/2010/main" val="2486477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D7CD3-9071-41A6-A695-53B10EBFF2D7}"/>
              </a:ext>
            </a:extLst>
          </p:cNvPr>
          <p:cNvSpPr>
            <a:spLocks noGrp="1"/>
          </p:cNvSpPr>
          <p:nvPr>
            <p:ph type="title"/>
          </p:nvPr>
        </p:nvSpPr>
        <p:spPr>
          <a:xfrm>
            <a:off x="1062995" y="137604"/>
            <a:ext cx="9905998" cy="1478570"/>
          </a:xfrm>
        </p:spPr>
        <p:txBody>
          <a:bodyPr/>
          <a:lstStyle/>
          <a:p>
            <a:pPr algn="ctr"/>
            <a:r>
              <a:rPr lang="en-US" dirty="0"/>
              <a:t> PROJECT DESIGN FlOW CHART</a:t>
            </a:r>
            <a:endParaRPr lang="en-IN" dirty="0"/>
          </a:p>
        </p:txBody>
      </p:sp>
      <p:pic>
        <p:nvPicPr>
          <p:cNvPr id="4" name="Content Placeholder 3">
            <a:extLst>
              <a:ext uri="{FF2B5EF4-FFF2-40B4-BE49-F238E27FC236}">
                <a16:creationId xmlns:a16="http://schemas.microsoft.com/office/drawing/2014/main" id="{E1F94467-8852-4508-BA05-BCF8C4AFD693}"/>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10904" t="18778"/>
          <a:stretch/>
        </p:blipFill>
        <p:spPr bwMode="auto">
          <a:xfrm>
            <a:off x="488272" y="949910"/>
            <a:ext cx="10750858" cy="57704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26935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F700EB-2DD4-43B2-871F-5896ABEAA997}"/>
              </a:ext>
            </a:extLst>
          </p:cNvPr>
          <p:cNvSpPr txBox="1"/>
          <p:nvPr/>
        </p:nvSpPr>
        <p:spPr>
          <a:xfrm>
            <a:off x="1162974" y="313184"/>
            <a:ext cx="10173809" cy="6709529"/>
          </a:xfrm>
          <a:prstGeom prst="rect">
            <a:avLst/>
          </a:prstGeom>
          <a:noFill/>
        </p:spPr>
        <p:txBody>
          <a:bodyPr wrap="square">
            <a:spAutoFit/>
          </a:bodyPr>
          <a:lstStyle/>
          <a:p>
            <a:pPr algn="ctr"/>
            <a:r>
              <a:rPr lang="en-US" sz="3200" dirty="0"/>
              <a:t>PYTHON LIBRARIES AND FILES</a:t>
            </a:r>
          </a:p>
          <a:p>
            <a:r>
              <a:rPr lang="en-US" sz="2000" b="1" u="sng" dirty="0"/>
              <a:t>LIBRARIES</a:t>
            </a:r>
          </a:p>
          <a:p>
            <a:r>
              <a:rPr lang="en-US" sz="2000" dirty="0"/>
              <a:t>This project uses a number of built-in as well as installed libraries and modules for various functions. </a:t>
            </a:r>
          </a:p>
          <a:p>
            <a:r>
              <a:rPr lang="en-US" sz="2000" b="1" dirty="0"/>
              <a:t>Built in-</a:t>
            </a:r>
          </a:p>
          <a:p>
            <a:r>
              <a:rPr lang="en-US" sz="2000" b="1" dirty="0"/>
              <a:t>OS-</a:t>
            </a:r>
            <a:r>
              <a:rPr lang="en-US" sz="2000" dirty="0"/>
              <a:t> system(), mkdir(), path()</a:t>
            </a:r>
          </a:p>
          <a:p>
            <a:r>
              <a:rPr lang="en-US" sz="2000" dirty="0"/>
              <a:t>Used for clearing screen, creating bills directory, checking if files such as smms, sno, completed orders exists.</a:t>
            </a:r>
          </a:p>
          <a:p>
            <a:endParaRPr lang="en-US" sz="2000" dirty="0"/>
          </a:p>
          <a:p>
            <a:r>
              <a:rPr lang="en-US" sz="2000" b="1" dirty="0"/>
              <a:t>Datetime</a:t>
            </a:r>
            <a:r>
              <a:rPr lang="en-US" sz="2000" dirty="0"/>
              <a:t>- date.today(), datetime.now()</a:t>
            </a:r>
          </a:p>
          <a:p>
            <a:r>
              <a:rPr lang="en-US" sz="2000" dirty="0"/>
              <a:t>Used to get the current date and time.</a:t>
            </a:r>
          </a:p>
          <a:p>
            <a:endParaRPr lang="en-US" sz="2000" dirty="0"/>
          </a:p>
          <a:p>
            <a:r>
              <a:rPr lang="en-US" sz="2000" b="1" dirty="0"/>
              <a:t>Installed libraries-</a:t>
            </a:r>
          </a:p>
          <a:p>
            <a:r>
              <a:rPr lang="en-US" sz="2000" b="1" dirty="0"/>
              <a:t>Art-</a:t>
            </a:r>
            <a:r>
              <a:rPr lang="en-US" sz="2000" dirty="0"/>
              <a:t> text2art()</a:t>
            </a:r>
          </a:p>
          <a:p>
            <a:r>
              <a:rPr lang="en-US" sz="2000" dirty="0"/>
              <a:t>Used for ascii art text for headings.</a:t>
            </a:r>
          </a:p>
          <a:p>
            <a:endParaRPr lang="en-US" sz="2000" dirty="0"/>
          </a:p>
          <a:p>
            <a:r>
              <a:rPr lang="en-US" sz="2000" b="1" dirty="0"/>
              <a:t>Mysql.connector- </a:t>
            </a:r>
            <a:r>
              <a:rPr lang="en-US" sz="2000" dirty="0"/>
              <a:t>connect(), cursor(), cursor.execute(),   cursor.fetchall(), commit()</a:t>
            </a:r>
          </a:p>
          <a:p>
            <a:r>
              <a:rPr lang="en-US" sz="2000" dirty="0"/>
              <a:t>Used for establishing database connections and database management functions.</a:t>
            </a:r>
          </a:p>
          <a:p>
            <a:endParaRPr lang="en-US" sz="2000" dirty="0"/>
          </a:p>
          <a:p>
            <a:r>
              <a:rPr lang="en-US" sz="2000" b="1" dirty="0"/>
              <a:t>Tabulate-</a:t>
            </a:r>
            <a:r>
              <a:rPr lang="en-US" sz="2000" dirty="0"/>
              <a:t> tabulate()</a:t>
            </a:r>
          </a:p>
          <a:p>
            <a:r>
              <a:rPr lang="en-US" sz="2000" dirty="0"/>
              <a:t>Used for displaying data in a tabulated form.</a:t>
            </a:r>
          </a:p>
          <a:p>
            <a:endParaRPr lang="en-US" dirty="0"/>
          </a:p>
        </p:txBody>
      </p:sp>
    </p:spTree>
    <p:extLst>
      <p:ext uri="{BB962C8B-B14F-4D97-AF65-F5344CB8AC3E}">
        <p14:creationId xmlns:p14="http://schemas.microsoft.com/office/powerpoint/2010/main" val="1603869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2729</TotalTime>
  <Words>1151</Words>
  <Application>Microsoft Office PowerPoint</Application>
  <PresentationFormat>Widescreen</PresentationFormat>
  <Paragraphs>255</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Times New Roman</vt:lpstr>
      <vt:lpstr>Tw Cen MT</vt:lpstr>
      <vt:lpstr>Circuit</vt:lpstr>
      <vt:lpstr>COMPUTER SCIENCE  ART INTEGRATED PROJECT</vt:lpstr>
      <vt:lpstr>DELHI PUBLIC SCHOOL BANGALORE NORTH</vt:lpstr>
      <vt:lpstr>ACKNOWLEDGEMENT</vt:lpstr>
      <vt:lpstr>TABLE OF CONTENTS</vt:lpstr>
      <vt:lpstr>INTRODUCTION </vt:lpstr>
      <vt:lpstr>PowerPoint Presentation</vt:lpstr>
      <vt:lpstr>PowerPoint Presentation</vt:lpstr>
      <vt:lpstr> PROJECT DESIGN FlOW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snapshots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ART INTEGRATED PROJECT</dc:title>
  <dc:creator>dhruvshahrds@gmail.com</dc:creator>
  <cp:lastModifiedBy>dhruvshahrds@gmail.com</cp:lastModifiedBy>
  <cp:revision>20</cp:revision>
  <dcterms:created xsi:type="dcterms:W3CDTF">2021-07-24T06:37:01Z</dcterms:created>
  <dcterms:modified xsi:type="dcterms:W3CDTF">2021-07-30T06:27:55Z</dcterms:modified>
</cp:coreProperties>
</file>