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C6851-AB76-4119-8C32-531B6D31200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BDCE3E6-EC2C-4A6A-AC79-F6602D57D247}">
      <dgm:prSet/>
      <dgm:spPr/>
      <dgm:t>
        <a:bodyPr/>
        <a:lstStyle/>
        <a:p>
          <a:pPr>
            <a:defRPr cap="all"/>
          </a:pPr>
          <a:r>
            <a:rPr lang="de-DE" dirty="0"/>
            <a:t>Wie lange kann Steinbruch noch betrieben werden?</a:t>
          </a:r>
          <a:endParaRPr lang="en-US" dirty="0"/>
        </a:p>
      </dgm:t>
    </dgm:pt>
    <dgm:pt modelId="{3D4C8535-4AC2-4AA6-95E9-E72E8CAA1591}" type="parTrans" cxnId="{C6316F6B-500F-404E-B62F-665F3B9B6AB2}">
      <dgm:prSet/>
      <dgm:spPr/>
      <dgm:t>
        <a:bodyPr/>
        <a:lstStyle/>
        <a:p>
          <a:endParaRPr lang="en-US"/>
        </a:p>
      </dgm:t>
    </dgm:pt>
    <dgm:pt modelId="{2EAC66C9-8E79-4566-B25B-5C55BABFEDFC}" type="sibTrans" cxnId="{C6316F6B-500F-404E-B62F-665F3B9B6AB2}">
      <dgm:prSet/>
      <dgm:spPr/>
      <dgm:t>
        <a:bodyPr/>
        <a:lstStyle/>
        <a:p>
          <a:endParaRPr lang="en-US"/>
        </a:p>
      </dgm:t>
    </dgm:pt>
    <dgm:pt modelId="{94211E2B-E393-4372-A8A6-371FE06241CB}">
      <dgm:prSet/>
      <dgm:spPr/>
      <dgm:t>
        <a:bodyPr/>
        <a:lstStyle/>
        <a:p>
          <a:pPr>
            <a:defRPr cap="all"/>
          </a:pPr>
          <a:r>
            <a:rPr lang="de-DE" dirty="0"/>
            <a:t>Transportwege nicht ausreichend optimiert</a:t>
          </a:r>
          <a:endParaRPr lang="en-US" dirty="0"/>
        </a:p>
      </dgm:t>
    </dgm:pt>
    <dgm:pt modelId="{5904770F-AC2E-4454-9DCA-571408EACF24}" type="parTrans" cxnId="{B8B2F54A-9578-4D37-ADD4-FB147D894278}">
      <dgm:prSet/>
      <dgm:spPr/>
      <dgm:t>
        <a:bodyPr/>
        <a:lstStyle/>
        <a:p>
          <a:endParaRPr lang="en-US"/>
        </a:p>
      </dgm:t>
    </dgm:pt>
    <dgm:pt modelId="{BC2F3760-B307-40CD-9DCE-13F4DE118738}" type="sibTrans" cxnId="{B8B2F54A-9578-4D37-ADD4-FB147D894278}">
      <dgm:prSet/>
      <dgm:spPr/>
      <dgm:t>
        <a:bodyPr/>
        <a:lstStyle/>
        <a:p>
          <a:endParaRPr lang="en-US"/>
        </a:p>
      </dgm:t>
    </dgm:pt>
    <dgm:pt modelId="{AEF56190-B121-492E-A671-263A5CEA0051}">
      <dgm:prSet/>
      <dgm:spPr/>
      <dgm:t>
        <a:bodyPr/>
        <a:lstStyle/>
        <a:p>
          <a:pPr>
            <a:defRPr cap="all"/>
          </a:pPr>
          <a:r>
            <a:rPr lang="de-DE"/>
            <a:t>Taktzeiten von Maschinen an der Waage</a:t>
          </a:r>
          <a:endParaRPr lang="en-US"/>
        </a:p>
      </dgm:t>
    </dgm:pt>
    <dgm:pt modelId="{05C3CBCC-3530-40F0-86F8-940DC1864444}" type="parTrans" cxnId="{5B69125A-6773-4252-BDD7-99429341D08C}">
      <dgm:prSet/>
      <dgm:spPr/>
      <dgm:t>
        <a:bodyPr/>
        <a:lstStyle/>
        <a:p>
          <a:endParaRPr lang="en-US"/>
        </a:p>
      </dgm:t>
    </dgm:pt>
    <dgm:pt modelId="{72A66937-940B-4D12-B995-51756F5B5191}" type="sibTrans" cxnId="{5B69125A-6773-4252-BDD7-99429341D08C}">
      <dgm:prSet/>
      <dgm:spPr/>
      <dgm:t>
        <a:bodyPr/>
        <a:lstStyle/>
        <a:p>
          <a:endParaRPr lang="en-US"/>
        </a:p>
      </dgm:t>
    </dgm:pt>
    <dgm:pt modelId="{C2361F56-31D5-41EC-83CA-B0BBB6813515}">
      <dgm:prSet/>
      <dgm:spPr/>
      <dgm:t>
        <a:bodyPr/>
        <a:lstStyle/>
        <a:p>
          <a:pPr>
            <a:defRPr cap="all"/>
          </a:pPr>
          <a:r>
            <a:rPr lang="de-DE"/>
            <a:t>Präzise Volumenbestimmung von Gesteinshaufen (Kapitalbindung)</a:t>
          </a:r>
          <a:endParaRPr lang="en-US"/>
        </a:p>
      </dgm:t>
    </dgm:pt>
    <dgm:pt modelId="{73DF1888-755C-424F-8243-BEB772BFE5EB}" type="parTrans" cxnId="{FD6C7F89-A9C4-4D97-8E44-C97A1A25CB4C}">
      <dgm:prSet/>
      <dgm:spPr/>
      <dgm:t>
        <a:bodyPr/>
        <a:lstStyle/>
        <a:p>
          <a:endParaRPr lang="en-US"/>
        </a:p>
      </dgm:t>
    </dgm:pt>
    <dgm:pt modelId="{2F2267A8-68AA-4185-8D4E-736DE4A2F743}" type="sibTrans" cxnId="{FD6C7F89-A9C4-4D97-8E44-C97A1A25CB4C}">
      <dgm:prSet/>
      <dgm:spPr/>
      <dgm:t>
        <a:bodyPr/>
        <a:lstStyle/>
        <a:p>
          <a:endParaRPr lang="en-US"/>
        </a:p>
      </dgm:t>
    </dgm:pt>
    <dgm:pt modelId="{0B86CCC3-2BAB-4B1F-B67F-1EAA308B5049}">
      <dgm:prSet/>
      <dgm:spPr/>
      <dgm:t>
        <a:bodyPr/>
        <a:lstStyle/>
        <a:p>
          <a:pPr>
            <a:defRPr cap="all"/>
          </a:pPr>
          <a:r>
            <a:rPr lang="de-DE" dirty="0"/>
            <a:t>Leerlaufzeiten und damit verbundene Kosten (z.B. Spritkosten)</a:t>
          </a:r>
          <a:endParaRPr lang="en-US" dirty="0"/>
        </a:p>
      </dgm:t>
    </dgm:pt>
    <dgm:pt modelId="{4EC25E1E-5D4A-48D3-A998-8FD69EEB96C6}" type="parTrans" cxnId="{82B01725-6AD5-4022-A85B-B78ACC48C108}">
      <dgm:prSet/>
      <dgm:spPr/>
      <dgm:t>
        <a:bodyPr/>
        <a:lstStyle/>
        <a:p>
          <a:endParaRPr lang="en-US"/>
        </a:p>
      </dgm:t>
    </dgm:pt>
    <dgm:pt modelId="{BDC1012A-9B10-4133-93A1-038F60314C64}" type="sibTrans" cxnId="{82B01725-6AD5-4022-A85B-B78ACC48C108}">
      <dgm:prSet/>
      <dgm:spPr/>
      <dgm:t>
        <a:bodyPr/>
        <a:lstStyle/>
        <a:p>
          <a:endParaRPr lang="en-US"/>
        </a:p>
      </dgm:t>
    </dgm:pt>
    <dgm:pt modelId="{80EEFF4F-8078-472F-94D3-89D688F1C54A}" type="pres">
      <dgm:prSet presAssocID="{2AFC6851-AB76-4119-8C32-531B6D312009}" presName="root" presStyleCnt="0">
        <dgm:presLayoutVars>
          <dgm:dir/>
          <dgm:resizeHandles val="exact"/>
        </dgm:presLayoutVars>
      </dgm:prSet>
      <dgm:spPr/>
    </dgm:pt>
    <dgm:pt modelId="{A23405AE-B495-48F4-A6C6-EDDE86800443}" type="pres">
      <dgm:prSet presAssocID="{DBDCE3E6-EC2C-4A6A-AC79-F6602D57D247}" presName="compNode" presStyleCnt="0"/>
      <dgm:spPr/>
    </dgm:pt>
    <dgm:pt modelId="{1A542455-5525-42A8-8D30-8F4B22549396}" type="pres">
      <dgm:prSet presAssocID="{DBDCE3E6-EC2C-4A6A-AC79-F6602D57D247}" presName="iconBgRect" presStyleLbl="bgShp" presStyleIdx="0" presStyleCnt="5"/>
      <dgm:spPr/>
    </dgm:pt>
    <dgm:pt modelId="{7967FE7E-DF14-4048-A578-997D26CDC3BF}" type="pres">
      <dgm:prSet presAssocID="{DBDCE3E6-EC2C-4A6A-AC79-F6602D57D24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E2F1AF9-E2BE-4503-8C79-20F8FC2A2A42}" type="pres">
      <dgm:prSet presAssocID="{DBDCE3E6-EC2C-4A6A-AC79-F6602D57D247}" presName="spaceRect" presStyleCnt="0"/>
      <dgm:spPr/>
    </dgm:pt>
    <dgm:pt modelId="{CDCDBDD4-E37A-4C4A-BE7A-6EC50B2B7A2D}" type="pres">
      <dgm:prSet presAssocID="{DBDCE3E6-EC2C-4A6A-AC79-F6602D57D247}" presName="textRect" presStyleLbl="revTx" presStyleIdx="0" presStyleCnt="5">
        <dgm:presLayoutVars>
          <dgm:chMax val="1"/>
          <dgm:chPref val="1"/>
        </dgm:presLayoutVars>
      </dgm:prSet>
      <dgm:spPr/>
    </dgm:pt>
    <dgm:pt modelId="{6C5FF2C1-FB53-442B-8FDF-D4A41AD7F337}" type="pres">
      <dgm:prSet presAssocID="{2EAC66C9-8E79-4566-B25B-5C55BABFEDFC}" presName="sibTrans" presStyleCnt="0"/>
      <dgm:spPr/>
    </dgm:pt>
    <dgm:pt modelId="{90647B83-B1C6-476D-8BEB-EC7723251D16}" type="pres">
      <dgm:prSet presAssocID="{94211E2B-E393-4372-A8A6-371FE06241CB}" presName="compNode" presStyleCnt="0"/>
      <dgm:spPr/>
    </dgm:pt>
    <dgm:pt modelId="{8A995F18-0D2A-48D4-A295-85CABBF1D509}" type="pres">
      <dgm:prSet presAssocID="{94211E2B-E393-4372-A8A6-371FE06241CB}" presName="iconBgRect" presStyleLbl="bgShp" presStyleIdx="1" presStyleCnt="5"/>
      <dgm:spPr/>
    </dgm:pt>
    <dgm:pt modelId="{EFE518B6-7BB9-4EF6-801C-83C9671DAB86}" type="pres">
      <dgm:prSet presAssocID="{94211E2B-E393-4372-A8A6-371FE06241C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tation"/>
        </a:ext>
      </dgm:extLst>
    </dgm:pt>
    <dgm:pt modelId="{0736EF4B-2CE1-4CB3-8A8D-092983B58C86}" type="pres">
      <dgm:prSet presAssocID="{94211E2B-E393-4372-A8A6-371FE06241CB}" presName="spaceRect" presStyleCnt="0"/>
      <dgm:spPr/>
    </dgm:pt>
    <dgm:pt modelId="{C698B7A4-07C2-45EC-A976-D8487C71C359}" type="pres">
      <dgm:prSet presAssocID="{94211E2B-E393-4372-A8A6-371FE06241CB}" presName="textRect" presStyleLbl="revTx" presStyleIdx="1" presStyleCnt="5" custLinFactX="148044" custLinFactNeighborX="200000" custLinFactNeighborY="-2179">
        <dgm:presLayoutVars>
          <dgm:chMax val="1"/>
          <dgm:chPref val="1"/>
        </dgm:presLayoutVars>
      </dgm:prSet>
      <dgm:spPr/>
    </dgm:pt>
    <dgm:pt modelId="{16011690-FE85-42CD-9374-D1891AC151FC}" type="pres">
      <dgm:prSet presAssocID="{BC2F3760-B307-40CD-9DCE-13F4DE118738}" presName="sibTrans" presStyleCnt="0"/>
      <dgm:spPr/>
    </dgm:pt>
    <dgm:pt modelId="{49EDF559-6898-4FDC-BA8A-FF095DFF0D3D}" type="pres">
      <dgm:prSet presAssocID="{AEF56190-B121-492E-A671-263A5CEA0051}" presName="compNode" presStyleCnt="0"/>
      <dgm:spPr/>
    </dgm:pt>
    <dgm:pt modelId="{B8D473D3-E72E-4084-B8B7-36F16B03BAAB}" type="pres">
      <dgm:prSet presAssocID="{AEF56190-B121-492E-A671-263A5CEA0051}" presName="iconBgRect" presStyleLbl="bgShp" presStyleIdx="2" presStyleCnt="5"/>
      <dgm:spPr/>
    </dgm:pt>
    <dgm:pt modelId="{375A3CD3-2993-4FB2-98EC-1EDB635D27B3}" type="pres">
      <dgm:prSet presAssocID="{AEF56190-B121-492E-A671-263A5CEA0051}" presName="iconRect" presStyleLbl="node1" presStyleIdx="2" presStyleCnt="5" custLinFactNeighborX="0" custLinFactNeighborY="-1169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D6E756DE-CAA6-4B64-B747-2CB07C8AB300}" type="pres">
      <dgm:prSet presAssocID="{AEF56190-B121-492E-A671-263A5CEA0051}" presName="spaceRect" presStyleCnt="0"/>
      <dgm:spPr/>
    </dgm:pt>
    <dgm:pt modelId="{191C0251-11FB-4A3D-AF9D-D9C76A0EED6E}" type="pres">
      <dgm:prSet presAssocID="{AEF56190-B121-492E-A671-263A5CEA0051}" presName="textRect" presStyleLbl="revTx" presStyleIdx="2" presStyleCnt="5">
        <dgm:presLayoutVars>
          <dgm:chMax val="1"/>
          <dgm:chPref val="1"/>
        </dgm:presLayoutVars>
      </dgm:prSet>
      <dgm:spPr/>
    </dgm:pt>
    <dgm:pt modelId="{70B48377-2B81-4D8B-8BB3-26177AE267A5}" type="pres">
      <dgm:prSet presAssocID="{72A66937-940B-4D12-B995-51756F5B5191}" presName="sibTrans" presStyleCnt="0"/>
      <dgm:spPr/>
    </dgm:pt>
    <dgm:pt modelId="{85F7BAAD-0F43-4CE8-A1A0-F9EDA2B47EBC}" type="pres">
      <dgm:prSet presAssocID="{C2361F56-31D5-41EC-83CA-B0BBB6813515}" presName="compNode" presStyleCnt="0"/>
      <dgm:spPr/>
    </dgm:pt>
    <dgm:pt modelId="{1734109E-DF2C-46EE-9650-6A86E869F885}" type="pres">
      <dgm:prSet presAssocID="{C2361F56-31D5-41EC-83CA-B0BBB6813515}" presName="iconBgRect" presStyleLbl="bgShp" presStyleIdx="3" presStyleCnt="5"/>
      <dgm:spPr/>
    </dgm:pt>
    <dgm:pt modelId="{A82C2838-00E1-40CE-B0E2-0B4FBC0ED4E9}" type="pres">
      <dgm:prSet presAssocID="{C2361F56-31D5-41EC-83CA-B0BBB681351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BB0DC7F4-53D9-434F-8627-CDFA18A6880C}" type="pres">
      <dgm:prSet presAssocID="{C2361F56-31D5-41EC-83CA-B0BBB6813515}" presName="spaceRect" presStyleCnt="0"/>
      <dgm:spPr/>
    </dgm:pt>
    <dgm:pt modelId="{6CA16ACD-68B9-4575-95F2-A68ACBDA0048}" type="pres">
      <dgm:prSet presAssocID="{C2361F56-31D5-41EC-83CA-B0BBB6813515}" presName="textRect" presStyleLbl="revTx" presStyleIdx="3" presStyleCnt="5">
        <dgm:presLayoutVars>
          <dgm:chMax val="1"/>
          <dgm:chPref val="1"/>
        </dgm:presLayoutVars>
      </dgm:prSet>
      <dgm:spPr/>
    </dgm:pt>
    <dgm:pt modelId="{C0AAC740-9D03-4DCA-B595-7331E8451B16}" type="pres">
      <dgm:prSet presAssocID="{2F2267A8-68AA-4185-8D4E-736DE4A2F743}" presName="sibTrans" presStyleCnt="0"/>
      <dgm:spPr/>
    </dgm:pt>
    <dgm:pt modelId="{E288E6E1-601E-47C4-A534-3781F7FF2932}" type="pres">
      <dgm:prSet presAssocID="{0B86CCC3-2BAB-4B1F-B67F-1EAA308B5049}" presName="compNode" presStyleCnt="0"/>
      <dgm:spPr/>
    </dgm:pt>
    <dgm:pt modelId="{D5878AC4-6088-4D9B-955B-FF378F6DE65C}" type="pres">
      <dgm:prSet presAssocID="{0B86CCC3-2BAB-4B1F-B67F-1EAA308B5049}" presName="iconBgRect" presStyleLbl="bgShp" presStyleIdx="4" presStyleCnt="5"/>
      <dgm:spPr/>
    </dgm:pt>
    <dgm:pt modelId="{87BD5010-3B24-4AF4-92B5-D811E3EF7AC6}" type="pres">
      <dgm:prSet presAssocID="{0B86CCC3-2BAB-4B1F-B67F-1EAA308B504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p truck"/>
        </a:ext>
      </dgm:extLst>
    </dgm:pt>
    <dgm:pt modelId="{C3832C34-411F-42C7-B308-6C3A804AF7AE}" type="pres">
      <dgm:prSet presAssocID="{0B86CCC3-2BAB-4B1F-B67F-1EAA308B5049}" presName="spaceRect" presStyleCnt="0"/>
      <dgm:spPr/>
    </dgm:pt>
    <dgm:pt modelId="{F35A2A14-A31D-4A42-B8DD-4362DE291468}" type="pres">
      <dgm:prSet presAssocID="{0B86CCC3-2BAB-4B1F-B67F-1EAA308B5049}" presName="textRect" presStyleLbl="revTx" presStyleIdx="4" presStyleCnt="5" custLinFactX="-142304" custLinFactNeighborX="-200000" custLinFactNeighborY="-8709">
        <dgm:presLayoutVars>
          <dgm:chMax val="1"/>
          <dgm:chPref val="1"/>
        </dgm:presLayoutVars>
      </dgm:prSet>
      <dgm:spPr/>
    </dgm:pt>
  </dgm:ptLst>
  <dgm:cxnLst>
    <dgm:cxn modelId="{A3923007-F3D8-449C-B2EC-3761369E4BE9}" type="presOf" srcId="{94211E2B-E393-4372-A8A6-371FE06241CB}" destId="{C698B7A4-07C2-45EC-A976-D8487C71C359}" srcOrd="0" destOrd="0" presId="urn:microsoft.com/office/officeart/2018/5/layout/IconCircleLabelList"/>
    <dgm:cxn modelId="{82B01725-6AD5-4022-A85B-B78ACC48C108}" srcId="{2AFC6851-AB76-4119-8C32-531B6D312009}" destId="{0B86CCC3-2BAB-4B1F-B67F-1EAA308B5049}" srcOrd="4" destOrd="0" parTransId="{4EC25E1E-5D4A-48D3-A998-8FD69EEB96C6}" sibTransId="{BDC1012A-9B10-4133-93A1-038F60314C64}"/>
    <dgm:cxn modelId="{827FAC42-0FD3-46D7-8B1D-3FEB51C1628D}" type="presOf" srcId="{C2361F56-31D5-41EC-83CA-B0BBB6813515}" destId="{6CA16ACD-68B9-4575-95F2-A68ACBDA0048}" srcOrd="0" destOrd="0" presId="urn:microsoft.com/office/officeart/2018/5/layout/IconCircleLabelList"/>
    <dgm:cxn modelId="{B8B2F54A-9578-4D37-ADD4-FB147D894278}" srcId="{2AFC6851-AB76-4119-8C32-531B6D312009}" destId="{94211E2B-E393-4372-A8A6-371FE06241CB}" srcOrd="1" destOrd="0" parTransId="{5904770F-AC2E-4454-9DCA-571408EACF24}" sibTransId="{BC2F3760-B307-40CD-9DCE-13F4DE118738}"/>
    <dgm:cxn modelId="{C6316F6B-500F-404E-B62F-665F3B9B6AB2}" srcId="{2AFC6851-AB76-4119-8C32-531B6D312009}" destId="{DBDCE3E6-EC2C-4A6A-AC79-F6602D57D247}" srcOrd="0" destOrd="0" parTransId="{3D4C8535-4AC2-4AA6-95E9-E72E8CAA1591}" sibTransId="{2EAC66C9-8E79-4566-B25B-5C55BABFEDFC}"/>
    <dgm:cxn modelId="{71863673-2C5B-42D9-AE00-C9CECF54B9AB}" type="presOf" srcId="{DBDCE3E6-EC2C-4A6A-AC79-F6602D57D247}" destId="{CDCDBDD4-E37A-4C4A-BE7A-6EC50B2B7A2D}" srcOrd="0" destOrd="0" presId="urn:microsoft.com/office/officeart/2018/5/layout/IconCircleLabelList"/>
    <dgm:cxn modelId="{5B69125A-6773-4252-BDD7-99429341D08C}" srcId="{2AFC6851-AB76-4119-8C32-531B6D312009}" destId="{AEF56190-B121-492E-A671-263A5CEA0051}" srcOrd="2" destOrd="0" parTransId="{05C3CBCC-3530-40F0-86F8-940DC1864444}" sibTransId="{72A66937-940B-4D12-B995-51756F5B5191}"/>
    <dgm:cxn modelId="{FD6C7F89-A9C4-4D97-8E44-C97A1A25CB4C}" srcId="{2AFC6851-AB76-4119-8C32-531B6D312009}" destId="{C2361F56-31D5-41EC-83CA-B0BBB6813515}" srcOrd="3" destOrd="0" parTransId="{73DF1888-755C-424F-8243-BEB772BFE5EB}" sibTransId="{2F2267A8-68AA-4185-8D4E-736DE4A2F743}"/>
    <dgm:cxn modelId="{45C1A3B3-AA81-4B9F-8E65-38C9C9594A9E}" type="presOf" srcId="{0B86CCC3-2BAB-4B1F-B67F-1EAA308B5049}" destId="{F35A2A14-A31D-4A42-B8DD-4362DE291468}" srcOrd="0" destOrd="0" presId="urn:microsoft.com/office/officeart/2018/5/layout/IconCircleLabelList"/>
    <dgm:cxn modelId="{4F5201BB-B575-47B8-8899-4B61FD1774DA}" type="presOf" srcId="{AEF56190-B121-492E-A671-263A5CEA0051}" destId="{191C0251-11FB-4A3D-AF9D-D9C76A0EED6E}" srcOrd="0" destOrd="0" presId="urn:microsoft.com/office/officeart/2018/5/layout/IconCircleLabelList"/>
    <dgm:cxn modelId="{E9F028D9-27C9-4653-ABC1-EA3DC6AA8776}" type="presOf" srcId="{2AFC6851-AB76-4119-8C32-531B6D312009}" destId="{80EEFF4F-8078-472F-94D3-89D688F1C54A}" srcOrd="0" destOrd="0" presId="urn:microsoft.com/office/officeart/2018/5/layout/IconCircleLabelList"/>
    <dgm:cxn modelId="{469C4E15-5851-45CD-B2EB-037550D84132}" type="presParOf" srcId="{80EEFF4F-8078-472F-94D3-89D688F1C54A}" destId="{A23405AE-B495-48F4-A6C6-EDDE86800443}" srcOrd="0" destOrd="0" presId="urn:microsoft.com/office/officeart/2018/5/layout/IconCircleLabelList"/>
    <dgm:cxn modelId="{D5ECEDA3-F33C-48A6-81A2-9E9C3B0C2602}" type="presParOf" srcId="{A23405AE-B495-48F4-A6C6-EDDE86800443}" destId="{1A542455-5525-42A8-8D30-8F4B22549396}" srcOrd="0" destOrd="0" presId="urn:microsoft.com/office/officeart/2018/5/layout/IconCircleLabelList"/>
    <dgm:cxn modelId="{AE3FD627-FB25-4CD5-99D1-772E451237F2}" type="presParOf" srcId="{A23405AE-B495-48F4-A6C6-EDDE86800443}" destId="{7967FE7E-DF14-4048-A578-997D26CDC3BF}" srcOrd="1" destOrd="0" presId="urn:microsoft.com/office/officeart/2018/5/layout/IconCircleLabelList"/>
    <dgm:cxn modelId="{2C7F1D6A-136A-4F3B-9949-C89F1DCB6B97}" type="presParOf" srcId="{A23405AE-B495-48F4-A6C6-EDDE86800443}" destId="{9E2F1AF9-E2BE-4503-8C79-20F8FC2A2A42}" srcOrd="2" destOrd="0" presId="urn:microsoft.com/office/officeart/2018/5/layout/IconCircleLabelList"/>
    <dgm:cxn modelId="{9A654A9B-59F5-4A8C-9509-94E38DC00C78}" type="presParOf" srcId="{A23405AE-B495-48F4-A6C6-EDDE86800443}" destId="{CDCDBDD4-E37A-4C4A-BE7A-6EC50B2B7A2D}" srcOrd="3" destOrd="0" presId="urn:microsoft.com/office/officeart/2018/5/layout/IconCircleLabelList"/>
    <dgm:cxn modelId="{6A36D72F-FD5E-4D55-B8C3-68E8E066D62F}" type="presParOf" srcId="{80EEFF4F-8078-472F-94D3-89D688F1C54A}" destId="{6C5FF2C1-FB53-442B-8FDF-D4A41AD7F337}" srcOrd="1" destOrd="0" presId="urn:microsoft.com/office/officeart/2018/5/layout/IconCircleLabelList"/>
    <dgm:cxn modelId="{91CC44CC-867B-4B9C-85A8-A249DCFA1C15}" type="presParOf" srcId="{80EEFF4F-8078-472F-94D3-89D688F1C54A}" destId="{90647B83-B1C6-476D-8BEB-EC7723251D16}" srcOrd="2" destOrd="0" presId="urn:microsoft.com/office/officeart/2018/5/layout/IconCircleLabelList"/>
    <dgm:cxn modelId="{609C79E2-7DC1-462F-AD62-A8DEF58DDDBE}" type="presParOf" srcId="{90647B83-B1C6-476D-8BEB-EC7723251D16}" destId="{8A995F18-0D2A-48D4-A295-85CABBF1D509}" srcOrd="0" destOrd="0" presId="urn:microsoft.com/office/officeart/2018/5/layout/IconCircleLabelList"/>
    <dgm:cxn modelId="{2B6E1C03-C763-4F90-AC40-306D39237641}" type="presParOf" srcId="{90647B83-B1C6-476D-8BEB-EC7723251D16}" destId="{EFE518B6-7BB9-4EF6-801C-83C9671DAB86}" srcOrd="1" destOrd="0" presId="urn:microsoft.com/office/officeart/2018/5/layout/IconCircleLabelList"/>
    <dgm:cxn modelId="{B2734EB1-0FAF-4193-B97C-122669CA0A0E}" type="presParOf" srcId="{90647B83-B1C6-476D-8BEB-EC7723251D16}" destId="{0736EF4B-2CE1-4CB3-8A8D-092983B58C86}" srcOrd="2" destOrd="0" presId="urn:microsoft.com/office/officeart/2018/5/layout/IconCircleLabelList"/>
    <dgm:cxn modelId="{5900853B-AE59-4E05-8B1F-0D5459236AEF}" type="presParOf" srcId="{90647B83-B1C6-476D-8BEB-EC7723251D16}" destId="{C698B7A4-07C2-45EC-A976-D8487C71C359}" srcOrd="3" destOrd="0" presId="urn:microsoft.com/office/officeart/2018/5/layout/IconCircleLabelList"/>
    <dgm:cxn modelId="{BB52948F-CAA4-498E-94B3-2C0B09FA666A}" type="presParOf" srcId="{80EEFF4F-8078-472F-94D3-89D688F1C54A}" destId="{16011690-FE85-42CD-9374-D1891AC151FC}" srcOrd="3" destOrd="0" presId="urn:microsoft.com/office/officeart/2018/5/layout/IconCircleLabelList"/>
    <dgm:cxn modelId="{FF1AF338-BF39-4FA5-BD25-706055A60A00}" type="presParOf" srcId="{80EEFF4F-8078-472F-94D3-89D688F1C54A}" destId="{49EDF559-6898-4FDC-BA8A-FF095DFF0D3D}" srcOrd="4" destOrd="0" presId="urn:microsoft.com/office/officeart/2018/5/layout/IconCircleLabelList"/>
    <dgm:cxn modelId="{4B2AE171-89DA-4086-85CC-6F01574C84C9}" type="presParOf" srcId="{49EDF559-6898-4FDC-BA8A-FF095DFF0D3D}" destId="{B8D473D3-E72E-4084-B8B7-36F16B03BAAB}" srcOrd="0" destOrd="0" presId="urn:microsoft.com/office/officeart/2018/5/layout/IconCircleLabelList"/>
    <dgm:cxn modelId="{A7FDB83F-8A73-46F5-84F3-01D46E0DC06A}" type="presParOf" srcId="{49EDF559-6898-4FDC-BA8A-FF095DFF0D3D}" destId="{375A3CD3-2993-4FB2-98EC-1EDB635D27B3}" srcOrd="1" destOrd="0" presId="urn:microsoft.com/office/officeart/2018/5/layout/IconCircleLabelList"/>
    <dgm:cxn modelId="{E492B447-D9BC-4584-ABF4-F9BB5C5A3E59}" type="presParOf" srcId="{49EDF559-6898-4FDC-BA8A-FF095DFF0D3D}" destId="{D6E756DE-CAA6-4B64-B747-2CB07C8AB300}" srcOrd="2" destOrd="0" presId="urn:microsoft.com/office/officeart/2018/5/layout/IconCircleLabelList"/>
    <dgm:cxn modelId="{43DB0EDD-BE4D-4459-B215-2739A0D0EA96}" type="presParOf" srcId="{49EDF559-6898-4FDC-BA8A-FF095DFF0D3D}" destId="{191C0251-11FB-4A3D-AF9D-D9C76A0EED6E}" srcOrd="3" destOrd="0" presId="urn:microsoft.com/office/officeart/2018/5/layout/IconCircleLabelList"/>
    <dgm:cxn modelId="{014F56E0-171E-46FA-A68E-95D1C3FE0358}" type="presParOf" srcId="{80EEFF4F-8078-472F-94D3-89D688F1C54A}" destId="{70B48377-2B81-4D8B-8BB3-26177AE267A5}" srcOrd="5" destOrd="0" presId="urn:microsoft.com/office/officeart/2018/5/layout/IconCircleLabelList"/>
    <dgm:cxn modelId="{BDC3B624-AB12-4251-BC7A-530581FADF53}" type="presParOf" srcId="{80EEFF4F-8078-472F-94D3-89D688F1C54A}" destId="{85F7BAAD-0F43-4CE8-A1A0-F9EDA2B47EBC}" srcOrd="6" destOrd="0" presId="urn:microsoft.com/office/officeart/2018/5/layout/IconCircleLabelList"/>
    <dgm:cxn modelId="{0A285121-7E65-4416-9EC4-3BF02D3877B5}" type="presParOf" srcId="{85F7BAAD-0F43-4CE8-A1A0-F9EDA2B47EBC}" destId="{1734109E-DF2C-46EE-9650-6A86E869F885}" srcOrd="0" destOrd="0" presId="urn:microsoft.com/office/officeart/2018/5/layout/IconCircleLabelList"/>
    <dgm:cxn modelId="{B0888D51-E841-4607-B394-155AB52A5744}" type="presParOf" srcId="{85F7BAAD-0F43-4CE8-A1A0-F9EDA2B47EBC}" destId="{A82C2838-00E1-40CE-B0E2-0B4FBC0ED4E9}" srcOrd="1" destOrd="0" presId="urn:microsoft.com/office/officeart/2018/5/layout/IconCircleLabelList"/>
    <dgm:cxn modelId="{36FA8AE3-EBCA-4AC3-B783-CF47530A4A5E}" type="presParOf" srcId="{85F7BAAD-0F43-4CE8-A1A0-F9EDA2B47EBC}" destId="{BB0DC7F4-53D9-434F-8627-CDFA18A6880C}" srcOrd="2" destOrd="0" presId="urn:microsoft.com/office/officeart/2018/5/layout/IconCircleLabelList"/>
    <dgm:cxn modelId="{7AB831D9-2679-4658-9B94-EBB7377E6CF8}" type="presParOf" srcId="{85F7BAAD-0F43-4CE8-A1A0-F9EDA2B47EBC}" destId="{6CA16ACD-68B9-4575-95F2-A68ACBDA0048}" srcOrd="3" destOrd="0" presId="urn:microsoft.com/office/officeart/2018/5/layout/IconCircleLabelList"/>
    <dgm:cxn modelId="{279A6200-7FDA-4B5E-9FF0-69000DDD28AC}" type="presParOf" srcId="{80EEFF4F-8078-472F-94D3-89D688F1C54A}" destId="{C0AAC740-9D03-4DCA-B595-7331E8451B16}" srcOrd="7" destOrd="0" presId="urn:microsoft.com/office/officeart/2018/5/layout/IconCircleLabelList"/>
    <dgm:cxn modelId="{471EB9C3-9129-46C8-8692-D8E39894047A}" type="presParOf" srcId="{80EEFF4F-8078-472F-94D3-89D688F1C54A}" destId="{E288E6E1-601E-47C4-A534-3781F7FF2932}" srcOrd="8" destOrd="0" presId="urn:microsoft.com/office/officeart/2018/5/layout/IconCircleLabelList"/>
    <dgm:cxn modelId="{2BC3A642-602D-41BC-8986-B4CA76317348}" type="presParOf" srcId="{E288E6E1-601E-47C4-A534-3781F7FF2932}" destId="{D5878AC4-6088-4D9B-955B-FF378F6DE65C}" srcOrd="0" destOrd="0" presId="urn:microsoft.com/office/officeart/2018/5/layout/IconCircleLabelList"/>
    <dgm:cxn modelId="{BD14DA01-22E1-40C1-9C86-1176891FE5E9}" type="presParOf" srcId="{E288E6E1-601E-47C4-A534-3781F7FF2932}" destId="{87BD5010-3B24-4AF4-92B5-D811E3EF7AC6}" srcOrd="1" destOrd="0" presId="urn:microsoft.com/office/officeart/2018/5/layout/IconCircleLabelList"/>
    <dgm:cxn modelId="{FDA6C2D9-0446-436B-B3DD-514B3EA88A8F}" type="presParOf" srcId="{E288E6E1-601E-47C4-A534-3781F7FF2932}" destId="{C3832C34-411F-42C7-B308-6C3A804AF7AE}" srcOrd="2" destOrd="0" presId="urn:microsoft.com/office/officeart/2018/5/layout/IconCircleLabelList"/>
    <dgm:cxn modelId="{22D445F0-98F5-4677-A9DB-E41F4DCF7CF6}" type="presParOf" srcId="{E288E6E1-601E-47C4-A534-3781F7FF2932}" destId="{F35A2A14-A31D-4A42-B8DD-4362DE29146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469EB1-5FD0-4F77-9940-3AB75A1F76D2}" type="doc">
      <dgm:prSet loTypeId="urn:microsoft.com/office/officeart/2005/8/layout/chart3" loCatId="cycle" qsTypeId="urn:microsoft.com/office/officeart/2005/8/quickstyle/simple1" qsCatId="simple" csTypeId="urn:microsoft.com/office/officeart/2005/8/colors/accent0_3" csCatId="mainScheme" phldr="1"/>
      <dgm:spPr/>
    </dgm:pt>
    <dgm:pt modelId="{7B20E608-5763-4AF5-B025-631A42801F33}">
      <dgm:prSet phldrT="[Text]" custT="1"/>
      <dgm:spPr/>
      <dgm:t>
        <a:bodyPr/>
        <a:lstStyle/>
        <a:p>
          <a:endParaRPr lang="de-DE" sz="2000" dirty="0"/>
        </a:p>
      </dgm:t>
    </dgm:pt>
    <dgm:pt modelId="{BA29ACDC-A5CA-4EF4-ADB2-66046F16475D}" type="parTrans" cxnId="{824705C1-8E0A-4251-B5EB-4A059442A096}">
      <dgm:prSet/>
      <dgm:spPr/>
      <dgm:t>
        <a:bodyPr/>
        <a:lstStyle/>
        <a:p>
          <a:endParaRPr lang="de-DE"/>
        </a:p>
      </dgm:t>
    </dgm:pt>
    <dgm:pt modelId="{17FA593B-C7AF-41DB-88F8-5CD980C907B8}" type="sibTrans" cxnId="{824705C1-8E0A-4251-B5EB-4A059442A096}">
      <dgm:prSet/>
      <dgm:spPr/>
      <dgm:t>
        <a:bodyPr/>
        <a:lstStyle/>
        <a:p>
          <a:endParaRPr lang="de-DE"/>
        </a:p>
      </dgm:t>
    </dgm:pt>
    <dgm:pt modelId="{E0D585FB-E35F-4591-A913-AB7DF6C36E8F}">
      <dgm:prSet phldrT="[Text]" custT="1"/>
      <dgm:spPr/>
      <dgm:t>
        <a:bodyPr/>
        <a:lstStyle/>
        <a:p>
          <a:endParaRPr lang="de-DE" sz="2000" dirty="0"/>
        </a:p>
      </dgm:t>
    </dgm:pt>
    <dgm:pt modelId="{29A2FD48-853E-4742-9682-46A0A5E01DB4}" type="parTrans" cxnId="{9D53A986-DCB5-46A2-8A35-085FFF4A5702}">
      <dgm:prSet/>
      <dgm:spPr/>
      <dgm:t>
        <a:bodyPr/>
        <a:lstStyle/>
        <a:p>
          <a:endParaRPr lang="de-DE"/>
        </a:p>
      </dgm:t>
    </dgm:pt>
    <dgm:pt modelId="{174E9D2E-4705-4FD5-863F-C08F1832E3B0}" type="sibTrans" cxnId="{9D53A986-DCB5-46A2-8A35-085FFF4A5702}">
      <dgm:prSet/>
      <dgm:spPr/>
      <dgm:t>
        <a:bodyPr/>
        <a:lstStyle/>
        <a:p>
          <a:endParaRPr lang="de-DE"/>
        </a:p>
      </dgm:t>
    </dgm:pt>
    <dgm:pt modelId="{E64AD0E9-7FB6-4E0C-8B58-3E1E29BC3CBE}">
      <dgm:prSet phldrT="[Text]" custT="1"/>
      <dgm:spPr/>
      <dgm:t>
        <a:bodyPr/>
        <a:lstStyle/>
        <a:p>
          <a:r>
            <a:rPr lang="de-DE" sz="1800" dirty="0"/>
            <a:t> </a:t>
          </a:r>
          <a:endParaRPr lang="de-DE" sz="2000" dirty="0"/>
        </a:p>
        <a:p>
          <a:endParaRPr lang="de-DE" sz="1800" dirty="0"/>
        </a:p>
      </dgm:t>
    </dgm:pt>
    <dgm:pt modelId="{DEECFEF9-912D-4205-B6CF-D25353A7332D}" type="parTrans" cxnId="{C87A03FB-AADB-4B40-915B-EE573BDF8CCC}">
      <dgm:prSet/>
      <dgm:spPr/>
      <dgm:t>
        <a:bodyPr/>
        <a:lstStyle/>
        <a:p>
          <a:endParaRPr lang="de-DE"/>
        </a:p>
      </dgm:t>
    </dgm:pt>
    <dgm:pt modelId="{C7F201AE-403B-444C-B3BF-C6278867F3FD}" type="sibTrans" cxnId="{C87A03FB-AADB-4B40-915B-EE573BDF8CCC}">
      <dgm:prSet/>
      <dgm:spPr/>
      <dgm:t>
        <a:bodyPr/>
        <a:lstStyle/>
        <a:p>
          <a:endParaRPr lang="de-DE"/>
        </a:p>
      </dgm:t>
    </dgm:pt>
    <dgm:pt modelId="{9AE309DE-849C-4748-8B33-C331BCD1FCB0}">
      <dgm:prSet/>
      <dgm:spPr/>
      <dgm:t>
        <a:bodyPr/>
        <a:lstStyle/>
        <a:p>
          <a:endParaRPr lang="de-DE" dirty="0"/>
        </a:p>
      </dgm:t>
    </dgm:pt>
    <dgm:pt modelId="{7EAC89E7-92A8-41B6-BF08-EC4C7BA780A7}" type="parTrans" cxnId="{4FB897D8-4718-4A4A-BE1D-8DE03C39179F}">
      <dgm:prSet/>
      <dgm:spPr/>
      <dgm:t>
        <a:bodyPr/>
        <a:lstStyle/>
        <a:p>
          <a:endParaRPr lang="de-DE"/>
        </a:p>
      </dgm:t>
    </dgm:pt>
    <dgm:pt modelId="{C7B55207-37C5-4C81-BA8C-3A35F40BDA30}" type="sibTrans" cxnId="{4FB897D8-4718-4A4A-BE1D-8DE03C39179F}">
      <dgm:prSet/>
      <dgm:spPr/>
      <dgm:t>
        <a:bodyPr/>
        <a:lstStyle/>
        <a:p>
          <a:endParaRPr lang="de-DE"/>
        </a:p>
      </dgm:t>
    </dgm:pt>
    <dgm:pt modelId="{85D992DE-4C1F-4397-A6FA-410F6630C3F5}" type="pres">
      <dgm:prSet presAssocID="{DF469EB1-5FD0-4F77-9940-3AB75A1F76D2}" presName="compositeShape" presStyleCnt="0">
        <dgm:presLayoutVars>
          <dgm:chMax val="7"/>
          <dgm:dir/>
          <dgm:resizeHandles val="exact"/>
        </dgm:presLayoutVars>
      </dgm:prSet>
      <dgm:spPr/>
    </dgm:pt>
    <dgm:pt modelId="{40C141CC-A4AC-4E33-9582-53C6FEDA642B}" type="pres">
      <dgm:prSet presAssocID="{DF469EB1-5FD0-4F77-9940-3AB75A1F76D2}" presName="wedge1" presStyleLbl="node1" presStyleIdx="0" presStyleCnt="3" custLinFactNeighborX="-5403" custLinFactNeighborY="2830"/>
      <dgm:spPr/>
    </dgm:pt>
    <dgm:pt modelId="{9E0B46B5-E402-4B0C-8F4C-14B1919242CB}" type="pres">
      <dgm:prSet presAssocID="{DF469EB1-5FD0-4F77-9940-3AB75A1F76D2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27AD98A-0838-4DA9-AC0D-3AB60EFB6B4C}" type="pres">
      <dgm:prSet presAssocID="{DF469EB1-5FD0-4F77-9940-3AB75A1F76D2}" presName="wedge2" presStyleLbl="node1" presStyleIdx="1" presStyleCnt="3"/>
      <dgm:spPr/>
    </dgm:pt>
    <dgm:pt modelId="{64F00D2F-E037-42CA-BD37-62E440CC8B34}" type="pres">
      <dgm:prSet presAssocID="{DF469EB1-5FD0-4F77-9940-3AB75A1F76D2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4A07DDD-3EF5-4889-93D2-6717084C0522}" type="pres">
      <dgm:prSet presAssocID="{DF469EB1-5FD0-4F77-9940-3AB75A1F76D2}" presName="wedge3" presStyleLbl="node1" presStyleIdx="2" presStyleCnt="3" custScaleX="99454" custScaleY="100945" custLinFactNeighborX="224" custLinFactNeighborY="17"/>
      <dgm:spPr/>
    </dgm:pt>
    <dgm:pt modelId="{B5214D65-0255-402C-A395-46EBAB55FB80}" type="pres">
      <dgm:prSet presAssocID="{DF469EB1-5FD0-4F77-9940-3AB75A1F76D2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BBEF91E-6C48-440C-8B9E-2506626BEB83}" type="presOf" srcId="{7B20E608-5763-4AF5-B025-631A42801F33}" destId="{9E0B46B5-E402-4B0C-8F4C-14B1919242CB}" srcOrd="1" destOrd="0" presId="urn:microsoft.com/office/officeart/2005/8/layout/chart3"/>
    <dgm:cxn modelId="{BC2C5F29-FC03-41E0-8C6A-F9169ECF8F4E}" type="presOf" srcId="{7B20E608-5763-4AF5-B025-631A42801F33}" destId="{40C141CC-A4AC-4E33-9582-53C6FEDA642B}" srcOrd="0" destOrd="0" presId="urn:microsoft.com/office/officeart/2005/8/layout/chart3"/>
    <dgm:cxn modelId="{C588CF63-3D77-4C66-A91C-B0A9B87FF6EE}" type="presOf" srcId="{E64AD0E9-7FB6-4E0C-8B58-3E1E29BC3CBE}" destId="{14A07DDD-3EF5-4889-93D2-6717084C0522}" srcOrd="0" destOrd="0" presId="urn:microsoft.com/office/officeart/2005/8/layout/chart3"/>
    <dgm:cxn modelId="{85EB926B-2719-4116-A1FF-5A4D046F91FA}" type="presOf" srcId="{E64AD0E9-7FB6-4E0C-8B58-3E1E29BC3CBE}" destId="{B5214D65-0255-402C-A395-46EBAB55FB80}" srcOrd="1" destOrd="0" presId="urn:microsoft.com/office/officeart/2005/8/layout/chart3"/>
    <dgm:cxn modelId="{9D53A986-DCB5-46A2-8A35-085FFF4A5702}" srcId="{DF469EB1-5FD0-4F77-9940-3AB75A1F76D2}" destId="{E0D585FB-E35F-4591-A913-AB7DF6C36E8F}" srcOrd="1" destOrd="0" parTransId="{29A2FD48-853E-4742-9682-46A0A5E01DB4}" sibTransId="{174E9D2E-4705-4FD5-863F-C08F1832E3B0}"/>
    <dgm:cxn modelId="{E57C168C-C470-4C54-8D68-C3BAF601ABE1}" type="presOf" srcId="{9AE309DE-849C-4748-8B33-C331BCD1FCB0}" destId="{14A07DDD-3EF5-4889-93D2-6717084C0522}" srcOrd="0" destOrd="1" presId="urn:microsoft.com/office/officeart/2005/8/layout/chart3"/>
    <dgm:cxn modelId="{BC11FB8D-D612-45C4-88D3-1AB7D94B9C10}" type="presOf" srcId="{E0D585FB-E35F-4591-A913-AB7DF6C36E8F}" destId="{A27AD98A-0838-4DA9-AC0D-3AB60EFB6B4C}" srcOrd="0" destOrd="0" presId="urn:microsoft.com/office/officeart/2005/8/layout/chart3"/>
    <dgm:cxn modelId="{73A85596-AA3A-4047-9EEE-A4E6B1E5C2B3}" type="presOf" srcId="{9AE309DE-849C-4748-8B33-C331BCD1FCB0}" destId="{B5214D65-0255-402C-A395-46EBAB55FB80}" srcOrd="1" destOrd="1" presId="urn:microsoft.com/office/officeart/2005/8/layout/chart3"/>
    <dgm:cxn modelId="{824705C1-8E0A-4251-B5EB-4A059442A096}" srcId="{DF469EB1-5FD0-4F77-9940-3AB75A1F76D2}" destId="{7B20E608-5763-4AF5-B025-631A42801F33}" srcOrd="0" destOrd="0" parTransId="{BA29ACDC-A5CA-4EF4-ADB2-66046F16475D}" sibTransId="{17FA593B-C7AF-41DB-88F8-5CD980C907B8}"/>
    <dgm:cxn modelId="{04B3C5D5-698D-4150-B0AE-E62740183CB2}" type="presOf" srcId="{E0D585FB-E35F-4591-A913-AB7DF6C36E8F}" destId="{64F00D2F-E037-42CA-BD37-62E440CC8B34}" srcOrd="1" destOrd="0" presId="urn:microsoft.com/office/officeart/2005/8/layout/chart3"/>
    <dgm:cxn modelId="{4FB897D8-4718-4A4A-BE1D-8DE03C39179F}" srcId="{E64AD0E9-7FB6-4E0C-8B58-3E1E29BC3CBE}" destId="{9AE309DE-849C-4748-8B33-C331BCD1FCB0}" srcOrd="0" destOrd="0" parTransId="{7EAC89E7-92A8-41B6-BF08-EC4C7BA780A7}" sibTransId="{C7B55207-37C5-4C81-BA8C-3A35F40BDA30}"/>
    <dgm:cxn modelId="{9A938CDE-C7A0-4FCB-80C1-9C02C4695698}" type="presOf" srcId="{DF469EB1-5FD0-4F77-9940-3AB75A1F76D2}" destId="{85D992DE-4C1F-4397-A6FA-410F6630C3F5}" srcOrd="0" destOrd="0" presId="urn:microsoft.com/office/officeart/2005/8/layout/chart3"/>
    <dgm:cxn modelId="{C87A03FB-AADB-4B40-915B-EE573BDF8CCC}" srcId="{DF469EB1-5FD0-4F77-9940-3AB75A1F76D2}" destId="{E64AD0E9-7FB6-4E0C-8B58-3E1E29BC3CBE}" srcOrd="2" destOrd="0" parTransId="{DEECFEF9-912D-4205-B6CF-D25353A7332D}" sibTransId="{C7F201AE-403B-444C-B3BF-C6278867F3FD}"/>
    <dgm:cxn modelId="{32A57ACB-1C30-4A53-A9A8-94AD20860930}" type="presParOf" srcId="{85D992DE-4C1F-4397-A6FA-410F6630C3F5}" destId="{40C141CC-A4AC-4E33-9582-53C6FEDA642B}" srcOrd="0" destOrd="0" presId="urn:microsoft.com/office/officeart/2005/8/layout/chart3"/>
    <dgm:cxn modelId="{6690E912-CFA0-42AC-892A-88B52CBC19D4}" type="presParOf" srcId="{85D992DE-4C1F-4397-A6FA-410F6630C3F5}" destId="{9E0B46B5-E402-4B0C-8F4C-14B1919242CB}" srcOrd="1" destOrd="0" presId="urn:microsoft.com/office/officeart/2005/8/layout/chart3"/>
    <dgm:cxn modelId="{EE73E892-386B-43F6-A345-5B01EC802800}" type="presParOf" srcId="{85D992DE-4C1F-4397-A6FA-410F6630C3F5}" destId="{A27AD98A-0838-4DA9-AC0D-3AB60EFB6B4C}" srcOrd="2" destOrd="0" presId="urn:microsoft.com/office/officeart/2005/8/layout/chart3"/>
    <dgm:cxn modelId="{5E37884F-B131-4252-875E-116E48F65DA6}" type="presParOf" srcId="{85D992DE-4C1F-4397-A6FA-410F6630C3F5}" destId="{64F00D2F-E037-42CA-BD37-62E440CC8B34}" srcOrd="3" destOrd="0" presId="urn:microsoft.com/office/officeart/2005/8/layout/chart3"/>
    <dgm:cxn modelId="{B042D82D-08BD-4755-8C6B-6D34EC876EE2}" type="presParOf" srcId="{85D992DE-4C1F-4397-A6FA-410F6630C3F5}" destId="{14A07DDD-3EF5-4889-93D2-6717084C0522}" srcOrd="4" destOrd="0" presId="urn:microsoft.com/office/officeart/2005/8/layout/chart3"/>
    <dgm:cxn modelId="{DF88F24B-D51F-463F-98B4-C4B96ACE39F2}" type="presParOf" srcId="{85D992DE-4C1F-4397-A6FA-410F6630C3F5}" destId="{B5214D65-0255-402C-A395-46EBAB55FB80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542455-5525-42A8-8D30-8F4B22549396}">
      <dsp:nvSpPr>
        <dsp:cNvPr id="0" name=""/>
        <dsp:cNvSpPr/>
      </dsp:nvSpPr>
      <dsp:spPr>
        <a:xfrm>
          <a:off x="333420" y="1035295"/>
          <a:ext cx="1028302" cy="10283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67FE7E-DF14-4048-A578-997D26CDC3BF}">
      <dsp:nvSpPr>
        <dsp:cNvPr id="0" name=""/>
        <dsp:cNvSpPr/>
      </dsp:nvSpPr>
      <dsp:spPr>
        <a:xfrm>
          <a:off x="552567" y="1254442"/>
          <a:ext cx="590009" cy="5900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CDBDD4-E37A-4C4A-BE7A-6EC50B2B7A2D}">
      <dsp:nvSpPr>
        <dsp:cNvPr id="0" name=""/>
        <dsp:cNvSpPr/>
      </dsp:nvSpPr>
      <dsp:spPr>
        <a:xfrm>
          <a:off x="4701" y="2383889"/>
          <a:ext cx="1685742" cy="6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200" kern="1200" dirty="0"/>
            <a:t>Wie lange kann Steinbruch noch betrieben werden?</a:t>
          </a:r>
          <a:endParaRPr lang="en-US" sz="1200" kern="1200" dirty="0"/>
        </a:p>
      </dsp:txBody>
      <dsp:txXfrm>
        <a:off x="4701" y="2383889"/>
        <a:ext cx="1685742" cy="674296"/>
      </dsp:txXfrm>
    </dsp:sp>
    <dsp:sp modelId="{8A995F18-0D2A-48D4-A295-85CABBF1D509}">
      <dsp:nvSpPr>
        <dsp:cNvPr id="0" name=""/>
        <dsp:cNvSpPr/>
      </dsp:nvSpPr>
      <dsp:spPr>
        <a:xfrm>
          <a:off x="2314168" y="1035295"/>
          <a:ext cx="1028302" cy="102830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E518B6-7BB9-4EF6-801C-83C9671DAB86}">
      <dsp:nvSpPr>
        <dsp:cNvPr id="0" name=""/>
        <dsp:cNvSpPr/>
      </dsp:nvSpPr>
      <dsp:spPr>
        <a:xfrm>
          <a:off x="2533314" y="1254442"/>
          <a:ext cx="590009" cy="5900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98B7A4-07C2-45EC-A976-D8487C71C359}">
      <dsp:nvSpPr>
        <dsp:cNvPr id="0" name=""/>
        <dsp:cNvSpPr/>
      </dsp:nvSpPr>
      <dsp:spPr>
        <a:xfrm>
          <a:off x="7852572" y="2369196"/>
          <a:ext cx="1685742" cy="6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200" kern="1200" dirty="0"/>
            <a:t>Transportwege nicht ausreichend optimiert</a:t>
          </a:r>
          <a:endParaRPr lang="en-US" sz="1200" kern="1200" dirty="0"/>
        </a:p>
      </dsp:txBody>
      <dsp:txXfrm>
        <a:off x="7852572" y="2369196"/>
        <a:ext cx="1685742" cy="674296"/>
      </dsp:txXfrm>
    </dsp:sp>
    <dsp:sp modelId="{B8D473D3-E72E-4084-B8B7-36F16B03BAAB}">
      <dsp:nvSpPr>
        <dsp:cNvPr id="0" name=""/>
        <dsp:cNvSpPr/>
      </dsp:nvSpPr>
      <dsp:spPr>
        <a:xfrm>
          <a:off x="4294915" y="1035295"/>
          <a:ext cx="1028302" cy="102830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5A3CD3-2993-4FB2-98EC-1EDB635D27B3}">
      <dsp:nvSpPr>
        <dsp:cNvPr id="0" name=""/>
        <dsp:cNvSpPr/>
      </dsp:nvSpPr>
      <dsp:spPr>
        <a:xfrm>
          <a:off x="4514061" y="1185452"/>
          <a:ext cx="590009" cy="5900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C0251-11FB-4A3D-AF9D-D9C76A0EED6E}">
      <dsp:nvSpPr>
        <dsp:cNvPr id="0" name=""/>
        <dsp:cNvSpPr/>
      </dsp:nvSpPr>
      <dsp:spPr>
        <a:xfrm>
          <a:off x="3966195" y="2383889"/>
          <a:ext cx="1685742" cy="6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200" kern="1200"/>
            <a:t>Taktzeiten von Maschinen an der Waage</a:t>
          </a:r>
          <a:endParaRPr lang="en-US" sz="1200" kern="1200"/>
        </a:p>
      </dsp:txBody>
      <dsp:txXfrm>
        <a:off x="3966195" y="2383889"/>
        <a:ext cx="1685742" cy="674296"/>
      </dsp:txXfrm>
    </dsp:sp>
    <dsp:sp modelId="{1734109E-DF2C-46EE-9650-6A86E869F885}">
      <dsp:nvSpPr>
        <dsp:cNvPr id="0" name=""/>
        <dsp:cNvSpPr/>
      </dsp:nvSpPr>
      <dsp:spPr>
        <a:xfrm>
          <a:off x="6275662" y="1035295"/>
          <a:ext cx="1028302" cy="102830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2C2838-00E1-40CE-B0E2-0B4FBC0ED4E9}">
      <dsp:nvSpPr>
        <dsp:cNvPr id="0" name=""/>
        <dsp:cNvSpPr/>
      </dsp:nvSpPr>
      <dsp:spPr>
        <a:xfrm>
          <a:off x="6494808" y="1254442"/>
          <a:ext cx="590009" cy="5900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16ACD-68B9-4575-95F2-A68ACBDA0048}">
      <dsp:nvSpPr>
        <dsp:cNvPr id="0" name=""/>
        <dsp:cNvSpPr/>
      </dsp:nvSpPr>
      <dsp:spPr>
        <a:xfrm>
          <a:off x="5946942" y="2383889"/>
          <a:ext cx="1685742" cy="6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200" kern="1200"/>
            <a:t>Präzise Volumenbestimmung von Gesteinshaufen (Kapitalbindung)</a:t>
          </a:r>
          <a:endParaRPr lang="en-US" sz="1200" kern="1200"/>
        </a:p>
      </dsp:txBody>
      <dsp:txXfrm>
        <a:off x="5946942" y="2383889"/>
        <a:ext cx="1685742" cy="674296"/>
      </dsp:txXfrm>
    </dsp:sp>
    <dsp:sp modelId="{D5878AC4-6088-4D9B-955B-FF378F6DE65C}">
      <dsp:nvSpPr>
        <dsp:cNvPr id="0" name=""/>
        <dsp:cNvSpPr/>
      </dsp:nvSpPr>
      <dsp:spPr>
        <a:xfrm>
          <a:off x="8256409" y="1035295"/>
          <a:ext cx="1028302" cy="102830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BD5010-3B24-4AF4-92B5-D811E3EF7AC6}">
      <dsp:nvSpPr>
        <dsp:cNvPr id="0" name=""/>
        <dsp:cNvSpPr/>
      </dsp:nvSpPr>
      <dsp:spPr>
        <a:xfrm>
          <a:off x="8475555" y="1254442"/>
          <a:ext cx="590009" cy="59000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5A2A14-A31D-4A42-B8DD-4362DE291468}">
      <dsp:nvSpPr>
        <dsp:cNvPr id="0" name=""/>
        <dsp:cNvSpPr/>
      </dsp:nvSpPr>
      <dsp:spPr>
        <a:xfrm>
          <a:off x="2157326" y="2325164"/>
          <a:ext cx="1685742" cy="67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200" kern="1200" dirty="0"/>
            <a:t>Leerlaufzeiten und damit verbundene Kosten (z.B. Spritkosten)</a:t>
          </a:r>
          <a:endParaRPr lang="en-US" sz="1200" kern="1200" dirty="0"/>
        </a:p>
      </dsp:txBody>
      <dsp:txXfrm>
        <a:off x="2157326" y="2325164"/>
        <a:ext cx="1685742" cy="6742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C141CC-A4AC-4E33-9582-53C6FEDA642B}">
      <dsp:nvSpPr>
        <dsp:cNvPr id="0" name=""/>
        <dsp:cNvSpPr/>
      </dsp:nvSpPr>
      <dsp:spPr>
        <a:xfrm>
          <a:off x="2649842" y="397910"/>
          <a:ext cx="3743465" cy="3743465"/>
        </a:xfrm>
        <a:prstGeom prst="pie">
          <a:avLst>
            <a:gd name="adj1" fmla="val 16200000"/>
            <a:gd name="adj2" fmla="val 18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 dirty="0"/>
        </a:p>
      </dsp:txBody>
      <dsp:txXfrm>
        <a:off x="4685128" y="1088668"/>
        <a:ext cx="1270104" cy="1247821"/>
      </dsp:txXfrm>
    </dsp:sp>
    <dsp:sp modelId="{A27AD98A-0838-4DA9-AC0D-3AB60EFB6B4C}">
      <dsp:nvSpPr>
        <dsp:cNvPr id="0" name=""/>
        <dsp:cNvSpPr/>
      </dsp:nvSpPr>
      <dsp:spPr>
        <a:xfrm>
          <a:off x="2659135" y="403382"/>
          <a:ext cx="3743465" cy="3743465"/>
        </a:xfrm>
        <a:prstGeom prst="pie">
          <a:avLst>
            <a:gd name="adj1" fmla="val 1800000"/>
            <a:gd name="adj2" fmla="val 90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 dirty="0"/>
        </a:p>
      </dsp:txBody>
      <dsp:txXfrm>
        <a:off x="3684131" y="2765331"/>
        <a:ext cx="1693472" cy="1158691"/>
      </dsp:txXfrm>
    </dsp:sp>
    <dsp:sp modelId="{14A07DDD-3EF5-4889-93D2-6717084C0522}">
      <dsp:nvSpPr>
        <dsp:cNvPr id="0" name=""/>
        <dsp:cNvSpPr/>
      </dsp:nvSpPr>
      <dsp:spPr>
        <a:xfrm>
          <a:off x="2677740" y="386331"/>
          <a:ext cx="3723025" cy="3778840"/>
        </a:xfrm>
        <a:prstGeom prst="pie">
          <a:avLst>
            <a:gd name="adj1" fmla="val 90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 </a:t>
          </a:r>
          <a:endParaRPr lang="de-DE" sz="20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8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3600" kern="1200" dirty="0"/>
        </a:p>
      </dsp:txBody>
      <dsp:txXfrm>
        <a:off x="3076635" y="1128603"/>
        <a:ext cx="1263169" cy="1259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16517-7592-46E8-982E-B825658EB55D}" type="datetimeFigureOut">
              <a:rPr lang="de-DE" smtClean="0"/>
              <a:t>01.04.2020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E045B-F8BE-4E79-9F0B-853516C83B3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872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EF57-5E64-4B6D-946A-2C354C046690}" type="datetime1">
              <a:rPr lang="de-DE" smtClean="0"/>
              <a:t>01.04.2020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Lucas Lahr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B71D-72DF-4D04-A069-7F1C0F7BC7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16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7DBA-3245-4A04-AC16-CE54589EA87A}" type="datetime1">
              <a:rPr lang="de-DE" smtClean="0"/>
              <a:t>01.04.2020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Lucas Lahr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B71D-72DF-4D04-A069-7F1C0F7BC7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119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3F9F-2E22-44D0-A9E1-D8611307F250}" type="datetime1">
              <a:rPr lang="de-DE" smtClean="0"/>
              <a:t>01.04.2020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Lucas Lahr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B71D-72DF-4D04-A069-7F1C0F7BC7F3}" type="slidenum">
              <a:rPr lang="de-DE" smtClean="0"/>
              <a:t>‹#›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918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D8E1-D104-4BDA-8EB8-36455FA27BC8}" type="datetime1">
              <a:rPr lang="de-DE" smtClean="0"/>
              <a:t>01.04.2020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Lucas Lahr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B71D-72DF-4D04-A069-7F1C0F7BC7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01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AF19-EA2C-4B75-8BB7-4E27B4BC855E}" type="datetime1">
              <a:rPr lang="de-DE" smtClean="0"/>
              <a:t>01.04.2020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Lucas Lahr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B71D-72DF-4D04-A069-7F1C0F7BC7F3}" type="slidenum">
              <a:rPr lang="de-DE" smtClean="0"/>
              <a:t>‹#›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1038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1C54-4083-471D-8CE0-1AA19ACFD863}" type="datetime1">
              <a:rPr lang="de-DE" smtClean="0"/>
              <a:t>01.04.2020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Lucas Lahr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B71D-72DF-4D04-A069-7F1C0F7BC7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842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8A64-8728-491A-ACA4-1C731A511897}" type="datetime1">
              <a:rPr lang="de-DE" smtClean="0"/>
              <a:t>01.04.2020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Lucas Lahr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B71D-72DF-4D04-A069-7F1C0F7BC7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415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B4B6-07F6-4AB3-8B56-214F87A4936C}" type="datetime1">
              <a:rPr lang="de-DE" smtClean="0"/>
              <a:t>01.04.2020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Lucas Lahr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B71D-72DF-4D04-A069-7F1C0F7BC7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30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2123-1942-47A4-BD32-668E3ADF25B0}" type="datetime1">
              <a:rPr lang="de-DE" smtClean="0"/>
              <a:t>01.04.2020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Lucas Lahr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B71D-72DF-4D04-A069-7F1C0F7BC7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033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94984-680B-47FD-9A96-2DE0FCEF2B90}" type="datetime1">
              <a:rPr lang="de-DE" smtClean="0"/>
              <a:t>01.04.2020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Lucas Lahr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B71D-72DF-4D04-A069-7F1C0F7BC7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87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33FF-4B0E-4630-A682-B5E11FF36576}" type="datetime1">
              <a:rPr lang="de-DE" smtClean="0"/>
              <a:t>01.04.2020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Lucas Lahr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B71D-72DF-4D04-A069-7F1C0F7BC7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98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35780-4D3A-417E-B4DF-77BFC8757BB7}" type="datetime1">
              <a:rPr lang="de-DE" smtClean="0"/>
              <a:t>01.04.2020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Lucas Lahr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B71D-72DF-4D04-A069-7F1C0F7BC7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12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9E30-5A29-4D76-BB51-8209CDC3D2C6}" type="datetime1">
              <a:rPr lang="de-DE" smtClean="0"/>
              <a:t>01.04.2020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Lucas Lahr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B71D-72DF-4D04-A069-7F1C0F7BC7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31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9AE1-7BF2-4BEE-A04E-80B62A8869EE}" type="datetime1">
              <a:rPr lang="de-DE" smtClean="0"/>
              <a:t>01.04.2020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Lucas Lahr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B71D-72DF-4D04-A069-7F1C0F7BC7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813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18D8-472D-47AE-8E21-3DAB664E726B}" type="datetime1">
              <a:rPr lang="de-DE" smtClean="0"/>
              <a:t>01.04.2020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Lucas Lahr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B71D-72DF-4D04-A069-7F1C0F7BC7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93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8ED3-B254-4121-B9A7-CAF9A5C329E5}" type="datetime1">
              <a:rPr lang="de-DE" smtClean="0"/>
              <a:t>01.04.2020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Lucas Lahr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B71D-72DF-4D04-A069-7F1C0F7BC7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77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BEA50-5A62-4907-A8E6-20547C58EE0A}" type="datetime1">
              <a:rPr lang="de-DE" smtClean="0"/>
              <a:t>01.04.2020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Lucas Lahr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8DBB71D-72DF-4D04-A069-7F1C0F7BC7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96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7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6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BDBE-69AD-434F-959D-D19F08F34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78" y="2404534"/>
            <a:ext cx="8396925" cy="1646302"/>
          </a:xfrm>
        </p:spPr>
        <p:txBody>
          <a:bodyPr/>
          <a:lstStyle/>
          <a:p>
            <a:r>
              <a:rPr lang="de-DE" dirty="0"/>
              <a:t>Needfinding &amp; Prototyping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1DC9F-AE56-48B7-98EB-650E71E166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Design Thinking Challenge Aktuelle Themen der IT</a:t>
            </a:r>
          </a:p>
        </p:txBody>
      </p:sp>
    </p:spTree>
    <p:extLst>
      <p:ext uri="{BB962C8B-B14F-4D97-AF65-F5344CB8AC3E}">
        <p14:creationId xmlns:p14="http://schemas.microsoft.com/office/powerpoint/2010/main" val="340524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400E3B5-2141-43C4-AABC-05DDCF6D8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dirty="0"/>
              <a:t>Schmerzpunkte im Alltag von Steinbruchbesitzern</a:t>
            </a:r>
            <a:endParaRPr lang="de-DE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FA96B-BC29-4EF3-83DA-830EAED9C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3" y="6182876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Lucas Lahr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D92CC-9501-4CBD-B9E1-B9666EF1D7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09002" y="6182876"/>
            <a:ext cx="9119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7C82123-1942-47A4-BD32-668E3ADF25B0}" type="datetime1">
              <a:rPr lang="de-DE" smtClean="0"/>
              <a:pPr>
                <a:spcAft>
                  <a:spcPts val="600"/>
                </a:spcAft>
              </a:pPr>
              <a:t>01.04.2020</a:t>
            </a:fld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46FA7-AC51-4B4E-9D67-89313E18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4532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8DBB71D-72DF-4D04-A069-7F1C0F7BC7F3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19C3F785-EED0-4548-A647-7BC55BC310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60138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856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F565-4156-4F6C-9798-493331DB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Prototyp: Steinbruchmanagement-Software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4980A-AF79-4990-8F43-F9FB9351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2123-1942-47A4-BD32-668E3ADF25B0}" type="datetime1">
              <a:rPr lang="de-DE" smtClean="0"/>
              <a:t>01.04.2020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80364-5B6E-42CE-A924-5C4557FD0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Lucas Lahr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A3577-1021-4CC9-994E-AD8BFF2E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B71D-72DF-4D04-A069-7F1C0F7BC7F3}" type="slidenum">
              <a:rPr lang="de-DE" smtClean="0"/>
              <a:t>3</a:t>
            </a:fld>
            <a:endParaRPr lang="de-DE"/>
          </a:p>
        </p:txBody>
      </p:sp>
      <p:pic>
        <p:nvPicPr>
          <p:cNvPr id="11" name="Content Placeholder 10" descr="Construction worker">
            <a:extLst>
              <a:ext uri="{FF2B5EF4-FFF2-40B4-BE49-F238E27FC236}">
                <a16:creationId xmlns:a16="http://schemas.microsoft.com/office/drawing/2014/main" id="{30A76D37-9436-47E5-9F3A-E53A4DA61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7876" y="4298011"/>
            <a:ext cx="1588366" cy="1588366"/>
          </a:xfrm>
        </p:spPr>
      </p:pic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3541FE1B-4329-4944-9141-C6DBFDBA4D1F}"/>
              </a:ext>
            </a:extLst>
          </p:cNvPr>
          <p:cNvSpPr/>
          <p:nvPr/>
        </p:nvSpPr>
        <p:spPr>
          <a:xfrm>
            <a:off x="4186745" y="2038019"/>
            <a:ext cx="3930327" cy="21825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Ich will ein Echtzeitbild bekommen, wie es um meinen Steinbruch steht!</a:t>
            </a:r>
          </a:p>
        </p:txBody>
      </p:sp>
    </p:spTree>
    <p:extLst>
      <p:ext uri="{BB962C8B-B14F-4D97-AF65-F5344CB8AC3E}">
        <p14:creationId xmlns:p14="http://schemas.microsoft.com/office/powerpoint/2010/main" val="300570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2746-081B-4EE0-A0C6-DC3010F92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dirty="0"/>
              <a:t>Prototyp: Steinbruchmanagement-Software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429F9-367E-46D7-9DDA-805B8B13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2123-1942-47A4-BD32-668E3ADF25B0}" type="datetime1">
              <a:rPr lang="de-DE" smtClean="0"/>
              <a:t>01.04.2020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F433E-8598-4B0F-AF40-7252CA6F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Lucas Lahr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4449A-BC92-4927-B534-55924813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B71D-72DF-4D04-A069-7F1C0F7BC7F3}" type="slidenum">
              <a:rPr lang="de-DE" smtClean="0"/>
              <a:t>4</a:t>
            </a:fld>
            <a:endParaRPr lang="de-DE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49A6321-641B-483D-9E5D-399EBA641C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742877"/>
              </p:ext>
            </p:extLst>
          </p:nvPr>
        </p:nvGraphicFramePr>
        <p:xfrm>
          <a:off x="572841" y="1382290"/>
          <a:ext cx="9254702" cy="4456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Graphic 10" descr="Map with pin">
            <a:extLst>
              <a:ext uri="{FF2B5EF4-FFF2-40B4-BE49-F238E27FC236}">
                <a16:creationId xmlns:a16="http://schemas.microsoft.com/office/drawing/2014/main" id="{343F3EFB-46C8-4960-9FCA-267A501687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00543" y="2467065"/>
            <a:ext cx="914400" cy="914400"/>
          </a:xfrm>
          <a:prstGeom prst="rect">
            <a:avLst/>
          </a:prstGeom>
        </p:spPr>
      </p:pic>
      <p:pic>
        <p:nvPicPr>
          <p:cNvPr id="13" name="Graphic 12" descr="Database">
            <a:extLst>
              <a:ext uri="{FF2B5EF4-FFF2-40B4-BE49-F238E27FC236}">
                <a16:creationId xmlns:a16="http://schemas.microsoft.com/office/drawing/2014/main" id="{E15170E7-8804-4898-97EA-14C4FCF5D5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26140" y="2499920"/>
            <a:ext cx="914400" cy="914400"/>
          </a:xfrm>
          <a:prstGeom prst="rect">
            <a:avLst/>
          </a:prstGeom>
        </p:spPr>
      </p:pic>
      <p:pic>
        <p:nvPicPr>
          <p:cNvPr id="15" name="Graphic 14" descr="Checklist">
            <a:extLst>
              <a:ext uri="{FF2B5EF4-FFF2-40B4-BE49-F238E27FC236}">
                <a16:creationId xmlns:a16="http://schemas.microsoft.com/office/drawing/2014/main" id="{DC7B71B8-1CAB-439A-A7A9-D322DB2AC7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83534" y="4013201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C8DED61-C48F-423E-A230-28594391295B}"/>
              </a:ext>
            </a:extLst>
          </p:cNvPr>
          <p:cNvSpPr txBox="1"/>
          <p:nvPr/>
        </p:nvSpPr>
        <p:spPr>
          <a:xfrm>
            <a:off x="6857987" y="2299172"/>
            <a:ext cx="1925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3D-Karte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F20780-C8BA-4A5F-ADFC-A0B174939F6D}"/>
              </a:ext>
            </a:extLst>
          </p:cNvPr>
          <p:cNvSpPr txBox="1"/>
          <p:nvPr/>
        </p:nvSpPr>
        <p:spPr>
          <a:xfrm>
            <a:off x="1033421" y="2299172"/>
            <a:ext cx="2332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Echtzeit-Datenverarbeitung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BFB7C2-D271-42B7-BA0A-731AA8793E06}"/>
              </a:ext>
            </a:extLst>
          </p:cNvPr>
          <p:cNvSpPr txBox="1"/>
          <p:nvPr/>
        </p:nvSpPr>
        <p:spPr>
          <a:xfrm>
            <a:off x="3947781" y="5539969"/>
            <a:ext cx="2629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Managementfunktion</a:t>
            </a:r>
          </a:p>
        </p:txBody>
      </p:sp>
    </p:spTree>
    <p:extLst>
      <p:ext uri="{BB962C8B-B14F-4D97-AF65-F5344CB8AC3E}">
        <p14:creationId xmlns:p14="http://schemas.microsoft.com/office/powerpoint/2010/main" val="22487035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87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Facet</vt:lpstr>
      <vt:lpstr>Needfinding &amp; Prototyping</vt:lpstr>
      <vt:lpstr>Schmerzpunkte im Alltag von Steinbruchbesitzern</vt:lpstr>
      <vt:lpstr>Prototyp: Steinbruchmanagement-Software</vt:lpstr>
      <vt:lpstr>Prototyp: Steinbruchmanagement-Software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Needfinding &amp; Prototyping</dc:title>
  <dc:creator>Lucas Oliver Lahr</dc:creator>
  <cp:lastModifiedBy>Lucas Oliver Lahr</cp:lastModifiedBy>
  <cp:revision>6</cp:revision>
  <dcterms:created xsi:type="dcterms:W3CDTF">2020-04-01T09:16:48Z</dcterms:created>
  <dcterms:modified xsi:type="dcterms:W3CDTF">2020-04-01T10:44:19Z</dcterms:modified>
</cp:coreProperties>
</file>