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1577" r:id="rId5"/>
    <p:sldId id="1578" r:id="rId6"/>
    <p:sldId id="1579" r:id="rId7"/>
    <p:sldId id="158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DDF5F-30A2-4CC1-A938-AE38D6EC2F6F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AA658-83F1-4A63-8F04-E1FE1A113C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34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0CABEF-1F23-4176-85EB-47E99630F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6BD5B8-3164-469D-80E6-BE8BB0CDC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CDE4AA-E105-47A1-838E-5D8CE442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004A-92D9-4893-92B9-5FEDD81FCA76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6CAC7D-89F0-41B1-B6AB-9DDED61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069ADA-63A5-4FCF-9DB2-8E4CFCCD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F7AA-48E6-44EA-A1D6-ABC6AA981E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44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48FCD-778D-452D-BE02-5F5A7B19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A8F252-43DF-4265-A08F-2CB605A83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1D0B5E-B664-4DE6-9587-81DDBEA6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004A-92D9-4893-92B9-5FEDD81FCA76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8F702E-E5DE-4D9D-828F-C5A07FC4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297990-62CE-495E-B826-167D7575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F7AA-48E6-44EA-A1D6-ABC6AA981E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26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F8BCB59-AFA2-486C-AFCD-25FC7275A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34EB97-E0FD-458B-B68C-CE1920461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B9DCDE-A1AE-46E5-B930-E4CB37A7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004A-92D9-4893-92B9-5FEDD81FCA76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C99640-EBC8-4F0F-B2C1-3221C338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DB250C-5503-46BB-B33D-C66C5284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F7AA-48E6-44EA-A1D6-ABC6AA981E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918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EE502-26F1-4C14-8006-E86D8F1E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49500F-CC95-49B3-830F-417100FC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345" y="1965579"/>
            <a:ext cx="11753977" cy="3906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95302F-267A-4618-91A0-E4C43D68A4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37AE33-605D-4070-AE5D-63D17AF9551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368FC967-E25B-4DC7-87C0-1C454DF70C3D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t>26.10.2020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2BBEB6-46D3-4689-9C2A-D1A14432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ClrTx/>
              <a:buSzTx/>
              <a:buFontTx/>
              <a:buNone/>
              <a:tabLst/>
              <a:defRPr/>
            </a:pPr>
            <a:fld id="{D7C0CCF7-DF53-4ADB-AAD8-9742C01AD446}" type="slidenum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0"/>
                </a:spcBef>
                <a:spcAft>
                  <a:spcPts val="11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90571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1D807-9BEF-4DE6-8F94-5D6AF24A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26B749-239C-420C-B4ED-0A0D322D4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9981C2-BE62-44E2-B508-B9E6C54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004A-92D9-4893-92B9-5FEDD81FCA76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E18C8E-FC9D-45A9-8324-E978D59F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4C29ED-36B0-483A-8980-0D615929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F7AA-48E6-44EA-A1D6-ABC6AA981E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20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395BB-231F-4C69-8219-27DE2936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FE625F-70FF-4DDD-931F-49A6E18D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D162E5-E215-4A71-BCBB-3382E23C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004A-92D9-4893-92B9-5FEDD81FCA76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ED2C5C-F1F4-4413-BCD2-77B8C5DA5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589E5C-F7C8-46B5-8193-6A98025A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F7AA-48E6-44EA-A1D6-ABC6AA981E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16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5E163-A034-4584-83F7-5F8F061A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52EE78-86EB-4605-B642-7A58141A1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11E04F-6C65-4871-A026-FA4F2D9CE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2443D5-6DE9-4FFE-BA24-AF4B74C7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004A-92D9-4893-92B9-5FEDD81FCA76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8E85E4-4D53-456E-AFD9-7251D8D7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6D9DDE-AD21-4AC9-B120-41919F42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F7AA-48E6-44EA-A1D6-ABC6AA981E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68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A9EE6-7E22-4CB0-AF8F-99A7D57A6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75C751-9BDE-415A-A839-5B8D02C9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7556B1-B931-410D-B4D1-0ACE14016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621DC8-7A18-4A80-B261-74911E53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11EEC4-82E7-4C2F-87B3-A6A9F2AA8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1BEF7B3-FFEE-4FB4-93C0-95624D01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004A-92D9-4893-92B9-5FEDD81FCA76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EFBC5B-D359-42AB-A690-97AA1CF9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A12767-2732-472F-A76F-688E80F3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F7AA-48E6-44EA-A1D6-ABC6AA981E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16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83EB81-A162-46DA-B61F-A9198DCD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83F38C-27DF-493F-AE71-CECEF374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004A-92D9-4893-92B9-5FEDD81FCA76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ED06D0-062F-46FA-BAB4-F62FF52E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7476C0-E9B5-4DF3-98A6-29D56801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F7AA-48E6-44EA-A1D6-ABC6AA981E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03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2240E6-51EF-462F-92D3-044A57A4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004A-92D9-4893-92B9-5FEDD81FCA76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C55A7B-B805-410A-A6EC-B408C47D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7B09E6-4AA6-43A1-9F89-57D0D0CA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F7AA-48E6-44EA-A1D6-ABC6AA981E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76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0C1F6-7AC9-4C89-95C6-32967AAF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A1E7D3-A1DB-4294-BBCE-BB141E0E1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45EB-8D82-43BA-9F9A-A344BDC7E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EA631A-C13F-4E50-B3F0-9CE5851A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004A-92D9-4893-92B9-5FEDD81FCA76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3699BD-398C-4689-A2F1-B29DB424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FC83D2-DE7F-4E62-B9A7-BA5887D6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F7AA-48E6-44EA-A1D6-ABC6AA981E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03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07646-A071-4E04-A972-402AEE0F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13D859-8A9E-4A4B-B6FE-F36656D0C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D28A54-92E6-4F5C-8EB3-B2C9897C6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24A477-D003-465C-8723-411DEF05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004A-92D9-4893-92B9-5FEDD81FCA76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42448A-EEBC-49B9-823A-7227AB2E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58881D-C48F-4FBC-98E0-AD1F88AF1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F7AA-48E6-44EA-A1D6-ABC6AA981E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05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030F452-FC96-4698-9CC4-2959D127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C82802-C433-42EF-8532-47B791AB9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F8C5BD-F747-4778-B963-CA8DA351F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E004A-92D9-4893-92B9-5FEDD81FCA76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B73F13-6F61-42CA-BE52-BDE537C65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6A6D03-8E1D-44A3-A10B-670408DA0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FF7AA-48E6-44EA-A1D6-ABC6AA981E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8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C630-4A9C-4FD2-8D39-0B7650FB4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45" y="247679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/>
              <a:t>UML-Use-Case Diagramm am Beispiel „Neuen Auftrag anlegen“</a:t>
            </a:r>
          </a:p>
        </p:txBody>
      </p:sp>
      <p:pic>
        <p:nvPicPr>
          <p:cNvPr id="5" name="Graphic 4" descr="Construction worker">
            <a:extLst>
              <a:ext uri="{FF2B5EF4-FFF2-40B4-BE49-F238E27FC236}">
                <a16:creationId xmlns:a16="http://schemas.microsoft.com/office/drawing/2014/main" id="{3F862563-3580-423A-A06D-B6E7185C3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848" y="3069425"/>
            <a:ext cx="1214306" cy="12143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72EA19-8696-4328-BFCB-B536495CD891}"/>
              </a:ext>
            </a:extLst>
          </p:cNvPr>
          <p:cNvSpPr/>
          <p:nvPr/>
        </p:nvSpPr>
        <p:spPr>
          <a:xfrm>
            <a:off x="2818701" y="1736521"/>
            <a:ext cx="8607105" cy="4370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060DBF-B19B-498C-BEA8-C259CEA66CA3}"/>
              </a:ext>
            </a:extLst>
          </p:cNvPr>
          <p:cNvSpPr/>
          <p:nvPr/>
        </p:nvSpPr>
        <p:spPr>
          <a:xfrm>
            <a:off x="3255452" y="3219378"/>
            <a:ext cx="1929468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Neuen Auftrag anlegen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1D8B7B-257D-4C39-B6B6-9B081D338FC7}"/>
              </a:ext>
            </a:extLst>
          </p:cNvPr>
          <p:cNvCxnSpPr>
            <a:cxnSpLocks/>
          </p:cNvCxnSpPr>
          <p:nvPr/>
        </p:nvCxnSpPr>
        <p:spPr>
          <a:xfrm>
            <a:off x="1635154" y="3676578"/>
            <a:ext cx="162029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F550EB5-158A-4BB3-8FCA-68B19B62DACF}"/>
              </a:ext>
            </a:extLst>
          </p:cNvPr>
          <p:cNvSpPr txBox="1"/>
          <p:nvPr/>
        </p:nvSpPr>
        <p:spPr>
          <a:xfrm>
            <a:off x="220035" y="4204553"/>
            <a:ext cx="1753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Steinbruchbetreiber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9F2A6-8FA8-4B90-BA7B-932B1B42764A}"/>
              </a:ext>
            </a:extLst>
          </p:cNvPr>
          <p:cNvSpPr txBox="1"/>
          <p:nvPr/>
        </p:nvSpPr>
        <p:spPr>
          <a:xfrm>
            <a:off x="6035879" y="1845578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Steinbruchsoftware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AE2927-2A3F-4A26-A352-9EE4D373CE87}"/>
              </a:ext>
            </a:extLst>
          </p:cNvPr>
          <p:cNvSpPr/>
          <p:nvPr/>
        </p:nvSpPr>
        <p:spPr>
          <a:xfrm>
            <a:off x="4626023" y="4997791"/>
            <a:ext cx="1929468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Ordervolumen festlegen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BDF86D-0138-49B1-9CA8-65BCEA619407}"/>
              </a:ext>
            </a:extLst>
          </p:cNvPr>
          <p:cNvSpPr/>
          <p:nvPr/>
        </p:nvSpPr>
        <p:spPr>
          <a:xfrm>
            <a:off x="7193056" y="4016179"/>
            <a:ext cx="1929468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Datum auswählen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8EA17D-E78F-44CA-BC80-503DA7DEA96D}"/>
              </a:ext>
            </a:extLst>
          </p:cNvPr>
          <p:cNvSpPr/>
          <p:nvPr/>
        </p:nvSpPr>
        <p:spPr>
          <a:xfrm>
            <a:off x="6279159" y="2923823"/>
            <a:ext cx="1929468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Steinart wählen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2DD522-808F-44AB-846F-CAE4FE3A9A5C}"/>
              </a:ext>
            </a:extLst>
          </p:cNvPr>
          <p:cNvCxnSpPr>
            <a:stCxn id="7" idx="5"/>
            <a:endCxn id="12" idx="1"/>
          </p:cNvCxnSpPr>
          <p:nvPr/>
        </p:nvCxnSpPr>
        <p:spPr>
          <a:xfrm>
            <a:off x="4902356" y="3999867"/>
            <a:ext cx="6231" cy="113183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0BEB57-AA62-4381-AC16-12934E33C86A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5184920" y="3676578"/>
            <a:ext cx="2008136" cy="79680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21BC8A-C5C7-4784-800C-C8A236E0DDFD}"/>
              </a:ext>
            </a:extLst>
          </p:cNvPr>
          <p:cNvCxnSpPr>
            <a:cxnSpLocks/>
            <a:stCxn id="7" idx="7"/>
            <a:endCxn id="14" idx="2"/>
          </p:cNvCxnSpPr>
          <p:nvPr/>
        </p:nvCxnSpPr>
        <p:spPr>
          <a:xfrm>
            <a:off x="4902356" y="3353289"/>
            <a:ext cx="1376803" cy="2773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EA7A73-4EF3-4DBB-85F7-907C7B512352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10138094" y="2956992"/>
            <a:ext cx="1" cy="38509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583144-B177-4CA9-AA85-990215A765F0}"/>
              </a:ext>
            </a:extLst>
          </p:cNvPr>
          <p:cNvSpPr txBox="1"/>
          <p:nvPr/>
        </p:nvSpPr>
        <p:spPr>
          <a:xfrm>
            <a:off x="10115200" y="3036633"/>
            <a:ext cx="939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&lt;&lt;extend&gt;&gt;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3BACFC-E257-4C9B-AE3E-40501E5309E2}"/>
              </a:ext>
            </a:extLst>
          </p:cNvPr>
          <p:cNvSpPr txBox="1"/>
          <p:nvPr/>
        </p:nvSpPr>
        <p:spPr>
          <a:xfrm>
            <a:off x="8335471" y="3313636"/>
            <a:ext cx="1404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&lt;&lt;include&gt;&gt;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78C26F-B09E-4795-B246-26AF9F35904A}"/>
              </a:ext>
            </a:extLst>
          </p:cNvPr>
          <p:cNvSpPr/>
          <p:nvPr/>
        </p:nvSpPr>
        <p:spPr>
          <a:xfrm>
            <a:off x="9122524" y="3342085"/>
            <a:ext cx="2031141" cy="9489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Datenbankzugriff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2E6F24-9FEB-453D-8440-8BDDFAEDD529}"/>
              </a:ext>
            </a:extLst>
          </p:cNvPr>
          <p:cNvCxnSpPr>
            <a:cxnSpLocks/>
            <a:stCxn id="14" idx="6"/>
            <a:endCxn id="35" idx="2"/>
          </p:cNvCxnSpPr>
          <p:nvPr/>
        </p:nvCxnSpPr>
        <p:spPr>
          <a:xfrm>
            <a:off x="8208627" y="3381023"/>
            <a:ext cx="913897" cy="43554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CC405A1-0328-4C25-B90E-06F77B98A2B4}"/>
              </a:ext>
            </a:extLst>
          </p:cNvPr>
          <p:cNvSpPr/>
          <p:nvPr/>
        </p:nvSpPr>
        <p:spPr>
          <a:xfrm>
            <a:off x="9245967" y="2374019"/>
            <a:ext cx="1784254" cy="5829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Datenbank (Steinart, Preis)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4A994EB-95E4-485B-AAFF-55725D5403A6}"/>
              </a:ext>
            </a:extLst>
          </p:cNvPr>
          <p:cNvSpPr/>
          <p:nvPr/>
        </p:nvSpPr>
        <p:spPr>
          <a:xfrm>
            <a:off x="7237661" y="5004336"/>
            <a:ext cx="1929468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Menge und Preis festlegen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3F2646F-5693-4952-90B4-E3BF0ADC573F}"/>
              </a:ext>
            </a:extLst>
          </p:cNvPr>
          <p:cNvCxnSpPr>
            <a:cxnSpLocks/>
            <a:stCxn id="12" idx="6"/>
            <a:endCxn id="49" idx="2"/>
          </p:cNvCxnSpPr>
          <p:nvPr/>
        </p:nvCxnSpPr>
        <p:spPr>
          <a:xfrm>
            <a:off x="6555491" y="5454991"/>
            <a:ext cx="682170" cy="654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D026CFF-62F6-42E9-9651-C5ECADB35AB3}"/>
              </a:ext>
            </a:extLst>
          </p:cNvPr>
          <p:cNvSpPr txBox="1"/>
          <p:nvPr/>
        </p:nvSpPr>
        <p:spPr>
          <a:xfrm>
            <a:off x="6395880" y="5184537"/>
            <a:ext cx="100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&lt;&lt;include&gt;&gt;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076010-9425-40DE-B0C9-9C9E5762729C}"/>
              </a:ext>
            </a:extLst>
          </p:cNvPr>
          <p:cNvSpPr txBox="1"/>
          <p:nvPr/>
        </p:nvSpPr>
        <p:spPr>
          <a:xfrm>
            <a:off x="4889774" y="4458585"/>
            <a:ext cx="100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&lt;&lt;include&gt;&gt;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B7CE68B-13AE-4270-BB07-785577D40C83}"/>
              </a:ext>
            </a:extLst>
          </p:cNvPr>
          <p:cNvSpPr txBox="1"/>
          <p:nvPr/>
        </p:nvSpPr>
        <p:spPr>
          <a:xfrm>
            <a:off x="6030287" y="3857884"/>
            <a:ext cx="100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&lt;&lt;include&gt;&gt;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A03608-C025-492B-940B-532091ADD242}"/>
              </a:ext>
            </a:extLst>
          </p:cNvPr>
          <p:cNvSpPr txBox="1"/>
          <p:nvPr/>
        </p:nvSpPr>
        <p:spPr>
          <a:xfrm>
            <a:off x="5180212" y="3137372"/>
            <a:ext cx="100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399567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C630-4A9C-4FD2-8D39-0B7650FB4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45" y="247679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/>
              <a:t>UML-Use-Case Diagramm am Beispiel „Neues ToDo-Element anlegen“</a:t>
            </a:r>
          </a:p>
        </p:txBody>
      </p:sp>
      <p:pic>
        <p:nvPicPr>
          <p:cNvPr id="5" name="Graphic 4" descr="Construction worker">
            <a:extLst>
              <a:ext uri="{FF2B5EF4-FFF2-40B4-BE49-F238E27FC236}">
                <a16:creationId xmlns:a16="http://schemas.microsoft.com/office/drawing/2014/main" id="{3F862563-3580-423A-A06D-B6E7185C3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848" y="3069425"/>
            <a:ext cx="1214306" cy="12143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72EA19-8696-4328-BFCB-B536495CD891}"/>
              </a:ext>
            </a:extLst>
          </p:cNvPr>
          <p:cNvSpPr/>
          <p:nvPr/>
        </p:nvSpPr>
        <p:spPr>
          <a:xfrm>
            <a:off x="2709644" y="1686710"/>
            <a:ext cx="8607105" cy="4370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060DBF-B19B-498C-BEA8-C259CEA66CA3}"/>
              </a:ext>
            </a:extLst>
          </p:cNvPr>
          <p:cNvSpPr/>
          <p:nvPr/>
        </p:nvSpPr>
        <p:spPr>
          <a:xfrm>
            <a:off x="3255452" y="3219378"/>
            <a:ext cx="1929468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Neues ToDo-Element anlegen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1D8B7B-257D-4C39-B6B6-9B081D338FC7}"/>
              </a:ext>
            </a:extLst>
          </p:cNvPr>
          <p:cNvCxnSpPr>
            <a:cxnSpLocks/>
          </p:cNvCxnSpPr>
          <p:nvPr/>
        </p:nvCxnSpPr>
        <p:spPr>
          <a:xfrm>
            <a:off x="1635154" y="3676578"/>
            <a:ext cx="162029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F550EB5-158A-4BB3-8FCA-68B19B62DACF}"/>
              </a:ext>
            </a:extLst>
          </p:cNvPr>
          <p:cNvSpPr txBox="1"/>
          <p:nvPr/>
        </p:nvSpPr>
        <p:spPr>
          <a:xfrm>
            <a:off x="220035" y="4204553"/>
            <a:ext cx="1753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Steinbruchbetreiber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9F2A6-8FA8-4B90-BA7B-932B1B42764A}"/>
              </a:ext>
            </a:extLst>
          </p:cNvPr>
          <p:cNvSpPr txBox="1"/>
          <p:nvPr/>
        </p:nvSpPr>
        <p:spPr>
          <a:xfrm>
            <a:off x="6035879" y="1845578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Steinbruchsoftware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AE2927-2A3F-4A26-A352-9EE4D373CE87}"/>
              </a:ext>
            </a:extLst>
          </p:cNvPr>
          <p:cNvSpPr/>
          <p:nvPr/>
        </p:nvSpPr>
        <p:spPr>
          <a:xfrm>
            <a:off x="3973198" y="5037379"/>
            <a:ext cx="1929468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Name festlegen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BDF86D-0138-49B1-9CA8-65BCEA619407}"/>
              </a:ext>
            </a:extLst>
          </p:cNvPr>
          <p:cNvSpPr/>
          <p:nvPr/>
        </p:nvSpPr>
        <p:spPr>
          <a:xfrm>
            <a:off x="8072860" y="2957642"/>
            <a:ext cx="1929468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Uhrzeit auswählen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8EA17D-E78F-44CA-BC80-503DA7DEA96D}"/>
              </a:ext>
            </a:extLst>
          </p:cNvPr>
          <p:cNvSpPr/>
          <p:nvPr/>
        </p:nvSpPr>
        <p:spPr>
          <a:xfrm>
            <a:off x="6095315" y="2259596"/>
            <a:ext cx="1929468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Datum auswählen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2DD522-808F-44AB-846F-CAE4FE3A9A5C}"/>
              </a:ext>
            </a:extLst>
          </p:cNvPr>
          <p:cNvCxnSpPr>
            <a:cxnSpLocks/>
            <a:stCxn id="7" idx="4"/>
            <a:endCxn id="12" idx="1"/>
          </p:cNvCxnSpPr>
          <p:nvPr/>
        </p:nvCxnSpPr>
        <p:spPr>
          <a:xfrm>
            <a:off x="4220186" y="4133778"/>
            <a:ext cx="35576" cy="103751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0BEB57-AA62-4381-AC16-12934E33C86A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5184920" y="3414842"/>
            <a:ext cx="2887940" cy="26173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21BC8A-C5C7-4784-800C-C8A236E0DDFD}"/>
              </a:ext>
            </a:extLst>
          </p:cNvPr>
          <p:cNvCxnSpPr>
            <a:cxnSpLocks/>
            <a:stCxn id="7" idx="7"/>
            <a:endCxn id="14" idx="2"/>
          </p:cNvCxnSpPr>
          <p:nvPr/>
        </p:nvCxnSpPr>
        <p:spPr>
          <a:xfrm flipV="1">
            <a:off x="4902356" y="2716796"/>
            <a:ext cx="1192959" cy="63649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93BACFC-E257-4C9B-AE3E-40501E5309E2}"/>
              </a:ext>
            </a:extLst>
          </p:cNvPr>
          <p:cNvSpPr txBox="1"/>
          <p:nvPr/>
        </p:nvSpPr>
        <p:spPr>
          <a:xfrm rot="1931446">
            <a:off x="5270829" y="4368510"/>
            <a:ext cx="1404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&lt;&lt;include&gt;&gt;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78C26F-B09E-4795-B246-26AF9F35904A}"/>
              </a:ext>
            </a:extLst>
          </p:cNvPr>
          <p:cNvSpPr/>
          <p:nvPr/>
        </p:nvSpPr>
        <p:spPr>
          <a:xfrm>
            <a:off x="6177486" y="4828270"/>
            <a:ext cx="2031141" cy="9489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Priorität festlegen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2E6F24-9FEB-453D-8440-8BDDFAEDD529}"/>
              </a:ext>
            </a:extLst>
          </p:cNvPr>
          <p:cNvCxnSpPr>
            <a:cxnSpLocks/>
            <a:stCxn id="7" idx="5"/>
            <a:endCxn id="35" idx="1"/>
          </p:cNvCxnSpPr>
          <p:nvPr/>
        </p:nvCxnSpPr>
        <p:spPr>
          <a:xfrm>
            <a:off x="4902356" y="3999867"/>
            <a:ext cx="1572584" cy="96737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4A994EB-95E4-485B-AAFF-55725D5403A6}"/>
              </a:ext>
            </a:extLst>
          </p:cNvPr>
          <p:cNvSpPr/>
          <p:nvPr/>
        </p:nvSpPr>
        <p:spPr>
          <a:xfrm>
            <a:off x="8121844" y="4133778"/>
            <a:ext cx="1929468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Beschreibung festlegen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3F2646F-5693-4952-90B4-E3BF0ADC573F}"/>
              </a:ext>
            </a:extLst>
          </p:cNvPr>
          <p:cNvCxnSpPr>
            <a:cxnSpLocks/>
            <a:stCxn id="7" idx="6"/>
            <a:endCxn id="49" idx="2"/>
          </p:cNvCxnSpPr>
          <p:nvPr/>
        </p:nvCxnSpPr>
        <p:spPr>
          <a:xfrm>
            <a:off x="5184920" y="3676578"/>
            <a:ext cx="2936924" cy="9144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D026CFF-62F6-42E9-9651-C5ECADB35AB3}"/>
              </a:ext>
            </a:extLst>
          </p:cNvPr>
          <p:cNvSpPr txBox="1"/>
          <p:nvPr/>
        </p:nvSpPr>
        <p:spPr>
          <a:xfrm rot="1248655">
            <a:off x="5704947" y="3946906"/>
            <a:ext cx="100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&lt;&lt;include&gt;&gt;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076010-9425-40DE-B0C9-9C9E5762729C}"/>
              </a:ext>
            </a:extLst>
          </p:cNvPr>
          <p:cNvSpPr txBox="1"/>
          <p:nvPr/>
        </p:nvSpPr>
        <p:spPr>
          <a:xfrm>
            <a:off x="3371367" y="4602771"/>
            <a:ext cx="100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&lt;&lt;include&gt;&gt;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B7CE68B-13AE-4270-BB07-785577D40C83}"/>
              </a:ext>
            </a:extLst>
          </p:cNvPr>
          <p:cNvSpPr txBox="1"/>
          <p:nvPr/>
        </p:nvSpPr>
        <p:spPr>
          <a:xfrm rot="20978849">
            <a:off x="5591204" y="3306080"/>
            <a:ext cx="100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&lt;&lt;include&gt;&gt;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A03608-C025-492B-940B-532091ADD242}"/>
              </a:ext>
            </a:extLst>
          </p:cNvPr>
          <p:cNvSpPr txBox="1"/>
          <p:nvPr/>
        </p:nvSpPr>
        <p:spPr>
          <a:xfrm rot="19577569">
            <a:off x="4761404" y="2751951"/>
            <a:ext cx="100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245295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C630-4A9C-4FD2-8D39-0B7650FB4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45" y="247679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/>
              <a:t>UML-Use-Case Diagramm am Beispiel „Nutzerpasswort ändern“</a:t>
            </a:r>
          </a:p>
        </p:txBody>
      </p:sp>
      <p:pic>
        <p:nvPicPr>
          <p:cNvPr id="5" name="Graphic 4" descr="Construction worker">
            <a:extLst>
              <a:ext uri="{FF2B5EF4-FFF2-40B4-BE49-F238E27FC236}">
                <a16:creationId xmlns:a16="http://schemas.microsoft.com/office/drawing/2014/main" id="{3F862563-3580-423A-A06D-B6E7185C3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848" y="3069425"/>
            <a:ext cx="1214306" cy="12143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72EA19-8696-4328-BFCB-B536495CD891}"/>
              </a:ext>
            </a:extLst>
          </p:cNvPr>
          <p:cNvSpPr/>
          <p:nvPr/>
        </p:nvSpPr>
        <p:spPr>
          <a:xfrm>
            <a:off x="2818701" y="1736521"/>
            <a:ext cx="8607105" cy="4370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060DBF-B19B-498C-BEA8-C259CEA66CA3}"/>
              </a:ext>
            </a:extLst>
          </p:cNvPr>
          <p:cNvSpPr/>
          <p:nvPr/>
        </p:nvSpPr>
        <p:spPr>
          <a:xfrm>
            <a:off x="3255452" y="3219378"/>
            <a:ext cx="1929468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Nutzerpasswort ändern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1D8B7B-257D-4C39-B6B6-9B081D338FC7}"/>
              </a:ext>
            </a:extLst>
          </p:cNvPr>
          <p:cNvCxnSpPr>
            <a:cxnSpLocks/>
          </p:cNvCxnSpPr>
          <p:nvPr/>
        </p:nvCxnSpPr>
        <p:spPr>
          <a:xfrm>
            <a:off x="1635154" y="3676578"/>
            <a:ext cx="162029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F550EB5-158A-4BB3-8FCA-68B19B62DACF}"/>
              </a:ext>
            </a:extLst>
          </p:cNvPr>
          <p:cNvSpPr txBox="1"/>
          <p:nvPr/>
        </p:nvSpPr>
        <p:spPr>
          <a:xfrm>
            <a:off x="220035" y="4204553"/>
            <a:ext cx="1753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Steinbruchbetreiber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9F2A6-8FA8-4B90-BA7B-932B1B42764A}"/>
              </a:ext>
            </a:extLst>
          </p:cNvPr>
          <p:cNvSpPr txBox="1"/>
          <p:nvPr/>
        </p:nvSpPr>
        <p:spPr>
          <a:xfrm>
            <a:off x="6035879" y="1845578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Steinbruchsoftware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AE2927-2A3F-4A26-A352-9EE4D373CE87}"/>
              </a:ext>
            </a:extLst>
          </p:cNvPr>
          <p:cNvSpPr/>
          <p:nvPr/>
        </p:nvSpPr>
        <p:spPr>
          <a:xfrm>
            <a:off x="4626023" y="4997791"/>
            <a:ext cx="1929468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Neues Passwort wiederholen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BDF86D-0138-49B1-9CA8-65BCEA619407}"/>
              </a:ext>
            </a:extLst>
          </p:cNvPr>
          <p:cNvSpPr/>
          <p:nvPr/>
        </p:nvSpPr>
        <p:spPr>
          <a:xfrm>
            <a:off x="7193056" y="4016179"/>
            <a:ext cx="1929468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Neues Passwort eingeben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8EA17D-E78F-44CA-BC80-503DA7DEA96D}"/>
              </a:ext>
            </a:extLst>
          </p:cNvPr>
          <p:cNvSpPr/>
          <p:nvPr/>
        </p:nvSpPr>
        <p:spPr>
          <a:xfrm>
            <a:off x="4902699" y="2196261"/>
            <a:ext cx="1929468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Altes Passwort eingeben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2DD522-808F-44AB-846F-CAE4FE3A9A5C}"/>
              </a:ext>
            </a:extLst>
          </p:cNvPr>
          <p:cNvCxnSpPr>
            <a:stCxn id="7" idx="5"/>
            <a:endCxn id="12" idx="1"/>
          </p:cNvCxnSpPr>
          <p:nvPr/>
        </p:nvCxnSpPr>
        <p:spPr>
          <a:xfrm>
            <a:off x="4902356" y="3999867"/>
            <a:ext cx="6231" cy="113183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0BEB57-AA62-4381-AC16-12934E33C86A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5184920" y="3676578"/>
            <a:ext cx="2008136" cy="79680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21BC8A-C5C7-4784-800C-C8A236E0DDFD}"/>
              </a:ext>
            </a:extLst>
          </p:cNvPr>
          <p:cNvCxnSpPr>
            <a:cxnSpLocks/>
            <a:stCxn id="7" idx="7"/>
            <a:endCxn id="14" idx="2"/>
          </p:cNvCxnSpPr>
          <p:nvPr/>
        </p:nvCxnSpPr>
        <p:spPr>
          <a:xfrm flipV="1">
            <a:off x="4902356" y="2653461"/>
            <a:ext cx="343" cy="69982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EA7A73-4EF3-4DBB-85F7-907C7B512352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V="1">
            <a:off x="9967891" y="2691426"/>
            <a:ext cx="9514" cy="51066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583144-B177-4CA9-AA85-990215A765F0}"/>
              </a:ext>
            </a:extLst>
          </p:cNvPr>
          <p:cNvSpPr txBox="1"/>
          <p:nvPr/>
        </p:nvSpPr>
        <p:spPr>
          <a:xfrm>
            <a:off x="9977405" y="2898955"/>
            <a:ext cx="939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&lt;&lt;extend&gt;&gt;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3BACFC-E257-4C9B-AE3E-40501E5309E2}"/>
              </a:ext>
            </a:extLst>
          </p:cNvPr>
          <p:cNvSpPr txBox="1"/>
          <p:nvPr/>
        </p:nvSpPr>
        <p:spPr>
          <a:xfrm>
            <a:off x="6917337" y="3407360"/>
            <a:ext cx="1404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&lt;&lt;include&gt;&gt;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78C26F-B09E-4795-B246-26AF9F35904A}"/>
              </a:ext>
            </a:extLst>
          </p:cNvPr>
          <p:cNvSpPr/>
          <p:nvPr/>
        </p:nvSpPr>
        <p:spPr>
          <a:xfrm>
            <a:off x="8952320" y="3202093"/>
            <a:ext cx="2031141" cy="9489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Speichern &amp; Schließen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2E6F24-9FEB-453D-8440-8BDDFAEDD529}"/>
              </a:ext>
            </a:extLst>
          </p:cNvPr>
          <p:cNvCxnSpPr>
            <a:cxnSpLocks/>
            <a:stCxn id="7" idx="6"/>
            <a:endCxn id="35" idx="2"/>
          </p:cNvCxnSpPr>
          <p:nvPr/>
        </p:nvCxnSpPr>
        <p:spPr>
          <a:xfrm>
            <a:off x="5184920" y="3676578"/>
            <a:ext cx="37674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CC405A1-0328-4C25-B90E-06F77B98A2B4}"/>
              </a:ext>
            </a:extLst>
          </p:cNvPr>
          <p:cNvSpPr/>
          <p:nvPr/>
        </p:nvSpPr>
        <p:spPr>
          <a:xfrm>
            <a:off x="9085278" y="2108453"/>
            <a:ext cx="1784254" cy="5829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Datenbank (Nutzer, Passwort)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076010-9425-40DE-B0C9-9C9E5762729C}"/>
              </a:ext>
            </a:extLst>
          </p:cNvPr>
          <p:cNvSpPr txBox="1"/>
          <p:nvPr/>
        </p:nvSpPr>
        <p:spPr>
          <a:xfrm>
            <a:off x="4889774" y="4458585"/>
            <a:ext cx="100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&lt;&lt;include&gt;&gt;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B7CE68B-13AE-4270-BB07-785577D40C83}"/>
              </a:ext>
            </a:extLst>
          </p:cNvPr>
          <p:cNvSpPr txBox="1"/>
          <p:nvPr/>
        </p:nvSpPr>
        <p:spPr>
          <a:xfrm>
            <a:off x="6030287" y="3857884"/>
            <a:ext cx="100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&lt;&lt;include&gt;&gt;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A03608-C025-492B-940B-532091ADD242}"/>
              </a:ext>
            </a:extLst>
          </p:cNvPr>
          <p:cNvSpPr txBox="1"/>
          <p:nvPr/>
        </p:nvSpPr>
        <p:spPr>
          <a:xfrm>
            <a:off x="3952248" y="2776712"/>
            <a:ext cx="100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300417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C630-4A9C-4FD2-8D39-0B7650FB4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45" y="247679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/>
              <a:t>UML-Use-Case Diagramm am Beispiel „Interaktion mit Steinbruchkarte“</a:t>
            </a:r>
          </a:p>
        </p:txBody>
      </p:sp>
      <p:pic>
        <p:nvPicPr>
          <p:cNvPr id="5" name="Graphic 4" descr="Construction worker">
            <a:extLst>
              <a:ext uri="{FF2B5EF4-FFF2-40B4-BE49-F238E27FC236}">
                <a16:creationId xmlns:a16="http://schemas.microsoft.com/office/drawing/2014/main" id="{3F862563-3580-423A-A06D-B6E7185C3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848" y="3069425"/>
            <a:ext cx="1214306" cy="12143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72EA19-8696-4328-BFCB-B536495CD891}"/>
              </a:ext>
            </a:extLst>
          </p:cNvPr>
          <p:cNvSpPr/>
          <p:nvPr/>
        </p:nvSpPr>
        <p:spPr>
          <a:xfrm>
            <a:off x="2818701" y="1736521"/>
            <a:ext cx="8607105" cy="4370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060DBF-B19B-498C-BEA8-C259CEA66CA3}"/>
              </a:ext>
            </a:extLst>
          </p:cNvPr>
          <p:cNvSpPr/>
          <p:nvPr/>
        </p:nvSpPr>
        <p:spPr>
          <a:xfrm>
            <a:off x="3255452" y="3219378"/>
            <a:ext cx="1929468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Interaktion mit Steinbruchkarte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1D8B7B-257D-4C39-B6B6-9B081D338FC7}"/>
              </a:ext>
            </a:extLst>
          </p:cNvPr>
          <p:cNvCxnSpPr>
            <a:cxnSpLocks/>
          </p:cNvCxnSpPr>
          <p:nvPr/>
        </p:nvCxnSpPr>
        <p:spPr>
          <a:xfrm>
            <a:off x="1635154" y="3676578"/>
            <a:ext cx="162029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F550EB5-158A-4BB3-8FCA-68B19B62DACF}"/>
              </a:ext>
            </a:extLst>
          </p:cNvPr>
          <p:cNvSpPr txBox="1"/>
          <p:nvPr/>
        </p:nvSpPr>
        <p:spPr>
          <a:xfrm>
            <a:off x="220035" y="4204553"/>
            <a:ext cx="1753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Steinbruchbetreiber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9F2A6-8FA8-4B90-BA7B-932B1B42764A}"/>
              </a:ext>
            </a:extLst>
          </p:cNvPr>
          <p:cNvSpPr txBox="1"/>
          <p:nvPr/>
        </p:nvSpPr>
        <p:spPr>
          <a:xfrm>
            <a:off x="6035879" y="1845578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Steinbruchsoftware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AE2927-2A3F-4A26-A352-9EE4D373CE87}"/>
              </a:ext>
            </a:extLst>
          </p:cNvPr>
          <p:cNvSpPr/>
          <p:nvPr/>
        </p:nvSpPr>
        <p:spPr>
          <a:xfrm>
            <a:off x="6096000" y="4555849"/>
            <a:ext cx="1929468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Bereich verkleinern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BDF86D-0138-49B1-9CA8-65BCEA619407}"/>
              </a:ext>
            </a:extLst>
          </p:cNvPr>
          <p:cNvSpPr/>
          <p:nvPr/>
        </p:nvSpPr>
        <p:spPr>
          <a:xfrm>
            <a:off x="6096000" y="3259444"/>
            <a:ext cx="1929468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Bereich vergrößern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8EA17D-E78F-44CA-BC80-503DA7DEA96D}"/>
              </a:ext>
            </a:extLst>
          </p:cNvPr>
          <p:cNvSpPr/>
          <p:nvPr/>
        </p:nvSpPr>
        <p:spPr>
          <a:xfrm>
            <a:off x="6074328" y="2201144"/>
            <a:ext cx="1929468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Notiz hinzufügen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2DD522-808F-44AB-846F-CAE4FE3A9A5C}"/>
              </a:ext>
            </a:extLst>
          </p:cNvPr>
          <p:cNvCxnSpPr>
            <a:stCxn id="7" idx="5"/>
            <a:endCxn id="12" idx="1"/>
          </p:cNvCxnSpPr>
          <p:nvPr/>
        </p:nvCxnSpPr>
        <p:spPr>
          <a:xfrm>
            <a:off x="4902356" y="3999867"/>
            <a:ext cx="1476208" cy="68989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0BEB57-AA62-4381-AC16-12934E33C86A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5184920" y="3676578"/>
            <a:ext cx="911080" cy="4006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21BC8A-C5C7-4784-800C-C8A236E0DDFD}"/>
              </a:ext>
            </a:extLst>
          </p:cNvPr>
          <p:cNvCxnSpPr>
            <a:cxnSpLocks/>
            <a:stCxn id="7" idx="7"/>
            <a:endCxn id="14" idx="2"/>
          </p:cNvCxnSpPr>
          <p:nvPr/>
        </p:nvCxnSpPr>
        <p:spPr>
          <a:xfrm flipV="1">
            <a:off x="4902356" y="2658344"/>
            <a:ext cx="1171972" cy="69494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8076010-9425-40DE-B0C9-9C9E5762729C}"/>
              </a:ext>
            </a:extLst>
          </p:cNvPr>
          <p:cNvSpPr txBox="1"/>
          <p:nvPr/>
        </p:nvSpPr>
        <p:spPr>
          <a:xfrm rot="1573529">
            <a:off x="5289840" y="4077668"/>
            <a:ext cx="100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&lt;&lt;include&gt;&gt;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B7CE68B-13AE-4270-BB07-785577D40C83}"/>
              </a:ext>
            </a:extLst>
          </p:cNvPr>
          <p:cNvSpPr txBox="1"/>
          <p:nvPr/>
        </p:nvSpPr>
        <p:spPr>
          <a:xfrm>
            <a:off x="5272306" y="3373681"/>
            <a:ext cx="100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&lt;&lt;include&gt;&gt;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A03608-C025-492B-940B-532091ADD242}"/>
              </a:ext>
            </a:extLst>
          </p:cNvPr>
          <p:cNvSpPr txBox="1"/>
          <p:nvPr/>
        </p:nvSpPr>
        <p:spPr>
          <a:xfrm rot="19735142">
            <a:off x="4901445" y="2735571"/>
            <a:ext cx="100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382378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C175DC38C0DD49BF3E9B4268C77FCA" ma:contentTypeVersion="13" ma:contentTypeDescription="Create a new document." ma:contentTypeScope="" ma:versionID="251834a71311794479b43cfb27da60bb">
  <xsd:schema xmlns:xsd="http://www.w3.org/2001/XMLSchema" xmlns:xs="http://www.w3.org/2001/XMLSchema" xmlns:p="http://schemas.microsoft.com/office/2006/metadata/properties" xmlns:ns3="fa995ccd-26da-4011-8cc5-7edcf0310783" xmlns:ns4="4de9ff29-c140-4739-9a8b-d0b6220c8eb8" targetNamespace="http://schemas.microsoft.com/office/2006/metadata/properties" ma:root="true" ma:fieldsID="2b901df51e6d45818e01c9cf50558499" ns3:_="" ns4:_="">
    <xsd:import namespace="fa995ccd-26da-4011-8cc5-7edcf0310783"/>
    <xsd:import namespace="4de9ff29-c140-4739-9a8b-d0b6220c8e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995ccd-26da-4011-8cc5-7edcf03107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e9ff29-c140-4739-9a8b-d0b6220c8eb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D4F8F9-2484-481A-A7F5-1CD7F800DB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995ccd-26da-4011-8cc5-7edcf0310783"/>
    <ds:schemaRef ds:uri="4de9ff29-c140-4739-9a8b-d0b6220c8e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925FF4-F83B-4C06-A70F-F10AB46C9B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8AEB99-1172-4023-A146-E0AF73181F9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UML-Use-Case Diagramm am Beispiel „Neuen Auftrag anlegen“</vt:lpstr>
      <vt:lpstr>UML-Use-Case Diagramm am Beispiel „Neues ToDo-Element anlegen“</vt:lpstr>
      <vt:lpstr>UML-Use-Case Diagramm am Beispiel „Nutzerpasswort ändern“</vt:lpstr>
      <vt:lpstr>UML-Use-Case Diagramm am Beispiel „Interaktion mit Steinbruchkarte“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Persona: [Customer]</dc:title>
  <dc:creator>Lucas Lahr</dc:creator>
  <cp:lastModifiedBy>Lucas Lahr</cp:lastModifiedBy>
  <cp:revision>19</cp:revision>
  <dcterms:created xsi:type="dcterms:W3CDTF">2020-10-12T14:09:43Z</dcterms:created>
  <dcterms:modified xsi:type="dcterms:W3CDTF">2020-10-26T12:20:18Z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0x0101004EC175DC38C0DD49BF3E9B4268C77FCA</vt:lpwstr>
  </property>
</Properties>
</file>