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76" r:id="rId5"/>
    <p:sldId id="277" r:id="rId6"/>
    <p:sldId id="275" r:id="rId7"/>
    <p:sldId id="278" r:id="rId8"/>
    <p:sldId id="256" r:id="rId9"/>
    <p:sldId id="257" r:id="rId10"/>
    <p:sldId id="274" r:id="rId11"/>
    <p:sldId id="263" r:id="rId12"/>
    <p:sldId id="262" r:id="rId13"/>
    <p:sldId id="261" r:id="rId14"/>
    <p:sldId id="260" r:id="rId15"/>
    <p:sldId id="264" r:id="rId16"/>
    <p:sldId id="265" r:id="rId17"/>
    <p:sldId id="259" r:id="rId18"/>
    <p:sldId id="273" r:id="rId19"/>
    <p:sldId id="272" r:id="rId20"/>
    <p:sldId id="266" r:id="rId21"/>
    <p:sldId id="267" r:id="rId22"/>
    <p:sldId id="258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ckend" id="{791C18B0-B0FA-4182-950E-2BDFFD75857B}">
          <p14:sldIdLst>
            <p14:sldId id="276"/>
            <p14:sldId id="277"/>
            <p14:sldId id="275"/>
            <p14:sldId id="278"/>
          </p14:sldIdLst>
        </p14:section>
        <p14:section name="Frontend" id="{705AE806-615C-4C4C-997F-B02E8A7F5629}">
          <p14:sldIdLst>
            <p14:sldId id="256"/>
            <p14:sldId id="257"/>
            <p14:sldId id="274"/>
            <p14:sldId id="263"/>
            <p14:sldId id="262"/>
            <p14:sldId id="261"/>
            <p14:sldId id="260"/>
            <p14:sldId id="264"/>
            <p14:sldId id="265"/>
            <p14:sldId id="259"/>
            <p14:sldId id="273"/>
            <p14:sldId id="272"/>
            <p14:sldId id="266"/>
            <p14:sldId id="26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rth, Sophie" initials="OS" lastIdx="1" clrIdx="0">
    <p:extLst>
      <p:ext uri="{19B8F6BF-5375-455C-9EA6-DF929625EA0E}">
        <p15:presenceInfo xmlns:p15="http://schemas.microsoft.com/office/powerpoint/2012/main" userId="S::sophie.orth@sap.com::aa083858-38bf-4e28-b733-1ecce9a7b7d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0" d="100"/>
          <a:sy n="60" d="100"/>
        </p:scale>
        <p:origin x="96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FC6851-AB76-4119-8C32-531B6D31200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BDCE3E6-EC2C-4A6A-AC79-F6602D57D247}">
      <dgm:prSet/>
      <dgm:spPr/>
      <dgm:t>
        <a:bodyPr/>
        <a:lstStyle/>
        <a:p>
          <a:pPr>
            <a:defRPr cap="all"/>
          </a:pPr>
          <a:r>
            <a:rPr lang="de-DE" dirty="0"/>
            <a:t>Wie lange kann Steinbruch noch betrieben werden?</a:t>
          </a:r>
          <a:endParaRPr lang="en-US" dirty="0"/>
        </a:p>
      </dgm:t>
    </dgm:pt>
    <dgm:pt modelId="{3D4C8535-4AC2-4AA6-95E9-E72E8CAA1591}" type="parTrans" cxnId="{C6316F6B-500F-404E-B62F-665F3B9B6AB2}">
      <dgm:prSet/>
      <dgm:spPr/>
      <dgm:t>
        <a:bodyPr/>
        <a:lstStyle/>
        <a:p>
          <a:endParaRPr lang="en-US"/>
        </a:p>
      </dgm:t>
    </dgm:pt>
    <dgm:pt modelId="{2EAC66C9-8E79-4566-B25B-5C55BABFEDFC}" type="sibTrans" cxnId="{C6316F6B-500F-404E-B62F-665F3B9B6AB2}">
      <dgm:prSet/>
      <dgm:spPr/>
      <dgm:t>
        <a:bodyPr/>
        <a:lstStyle/>
        <a:p>
          <a:endParaRPr lang="en-US"/>
        </a:p>
      </dgm:t>
    </dgm:pt>
    <dgm:pt modelId="{94211E2B-E393-4372-A8A6-371FE06241CB}">
      <dgm:prSet/>
      <dgm:spPr/>
      <dgm:t>
        <a:bodyPr/>
        <a:lstStyle/>
        <a:p>
          <a:pPr>
            <a:defRPr cap="all"/>
          </a:pPr>
          <a:r>
            <a:rPr lang="de-DE" dirty="0"/>
            <a:t>Transportwege nicht ausreichend optimiert</a:t>
          </a:r>
          <a:endParaRPr lang="en-US" dirty="0"/>
        </a:p>
      </dgm:t>
    </dgm:pt>
    <dgm:pt modelId="{5904770F-AC2E-4454-9DCA-571408EACF24}" type="parTrans" cxnId="{B8B2F54A-9578-4D37-ADD4-FB147D894278}">
      <dgm:prSet/>
      <dgm:spPr/>
      <dgm:t>
        <a:bodyPr/>
        <a:lstStyle/>
        <a:p>
          <a:endParaRPr lang="en-US"/>
        </a:p>
      </dgm:t>
    </dgm:pt>
    <dgm:pt modelId="{BC2F3760-B307-40CD-9DCE-13F4DE118738}" type="sibTrans" cxnId="{B8B2F54A-9578-4D37-ADD4-FB147D894278}">
      <dgm:prSet/>
      <dgm:spPr/>
      <dgm:t>
        <a:bodyPr/>
        <a:lstStyle/>
        <a:p>
          <a:endParaRPr lang="en-US"/>
        </a:p>
      </dgm:t>
    </dgm:pt>
    <dgm:pt modelId="{AEF56190-B121-492E-A671-263A5CEA0051}">
      <dgm:prSet/>
      <dgm:spPr/>
      <dgm:t>
        <a:bodyPr/>
        <a:lstStyle/>
        <a:p>
          <a:pPr>
            <a:defRPr cap="all"/>
          </a:pPr>
          <a:r>
            <a:rPr lang="de-DE"/>
            <a:t>Taktzeiten von Maschinen an der Waage</a:t>
          </a:r>
          <a:endParaRPr lang="en-US"/>
        </a:p>
      </dgm:t>
    </dgm:pt>
    <dgm:pt modelId="{05C3CBCC-3530-40F0-86F8-940DC1864444}" type="parTrans" cxnId="{5B69125A-6773-4252-BDD7-99429341D08C}">
      <dgm:prSet/>
      <dgm:spPr/>
      <dgm:t>
        <a:bodyPr/>
        <a:lstStyle/>
        <a:p>
          <a:endParaRPr lang="en-US"/>
        </a:p>
      </dgm:t>
    </dgm:pt>
    <dgm:pt modelId="{72A66937-940B-4D12-B995-51756F5B5191}" type="sibTrans" cxnId="{5B69125A-6773-4252-BDD7-99429341D08C}">
      <dgm:prSet/>
      <dgm:spPr/>
      <dgm:t>
        <a:bodyPr/>
        <a:lstStyle/>
        <a:p>
          <a:endParaRPr lang="en-US"/>
        </a:p>
      </dgm:t>
    </dgm:pt>
    <dgm:pt modelId="{C2361F56-31D5-41EC-83CA-B0BBB6813515}">
      <dgm:prSet/>
      <dgm:spPr/>
      <dgm:t>
        <a:bodyPr/>
        <a:lstStyle/>
        <a:p>
          <a:pPr>
            <a:defRPr cap="all"/>
          </a:pPr>
          <a:r>
            <a:rPr lang="de-DE"/>
            <a:t>Präzise Volumenbestimmung von Gesteinshaufen (Kapitalbindung)</a:t>
          </a:r>
          <a:endParaRPr lang="en-US"/>
        </a:p>
      </dgm:t>
    </dgm:pt>
    <dgm:pt modelId="{73DF1888-755C-424F-8243-BEB772BFE5EB}" type="parTrans" cxnId="{FD6C7F89-A9C4-4D97-8E44-C97A1A25CB4C}">
      <dgm:prSet/>
      <dgm:spPr/>
      <dgm:t>
        <a:bodyPr/>
        <a:lstStyle/>
        <a:p>
          <a:endParaRPr lang="en-US"/>
        </a:p>
      </dgm:t>
    </dgm:pt>
    <dgm:pt modelId="{2F2267A8-68AA-4185-8D4E-736DE4A2F743}" type="sibTrans" cxnId="{FD6C7F89-A9C4-4D97-8E44-C97A1A25CB4C}">
      <dgm:prSet/>
      <dgm:spPr/>
      <dgm:t>
        <a:bodyPr/>
        <a:lstStyle/>
        <a:p>
          <a:endParaRPr lang="en-US"/>
        </a:p>
      </dgm:t>
    </dgm:pt>
    <dgm:pt modelId="{0B86CCC3-2BAB-4B1F-B67F-1EAA308B5049}">
      <dgm:prSet/>
      <dgm:spPr/>
      <dgm:t>
        <a:bodyPr/>
        <a:lstStyle/>
        <a:p>
          <a:pPr>
            <a:defRPr cap="all"/>
          </a:pPr>
          <a:r>
            <a:rPr lang="de-DE" dirty="0"/>
            <a:t>Leerlaufzeiten und damit verbundene Kosten (z.B. Spritkosten)</a:t>
          </a:r>
          <a:endParaRPr lang="en-US" dirty="0"/>
        </a:p>
      </dgm:t>
    </dgm:pt>
    <dgm:pt modelId="{4EC25E1E-5D4A-48D3-A998-8FD69EEB96C6}" type="parTrans" cxnId="{82B01725-6AD5-4022-A85B-B78ACC48C108}">
      <dgm:prSet/>
      <dgm:spPr/>
      <dgm:t>
        <a:bodyPr/>
        <a:lstStyle/>
        <a:p>
          <a:endParaRPr lang="en-US"/>
        </a:p>
      </dgm:t>
    </dgm:pt>
    <dgm:pt modelId="{BDC1012A-9B10-4133-93A1-038F60314C64}" type="sibTrans" cxnId="{82B01725-6AD5-4022-A85B-B78ACC48C108}">
      <dgm:prSet/>
      <dgm:spPr/>
      <dgm:t>
        <a:bodyPr/>
        <a:lstStyle/>
        <a:p>
          <a:endParaRPr lang="en-US"/>
        </a:p>
      </dgm:t>
    </dgm:pt>
    <dgm:pt modelId="{80EEFF4F-8078-472F-94D3-89D688F1C54A}" type="pres">
      <dgm:prSet presAssocID="{2AFC6851-AB76-4119-8C32-531B6D312009}" presName="root" presStyleCnt="0">
        <dgm:presLayoutVars>
          <dgm:dir/>
          <dgm:resizeHandles val="exact"/>
        </dgm:presLayoutVars>
      </dgm:prSet>
      <dgm:spPr/>
    </dgm:pt>
    <dgm:pt modelId="{A23405AE-B495-48F4-A6C6-EDDE86800443}" type="pres">
      <dgm:prSet presAssocID="{DBDCE3E6-EC2C-4A6A-AC79-F6602D57D247}" presName="compNode" presStyleCnt="0"/>
      <dgm:spPr/>
    </dgm:pt>
    <dgm:pt modelId="{1A542455-5525-42A8-8D30-8F4B22549396}" type="pres">
      <dgm:prSet presAssocID="{DBDCE3E6-EC2C-4A6A-AC79-F6602D57D247}" presName="iconBgRect" presStyleLbl="bgShp" presStyleIdx="0" presStyleCnt="5"/>
      <dgm:spPr/>
    </dgm:pt>
    <dgm:pt modelId="{7967FE7E-DF14-4048-A578-997D26CDC3BF}" type="pres">
      <dgm:prSet presAssocID="{DBDCE3E6-EC2C-4A6A-AC79-F6602D57D24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9E2F1AF9-E2BE-4503-8C79-20F8FC2A2A42}" type="pres">
      <dgm:prSet presAssocID="{DBDCE3E6-EC2C-4A6A-AC79-F6602D57D247}" presName="spaceRect" presStyleCnt="0"/>
      <dgm:spPr/>
    </dgm:pt>
    <dgm:pt modelId="{CDCDBDD4-E37A-4C4A-BE7A-6EC50B2B7A2D}" type="pres">
      <dgm:prSet presAssocID="{DBDCE3E6-EC2C-4A6A-AC79-F6602D57D247}" presName="textRect" presStyleLbl="revTx" presStyleIdx="0" presStyleCnt="5">
        <dgm:presLayoutVars>
          <dgm:chMax val="1"/>
          <dgm:chPref val="1"/>
        </dgm:presLayoutVars>
      </dgm:prSet>
      <dgm:spPr/>
    </dgm:pt>
    <dgm:pt modelId="{6C5FF2C1-FB53-442B-8FDF-D4A41AD7F337}" type="pres">
      <dgm:prSet presAssocID="{2EAC66C9-8E79-4566-B25B-5C55BABFEDFC}" presName="sibTrans" presStyleCnt="0"/>
      <dgm:spPr/>
    </dgm:pt>
    <dgm:pt modelId="{90647B83-B1C6-476D-8BEB-EC7723251D16}" type="pres">
      <dgm:prSet presAssocID="{94211E2B-E393-4372-A8A6-371FE06241CB}" presName="compNode" presStyleCnt="0"/>
      <dgm:spPr/>
    </dgm:pt>
    <dgm:pt modelId="{8A995F18-0D2A-48D4-A295-85CABBF1D509}" type="pres">
      <dgm:prSet presAssocID="{94211E2B-E393-4372-A8A6-371FE06241CB}" presName="iconBgRect" presStyleLbl="bgShp" presStyleIdx="1" presStyleCnt="5"/>
      <dgm:spPr/>
    </dgm:pt>
    <dgm:pt modelId="{EFE518B6-7BB9-4EF6-801C-83C9671DAB86}" type="pres">
      <dgm:prSet presAssocID="{94211E2B-E393-4372-A8A6-371FE06241C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tation"/>
        </a:ext>
      </dgm:extLst>
    </dgm:pt>
    <dgm:pt modelId="{0736EF4B-2CE1-4CB3-8A8D-092983B58C86}" type="pres">
      <dgm:prSet presAssocID="{94211E2B-E393-4372-A8A6-371FE06241CB}" presName="spaceRect" presStyleCnt="0"/>
      <dgm:spPr/>
    </dgm:pt>
    <dgm:pt modelId="{C698B7A4-07C2-45EC-A976-D8487C71C359}" type="pres">
      <dgm:prSet presAssocID="{94211E2B-E393-4372-A8A6-371FE06241CB}" presName="textRect" presStyleLbl="revTx" presStyleIdx="1" presStyleCnt="5" custLinFactX="148044" custLinFactNeighborX="200000" custLinFactNeighborY="-2179">
        <dgm:presLayoutVars>
          <dgm:chMax val="1"/>
          <dgm:chPref val="1"/>
        </dgm:presLayoutVars>
      </dgm:prSet>
      <dgm:spPr/>
    </dgm:pt>
    <dgm:pt modelId="{16011690-FE85-42CD-9374-D1891AC151FC}" type="pres">
      <dgm:prSet presAssocID="{BC2F3760-B307-40CD-9DCE-13F4DE118738}" presName="sibTrans" presStyleCnt="0"/>
      <dgm:spPr/>
    </dgm:pt>
    <dgm:pt modelId="{49EDF559-6898-4FDC-BA8A-FF095DFF0D3D}" type="pres">
      <dgm:prSet presAssocID="{AEF56190-B121-492E-A671-263A5CEA0051}" presName="compNode" presStyleCnt="0"/>
      <dgm:spPr/>
    </dgm:pt>
    <dgm:pt modelId="{B8D473D3-E72E-4084-B8B7-36F16B03BAAB}" type="pres">
      <dgm:prSet presAssocID="{AEF56190-B121-492E-A671-263A5CEA0051}" presName="iconBgRect" presStyleLbl="bgShp" presStyleIdx="2" presStyleCnt="5"/>
      <dgm:spPr/>
    </dgm:pt>
    <dgm:pt modelId="{375A3CD3-2993-4FB2-98EC-1EDB635D27B3}" type="pres">
      <dgm:prSet presAssocID="{AEF56190-B121-492E-A671-263A5CEA0051}" presName="iconRect" presStyleLbl="node1" presStyleIdx="2" presStyleCnt="5" custLinFactNeighborX="0" custLinFactNeighborY="-1169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D6E756DE-CAA6-4B64-B747-2CB07C8AB300}" type="pres">
      <dgm:prSet presAssocID="{AEF56190-B121-492E-A671-263A5CEA0051}" presName="spaceRect" presStyleCnt="0"/>
      <dgm:spPr/>
    </dgm:pt>
    <dgm:pt modelId="{191C0251-11FB-4A3D-AF9D-D9C76A0EED6E}" type="pres">
      <dgm:prSet presAssocID="{AEF56190-B121-492E-A671-263A5CEA0051}" presName="textRect" presStyleLbl="revTx" presStyleIdx="2" presStyleCnt="5">
        <dgm:presLayoutVars>
          <dgm:chMax val="1"/>
          <dgm:chPref val="1"/>
        </dgm:presLayoutVars>
      </dgm:prSet>
      <dgm:spPr/>
    </dgm:pt>
    <dgm:pt modelId="{70B48377-2B81-4D8B-8BB3-26177AE267A5}" type="pres">
      <dgm:prSet presAssocID="{72A66937-940B-4D12-B995-51756F5B5191}" presName="sibTrans" presStyleCnt="0"/>
      <dgm:spPr/>
    </dgm:pt>
    <dgm:pt modelId="{85F7BAAD-0F43-4CE8-A1A0-F9EDA2B47EBC}" type="pres">
      <dgm:prSet presAssocID="{C2361F56-31D5-41EC-83CA-B0BBB6813515}" presName="compNode" presStyleCnt="0"/>
      <dgm:spPr/>
    </dgm:pt>
    <dgm:pt modelId="{1734109E-DF2C-46EE-9650-6A86E869F885}" type="pres">
      <dgm:prSet presAssocID="{C2361F56-31D5-41EC-83CA-B0BBB6813515}" presName="iconBgRect" presStyleLbl="bgShp" presStyleIdx="3" presStyleCnt="5"/>
      <dgm:spPr/>
    </dgm:pt>
    <dgm:pt modelId="{A82C2838-00E1-40CE-B0E2-0B4FBC0ED4E9}" type="pres">
      <dgm:prSet presAssocID="{C2361F56-31D5-41EC-83CA-B0BBB681351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BB0DC7F4-53D9-434F-8627-CDFA18A6880C}" type="pres">
      <dgm:prSet presAssocID="{C2361F56-31D5-41EC-83CA-B0BBB6813515}" presName="spaceRect" presStyleCnt="0"/>
      <dgm:spPr/>
    </dgm:pt>
    <dgm:pt modelId="{6CA16ACD-68B9-4575-95F2-A68ACBDA0048}" type="pres">
      <dgm:prSet presAssocID="{C2361F56-31D5-41EC-83CA-B0BBB6813515}" presName="textRect" presStyleLbl="revTx" presStyleIdx="3" presStyleCnt="5">
        <dgm:presLayoutVars>
          <dgm:chMax val="1"/>
          <dgm:chPref val="1"/>
        </dgm:presLayoutVars>
      </dgm:prSet>
      <dgm:spPr/>
    </dgm:pt>
    <dgm:pt modelId="{C0AAC740-9D03-4DCA-B595-7331E8451B16}" type="pres">
      <dgm:prSet presAssocID="{2F2267A8-68AA-4185-8D4E-736DE4A2F743}" presName="sibTrans" presStyleCnt="0"/>
      <dgm:spPr/>
    </dgm:pt>
    <dgm:pt modelId="{E288E6E1-601E-47C4-A534-3781F7FF2932}" type="pres">
      <dgm:prSet presAssocID="{0B86CCC3-2BAB-4B1F-B67F-1EAA308B5049}" presName="compNode" presStyleCnt="0"/>
      <dgm:spPr/>
    </dgm:pt>
    <dgm:pt modelId="{D5878AC4-6088-4D9B-955B-FF378F6DE65C}" type="pres">
      <dgm:prSet presAssocID="{0B86CCC3-2BAB-4B1F-B67F-1EAA308B5049}" presName="iconBgRect" presStyleLbl="bgShp" presStyleIdx="4" presStyleCnt="5"/>
      <dgm:spPr/>
    </dgm:pt>
    <dgm:pt modelId="{87BD5010-3B24-4AF4-92B5-D811E3EF7AC6}" type="pres">
      <dgm:prSet presAssocID="{0B86CCC3-2BAB-4B1F-B67F-1EAA308B504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mp truck"/>
        </a:ext>
      </dgm:extLst>
    </dgm:pt>
    <dgm:pt modelId="{C3832C34-411F-42C7-B308-6C3A804AF7AE}" type="pres">
      <dgm:prSet presAssocID="{0B86CCC3-2BAB-4B1F-B67F-1EAA308B5049}" presName="spaceRect" presStyleCnt="0"/>
      <dgm:spPr/>
    </dgm:pt>
    <dgm:pt modelId="{F35A2A14-A31D-4A42-B8DD-4362DE291468}" type="pres">
      <dgm:prSet presAssocID="{0B86CCC3-2BAB-4B1F-B67F-1EAA308B5049}" presName="textRect" presStyleLbl="revTx" presStyleIdx="4" presStyleCnt="5" custLinFactX="-142304" custLinFactNeighborX="-200000" custLinFactNeighborY="-8709">
        <dgm:presLayoutVars>
          <dgm:chMax val="1"/>
          <dgm:chPref val="1"/>
        </dgm:presLayoutVars>
      </dgm:prSet>
      <dgm:spPr/>
    </dgm:pt>
  </dgm:ptLst>
  <dgm:cxnLst>
    <dgm:cxn modelId="{A3923007-F3D8-449C-B2EC-3761369E4BE9}" type="presOf" srcId="{94211E2B-E393-4372-A8A6-371FE06241CB}" destId="{C698B7A4-07C2-45EC-A976-D8487C71C359}" srcOrd="0" destOrd="0" presId="urn:microsoft.com/office/officeart/2018/5/layout/IconCircleLabelList"/>
    <dgm:cxn modelId="{82B01725-6AD5-4022-A85B-B78ACC48C108}" srcId="{2AFC6851-AB76-4119-8C32-531B6D312009}" destId="{0B86CCC3-2BAB-4B1F-B67F-1EAA308B5049}" srcOrd="4" destOrd="0" parTransId="{4EC25E1E-5D4A-48D3-A998-8FD69EEB96C6}" sibTransId="{BDC1012A-9B10-4133-93A1-038F60314C64}"/>
    <dgm:cxn modelId="{827FAC42-0FD3-46D7-8B1D-3FEB51C1628D}" type="presOf" srcId="{C2361F56-31D5-41EC-83CA-B0BBB6813515}" destId="{6CA16ACD-68B9-4575-95F2-A68ACBDA0048}" srcOrd="0" destOrd="0" presId="urn:microsoft.com/office/officeart/2018/5/layout/IconCircleLabelList"/>
    <dgm:cxn modelId="{B8B2F54A-9578-4D37-ADD4-FB147D894278}" srcId="{2AFC6851-AB76-4119-8C32-531B6D312009}" destId="{94211E2B-E393-4372-A8A6-371FE06241CB}" srcOrd="1" destOrd="0" parTransId="{5904770F-AC2E-4454-9DCA-571408EACF24}" sibTransId="{BC2F3760-B307-40CD-9DCE-13F4DE118738}"/>
    <dgm:cxn modelId="{C6316F6B-500F-404E-B62F-665F3B9B6AB2}" srcId="{2AFC6851-AB76-4119-8C32-531B6D312009}" destId="{DBDCE3E6-EC2C-4A6A-AC79-F6602D57D247}" srcOrd="0" destOrd="0" parTransId="{3D4C8535-4AC2-4AA6-95E9-E72E8CAA1591}" sibTransId="{2EAC66C9-8E79-4566-B25B-5C55BABFEDFC}"/>
    <dgm:cxn modelId="{71863673-2C5B-42D9-AE00-C9CECF54B9AB}" type="presOf" srcId="{DBDCE3E6-EC2C-4A6A-AC79-F6602D57D247}" destId="{CDCDBDD4-E37A-4C4A-BE7A-6EC50B2B7A2D}" srcOrd="0" destOrd="0" presId="urn:microsoft.com/office/officeart/2018/5/layout/IconCircleLabelList"/>
    <dgm:cxn modelId="{5B69125A-6773-4252-BDD7-99429341D08C}" srcId="{2AFC6851-AB76-4119-8C32-531B6D312009}" destId="{AEF56190-B121-492E-A671-263A5CEA0051}" srcOrd="2" destOrd="0" parTransId="{05C3CBCC-3530-40F0-86F8-940DC1864444}" sibTransId="{72A66937-940B-4D12-B995-51756F5B5191}"/>
    <dgm:cxn modelId="{FD6C7F89-A9C4-4D97-8E44-C97A1A25CB4C}" srcId="{2AFC6851-AB76-4119-8C32-531B6D312009}" destId="{C2361F56-31D5-41EC-83CA-B0BBB6813515}" srcOrd="3" destOrd="0" parTransId="{73DF1888-755C-424F-8243-BEB772BFE5EB}" sibTransId="{2F2267A8-68AA-4185-8D4E-736DE4A2F743}"/>
    <dgm:cxn modelId="{45C1A3B3-AA81-4B9F-8E65-38C9C9594A9E}" type="presOf" srcId="{0B86CCC3-2BAB-4B1F-B67F-1EAA308B5049}" destId="{F35A2A14-A31D-4A42-B8DD-4362DE291468}" srcOrd="0" destOrd="0" presId="urn:microsoft.com/office/officeart/2018/5/layout/IconCircleLabelList"/>
    <dgm:cxn modelId="{4F5201BB-B575-47B8-8899-4B61FD1774DA}" type="presOf" srcId="{AEF56190-B121-492E-A671-263A5CEA0051}" destId="{191C0251-11FB-4A3D-AF9D-D9C76A0EED6E}" srcOrd="0" destOrd="0" presId="urn:microsoft.com/office/officeart/2018/5/layout/IconCircleLabelList"/>
    <dgm:cxn modelId="{E9F028D9-27C9-4653-ABC1-EA3DC6AA8776}" type="presOf" srcId="{2AFC6851-AB76-4119-8C32-531B6D312009}" destId="{80EEFF4F-8078-472F-94D3-89D688F1C54A}" srcOrd="0" destOrd="0" presId="urn:microsoft.com/office/officeart/2018/5/layout/IconCircleLabelList"/>
    <dgm:cxn modelId="{469C4E15-5851-45CD-B2EB-037550D84132}" type="presParOf" srcId="{80EEFF4F-8078-472F-94D3-89D688F1C54A}" destId="{A23405AE-B495-48F4-A6C6-EDDE86800443}" srcOrd="0" destOrd="0" presId="urn:microsoft.com/office/officeart/2018/5/layout/IconCircleLabelList"/>
    <dgm:cxn modelId="{D5ECEDA3-F33C-48A6-81A2-9E9C3B0C2602}" type="presParOf" srcId="{A23405AE-B495-48F4-A6C6-EDDE86800443}" destId="{1A542455-5525-42A8-8D30-8F4B22549396}" srcOrd="0" destOrd="0" presId="urn:microsoft.com/office/officeart/2018/5/layout/IconCircleLabelList"/>
    <dgm:cxn modelId="{AE3FD627-FB25-4CD5-99D1-772E451237F2}" type="presParOf" srcId="{A23405AE-B495-48F4-A6C6-EDDE86800443}" destId="{7967FE7E-DF14-4048-A578-997D26CDC3BF}" srcOrd="1" destOrd="0" presId="urn:microsoft.com/office/officeart/2018/5/layout/IconCircleLabelList"/>
    <dgm:cxn modelId="{2C7F1D6A-136A-4F3B-9949-C89F1DCB6B97}" type="presParOf" srcId="{A23405AE-B495-48F4-A6C6-EDDE86800443}" destId="{9E2F1AF9-E2BE-4503-8C79-20F8FC2A2A42}" srcOrd="2" destOrd="0" presId="urn:microsoft.com/office/officeart/2018/5/layout/IconCircleLabelList"/>
    <dgm:cxn modelId="{9A654A9B-59F5-4A8C-9509-94E38DC00C78}" type="presParOf" srcId="{A23405AE-B495-48F4-A6C6-EDDE86800443}" destId="{CDCDBDD4-E37A-4C4A-BE7A-6EC50B2B7A2D}" srcOrd="3" destOrd="0" presId="urn:microsoft.com/office/officeart/2018/5/layout/IconCircleLabelList"/>
    <dgm:cxn modelId="{6A36D72F-FD5E-4D55-B8C3-68E8E066D62F}" type="presParOf" srcId="{80EEFF4F-8078-472F-94D3-89D688F1C54A}" destId="{6C5FF2C1-FB53-442B-8FDF-D4A41AD7F337}" srcOrd="1" destOrd="0" presId="urn:microsoft.com/office/officeart/2018/5/layout/IconCircleLabelList"/>
    <dgm:cxn modelId="{91CC44CC-867B-4B9C-85A8-A249DCFA1C15}" type="presParOf" srcId="{80EEFF4F-8078-472F-94D3-89D688F1C54A}" destId="{90647B83-B1C6-476D-8BEB-EC7723251D16}" srcOrd="2" destOrd="0" presId="urn:microsoft.com/office/officeart/2018/5/layout/IconCircleLabelList"/>
    <dgm:cxn modelId="{609C79E2-7DC1-462F-AD62-A8DEF58DDDBE}" type="presParOf" srcId="{90647B83-B1C6-476D-8BEB-EC7723251D16}" destId="{8A995F18-0D2A-48D4-A295-85CABBF1D509}" srcOrd="0" destOrd="0" presId="urn:microsoft.com/office/officeart/2018/5/layout/IconCircleLabelList"/>
    <dgm:cxn modelId="{2B6E1C03-C763-4F90-AC40-306D39237641}" type="presParOf" srcId="{90647B83-B1C6-476D-8BEB-EC7723251D16}" destId="{EFE518B6-7BB9-4EF6-801C-83C9671DAB86}" srcOrd="1" destOrd="0" presId="urn:microsoft.com/office/officeart/2018/5/layout/IconCircleLabelList"/>
    <dgm:cxn modelId="{B2734EB1-0FAF-4193-B97C-122669CA0A0E}" type="presParOf" srcId="{90647B83-B1C6-476D-8BEB-EC7723251D16}" destId="{0736EF4B-2CE1-4CB3-8A8D-092983B58C86}" srcOrd="2" destOrd="0" presId="urn:microsoft.com/office/officeart/2018/5/layout/IconCircleLabelList"/>
    <dgm:cxn modelId="{5900853B-AE59-4E05-8B1F-0D5459236AEF}" type="presParOf" srcId="{90647B83-B1C6-476D-8BEB-EC7723251D16}" destId="{C698B7A4-07C2-45EC-A976-D8487C71C359}" srcOrd="3" destOrd="0" presId="urn:microsoft.com/office/officeart/2018/5/layout/IconCircleLabelList"/>
    <dgm:cxn modelId="{BB52948F-CAA4-498E-94B3-2C0B09FA666A}" type="presParOf" srcId="{80EEFF4F-8078-472F-94D3-89D688F1C54A}" destId="{16011690-FE85-42CD-9374-D1891AC151FC}" srcOrd="3" destOrd="0" presId="urn:microsoft.com/office/officeart/2018/5/layout/IconCircleLabelList"/>
    <dgm:cxn modelId="{FF1AF338-BF39-4FA5-BD25-706055A60A00}" type="presParOf" srcId="{80EEFF4F-8078-472F-94D3-89D688F1C54A}" destId="{49EDF559-6898-4FDC-BA8A-FF095DFF0D3D}" srcOrd="4" destOrd="0" presId="urn:microsoft.com/office/officeart/2018/5/layout/IconCircleLabelList"/>
    <dgm:cxn modelId="{4B2AE171-89DA-4086-85CC-6F01574C84C9}" type="presParOf" srcId="{49EDF559-6898-4FDC-BA8A-FF095DFF0D3D}" destId="{B8D473D3-E72E-4084-B8B7-36F16B03BAAB}" srcOrd="0" destOrd="0" presId="urn:microsoft.com/office/officeart/2018/5/layout/IconCircleLabelList"/>
    <dgm:cxn modelId="{A7FDB83F-8A73-46F5-84F3-01D46E0DC06A}" type="presParOf" srcId="{49EDF559-6898-4FDC-BA8A-FF095DFF0D3D}" destId="{375A3CD3-2993-4FB2-98EC-1EDB635D27B3}" srcOrd="1" destOrd="0" presId="urn:microsoft.com/office/officeart/2018/5/layout/IconCircleLabelList"/>
    <dgm:cxn modelId="{E492B447-D9BC-4584-ABF4-F9BB5C5A3E59}" type="presParOf" srcId="{49EDF559-6898-4FDC-BA8A-FF095DFF0D3D}" destId="{D6E756DE-CAA6-4B64-B747-2CB07C8AB300}" srcOrd="2" destOrd="0" presId="urn:microsoft.com/office/officeart/2018/5/layout/IconCircleLabelList"/>
    <dgm:cxn modelId="{43DB0EDD-BE4D-4459-B215-2739A0D0EA96}" type="presParOf" srcId="{49EDF559-6898-4FDC-BA8A-FF095DFF0D3D}" destId="{191C0251-11FB-4A3D-AF9D-D9C76A0EED6E}" srcOrd="3" destOrd="0" presId="urn:microsoft.com/office/officeart/2018/5/layout/IconCircleLabelList"/>
    <dgm:cxn modelId="{014F56E0-171E-46FA-A68E-95D1C3FE0358}" type="presParOf" srcId="{80EEFF4F-8078-472F-94D3-89D688F1C54A}" destId="{70B48377-2B81-4D8B-8BB3-26177AE267A5}" srcOrd="5" destOrd="0" presId="urn:microsoft.com/office/officeart/2018/5/layout/IconCircleLabelList"/>
    <dgm:cxn modelId="{BDC3B624-AB12-4251-BC7A-530581FADF53}" type="presParOf" srcId="{80EEFF4F-8078-472F-94D3-89D688F1C54A}" destId="{85F7BAAD-0F43-4CE8-A1A0-F9EDA2B47EBC}" srcOrd="6" destOrd="0" presId="urn:microsoft.com/office/officeart/2018/5/layout/IconCircleLabelList"/>
    <dgm:cxn modelId="{0A285121-7E65-4416-9EC4-3BF02D3877B5}" type="presParOf" srcId="{85F7BAAD-0F43-4CE8-A1A0-F9EDA2B47EBC}" destId="{1734109E-DF2C-46EE-9650-6A86E869F885}" srcOrd="0" destOrd="0" presId="urn:microsoft.com/office/officeart/2018/5/layout/IconCircleLabelList"/>
    <dgm:cxn modelId="{B0888D51-E841-4607-B394-155AB52A5744}" type="presParOf" srcId="{85F7BAAD-0F43-4CE8-A1A0-F9EDA2B47EBC}" destId="{A82C2838-00E1-40CE-B0E2-0B4FBC0ED4E9}" srcOrd="1" destOrd="0" presId="urn:microsoft.com/office/officeart/2018/5/layout/IconCircleLabelList"/>
    <dgm:cxn modelId="{36FA8AE3-EBCA-4AC3-B783-CF47530A4A5E}" type="presParOf" srcId="{85F7BAAD-0F43-4CE8-A1A0-F9EDA2B47EBC}" destId="{BB0DC7F4-53D9-434F-8627-CDFA18A6880C}" srcOrd="2" destOrd="0" presId="urn:microsoft.com/office/officeart/2018/5/layout/IconCircleLabelList"/>
    <dgm:cxn modelId="{7AB831D9-2679-4658-9B94-EBB7377E6CF8}" type="presParOf" srcId="{85F7BAAD-0F43-4CE8-A1A0-F9EDA2B47EBC}" destId="{6CA16ACD-68B9-4575-95F2-A68ACBDA0048}" srcOrd="3" destOrd="0" presId="urn:microsoft.com/office/officeart/2018/5/layout/IconCircleLabelList"/>
    <dgm:cxn modelId="{279A6200-7FDA-4B5E-9FF0-69000DDD28AC}" type="presParOf" srcId="{80EEFF4F-8078-472F-94D3-89D688F1C54A}" destId="{C0AAC740-9D03-4DCA-B595-7331E8451B16}" srcOrd="7" destOrd="0" presId="urn:microsoft.com/office/officeart/2018/5/layout/IconCircleLabelList"/>
    <dgm:cxn modelId="{471EB9C3-9129-46C8-8692-D8E39894047A}" type="presParOf" srcId="{80EEFF4F-8078-472F-94D3-89D688F1C54A}" destId="{E288E6E1-601E-47C4-A534-3781F7FF2932}" srcOrd="8" destOrd="0" presId="urn:microsoft.com/office/officeart/2018/5/layout/IconCircleLabelList"/>
    <dgm:cxn modelId="{2BC3A642-602D-41BC-8986-B4CA76317348}" type="presParOf" srcId="{E288E6E1-601E-47C4-A534-3781F7FF2932}" destId="{D5878AC4-6088-4D9B-955B-FF378F6DE65C}" srcOrd="0" destOrd="0" presId="urn:microsoft.com/office/officeart/2018/5/layout/IconCircleLabelList"/>
    <dgm:cxn modelId="{BD14DA01-22E1-40C1-9C86-1176891FE5E9}" type="presParOf" srcId="{E288E6E1-601E-47C4-A534-3781F7FF2932}" destId="{87BD5010-3B24-4AF4-92B5-D811E3EF7AC6}" srcOrd="1" destOrd="0" presId="urn:microsoft.com/office/officeart/2018/5/layout/IconCircleLabelList"/>
    <dgm:cxn modelId="{FDA6C2D9-0446-436B-B3DD-514B3EA88A8F}" type="presParOf" srcId="{E288E6E1-601E-47C4-A534-3781F7FF2932}" destId="{C3832C34-411F-42C7-B308-6C3A804AF7AE}" srcOrd="2" destOrd="0" presId="urn:microsoft.com/office/officeart/2018/5/layout/IconCircleLabelList"/>
    <dgm:cxn modelId="{22D445F0-98F5-4677-A9DB-E41F4DCF7CF6}" type="presParOf" srcId="{E288E6E1-601E-47C4-A534-3781F7FF2932}" destId="{F35A2A14-A31D-4A42-B8DD-4362DE29146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469EB1-5FD0-4F77-9940-3AB75A1F76D2}" type="doc">
      <dgm:prSet loTypeId="urn:microsoft.com/office/officeart/2005/8/layout/chart3" loCatId="cycle" qsTypeId="urn:microsoft.com/office/officeart/2005/8/quickstyle/simple1" qsCatId="simple" csTypeId="urn:microsoft.com/office/officeart/2005/8/colors/accent0_3" csCatId="mainScheme" phldr="1"/>
      <dgm:spPr/>
    </dgm:pt>
    <dgm:pt modelId="{7B20E608-5763-4AF5-B025-631A42801F33}">
      <dgm:prSet phldrT="[Text]" custT="1"/>
      <dgm:spPr/>
      <dgm:t>
        <a:bodyPr/>
        <a:lstStyle/>
        <a:p>
          <a:endParaRPr lang="de-DE" sz="2000" dirty="0"/>
        </a:p>
      </dgm:t>
    </dgm:pt>
    <dgm:pt modelId="{BA29ACDC-A5CA-4EF4-ADB2-66046F16475D}" type="parTrans" cxnId="{824705C1-8E0A-4251-B5EB-4A059442A096}">
      <dgm:prSet/>
      <dgm:spPr/>
      <dgm:t>
        <a:bodyPr/>
        <a:lstStyle/>
        <a:p>
          <a:endParaRPr lang="de-DE"/>
        </a:p>
      </dgm:t>
    </dgm:pt>
    <dgm:pt modelId="{17FA593B-C7AF-41DB-88F8-5CD980C907B8}" type="sibTrans" cxnId="{824705C1-8E0A-4251-B5EB-4A059442A096}">
      <dgm:prSet/>
      <dgm:spPr/>
      <dgm:t>
        <a:bodyPr/>
        <a:lstStyle/>
        <a:p>
          <a:endParaRPr lang="de-DE"/>
        </a:p>
      </dgm:t>
    </dgm:pt>
    <dgm:pt modelId="{E0D585FB-E35F-4591-A913-AB7DF6C36E8F}">
      <dgm:prSet phldrT="[Text]" custT="1"/>
      <dgm:spPr/>
      <dgm:t>
        <a:bodyPr/>
        <a:lstStyle/>
        <a:p>
          <a:endParaRPr lang="de-DE" sz="2000" dirty="0"/>
        </a:p>
      </dgm:t>
    </dgm:pt>
    <dgm:pt modelId="{29A2FD48-853E-4742-9682-46A0A5E01DB4}" type="parTrans" cxnId="{9D53A986-DCB5-46A2-8A35-085FFF4A5702}">
      <dgm:prSet/>
      <dgm:spPr/>
      <dgm:t>
        <a:bodyPr/>
        <a:lstStyle/>
        <a:p>
          <a:endParaRPr lang="de-DE"/>
        </a:p>
      </dgm:t>
    </dgm:pt>
    <dgm:pt modelId="{174E9D2E-4705-4FD5-863F-C08F1832E3B0}" type="sibTrans" cxnId="{9D53A986-DCB5-46A2-8A35-085FFF4A5702}">
      <dgm:prSet/>
      <dgm:spPr/>
      <dgm:t>
        <a:bodyPr/>
        <a:lstStyle/>
        <a:p>
          <a:endParaRPr lang="de-DE"/>
        </a:p>
      </dgm:t>
    </dgm:pt>
    <dgm:pt modelId="{E64AD0E9-7FB6-4E0C-8B58-3E1E29BC3CBE}">
      <dgm:prSet phldrT="[Text]" custT="1"/>
      <dgm:spPr/>
      <dgm:t>
        <a:bodyPr/>
        <a:lstStyle/>
        <a:p>
          <a:r>
            <a:rPr lang="de-DE" sz="1800" dirty="0"/>
            <a:t> </a:t>
          </a:r>
          <a:endParaRPr lang="de-DE" sz="2000" dirty="0"/>
        </a:p>
        <a:p>
          <a:endParaRPr lang="de-DE" sz="1800" dirty="0"/>
        </a:p>
      </dgm:t>
    </dgm:pt>
    <dgm:pt modelId="{DEECFEF9-912D-4205-B6CF-D25353A7332D}" type="parTrans" cxnId="{C87A03FB-AADB-4B40-915B-EE573BDF8CCC}">
      <dgm:prSet/>
      <dgm:spPr/>
      <dgm:t>
        <a:bodyPr/>
        <a:lstStyle/>
        <a:p>
          <a:endParaRPr lang="de-DE"/>
        </a:p>
      </dgm:t>
    </dgm:pt>
    <dgm:pt modelId="{C7F201AE-403B-444C-B3BF-C6278867F3FD}" type="sibTrans" cxnId="{C87A03FB-AADB-4B40-915B-EE573BDF8CCC}">
      <dgm:prSet/>
      <dgm:spPr/>
      <dgm:t>
        <a:bodyPr/>
        <a:lstStyle/>
        <a:p>
          <a:endParaRPr lang="de-DE"/>
        </a:p>
      </dgm:t>
    </dgm:pt>
    <dgm:pt modelId="{9AE309DE-849C-4748-8B33-C331BCD1FCB0}">
      <dgm:prSet/>
      <dgm:spPr/>
      <dgm:t>
        <a:bodyPr/>
        <a:lstStyle/>
        <a:p>
          <a:endParaRPr lang="de-DE" dirty="0"/>
        </a:p>
      </dgm:t>
    </dgm:pt>
    <dgm:pt modelId="{7EAC89E7-92A8-41B6-BF08-EC4C7BA780A7}" type="parTrans" cxnId="{4FB897D8-4718-4A4A-BE1D-8DE03C39179F}">
      <dgm:prSet/>
      <dgm:spPr/>
      <dgm:t>
        <a:bodyPr/>
        <a:lstStyle/>
        <a:p>
          <a:endParaRPr lang="de-DE"/>
        </a:p>
      </dgm:t>
    </dgm:pt>
    <dgm:pt modelId="{C7B55207-37C5-4C81-BA8C-3A35F40BDA30}" type="sibTrans" cxnId="{4FB897D8-4718-4A4A-BE1D-8DE03C39179F}">
      <dgm:prSet/>
      <dgm:spPr/>
      <dgm:t>
        <a:bodyPr/>
        <a:lstStyle/>
        <a:p>
          <a:endParaRPr lang="de-DE"/>
        </a:p>
      </dgm:t>
    </dgm:pt>
    <dgm:pt modelId="{85D992DE-4C1F-4397-A6FA-410F6630C3F5}" type="pres">
      <dgm:prSet presAssocID="{DF469EB1-5FD0-4F77-9940-3AB75A1F76D2}" presName="compositeShape" presStyleCnt="0">
        <dgm:presLayoutVars>
          <dgm:chMax val="7"/>
          <dgm:dir/>
          <dgm:resizeHandles val="exact"/>
        </dgm:presLayoutVars>
      </dgm:prSet>
      <dgm:spPr/>
    </dgm:pt>
    <dgm:pt modelId="{40C141CC-A4AC-4E33-9582-53C6FEDA642B}" type="pres">
      <dgm:prSet presAssocID="{DF469EB1-5FD0-4F77-9940-3AB75A1F76D2}" presName="wedge1" presStyleLbl="node1" presStyleIdx="0" presStyleCnt="3" custLinFactNeighborX="-5403" custLinFactNeighborY="2830"/>
      <dgm:spPr/>
    </dgm:pt>
    <dgm:pt modelId="{9E0B46B5-E402-4B0C-8F4C-14B1919242CB}" type="pres">
      <dgm:prSet presAssocID="{DF469EB1-5FD0-4F77-9940-3AB75A1F76D2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27AD98A-0838-4DA9-AC0D-3AB60EFB6B4C}" type="pres">
      <dgm:prSet presAssocID="{DF469EB1-5FD0-4F77-9940-3AB75A1F76D2}" presName="wedge2" presStyleLbl="node1" presStyleIdx="1" presStyleCnt="3"/>
      <dgm:spPr/>
    </dgm:pt>
    <dgm:pt modelId="{64F00D2F-E037-42CA-BD37-62E440CC8B34}" type="pres">
      <dgm:prSet presAssocID="{DF469EB1-5FD0-4F77-9940-3AB75A1F76D2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4A07DDD-3EF5-4889-93D2-6717084C0522}" type="pres">
      <dgm:prSet presAssocID="{DF469EB1-5FD0-4F77-9940-3AB75A1F76D2}" presName="wedge3" presStyleLbl="node1" presStyleIdx="2" presStyleCnt="3" custScaleX="99454" custScaleY="100945" custLinFactNeighborX="224" custLinFactNeighborY="17"/>
      <dgm:spPr/>
    </dgm:pt>
    <dgm:pt modelId="{B5214D65-0255-402C-A395-46EBAB55FB80}" type="pres">
      <dgm:prSet presAssocID="{DF469EB1-5FD0-4F77-9940-3AB75A1F76D2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DBBEF91E-6C48-440C-8B9E-2506626BEB83}" type="presOf" srcId="{7B20E608-5763-4AF5-B025-631A42801F33}" destId="{9E0B46B5-E402-4B0C-8F4C-14B1919242CB}" srcOrd="1" destOrd="0" presId="urn:microsoft.com/office/officeart/2005/8/layout/chart3"/>
    <dgm:cxn modelId="{BC2C5F29-FC03-41E0-8C6A-F9169ECF8F4E}" type="presOf" srcId="{7B20E608-5763-4AF5-B025-631A42801F33}" destId="{40C141CC-A4AC-4E33-9582-53C6FEDA642B}" srcOrd="0" destOrd="0" presId="urn:microsoft.com/office/officeart/2005/8/layout/chart3"/>
    <dgm:cxn modelId="{C588CF63-3D77-4C66-A91C-B0A9B87FF6EE}" type="presOf" srcId="{E64AD0E9-7FB6-4E0C-8B58-3E1E29BC3CBE}" destId="{14A07DDD-3EF5-4889-93D2-6717084C0522}" srcOrd="0" destOrd="0" presId="urn:microsoft.com/office/officeart/2005/8/layout/chart3"/>
    <dgm:cxn modelId="{85EB926B-2719-4116-A1FF-5A4D046F91FA}" type="presOf" srcId="{E64AD0E9-7FB6-4E0C-8B58-3E1E29BC3CBE}" destId="{B5214D65-0255-402C-A395-46EBAB55FB80}" srcOrd="1" destOrd="0" presId="urn:microsoft.com/office/officeart/2005/8/layout/chart3"/>
    <dgm:cxn modelId="{9D53A986-DCB5-46A2-8A35-085FFF4A5702}" srcId="{DF469EB1-5FD0-4F77-9940-3AB75A1F76D2}" destId="{E0D585FB-E35F-4591-A913-AB7DF6C36E8F}" srcOrd="1" destOrd="0" parTransId="{29A2FD48-853E-4742-9682-46A0A5E01DB4}" sibTransId="{174E9D2E-4705-4FD5-863F-C08F1832E3B0}"/>
    <dgm:cxn modelId="{E57C168C-C470-4C54-8D68-C3BAF601ABE1}" type="presOf" srcId="{9AE309DE-849C-4748-8B33-C331BCD1FCB0}" destId="{14A07DDD-3EF5-4889-93D2-6717084C0522}" srcOrd="0" destOrd="1" presId="urn:microsoft.com/office/officeart/2005/8/layout/chart3"/>
    <dgm:cxn modelId="{BC11FB8D-D612-45C4-88D3-1AB7D94B9C10}" type="presOf" srcId="{E0D585FB-E35F-4591-A913-AB7DF6C36E8F}" destId="{A27AD98A-0838-4DA9-AC0D-3AB60EFB6B4C}" srcOrd="0" destOrd="0" presId="urn:microsoft.com/office/officeart/2005/8/layout/chart3"/>
    <dgm:cxn modelId="{73A85596-AA3A-4047-9EEE-A4E6B1E5C2B3}" type="presOf" srcId="{9AE309DE-849C-4748-8B33-C331BCD1FCB0}" destId="{B5214D65-0255-402C-A395-46EBAB55FB80}" srcOrd="1" destOrd="1" presId="urn:microsoft.com/office/officeart/2005/8/layout/chart3"/>
    <dgm:cxn modelId="{824705C1-8E0A-4251-B5EB-4A059442A096}" srcId="{DF469EB1-5FD0-4F77-9940-3AB75A1F76D2}" destId="{7B20E608-5763-4AF5-B025-631A42801F33}" srcOrd="0" destOrd="0" parTransId="{BA29ACDC-A5CA-4EF4-ADB2-66046F16475D}" sibTransId="{17FA593B-C7AF-41DB-88F8-5CD980C907B8}"/>
    <dgm:cxn modelId="{04B3C5D5-698D-4150-B0AE-E62740183CB2}" type="presOf" srcId="{E0D585FB-E35F-4591-A913-AB7DF6C36E8F}" destId="{64F00D2F-E037-42CA-BD37-62E440CC8B34}" srcOrd="1" destOrd="0" presId="urn:microsoft.com/office/officeart/2005/8/layout/chart3"/>
    <dgm:cxn modelId="{4FB897D8-4718-4A4A-BE1D-8DE03C39179F}" srcId="{E64AD0E9-7FB6-4E0C-8B58-3E1E29BC3CBE}" destId="{9AE309DE-849C-4748-8B33-C331BCD1FCB0}" srcOrd="0" destOrd="0" parTransId="{7EAC89E7-92A8-41B6-BF08-EC4C7BA780A7}" sibTransId="{C7B55207-37C5-4C81-BA8C-3A35F40BDA30}"/>
    <dgm:cxn modelId="{9A938CDE-C7A0-4FCB-80C1-9C02C4695698}" type="presOf" srcId="{DF469EB1-5FD0-4F77-9940-3AB75A1F76D2}" destId="{85D992DE-4C1F-4397-A6FA-410F6630C3F5}" srcOrd="0" destOrd="0" presId="urn:microsoft.com/office/officeart/2005/8/layout/chart3"/>
    <dgm:cxn modelId="{C87A03FB-AADB-4B40-915B-EE573BDF8CCC}" srcId="{DF469EB1-5FD0-4F77-9940-3AB75A1F76D2}" destId="{E64AD0E9-7FB6-4E0C-8B58-3E1E29BC3CBE}" srcOrd="2" destOrd="0" parTransId="{DEECFEF9-912D-4205-B6CF-D25353A7332D}" sibTransId="{C7F201AE-403B-444C-B3BF-C6278867F3FD}"/>
    <dgm:cxn modelId="{32A57ACB-1C30-4A53-A9A8-94AD20860930}" type="presParOf" srcId="{85D992DE-4C1F-4397-A6FA-410F6630C3F5}" destId="{40C141CC-A4AC-4E33-9582-53C6FEDA642B}" srcOrd="0" destOrd="0" presId="urn:microsoft.com/office/officeart/2005/8/layout/chart3"/>
    <dgm:cxn modelId="{6690E912-CFA0-42AC-892A-88B52CBC19D4}" type="presParOf" srcId="{85D992DE-4C1F-4397-A6FA-410F6630C3F5}" destId="{9E0B46B5-E402-4B0C-8F4C-14B1919242CB}" srcOrd="1" destOrd="0" presId="urn:microsoft.com/office/officeart/2005/8/layout/chart3"/>
    <dgm:cxn modelId="{EE73E892-386B-43F6-A345-5B01EC802800}" type="presParOf" srcId="{85D992DE-4C1F-4397-A6FA-410F6630C3F5}" destId="{A27AD98A-0838-4DA9-AC0D-3AB60EFB6B4C}" srcOrd="2" destOrd="0" presId="urn:microsoft.com/office/officeart/2005/8/layout/chart3"/>
    <dgm:cxn modelId="{5E37884F-B131-4252-875E-116E48F65DA6}" type="presParOf" srcId="{85D992DE-4C1F-4397-A6FA-410F6630C3F5}" destId="{64F00D2F-E037-42CA-BD37-62E440CC8B34}" srcOrd="3" destOrd="0" presId="urn:microsoft.com/office/officeart/2005/8/layout/chart3"/>
    <dgm:cxn modelId="{B042D82D-08BD-4755-8C6B-6D34EC876EE2}" type="presParOf" srcId="{85D992DE-4C1F-4397-A6FA-410F6630C3F5}" destId="{14A07DDD-3EF5-4889-93D2-6717084C0522}" srcOrd="4" destOrd="0" presId="urn:microsoft.com/office/officeart/2005/8/layout/chart3"/>
    <dgm:cxn modelId="{DF88F24B-D51F-463F-98B4-C4B96ACE39F2}" type="presParOf" srcId="{85D992DE-4C1F-4397-A6FA-410F6630C3F5}" destId="{B5214D65-0255-402C-A395-46EBAB55FB80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542455-5525-42A8-8D30-8F4B22549396}">
      <dsp:nvSpPr>
        <dsp:cNvPr id="0" name=""/>
        <dsp:cNvSpPr/>
      </dsp:nvSpPr>
      <dsp:spPr>
        <a:xfrm>
          <a:off x="333420" y="1035295"/>
          <a:ext cx="1028302" cy="102830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67FE7E-DF14-4048-A578-997D26CDC3BF}">
      <dsp:nvSpPr>
        <dsp:cNvPr id="0" name=""/>
        <dsp:cNvSpPr/>
      </dsp:nvSpPr>
      <dsp:spPr>
        <a:xfrm>
          <a:off x="552567" y="1254442"/>
          <a:ext cx="590009" cy="5900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CDBDD4-E37A-4C4A-BE7A-6EC50B2B7A2D}">
      <dsp:nvSpPr>
        <dsp:cNvPr id="0" name=""/>
        <dsp:cNvSpPr/>
      </dsp:nvSpPr>
      <dsp:spPr>
        <a:xfrm>
          <a:off x="4701" y="2383889"/>
          <a:ext cx="1685742" cy="67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200" kern="1200" dirty="0"/>
            <a:t>Wie lange kann Steinbruch noch betrieben werden?</a:t>
          </a:r>
          <a:endParaRPr lang="en-US" sz="1200" kern="1200" dirty="0"/>
        </a:p>
      </dsp:txBody>
      <dsp:txXfrm>
        <a:off x="4701" y="2383889"/>
        <a:ext cx="1685742" cy="674296"/>
      </dsp:txXfrm>
    </dsp:sp>
    <dsp:sp modelId="{8A995F18-0D2A-48D4-A295-85CABBF1D509}">
      <dsp:nvSpPr>
        <dsp:cNvPr id="0" name=""/>
        <dsp:cNvSpPr/>
      </dsp:nvSpPr>
      <dsp:spPr>
        <a:xfrm>
          <a:off x="2314168" y="1035295"/>
          <a:ext cx="1028302" cy="102830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E518B6-7BB9-4EF6-801C-83C9671DAB86}">
      <dsp:nvSpPr>
        <dsp:cNvPr id="0" name=""/>
        <dsp:cNvSpPr/>
      </dsp:nvSpPr>
      <dsp:spPr>
        <a:xfrm>
          <a:off x="2533314" y="1254442"/>
          <a:ext cx="590009" cy="5900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98B7A4-07C2-45EC-A976-D8487C71C359}">
      <dsp:nvSpPr>
        <dsp:cNvPr id="0" name=""/>
        <dsp:cNvSpPr/>
      </dsp:nvSpPr>
      <dsp:spPr>
        <a:xfrm>
          <a:off x="7852572" y="2369196"/>
          <a:ext cx="1685742" cy="67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200" kern="1200" dirty="0"/>
            <a:t>Transportwege nicht ausreichend optimiert</a:t>
          </a:r>
          <a:endParaRPr lang="en-US" sz="1200" kern="1200" dirty="0"/>
        </a:p>
      </dsp:txBody>
      <dsp:txXfrm>
        <a:off x="7852572" y="2369196"/>
        <a:ext cx="1685742" cy="674296"/>
      </dsp:txXfrm>
    </dsp:sp>
    <dsp:sp modelId="{B8D473D3-E72E-4084-B8B7-36F16B03BAAB}">
      <dsp:nvSpPr>
        <dsp:cNvPr id="0" name=""/>
        <dsp:cNvSpPr/>
      </dsp:nvSpPr>
      <dsp:spPr>
        <a:xfrm>
          <a:off x="4294915" y="1035295"/>
          <a:ext cx="1028302" cy="102830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5A3CD3-2993-4FB2-98EC-1EDB635D27B3}">
      <dsp:nvSpPr>
        <dsp:cNvPr id="0" name=""/>
        <dsp:cNvSpPr/>
      </dsp:nvSpPr>
      <dsp:spPr>
        <a:xfrm>
          <a:off x="4514061" y="1185452"/>
          <a:ext cx="590009" cy="5900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1C0251-11FB-4A3D-AF9D-D9C76A0EED6E}">
      <dsp:nvSpPr>
        <dsp:cNvPr id="0" name=""/>
        <dsp:cNvSpPr/>
      </dsp:nvSpPr>
      <dsp:spPr>
        <a:xfrm>
          <a:off x="3966195" y="2383889"/>
          <a:ext cx="1685742" cy="67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200" kern="1200"/>
            <a:t>Taktzeiten von Maschinen an der Waage</a:t>
          </a:r>
          <a:endParaRPr lang="en-US" sz="1200" kern="1200"/>
        </a:p>
      </dsp:txBody>
      <dsp:txXfrm>
        <a:off x="3966195" y="2383889"/>
        <a:ext cx="1685742" cy="674296"/>
      </dsp:txXfrm>
    </dsp:sp>
    <dsp:sp modelId="{1734109E-DF2C-46EE-9650-6A86E869F885}">
      <dsp:nvSpPr>
        <dsp:cNvPr id="0" name=""/>
        <dsp:cNvSpPr/>
      </dsp:nvSpPr>
      <dsp:spPr>
        <a:xfrm>
          <a:off x="6275662" y="1035295"/>
          <a:ext cx="1028302" cy="102830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2C2838-00E1-40CE-B0E2-0B4FBC0ED4E9}">
      <dsp:nvSpPr>
        <dsp:cNvPr id="0" name=""/>
        <dsp:cNvSpPr/>
      </dsp:nvSpPr>
      <dsp:spPr>
        <a:xfrm>
          <a:off x="6494808" y="1254442"/>
          <a:ext cx="590009" cy="5900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A16ACD-68B9-4575-95F2-A68ACBDA0048}">
      <dsp:nvSpPr>
        <dsp:cNvPr id="0" name=""/>
        <dsp:cNvSpPr/>
      </dsp:nvSpPr>
      <dsp:spPr>
        <a:xfrm>
          <a:off x="5946942" y="2383889"/>
          <a:ext cx="1685742" cy="67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200" kern="1200"/>
            <a:t>Präzise Volumenbestimmung von Gesteinshaufen (Kapitalbindung)</a:t>
          </a:r>
          <a:endParaRPr lang="en-US" sz="1200" kern="1200"/>
        </a:p>
      </dsp:txBody>
      <dsp:txXfrm>
        <a:off x="5946942" y="2383889"/>
        <a:ext cx="1685742" cy="674296"/>
      </dsp:txXfrm>
    </dsp:sp>
    <dsp:sp modelId="{D5878AC4-6088-4D9B-955B-FF378F6DE65C}">
      <dsp:nvSpPr>
        <dsp:cNvPr id="0" name=""/>
        <dsp:cNvSpPr/>
      </dsp:nvSpPr>
      <dsp:spPr>
        <a:xfrm>
          <a:off x="8256409" y="1035295"/>
          <a:ext cx="1028302" cy="102830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BD5010-3B24-4AF4-92B5-D811E3EF7AC6}">
      <dsp:nvSpPr>
        <dsp:cNvPr id="0" name=""/>
        <dsp:cNvSpPr/>
      </dsp:nvSpPr>
      <dsp:spPr>
        <a:xfrm>
          <a:off x="8475555" y="1254442"/>
          <a:ext cx="590009" cy="59000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5A2A14-A31D-4A42-B8DD-4362DE291468}">
      <dsp:nvSpPr>
        <dsp:cNvPr id="0" name=""/>
        <dsp:cNvSpPr/>
      </dsp:nvSpPr>
      <dsp:spPr>
        <a:xfrm>
          <a:off x="2157326" y="2325164"/>
          <a:ext cx="1685742" cy="67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200" kern="1200" dirty="0"/>
            <a:t>Leerlaufzeiten und damit verbundene Kosten (z.B. Spritkosten)</a:t>
          </a:r>
          <a:endParaRPr lang="en-US" sz="1200" kern="1200" dirty="0"/>
        </a:p>
      </dsp:txBody>
      <dsp:txXfrm>
        <a:off x="2157326" y="2325164"/>
        <a:ext cx="1685742" cy="6742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C141CC-A4AC-4E33-9582-53C6FEDA642B}">
      <dsp:nvSpPr>
        <dsp:cNvPr id="0" name=""/>
        <dsp:cNvSpPr/>
      </dsp:nvSpPr>
      <dsp:spPr>
        <a:xfrm>
          <a:off x="2649842" y="397910"/>
          <a:ext cx="3743465" cy="3743465"/>
        </a:xfrm>
        <a:prstGeom prst="pie">
          <a:avLst>
            <a:gd name="adj1" fmla="val 16200000"/>
            <a:gd name="adj2" fmla="val 18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000" kern="1200" dirty="0"/>
        </a:p>
      </dsp:txBody>
      <dsp:txXfrm>
        <a:off x="4685128" y="1088668"/>
        <a:ext cx="1270104" cy="1247821"/>
      </dsp:txXfrm>
    </dsp:sp>
    <dsp:sp modelId="{A27AD98A-0838-4DA9-AC0D-3AB60EFB6B4C}">
      <dsp:nvSpPr>
        <dsp:cNvPr id="0" name=""/>
        <dsp:cNvSpPr/>
      </dsp:nvSpPr>
      <dsp:spPr>
        <a:xfrm>
          <a:off x="2659135" y="403382"/>
          <a:ext cx="3743465" cy="3743465"/>
        </a:xfrm>
        <a:prstGeom prst="pie">
          <a:avLst>
            <a:gd name="adj1" fmla="val 1800000"/>
            <a:gd name="adj2" fmla="val 90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000" kern="1200" dirty="0"/>
        </a:p>
      </dsp:txBody>
      <dsp:txXfrm>
        <a:off x="3684131" y="2765331"/>
        <a:ext cx="1693472" cy="1158691"/>
      </dsp:txXfrm>
    </dsp:sp>
    <dsp:sp modelId="{14A07DDD-3EF5-4889-93D2-6717084C0522}">
      <dsp:nvSpPr>
        <dsp:cNvPr id="0" name=""/>
        <dsp:cNvSpPr/>
      </dsp:nvSpPr>
      <dsp:spPr>
        <a:xfrm>
          <a:off x="2677740" y="386331"/>
          <a:ext cx="3723025" cy="3778840"/>
        </a:xfrm>
        <a:prstGeom prst="pie">
          <a:avLst>
            <a:gd name="adj1" fmla="val 90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 </a:t>
          </a:r>
          <a:endParaRPr lang="de-DE" sz="20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8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3600" kern="1200" dirty="0"/>
        </a:p>
      </dsp:txBody>
      <dsp:txXfrm>
        <a:off x="3076635" y="1128603"/>
        <a:ext cx="1263169" cy="12596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11:36:49.012"/>
    </inkml:context>
    <inkml:brush xml:id="br0">
      <inkml:brushProperty name="width" value="0.35" units="cm"/>
      <inkml:brushProperty name="height" value="0.35" units="cm"/>
      <inkml:brushProperty name="color" value="#FFC114"/>
      <inkml:brushProperty name="ignorePressure" value="1"/>
    </inkml:brush>
  </inkml:definitions>
  <inkml:trace contextRef="#ctx0" brushRef="#br0">1111 889,'4'0,"6"0,13 0,3 0</inkml:trace>
  <inkml:trace contextRef="#ctx0" brushRef="#br0" timeOffset="2085.993">1604 889,'-3'-4,"0"0,1 1,-1-1,0 1,0 0,-1 0,1 0,-1 0,0 1,1-1,-1 1,0 0,0 0,-4-1,-8-3,0 1,-1 1,-3 0,-38-5,0 4,0 2,0 2,-28 5,-41-1,117-3,1 1,-1 0,0 0,1 1,-1 0,1 0,0 1,-1 1,2 0,-1 0,0 0,1 1,0 0,0 1,0 0,1 0,-1 1,2 0,-1 0,1 0,-1 2,-12 14,2 0,0 1,1 1,2 0,1 1,-10 26,19-41,0 0,1 0,0 1,1-1,0 1,1 0,0-1,1 1,0 0,1 0,0-1,1 1,0 0,1-1,0 0,1 1,1-1,2 5,5 2,1-1,1 0,0-1,1-1,0 0,15 10,-7-8,1 0,0-2,1-1,1-1,0-1,0-1,1-2,18 4,-23-9,1 0,0-2,-1-1,1-1,18-2,3 1,-37 0,-1 1,0-1,0 0,1-1,-1 1,0-1,-1 0,1-1,0 1,0-1,-1 0,0-1,0 1,0-1,0 0,0 0,-1-1,1 1,1-5,8-10,-1-1,-1 0,-1-1,6-15,0 1,-6 14,-2 0,0-1,-1-1,-1 1,-1-1,-1 0,-1 0,-1-1,-1 1,-1-15,-1-19,-3-57,1 104,0 1,-1 0,0-1,-1 2,0-1,0 0,-1 1,0-2,-19-37,16 22</inkml:trace>
  <inkml:trace contextRef="#ctx0" brushRef="#br0" timeOffset="4680.921">0 643,'1'1,"-1"1,1-1,-1 0,1 1,-1-1,1 0,0 1,0-1,0 0,0 0,0 0,0 0,0 0,0 0,0 0,0 0,0 0,1 0,0 0,29 15,-27-14,59 24,43 11,-48-17,-35-12,3 2,1-1,0-1,0-2,12 1,-21-6</inkml:trace>
  <inkml:trace contextRef="#ctx0" brushRef="#br0" timeOffset="5385.05">75 2196,'6'0,"-1"0,1-1,-1 1,1-1,-1-1,1 1,-1-1,0 1,1-2,-1 1,0 0,0-1,-1 0,1 0,-1-1,1 1,-1-1,0 0,0 0,-1 0,4-5,4-8,-2-1,0 0,-1 0,0-1,2-11,10-26,5-6,-8 17,2 2,5-7,-9 28,-1 8</inkml:trace>
  <inkml:trace contextRef="#ctx0" brushRef="#br0" timeOffset="2950.158">1135 51,'0'4,"0"10,0 6,0 5,4-3,6-4,5-6,5-5,6-3,4-3,5-1,5-1,-5 0</inkml:trace>
  <inkml:trace contextRef="#ctx0" brushRef="#br0" timeOffset="3699.805">2023 1,'-4'8,"-6"8,-1 4,-2 4,0 1,-2 2,2-1,3 0,4 0,-2-5,-4-6,-4-5,-3-4,-2-4,-3 2,3 1</inkml:trace>
  <inkml:trace contextRef="#ctx0" brushRef="#br0" timeOffset="6244.226">1135 2245,'0'-4,"0"-10,0-7,0-8,0-3,0-5,4-4,2-4,-1-10,-1-10,-1 8</inkml:trace>
  <inkml:trace contextRef="#ctx0" brushRef="#br0" timeOffset="7443.038">1999 1235,'4'0,"5"0,11 0,5 0,2 0,2 0,-1 0,0 0,-1-5,-1 0,-1-1,0 2,0 0,-1 2,-4-3,-1-1,0 1,-2 1</inkml:trace>
  <inkml:trace contextRef="#ctx0" brushRef="#br0" timeOffset="9024.74">1234 519,'2'-1,"0"-1,0 0,-1 1,1-1,-1 0,1 0,-1 0,0 0,0 0,0 0,0-1,0 1,0 0,0 0,-1-1,1 1,-1-1,3-5,7-18,-1 0,-1-1,-1 0,-1-1,-2 0,-1 0,-1 0,-1-7,-12-27,3 27,5 14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11:45:00.934"/>
    </inkml:context>
    <inkml:brush xml:id="br0">
      <inkml:brushProperty name="width" value="0.05" units="cm"/>
      <inkml:brushProperty name="height" value="0.05" units="cm"/>
      <inkml:brushProperty name="color" value="#333333"/>
      <inkml:brushProperty name="ignorePressure" value="1"/>
    </inkml:brush>
  </inkml:definitions>
  <inkml:trace contextRef="#ctx0" brushRef="#br0">1 98,'0'-4,"0"-6,0-5,0-4,12 1,13 3,15 5,0 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11:45:01.673"/>
    </inkml:context>
    <inkml:brush xml:id="br0">
      <inkml:brushProperty name="width" value="0.05" units="cm"/>
      <inkml:brushProperty name="height" value="0.05" units="cm"/>
      <inkml:brushProperty name="color" value="#333333"/>
      <inkml:brushProperty name="ignorePressure" value="1"/>
    </inkml:brush>
  </inkml:definitions>
  <inkml:trace contextRef="#ctx0" brushRef="#br0">0 1013,'1'-44,"1"0,2-1,2 1,2 1,2-1,2 1,17-40,-9 39,2 0,1 2,3 1,1 1,3 1,0 1,3 2,1 1,1 2,2 2,1 1,1 1,2 3,1 1,1 2,0 2,9-1,-39 17,-1 1,1 0,1 1,-1 0,0 1,14 0,-21 2,-1 0,1 0,0 1,0 0,0 0,-1 1,1 0,0-1,-1 2,1-1,-1 1,0 0,0 0,0 0,0 1,2 2,4 6,1 2,-2-1,1 1,-2 1,0 0,-1 0,4 10,-4-8,40 76,3-2,4-2,4-3,13 9,-40-57,2-1,2-2,1-1,1-2,2-2,1-1,1-3,1-1,42 17,-29-20,1-2,0-2,2-4,0-1,36 1,-7-6,1-4,1-3,47-8,51-16,-2-7,-1-9,56-25,238-78,-5-21,-431 145,-36 14,-75 24,-306 116,142-45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11:45:02.750"/>
    </inkml:context>
    <inkml:brush xml:id="br0">
      <inkml:brushProperty name="width" value="0.05" units="cm"/>
      <inkml:brushProperty name="height" value="0.05" units="cm"/>
      <inkml:brushProperty name="color" value="#333333"/>
      <inkml:brushProperty name="ignorePressure" value="1"/>
    </inkml:brush>
  </inkml:definitions>
  <inkml:trace contextRef="#ctx0" brushRef="#br0">1 1000,'3'1,"1"-1,0 1,-1-1,1 1,-1 1,1-1,-1 0,1 1,-1 0,0-1,1 1,-1 1,0-1,-1 0,1 1,0-1,-1 1,1 0,-1 0,0 0,0 0,8 12,-1 0,-1 1,6 16,-7-18,23 69,2 6,-28-80,1 1,0-1,0 0,1 0,0-1,1 0,3 4,-9-11,0 0,0 0,0 0,0-1,0 1,0 0,1 0,-1-1,0 1,0-1,0 1,1-1,-1 1,0-1,1 0,-1 0,0 0,1 0,-1 0,0 0,1 0,-1 0,0 0,1 0,-1-1,0 1,1-1,-1 1,0-1,0 1,0-1,1 0,-1 1,0-1,0 0,0 0,0 0,0 0,0 0,-1 0,1 0,0 0,-1 0,1-1,5-6,0-1,-1 0,-1 0,1-1,1-7,14-42,-3 0,-2-2,-3-2,24-188,-35 240,3-15,-2 1,-1-1,-1-18,-6 24,6 20,0 0,0 0,-1 0,1 0,0 0,-1 0,1 0,0 0,0 0,-1 0,1 0,0 0,0 0,-1 0,1 0,0 0,0 0,-1 0,1 1,0-1,0 0,0 0,-1 0,1 0,0 1,0-1,0 0,-1 0,1 0,0 1,0-1,0 0,0 0,0 1,0-1,0 0,-1 1,-12 35,-1 46,13-73,1-1,0 1,0-1,1 1,0-1,0 1,1-1,2 6,-4-13,0-1,0 1,0 0,0-1,1 1,-1-1,0 1,0-1,1 1,-1 0,0-1,1 1,-1-1,0 1,1-1,-1 0,1 1,-1-1,0 1,1-1,-1 0,1 1,0-1,-1 0,1 0,-1 1,1-1,7-11,0-29,-7 24,-1-1,-1 1,0 0,-1-1,-1 1,-4-15,6 25,-1 0,1 0,-1 1,0-1,-1 1,0 0,1-1,-2 1,1 0,0 0,-1 1,0-1,0 1,-1 0,1 0,-1 0,0 1,0 0,0 0,-2-1,5 3,1 1,-1-1,1 1,-1 0,0-1,1 1,-1 0,1 0,-1 0,1 1,-1-1,0 0,1 0,-1 1,1-1,-1 1,1 0,-1-1,1 1,0 0,-1 0,1 0,0 0,0 0,-1 0,1 0,0 0,0 0,0 1,0-1,0 0,1 1,-1 0,-3 5,1 0,0 0,0 1,1-1,0 1,-1 4,-1 14,1 0,2 1,0-1,2 0,0 1,2-1,1 0,2 0,0 0,1-1,2 0,1 2,-9-25,0 1,1 0,-1-1,0 1,1-1,0 1,-1-1,1 0,0 0,0 0,0 0,1 0,-1 0,0 0,1-1,-1 1,1-1,0 0,1 0,0 0,0-1,0 1,1-1,-1 0,0 0,0-1,0 1,0-1,0 0,0 0,0-1,65-13,-35 8</inkml:trace>
  <inkml:trace contextRef="#ctx0" brushRef="#br0" timeOffset="535.875">2171 1148,'11'0,"-1"-1,1-1,-1 1,1-2,-1 1,0-2,0 1,0-1,-1-1,1 0,1-1,142-76,75-57,-104 61,-5 5,478-285,-400 251,5 8,19 3,-206 90,28-11,1 1,0 2,40-7,-73 19,1 0,-1 1,1 0,0 1,-1 1,1-1,0 2,-1-1,1 2,-1 0,0 0,0 1,0 0,0 1,0 0,-1 1,2 1,-2 1,-1-1,1 1,-2 1,1 0,-1 0,-1 1,0 0,0 0,-1 0,0 1,-1 0,1 2,7 23,-2-1,-2 2,2 11,-6-17,3 0,0-1,2 0,1 0,6 9,-7-23,0 1,1-2,1 1,0-2,1 1,0-2,1 0,1-1,0 0,1-1,0 0,11 4,26 10,1-2,1-2,24 4,-6-1,28 15,-89-34,0 0,-1 0,0 1,0 1,0 0,-1 0,0 1,0 1,-1-1,2 4,-3 0,-12-12,-14-21,-5-28,18 37,-1-1,0 1,-1 0,0 1,0 0,-7-7,-26-18,-2 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11:45:05.182"/>
    </inkml:context>
    <inkml:brush xml:id="br0">
      <inkml:brushProperty name="width" value="0.05" units="cm"/>
      <inkml:brushProperty name="height" value="0.05" units="cm"/>
      <inkml:brushProperty name="color" value="#333333"/>
      <inkml:brushProperty name="ignorePressure" value="1"/>
    </inkml:brush>
  </inkml:definitions>
  <inkml:trace contextRef="#ctx0" brushRef="#br0">1 1200,'69'-249,"1"58,-27 77,-4-2,19-104,-55 209,-1-1,0 0,-1 0,0 0,-1 0,-1 0,-1-8,2 20,0-1,0 0,0 0,0 1,0-1,0 0,0 0,-1 1,1-1,0 0,0 1,-1-1,1 0,-1 1,1-1,-1 0,1 1,-1-1,1 1,-1-1,1 1,-1-1,1 1,-1-1,0 2,1-1,-1 0,0 0,1 0,-1 1,1-1,-1 0,1 1,-1-1,0 0,1 1,0-1,-1 1,1-1,-1 0,1 1,-1-1,1 1,0 0,0-1,-1 1,-15 37,7-6,2 0,1 1,1 0,2 0,2 1,1-1,2 14,-1-40,-1-1,2 1,-1-1,1 1,0-1,0 1,1-1,0 0,0 0,0-1,1 1,0 0,0-1,0 0,1 0,0-1,0 1,0-1,0 0,1 0,-1 0,1-1,0 0,6 2,-4-2,0-1,0 0,1 0,-1-1,1 0,-1 0,0-1,1 0,-1-1,1 0,-1 0,0-1,1 0,-1 0,0-1,0 0,-1 0,1-1,4-3,5-4,-1-1,0-1,-1 0,-1-1,0-1,-1 0,0 0,-1-2,-1 0,-1 0,0 0,-1-2,-1 1,-1-1,1-6,-4 11,0 0,-2-1,1 1,-2-1,0 0,-1 1,0-1,-1 0,-3-13,2 18,0-1,-2 1,1 0,-1 0,-1 0,0 0,0 1,-1-1,0 1,0 1,-1-1,0 1,-8-6,9 9,1 0,-1 0,-1 0,1 1,-1 0,0 0,1 1,-2 0,1 0,0 0,0 1,-1 0,0 1,-2-1,4 2,0 0,1 1,-1-1,0 1,1 0,-1 1,1-1,-1 1,1 0,0 0,0 1,0-1,0 1,0 0,0 1,1-1,0 1,0 0,-4 4,-4 6,1 1,1 0,0 1,0 0,2 1,0 0,1 0,1 1,0 0,-2 13,2-2,1 0,2 0,0 0,2 1,1-1,3 12,3-8,-6-33,0 0,0 0,0 0,0-1,0 1,0 0,0 0,0 0,0 0,0-1,0 1,0 0,0 0,1 0,-1 0,0-1,0 1,0 0,0 0,0 0,0 0,1 0,-1 0,0 0,0-1,0 1,0 0,1 0,-1 0,0 0,0 0,0 0,1 0,-1 0,0 0,0 0,0 0,0 0,1 0,-1 0,0 0,0 0,0 0,1 0,-1 0,0 0,0 1,0-1,0 0,1 0,-1 0,0 0,0 0,0 0,0 0,0 1,0-1,1 0,-1 0,0 0,0 0,0 1,5-20,3-51,-5 68,3 11,13 27,2 6,-6-16,2-1,0-1,2 0,1-2,1 0,8 6,-19-19,1 0,0-1,1 0,0 0,0-1,1-1,0 0,0-1,0 0,0-1,1 0,0-1,0-1,11 1,104-7,-60 1,-4 1</inkml:trace>
  <inkml:trace contextRef="#ctx0" brushRef="#br0" timeOffset="949.873">2960 928,'0'1,"-1"0,1-1,0 1,-1-1,1 1,0-1,-1 1,1-1,-1 0,1 1,-1-1,1 0,-1 1,1-1,-1 0,1 1,-1-1,0 0,1 0,-1 0,1 0,-1 1,0-1,1 0,-1 0,1 0,-1 0,0 0,1-1,-1 1,0 0,1 0,-1 0,1 0,-1-1,1 1,-1 0,0-2,1 1,-1 0,0 0,1-1,-1 1,1-1,-1 1,1 0,0-1,0 1,0-1,0 1,0-1,0 1,0-1,0 1,0 0,1-1,3-18,1 1,0 0,2 0,0 0,1 1,1 0,6-7,12-19,2 1,15-14,-14 19,3 2,0 1,3 2,0 2,2 1,2 1,0 3,2 1,0 2,2 2,0 1,43-10,-8 9,2 4,0 3,1 4,0 4,0 3,15 4,-93-1,1 0,-1 1,1 0,-1 0,0 0,1 0,-1 1,0-1,0 1,0 0,0 0,0 1,-1-1,1 1,-1 0,1 0,0 1,6 7,-1 1,0 0,-1 1,4 7,5 7,60 88,5-4,5-4,4-4,5-4,34 24,-92-91,2-1,1-2,1-1,1-3,12 4,-34-18,2-2,0 0,0-1,0-1,1-2,0 0,0-1,1-2,-1 0,0-2,19-2,-24-1,-1-1,0-1,0-1,0 0,-1-1,0-1,-1-1,1 0,4-5,35-25,48-44,-74 58,263-223,21-18,110-59,-393 303,-11 7,-1 1,2 1,0 1,0 0,1 2,0 1,9-3,-27 12,0-1,0 0,0 1,0-1,0 1,0 1,0-1,1 0,-1 1,0 0,0 0,0 0,1 1,48 26,-24-10,63 28,3-3,1-5,24 4,299 74,-106-44,190 13,-517-86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11:45:09.665"/>
    </inkml:context>
    <inkml:brush xml:id="br0">
      <inkml:brushProperty name="width" value="0.05" units="cm"/>
      <inkml:brushProperty name="height" value="0.05" units="cm"/>
      <inkml:brushProperty name="color" value="#333333"/>
      <inkml:brushProperty name="ignorePressure" value="1"/>
    </inkml:brush>
  </inkml:definitions>
  <inkml:trace contextRef="#ctx0" brushRef="#br0">0 801,'18'-15,"-1"1,2 0,0 1,6-2,22-15,237-191,-150 112,44-22,-131 100,1 2,1 3,1 1,1 3,1 2,2 2,-46 16,0 1,0-1,1 2,-1-1,0 1,1 0,-1 1,0 0,0 0,0 1,0 0,0 0,3 2,16 7,0 1,-1 2,3 2,9 5,78 42,-30-15,3-3,1-5,35 9,-43-24,2-4,0-3,1-5,1-2,12-4,-81-7,0 0,0-2,0 1,0-2,-1 0,1-2,15-5,0-3,-1-1,-1-2,15-11,38-21,1 3,3 4,1 4,2 4,1 3,1 5,1 3,1 5,61-2,-144 18,0-1,0-1,0 1,0-1,-1-1,1 0,-1-1,0 0,0 0,-1-1,7-5,10-6,-25 16,1 0,-1 0,0 0,1 0,-1 0,1 1,-1-1,1 1,0-1,-1 1,1-1,-1 1,1 0,0-1,-1 1,1 0,0 0,0 1,-1-1,1 0,0 0,-1 1,1-1,-1 1,2 0,0 2,0-1,-1 1,1 0,-1 0,1 0,-1 1,0-1,0 0,-1 1,1 0,-1-1,1 1,17 50,0 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11:45:11.742"/>
    </inkml:context>
    <inkml:brush xml:id="br0">
      <inkml:brushProperty name="width" value="0.05" units="cm"/>
      <inkml:brushProperty name="height" value="0.05" units="cm"/>
      <inkml:brushProperty name="color" value="#333333"/>
      <inkml:brushProperty name="ignorePressure" value="1"/>
    </inkml:brush>
  </inkml:definitions>
  <inkml:trace contextRef="#ctx0" brushRef="#br0">900 419,'0'-4,"0"-1,-1 1,1-1,-1 0,0 1,0-1,-1 1,1 0,-1-1,0 1,0 0,-1 0,1 0,-1 0,0 1,0-1,0 1,0-1,-1 1,1 0,-1 0,0 1,0-1,-5-2,1 1,-1 0,0 0,0 1,0 0,-1 1,1 0,-1 1,0 0,-8 0,13 1,0 0,0 0,-1 1,1 0,0 0,0 0,0 1,0-1,0 1,0 1,0-1,1 1,-1-1,1 2,-4 2,0 0,1 0,0 1,1 1,-1-1,1 1,-2 4,-5 10,1 1,1 0,1 1,0 0,0 10,-3 10,3-1,2 1,-1 25,6-41,2 0,1 0,1 0,2 0,0 0,4 6,-6-30,-1-1,2 0,-1 0,0 0,1 0,-1 0,1 0,0 0,0 0,0-1,0 1,0-1,1 0,-1 1,1-1,-1 0,3 1,1 0,-1 0,1-1,0 0,0 0,0 0,0 0,1-1,-1 0,2 0,13 0,0-1,0-1,0-1,0-1,6-2,-10 2,0-1,0-1,0 0,0-2,-1 0,0-1,-1 0,11-8,-16 9,-1 0,0-1,-1 0,1 0,-2-1,1 0,-1 0,0-1,-1 0,-1 0,1 0,-1-1,2-9,3-17,-3 0,0 0,-3-1,-1 0,-2 1,-1-1,-3-14,2 36,-1 0,0 0,-1-1,0 2,-2-1,0 0,-1 1,0 0,-5-7,5 12,0 0,-1 1,0 0,0 0,-1 1,0 0,-1 0,0 1,0 0,-1 1,1 0,-1 0,-9-3,-10-3,-1 1,-1 2,1 1,-2 1,1 2,-19 0,4 1,-1 3,0 2,1 2,-9 3,30-2,0 1,1 1,-1 1,1 1,1 1,-1 1,2 1,-22 13,32-16,1 0,0 1,0 0,1 0,0 1,1 1,0-1,0 1,1 1,1 0,0 0,1 0,0 1,0 0,2 0,-3 11,4-11,1-1,0 1,1 0,1 0,0-1,0 1,2 0,-1 0,2-1,-1 1,2-1,0 0,0 0,1 0,1-1,0 1,0-1,1-1,3 4,1 0,0-1,1 0,1-1,1 0,-1-1,2-1,-1 0,1-1,1-1,0 0,0-1,0 0,14 2,19 3,2-3,-1-2,1-2,0-2,1-3,-1-2,47-8,-73 7,-1-1,0-1,0-1,0-1,-1-1,0-1,-1-1,-14 6,0-1,0 0,0 0,-1 0,0-1,0 0,0-1,-1 1,0-1,0 0,-1-1,0 1,0-1,-1 0,0-1,-1 1,1-1,-1 1,-1-1,0 0,0-1,0 0,-1 1,0-1,-1 0,0 0,-1 0,0 0,0 0,-1 1,-1-1,1 1,-1-1,-1 1,-4-9,5 13,0 1,0-1,-1 0,1 1,-1-1,0 1,0 0,-1 0,1 1,-1-1,0 1,0 0,0 1,0-1,-1 1,1 0,-1 0,1 0,-1 1,1 0,-1 0,0 1,0-1,0 1,1 1,-2-1,-5 2,0 0,0 0,1 1,-1 1,1 0,0 0,0 1,0 1,0 0,-8 6,-17 14,1 2,-8 10,30-27,-37 37,-34 43,14-15,65-72,4-9,6-31,3 0,5-16,9-42,-13 41,-2 0,-2-1,-3-4,-2 27,-2 0,-1 0,-1 0,-1 0,-2 1,-2-1,5 17,-1 0,-1 1,0 0,0 0,-5-5,8 14,1 0,-1 1,1-1,-1 1,0-1,-1 1,1 0,-1 0,1 1,-1-1,0 1,0 0,0 0,0 0,0 0,0 1,0-1,-4 1,6 1,-1 0,1 0,-1 0,0 0,1 0,-1 1,1-1,0 1,-1 0,1 0,0 0,-1 0,1 0,0 1,0-1,0 0,0 1,0 0,0-1,0 2,-5 5,0 0,1 1,0-1,-3 6,-8 18,1 1,1 0,2 1,2 0,1 1,-1 8,-2 22,3 0,3 1,3 1,2-46,2 0,1 0,0 0,1 0,4 14,-4-30,0 1,-1 0,2-1,-1 0,1 1,-1-1,2 0,-1-1,0 1,3 2,-3-4,0-1,0 1,0-1,0 0,0 0,0 0,1 0,-1-1,1 1,-1-1,1 0,0 0,0 0,-1 0,1-1,4 1,-2-2,1 1,0-1,-1 0,1 0,-1-1,0 0,1 0,-1-1,0 0,0 0,0 0,-1 0,1-1,-1 0,1-1,12-11,0 0,-2-1,10-12,-7 5,-1-1,0-1,-2 0,-2-1,9-21,-15 29,-1 0,0-1,-2 0,0 0,-1 0,-1 0,-1 0,-1-1,-1 0,0 18,0 1,0-1,0 0,-1 1,0-1,1 0,-1 1,0-1,0 1,0 0,0-1,-1 0,2 3,-1 0,1 0,0-1,0 1,0 0,-1 0,1 0,0-1,0 1,-1 0,1 0,0 0,0 0,-1 0,1 0,0 0,-1-1,1 1,0 0,0 0,-1 0,1 0,0 0,-1 0,1 0,0 1,-1-1,1 0,0 0,0 0,-1 0,1 0,0 0,0 0,-1 1,-10 16,-1 17,2-1,2 2,1-1,1 1,2 0,1 0,2 0,2 7,1-27,1-1,1 1,0 0,1-1,1 0,0 0,1-1,0 1,1-1,3 3,14 27,17 36,1 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11:45:12.897"/>
    </inkml:context>
    <inkml:brush xml:id="br0">
      <inkml:brushProperty name="width" value="0.05" units="cm"/>
      <inkml:brushProperty name="height" value="0.05" units="cm"/>
      <inkml:brushProperty name="color" value="#333333"/>
      <inkml:brushProperty name="ignorePressure" value="1"/>
    </inkml:brush>
  </inkml:definitions>
  <inkml:trace contextRef="#ctx0" brushRef="#br0">741 203,'-1'-7,"1"-1,-1 0,0 0,-1 1,0-1,0 1,0 0,-1 0,0-1,-1 2,0-1,0 0,0 1,-1 0,1 0,-2 0,1 0,-1 1,1 0,-1 0,-1 0,1 1,-1 0,0 1,1-1,-6-1,2 1,0 0,0 0,0 1,0 0,0 1,0 0,-1 0,1 1,-1 1,-7 0,12 1,0 0,0 0,0 0,-1 1,1 0,1 0,-1 1,0 0,1 0,-1 0,1 0,0 1,0 0,0 0,0 0,1 1,0 0,-2 2,-5 9,1-1,1 2,1-1,1 1,0 0,1 1,0-1,2 1,-3 17,1 8,2-1,1 1,4 33,0-62,0 0,2 1,-1-1,2 0,0 0,1 0,0-1,1 0,0 0,3 4,-5-12,-1 0,1 0,0 0,0 0,1 0,0-1,-1 0,2 0,-1 0,0 0,2 0,-3-2,0-1,0 1,1-1,-1 0,0 0,1 0,-1 0,1-1,-1 0,1 0,-1 0,1 0,-1-1,1 1,-1-1,0-1,1 1,-1-1,1 0,-1 0,0-1,0 1,0-1,0 0,0 0,0-1,-1 1,0-1,1 1,-2-1,1 0,0 0,-1-1,1 1,0-4,6-12,-2 0,0-1,1-8,-6 22,15-56,6-57,-19 94,-1-1,-2 0,-1 1,0-1,-6-25,5 45,0 0,-1 1,0-1,0 1,-1 0,1-1,-2 1,1 0,-1 1,1-1,-1 1,-1 0,1 0,-1 0,-2-2,-1 1,0 1,1 0,-2 0,1 1,0 0,-1 0,0 1,0 0,0 1,-5-1,-5 0,0 1,0 1,0 1,1 0,-1 1,0 2,0 0,1 0,0 2,-18 6,16-2,0 0,1 1,0 1,1 1,0 1,1 0,0 1,1 1,-7 8,14-12,1-1,0 1,0 1,1-1,0 1,1 0,-2 7,5-11,1 0,0 0,0 1,0-1,1 0,1 0,-1 1,1-1,1 0,0 1,0-1,1 3,0-3,0 0,1 0,0-1,0 1,1-1,0 0,1 0,-1-1,1 1,0-1,1 0,2 3,2 0,1-1,-1 0,1-1,0 0,1-1,0 0,9 3,-5-3,-1 0,1-2,1 0,-1-1,0 0,1-1,0-1,-1-1,1-1,0 0,-1-1,11-2,-16 0,0 0,0 0,-1-1,0 0,1-1,-2 0,1-1,-1 0,0 0,-1-1,1 0,-2-1,1 0,-1 0,0 0,-1-1,0 0,-1 0,0-1,-1 1,1-4,1-3,0 0,-2 0,0 0,-1-1,-1 0,-1 1,0-1,-1 0,-1 1,-1-1,-1 0,0 1,-4-12,6 25,0 0,-1 0,0 0,0 0,0 1,0-1,0 1,-1-1,1 1,-1 0,0 0,0 0,-3-2,4 4,1 0,-1 0,1 0,-1 1,1-1,-1 1,1-1,-1 1,0 0,1-1,-1 1,0 0,1 0,-1 0,0 0,1 0,-1 1,0-1,1 1,-1-1,1 1,-1-1,1 1,-1 0,1 0,-1-1,1 1,0 0,-1 0,1 1,0-1,0 0,0 0,-1 2,-1 0,0 0,1 0,-1 0,1 0,0 1,0-1,0 1,0 0,1-1,0 1,-1 0,1 0,1 0,-1 0,0 0,1 0,0 0,0 0,0 0,1 0,-1 0,1 1,2 3,-1 0,1 0,1 0,0-1,0 1,0-1,1 0,0 0,0-1,2 1,8 11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11:45:14.137"/>
    </inkml:context>
    <inkml:brush xml:id="br0">
      <inkml:brushProperty name="width" value="0.05" units="cm"/>
      <inkml:brushProperty name="height" value="0.05" units="cm"/>
      <inkml:brushProperty name="color" value="#333333"/>
      <inkml:brushProperty name="ignorePressure" value="1"/>
    </inkml:brush>
  </inkml:definitions>
  <inkml:trace contextRef="#ctx0" brushRef="#br0">227 104,'-3'-11,"-4"13,-11 20,17-20,-27 37,2 2,2 0,2 2,2 0,1 2,6-11,2 0,2 0,0 1,3 1,1-1,1 1,2 2,2-32,0-1,1 1,0-1,0 1,0-1,1 0,-1 0,1 1,0-1,2 2,-4-6,1 0,0 0,-1 0,1 0,0 0,0 0,0 0,-1 0,1-1,0 1,0 0,0 0,0-1,0 1,1-1,-1 1,0-1,0 1,0-1,0 0,1 1,-1-1,0 0,0 0,1 0,-1 0,0 0,0 0,0 0,1-1,-1 1,0 0,0-1,0 1,1-1,-1 1,0-1,0 1,0-1,0 0,0 1,0-1,0 0,-1 0,1 0,0 0,0 0,0 0,12-15,-1 0,0-1,-1 0,-1-1,-1 0,0-1,3-13,-1 4,-1-2,-1 0,-2 0,-1 0,-1-1,-1 0,-2 0,-2 0,0-2,-5 5,0 14,5 14,0 0,0-1,0 1,-1 0,1 0,0 0,0 0,0-1,0 1,0 0,0 0,0 0,-1 0,1 0,0 0,0-1,0 1,0 0,0 0,-1 0,1 0,0 0,0 0,0 0,0 0,-1 0,1 0,0 0,0 0,0 0,0 0,-1 0,1 0,0 0,0 0,0 0,-1 0,1 0,0 0,0 0,0 0,0 0,-1 0,1 0,0 1,-1 1,0 0,0 0,1 0,-1 0,1 0,-1 0,1 1,-1-1,1 0,0 1,0-1,1 0,-1 0,0 1,1-1,-1 0,1 2,8 13,-8-17,-1 1,0-1,1 0,-1 0,0 0,1 0,-1 1,1-1,-1 0,0 0,1 0,-1 0,1 0,-1 0,0 0,1 0,-1 0,1 0,-1 0,0-1,1 1,-1 0,1 0,-1 0,0 0,1-1,-1 1,0 0,1 0,-1-1,0 1,1 0,-1-1,0 1,0 0,0-1,1 1,-1 0,0-1,4-5,0 0,0-1,-1 0,0 0,0 0,0 0,-1 0,-1 0,2-7,7-76,-7 49,-2 31,0 0,1 1,0-1,3-8,-5 18,0-1,0 1,0 0,0 0,0 0,0 0,0-1,0 1,0 0,0 0,0 0,0 0,0 0,0-1,1 1,-1 0,0 0,0 0,0 0,0 0,0-1,0 1,0 0,0 0,0 0,1 0,-1 0,0 0,0 0,0-1,0 1,0 0,0 0,1 0,-1 0,0 0,0 0,0 0,0 0,1 0,-1 0,0 0,0 0,0 0,0 0,1 0,-1 0,0 0,0 0,0 0,0 0,0 0,1 0,-1 0,0 1,4 10,0 18,-4-7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15819" units="1/cm"/>
          <inkml:channelProperty channel="Y" name="resolution" value="36.1204" units="1/cm"/>
          <inkml:channelProperty channel="T" name="resolution" value="1" units="1/dev"/>
        </inkml:channelProperties>
      </inkml:inkSource>
      <inkml:timestamp xml:id="ts0" timeString="2020-07-07T17:59:07.31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15819" units="1/cm"/>
          <inkml:channelProperty channel="Y" name="resolution" value="36.1204" units="1/cm"/>
          <inkml:channelProperty channel="T" name="resolution" value="1" units="1/dev"/>
        </inkml:channelProperties>
      </inkml:inkSource>
      <inkml:timestamp xml:id="ts0" timeString="2020-07-07T17:59:07.67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11:37:08.833"/>
    </inkml:context>
    <inkml:brush xml:id="br0">
      <inkml:brushProperty name="width" value="0.05" units="cm"/>
      <inkml:brushProperty name="height" value="0.05" units="cm"/>
      <inkml:brushProperty name="color" value="#333333"/>
      <inkml:brushProperty name="ignorePressure" value="1"/>
    </inkml:brush>
  </inkml:definitions>
  <inkml:trace contextRef="#ctx0" brushRef="#br0">0 219,'0'0</inkml:trace>
  <inkml:trace contextRef="#ctx0" brushRef="#br0" timeOffset="928.277">0 219,'1'31,"2"-1,3 13,3 27,5 54,-5-56,-1 64,-4-100,0-18,-4-14,0 0,0 0,0 0,0 0,1 0,-1 1,0-1,0 0,0 0,0 0,0 0,0 0,1 0,-1 0,0 0,0 0,0 0,0 0,0 0,1 0,-1 0,0 0,0 0,0 0,0 0,0 0,1 0,-1 0,0 0,0 0,0 0,0 0,0 0,1 0,-1 0,0 0,0 0,0 0,0-1,0 1,0 0,0 0,0 0,1 0,-1 0,0 0,0 0,0-1,0 1,0 0,0 0,0 0,0 0,0 0,0-1,0 1,0 0,0 0,0 0,0 0,0-1,4-9</inkml:trace>
  <inkml:trace contextRef="#ctx0" brushRef="#br0" timeOffset="2496.127">320 171,'0'61,"-1"-8,2 1,2 0,4 7,24 111,-29-157,8 27,-10-41,0 0,1 0,-1 0,0 0,1-1,-1 1,1 0,-1 0,1 0,-1-1,1 1,-1 0,1-1,0 1,-1-1,1 1,0 0,0-1,0 0,-1 1,1-1,0 1,0-1,0 0,0 0,0 1,0-1,-1 0,1 0,0 0,0 0,0 0,0 0,0 0,0-1,0 1,0 0,0-1,16-7,-1-1,0 0,0-2,-1 0,0 0,-1-1,-1-1,7-9,44-36,-50 47,67-50,-71 54,1 1,0 0,0 0,1 1,-1 1,11-3,-18 6,-1 0,0 1,1-1,-1 1,1 0,-1 0,0 0,1 1,-1-1,1 1,-1 0,0 0,0 0,0 0,1 1,-1-1,0 1,-1 0,1-1,0 2,0-1,-1 0,1 0,-1 1,0-1,0 1,0 0,0 0,0-1,0 1,-1 2,7 11,0 1,-2 1,0-1,-2 1,2 9,1 0,-6-20,0 0,0-1,-1 1,0 0,0 0,-1 0,1 0,-1 0,-1 0,0 0,0-1,0 1,0-1,-1 1,0-1,-1 0,0 0,1 0,-2-1,1 1,-2 1,-5 5,-1-1,0 0,0 0,-1-1,0-1,-1 0,0-1,-11 5,9-7,-1-1,0-1,0 0,-1-1,1-1,-10 0,-37 6,-10 0,53-6</inkml:trace>
  <inkml:trace contextRef="#ctx0" brushRef="#br0" timeOffset="3298.798">394 219,'52'-2,"0"-3,0-3,-1-1,3-4,108-18,-91 23,-23 3,0-2,28-9,-12 2,-37 10</inkml:trace>
  <inkml:trace contextRef="#ctx0" brushRef="#br0" timeOffset="3826.547">1776 23,'0'-5,"-5"0,-5 0,-5 0,0 2</inkml:trace>
  <inkml:trace contextRef="#ctx0" brushRef="#br0" timeOffset="4792.299">1972 71,'0'-1,"0"-1,0 0,-1 0,1 1,-1-1,0 0,1 1,-1-1,0 1,0-1,0 1,0-1,0 1,0-1,-1 1,1 0,0 0,-1 0,1 0,-1 0,1 0,-1 0,1 0,-1 0,0 1,1-1,-1 1,-1-1,0 0,0 0,0 1,0-1,0 1,0-1,0 1,0 0,0 0,0 1,0-1,0 0,0 1,0 0,0 0,0 0,-1 0,-5 6,0-1,0 1,0 1,1 0,0 0,1 1,0 0,-5 7,-11 20,-13 28,15-24,9-16,2 0,1 1,1 0,-2 13,0-2,10-34,-17 65,16-61,0 0,1 0,-1 0,1 0,1 0,-1 0,1 0,0 0,1 6,-1-10,1 0,-1 0,0 0,1 0,-1 0,1 0,-1 0,1 0,0-1,0 1,0-1,0 1,0-1,0 0,0 1,1-1,-1-1,0 1,1 0,-1 0,0-1,1 1,-1-1,3 0,9 1,1 0,0-1,13-2,-7 0,0 0,1-1,-1 0,0-2,0-1,0-1,-1 0,0-1,-1-2,1 0,9-7,-9 6,-3 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15819" units="1/cm"/>
          <inkml:channelProperty channel="Y" name="resolution" value="36.1204" units="1/cm"/>
          <inkml:channelProperty channel="T" name="resolution" value="1" units="1/dev"/>
        </inkml:channelProperties>
      </inkml:inkSource>
      <inkml:timestamp xml:id="ts0" timeString="2020-07-07T17:59:11.60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0 446 0,'45'0'31,"0"0"-31,-1 0 0,1 0 0,44 0 16,0 0-16,-44 0 0,44 0 0,0 0 0,-45 0 0,1 45 0,-1-45 0,90 0 15,-45 0-15,0 0 0,-44 0 0,44 0 0,-44 0 0,44 0 0,-45 0 0,1 0 0,-1 0 16,1 0-16,44 0 0,-44 0 0,44 0 0,0 0 0,-45 0 0,1 0 0,0 0 0,44 44 16,-45-44-16,1 0 0,-1 0 0,1 0 0,0 0 0,-1 0 0,1 45 0,-1-45 0,1 0 15,-1 0-15,1 0 0,-1 44 0,1-44 0,0 0 0,-1 45 0,1-45 16,-1 0-16,-44 44 0,45-44 16</inkml:trace>
  <inkml:trace contextRef="#ctx0" brushRef="#br0" timeOffset="536">2451 0 0,'45'0'0,"-1"0"0,-44 45 16,45-45-16,0 0 0,-45 44 0,44-44 0,1 0 0,-45 45 15,44-45-15,1 0 0,-45 45 0,44-45 0,1 0 16,-45 44-16,45-44 0,-45 45 16,44-45-16,-44 44 15,45-44-15,-45 45 0,0-1 16,0 1-16,0 0 0,0-1 15,0 1-15,0-1 0,0 1 16,0-1-16,0 1 0,-45-1 16,45 1-16,-44-45 0,44 45 0,-45-1 0,0 1 15,1-45-15,44 44 0,-45-44 0,45 45 0,-44-45 16,44 44-16,-45-44 0,1 45 0,-1-45 0,45 44 0,-45-44 16,1 45-16,-1-45 15,45 45-15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10:19:23.1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1 539,'0'-11,"1"0,1 1,0-1,0 1,1-1,1 1,-1 0,2 0,-1 0,1 1,2-2,12-19,2 0,16-15,-34 40,32-36,2 1,1 2,10-6,-23 24,0 1,1 1,1 1,1 1,0 1,6 0,-21 10,-1 1,1 1,0 0,0 0,1 2,-1-1,0 2,1 0,-1 0,1 1,-1 1,3 1,25 6,1 3,-1 1,6 5,26 8,188 58,3-13,4-10,2-13,33-8,4-14,304-13,-513-17,0-3,20-8,-88 10,-1-1,0-1,0-2,-1-1,0-1,-1-1,-1-2,1 0,3-6,-15 9,-1-1,0-1,-1 0,-1-1,0 0,7-13,5-10,-1-2,1-6,-8 12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10:19:23.9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259 157,'-71'1,"15"0,-42-5,96 4,0 0,0 0,0 0,0-1,0 1,0-1,0 1,0-1,1 0,-1 0,0 0,0 0,1 0,-1 0,0-1,0 0,1 2,1-1,0 1,0-1,0 1,0 0,-1-1,1 1,0-1,0 1,0 0,0-1,0 1,0-1,0 1,0-1,0 1,0 0,0-1,1 1,-1-1,0 1,0-1,0 1,0 0,1-1,-1 1,0 0,1-1,19-13,6 4,0 0,1 2,1 1,13-1,125-15,-96 15,123-14,1 8,62 9,-237 5,11 0,-1 1,0 2,10 3,-32-5,1 1,0 0,-1 0,1 1,-1 0,0 1,0-1,0 1,0 1,0-1,-1 1,0 0,0 1,2 2,97 128,-52-64,36 34,-42-57,2-2,3-2,1-2,3-3,1-2,1-3,33 13,-37-23,2-2,0-2,1-3,1-3,1-2,0-3,0-2,44-1,-22-5,0-3,0-5,57-11,-100 10,-1-1,1-3,-2 0,0-3,0-1,-1-1,-1-2,25-18,-35 20,-1 0,0-2,-1 0,-1-1,-1-1,4-8,-8 0,-16 27,1 0,-1-1,0 1,0 0,0-1,0 1,0 0,0 0,0-1,0 1,-1 0,1 0,0-1,-1 1,1 0,-1 0,1 0,-1 0,0 0,1 0,-2-1,-16-14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10:19:26.4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0 467,'31'-1,"0"-2,0-1,0-1,0-2,-1-1,25-11,36-17,43-27,-64 29,72-30,123-36,-171 71,0 4,2 4,49-2,25 7,0 8,99 10,334 45,-269-2,311 86,-567-115,-51-11,-1 0,0 1,0 2,-1 1,0 1,17 9,36 23,2-4,2-3,1-3,1-4,2-4,46 5,70 5,2-9,56-7,222 2,-303-21,121-18,-280 18,-1-1,1-1,-1-1,1-1,-1 0,-1-2,14-5,-28 9,0 0,0 1,0-1,-1-1,1 1,-1 0,0-1,0 0,0 0,-1 0,1 0,-1 0,0 0,0-1,0 1,-1-1,0 1,1-1,-2 1,1-1,0 0,-1-4,0-12,0-1,-2 1,0-1,-4-11,1 2,-3-24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10:19:27.2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1,'2131'0,"-1355"17,331 65,-1086-79,122 11,0 7,116 33,-242-50,1 2,0 0,-1 2,10 5,-21-10,0 1,0 0,-1 0,0 0,0 1,0-1,0 1,-1 0,1 1,-1-1,-1 1,1 0,0 2,0 2,1 0,0 0,1 0,0-1,0 0,1 0,0-1,1 1,-1-2,2 1,-1-1,1 0,0-1,4 2,38 21,0-2,2-2,1-3,55 15,-7-9,1-4,32 0,-85-16,1-2,0-2,21-3,-68-1,0 0,-1 0,1 0,0-1,0 0,-1 1,1-1,0-1,-1 1,1-1,-1 1,0-1,1 0,-1 0,0 0,0-1,0 1,-1-1,2-1,0-2,0 0,-1-1,1 1,-2-1,1 0,-1 0,0 0,0 0,0-5,5-34,-1-1,-3 0,-2-14,0 40,1-72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10:19:24.8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73 1031,'0'-7,"-1"1,0 0,-1 0,0 0,1 0,-2 0,1 0,-2-2,-10-29,2-13,1 0,3-1,2 1,2-1,3-1,1 1,4-10,-2 45,1 1,1-1,0 1,1 0,1 0,0 1,1-1,0 1,2 1,-1 0,10-11,-3 7,0 1,1 1,1 0,0 1,1 1,1 1,0 0,1 2,30-14,2 3,0 2,1 2,1 2,1 3,27-1,267-33,2 16,1 15,1 16,171 28,16 32,231 68,-741-121,0 1,0 2,-1 1,-1 1,3 3,68 30,-21-20,1-3,0-4,2-3,0-3,27-2,122 1,59-10,-191-5,0-4,18-6,-56 3,1-3,-2-2,0-3,2-3,25-14,-38 14,1 2,2 2,-1 3,35-5,73 4,-107 12,0-1,0-3,-1-3,11-4,83-37,-101 34,10-3</inkml:trace>
  <inkml:trace contextRef="#ctx0" brushRef="#br0" timeOffset="793.05">1382 1723,'6'0,"-1"-1,1 0,-1 0,1-1,-1 0,0 0,0 0,0-1,0 1,3-3,10-5,136-67,3 7,3 7,153-39,-68 46,1 10,54 5,500-17,-762 56,215-4,-175 8,0 4,18 5,-60-4,-1 1,0 2,0 1,-1 1,16 10,45 27,16 14,72 37,-30-28,3-7,4-7,1-7,84 12,-117-37,0-6,1-6,0-5,1-6,0-6,36-8,428-68,-199 24,-138 24,326-48,-501 63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10:19:47.2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11:32:53.5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11:32:54.0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0,'4'0,"2"0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11:33:21.1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910 1,'-43'39,"-2"-2,-44 28,-15 12,-27 40,107-100,-1-1,-1-1,-3 0,-47 28,-130 100,182-126,10-8,0 0,1 1,-10 10,21-18,0 0,0 0,0 0,0 0,0 0,1 0,-1 0,1 0,0 1,0-1,0 1,0-1,0 1,0-1,1 1,-1 0,1-1,-1 1,1-1,0 1,0 0,1-1,-1 1,1 2,0-3,-1 0,1-1,0 1,1 0,-1-1,0 1,0-1,1 1,-1-1,1 0,-1 0,1 0,-1 1,1-1,0-1,0 1,-1 0,2 0,39 11,-21-7,61 19,2-4,18-1,1-1,234 33,-136-20,-78-11,6-4,204 8,31-14,1242-11,-1596 1,0-1,-1 0,1 0,0-1,-1-1,1 0,-1 0,0 0,0-1,0-1,-1 0,1 0,-1 0,0-2,17-13,-2-1,-1-1,15-20,31-30,386-319,-418 367,-28 20,0-1,-1 0,0 0,1-1,-2 0,6-5,-12 11,0-1,0 1,0 0,0 0,0-1,0 1,0 0,0 0,0-1,0 1,0 0,0 0,0-1,0 1,0 0,0 0,0-1,0 1,0 0,0 0,0-1,-1 1,1 0,0 0,0 0,0-1,0 1,-1 0,1 0,0 0,0 0,0-1,-1 1,1 0,0 0,0 0,0 0,-1 0,1 0,0 0,0 0,-1 0,1 0,0 0,0 0,-1 0,1 0,0 0,0 0,-1 0,1 0,0 0,0 0,-17-2,16 2,-282 1,108 1,110 0,-30 7,-29 2,-47 2,65-4,-17-3,74-6,-70 1,-1-5,0-5,-26-9,71 8,1 4,-65 2,26 2,-15-10,71 6,-45 0,38 4,-42-9,37 4,-27 2,74 3,0 0,0-2,1 0,-9-4,-46-8,-23 2,1-4,1-4,-39-16,105 27,-1 1,-1 2,1 1,-16 0,20 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11:33:25.713"/>
    </inkml:context>
    <inkml:brush xml:id="br0">
      <inkml:brushProperty name="width" value="0.05" units="cm"/>
      <inkml:brushProperty name="height" value="0.05" units="cm"/>
      <inkml:brushProperty name="ignorePressure" value="1"/>
    </inkml:brush>
    <inkml:brush xml:id="br1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0 519,'1'79,"3"1,6 21,4-19,-6-38,-2 0,-1 0,-3 6,-3 316,0-357,0 0,0 0,-1 0,-2 6,2-10,0 1,0 0,1 0,0 0,0 0,1 0,0 0,0 0,0 0,1 4,0-9,0 1,0 0,0-1,0 1,0-1,0 1,0-1,1 1,-1-1,0 0,1 0,-1 0,1 1,0-1,-1-1,1 1,0 0,-1 0,1-1,0 1,0-1,46 10,-24-6,13 2,1-1,0-2,0-2,32-3,33 1,173 17,34 17,-251-22,21 0,195-6,107 6,-125 4,17 0,-99 3,49 5,117-7,-247-13,17 6,-36-2,1-3,29-5,-99 1,-1-1,1 0,-1 0,1-1,-1 0,1 0,-1 0,0 0,0-1,0 0,-1 0,1 0,-1-1,1 1,-1-1,0 0,0-1,-1 1,1-1,-1 1,0-1,2-4,5-13,0 0,-2 0,0-1,4-19,-7 23,2-13,-2 0,-1-1,0-16,7-54,-5 51,-2 1,-3-1,-2-18,0 0,-1 50,0 0,-1 0,-1 0,-1 1,-4-10,2 8,2-1,0 0,1 0,0-8,4 21,-1 1,0-1,-1 1,0-1,-1 1,1 0,-1 0,-1 0,0 1,-3-6,-58-124,55 118,1 1</inkml:trace>
  <inkml:trace contextRef="#ctx0" brushRef="#br0" timeOffset="2913.82">3699 592,'10'-1,"0"-1,0 0,-1 0,1-2,-1 1,0-1,0 0,0-1,5-4,18-7,-9 5,-12 5,0 1,1 0,0 0,0 1,0 0,0 2,1-1,11 0,-1 2,-4-1,1 1,0 1,-1 1,1 0,-1 2,12 3,-25-4,0 0,-1 1,1 0,-1 1,0-1,0 1,0 0,0 0,-1 0,1 1,-1 0,0 0,1 2,9 15,-1 0,8 19,9 13,-26-45,0-1,0 1,0 0,-1 0,-1 0,1 0,-1 0,-1 1,0-1,0 1,0 26,-2 0,-1 3,0 21,2-48,0-3,1 1,-1-1,-1 0,1 0,-2 0,1 0,-1 0,-1-1,1 1,-2 0,1-1,-1 0,-5 8,1-3</inkml:trace>
  <inkml:trace contextRef="#ctx0" brushRef="#br0" timeOffset="4245.221">4291 1,'9'0,"-1"0,1 1,-1 0,1 0,-1 1,1 0,-1 1,0 0,0 0,0 1,-1 0,1 0,0 1,4 5,0-1,-1 1,-1 1,0 0,0 0,-1 1,1 2,-1 0,-1 0,0 1,0 0,-2 0,0 1,0-1,-2 1,0 1,2 14,-2 16,-1 1,-3 38,0-65</inkml:trace>
  <inkml:trace contextRef="#ctx0" brushRef="#br0" timeOffset="4791.758">4316 864,'-5'0,"0"4,0 6,0 5,2 4,1-1</inkml:trace>
  <inkml:trace contextRef="#ctx0" brushRef="#br0" timeOffset="6491.768">4291 1012,'0'3,"0"0,1 0,-1 0,1 0,0 0,0 0,0 0,0 0,0 0,1 0,-1-1,1 1,0 0,0-1,0 0,0 1,0-1,0 0,1 0,-1 0,2 1,8 4,0 0,0-1,0 0,8 2,19 9,37 19,2-3,53 13,-121-42,1 0,-1 0,0 1,0 0,9 6,-17-9,1 0,0 1,-1-1,1 0,-1 1,0 0,0 0,0 0,0 0,0 0,-1 0,1 0,-1 0,0 1,0-1,0 0,0 1,-1-1,1 1,-1 1,1 7,-1 0,0 0,-1 1,0-1,-1 0,0 0,-1 0,0-1,-1 1,-1-1,0 1,0-2,-1 1,0 0,-1-1,-2 2,4-7,-1 0,1-1,-1 0,0 0,0-1,0 1,0-1,0-1,-1 1,0-1,0 0,-80 16,47-12,-135 28,157-31,1 2,1 0,-1 0,1 2,-6 3,7-3,0 0,0-1,0-1,-1-1,0 0,-6 0,-16-1,1-2,-1-1,-22-4,40 0,4-1</inkml:trace>
  <inkml:trace contextRef="#ctx0" brushRef="#br0" timeOffset="8674.701">4857 1604,'1'-9,"1"0,0 1,0-1,1 1,0-1,0 1,2-3,8-21,169-486,-177 505,1 1,0 0,0 1,8-11,19-35,-3-3,-16 35,-2 0,4-13,-14 32,1-1,-1 0,-1 1,1-1,-1 0,-1 0,1 0,-1-1,0 1,-1 0,0-5,0 9,0 0,0 0,0 0,-1 0,1 1,0-1,-1 0,0 1,0-1,0 1,0 0,0-1,0 1,0 0,-1 0,1 1,-1-1,0 0,1 1,-1 0,0-1,0 1,0 0,0 1,0-1,0 0,-2 1,-13-2,0 0,1 2,-1 0,-13 3,-23-2,-17-12,53 7,-1 0,0 2,-3 0,-250 3,250-1</inkml:trace>
  <inkml:trace contextRef="#ctx0" brushRef="#br0" timeOffset="10000.612">4118 1825,'-11'1,"0"0,0 1,0 0,1 1,-1 0,1 1,-6 3,2-2,1 0,-1-1,0 0,-2-1,-14 1,0-1,0-1,0-2,-10-1,23-1,0 0,1-1,-1-1,0-1,1 0,0-1,1 0,-7-5,-24-10,26 14</inkml:trace>
  <inkml:trace contextRef="#ctx0" brushRef="#br0" timeOffset="11989.696">789 1456,'0'-4,"0"1,0 0,0 0,0-1,-1 1,1 0,-1 0,0 0,0-1,0 1,0 0,-1 0,1 1,-1-1,0 0,-2-2,1 3,1-1,-2 1,1 0,0 0,0 1,-1-1,1 1,-1-1,1 1,-1 0,1 1,-1-1,0 1,1-1,-1 1,-7-1,0 0,0 1,0 0,0 0,0 2,-10 1,15-1,1-1,0 1,0 0,0 1,0-1,0 1,0 0,1 1,-1-1,1 1,0-1,0 1,0 1,-1 1,-6 8,0 1,1 1,1-1,0 2,1-1,1 1,1 1,0-1,1 1,1 0,1 0,1 0,0 0,1 1,1 15,0-2,0-8,0 0,3 13,-2-30,1 1,-1-1,1 0,1 0,-1 0,1 0,0 0,1-1,-1 1,3 1,5 6,1-1,0-1,0 0,2 0,-1-1,1-1,1 0,0-1,7 3,6 1,1-1,-1-1,2-1,-1-2,2-1,-23-5,1-1,0-1,0 0,-1 0,1-1,0 0,0 0,-1-1,1 0,-1-1,0 1,3-3,19-8,0-2,16-12,-39 23,11-6,-1-1,0-1,-1 0,5-6,-15 12,0 0,-1 0,0 0,0-1,0 1,-1-1,0-1,-1 1,0 0,0-1,0 0,0-2,5-21,-2 0,-1 0,-1-1,-1-29,-3 51,0-1,-1 1,-1 0,1 0,-1 0,-1 0,0 0,0 0,-1 0,-1 1,1 0,-1 0,-1 0,0 1,0-1,-7-6,6 9,1 1,-1 0,0 1,0 0,0 0,-1 0,0 1,1 0,-1 0,0 1,0 0,-1 1,-4-1,-18-1,-1 1,-29 3,35 0,4-1</inkml:trace>
  <inkml:trace contextRef="#ctx0" brushRef="#br0" timeOffset="13965.842">3082 1628,'-1'-4,"1"-1,-1 1,0-1,-1 1,1-1,-1 1,0 0,0 0,0 0,0 0,-1 0,0 0,1 1,-1-1,-1 1,1 0,-3-3,-1 1,1 0,-1 0,1 1,-1 0,-1 0,1 0,0 1,-1 0,-7-2,-25-1,-1 2,0 1,0 2,-35 4,5-1,64-2,1 0,-1 1,1-1,-1 1,1 0,0 1,0 0,-1 0,1 0,0 0,0 1,1 0,-1 0,1 1,-1 0,1 0,0 0,1 0,-1 1,1 0,0 0,0 0,0 0,1 1,-2 3,-8 17,2 1,1 0,1 0,1 1,2 0,1 1,-2 22,2 39,5 75,2-86,-3-67,2 0,-1 0,2 0,0 0,0-1,2 4,-3-10,1-1,0 0,0 0,1 0,-1 0,1 0,0 0,0-1,0 1,0-1,0 0,1 0,0 0,-1 0,1-1,0 0,3 2,10 3,1 0,0-1,0-1,0 0,1-2,-1 0,1-1,12-1,2 0,0-3,-1 0,1-2,17-5,-42 7,0 0,0 0,0-1,-1 0,1-1,-1 0,0 0,0 0,0-1,0 0,-1 0,0-1,0 1,4-7,2-4,-1-1,0-1,-1 0,-1 0,2-8,2-3,-1-1,-2 0,0-1,-3 0,0 0,-2-1,-1 0,-2 0,-1 0,-2-13,0 39,-1 0,1 0,-1 0,0 0,-1 0,1 1,-1-1,0 1,0-1,-1 1,0 0,0 1,-2-3,-11-10,0 2,-19-14,23 18,-11-7,0 1,-1 1,-1 1,-8-3,17 11</inkml:trace>
  <inkml:trace contextRef="#ctx0" brushRef="#br0" timeOffset="16234.935">912 864,'2'0,"-1"1,0-1,0 1,0-1,0 1,0-1,0 1,0 0,0 0,-1-1,1 1,0 0,0 0,0 0,-1 0,1 0,-1 0,1 0,-1 0,1 0,-1 0,1 0,-1 0,0 0,0 1,1-1,-1 0,0 1,4 38,-4-35,2 146,-2-148,1-1,0 1,-1-1,1 1,0-1,0 1,0-1,0 0,1 1,-1-1,1 0,-1 0,1 0,0 0,0 0,0 0,0-1,0 1,0-1,0 1,1-1,-1 0,0 0,1 0,-1 0,1 0,0-1,-1 1,1-1,-1 1,2-1,13 2,0-1,1 0,0-1,9-2,0 1,161-3,-164 3</inkml:trace>
  <inkml:trace contextRef="#ctx0" brushRef="#br0" timeOffset="17427.844">1529 864,'0'275,"0"-291,0 0,1 0,1 0,2-4,-4 17,1-1,0 0,0 0,1 1,-1-1,1 0,0 1,0 0,0-1,0 1,0 0,1 0,0 0,-1 0,1 1,0-1,0 1,1 0,-1 0,1-1,13-4,46-22,33-9,-74 31,1 0,-1 2,1 1,0 0,1 2,9 0,-31 2,3 1,1-1,-1 0,1 0,0-1,-1 0,1 0,-1 0,1-1,-1 1,0-1,4-2,-8 0,-4 1</inkml:trace>
  <inkml:trace contextRef="#ctx0" brushRef="#br0" timeOffset="18145.232">1677 987,'0'11,"0"0,1 0,0 0,1 0,0-1,1 1,0-1,0 1,1-1,1 0,0-1,0 1,1-1,0 0,1 0,0-1,0 1,0-2,1 1,7 4,11 9,-11-9,0 0,0-1,11 4,-25-14,0-1,0 1,0-1,0 0,0 1,0-1,0 0,0 0,0 0,0 0,0 0,0 0,0 0,0 0,0 0,0 0,0-1,0 1,0 0,0-1,0 1,0 0,0-1,0 0,0 1,0-1,-1 1,2-2,9-10</inkml:trace>
  <inkml:trace contextRef="#ctx0" brushRef="#br0" timeOffset="19651.657">2220 913,'-2'27,"-1"0,-1-1,-1 1,-1-1,-6 14,3-5,8-33,0 0,1 0,-1 0,1 0,0 1,-1-1,1 0,0 0,0 0,1 0,-1 0,0 0,1 0,-1 1,1-1,0 0,-1 0,1-1,0 1,0 0,0 0,1 0,-1-1,0-1,1 1,-1 0,0-1,1 1,-1-1,1 1,-1-1,1 0,-1 1,1-1,-1 0,1 0,-1 0,1 0,-1-1,1 1,-1 0,0 0,1-1,-1 1,1-1,-1 0,0 1,1-1,-1 0,0 0,0 0,1 0,-1 0,0 0,0 0,9-7,-1-1,-1 0,0-1,0 1,0-1,5-11,22-27,-27 37,-1 1,-1-1,1 0,-2 0,1-1,2-9,6-13,-10 74,-5-1,1 57,1-86,0-1,0 1,1-1,1 1,-1-1,2 0,-1 0,3 4,-4-10,-1-1,1 1,0-1,0 1,0-1,0 0,1 0,-1 0,1 0,-1 0,1-1,-1 1,1-1,0 0,0 0,0 0,0 0,0 0,0 0,0-1,0 0,0 1,0-1,0 0,0-1,0 1,0 0,0-1,0 0,2 0,2-1,0 0,0-1,-1 1,1-1,-1-1,1 1,-1-1,-1 0,1 0,0-1,-1 0,4-4,-2 0,-1 0,0 0,0-1,-1 0,0 0,0-1,-1 1,-1-1,0 0,-1 0,1 0,-2-1,0-5,17-62,-15 61</inkml:trace>
  <inkml:trace contextRef="#ctx0" brushRef="#br0" timeOffset="22941.6">4512 1012,'0'0,"-1"-1,0 1,1 0,-1-1,0 1,1 0,-1-1,1 1,-1-1,1 1,-1-1,1 1,-1-1,1 1,-1-1,1 0,-1 1,1-1,0 0,0 1,-1-1,1 0,0 1,0-1,0 0,0 0,-1 1,1-1,0 0,0 1,1-1,-1 0,0 0,0 1,0-1,0 0,1 1,-1-1,0 0,1 0,9-31,6 4,1 0,19-22,0 0,9-8,-30 40,0-1,12-20,-10 6,-11 20,1 1,0 0,1 0,7-9,-4 11</inkml:trace>
  <inkml:trace contextRef="#ctx0" brushRef="#br0" timeOffset="23962.901">4660 815,'-1'4,"0"0,-1 0,0 0,1-1,-2 1,1-1,0 1,-1-1,1 0,-1 1,0-1,0-1,-4 3,-5 8,-1 3,1 1,1 1,-5 9,-28 41,-23 32,53-84</inkml:trace>
  <inkml:trace contextRef="#ctx0" brushRef="#br0" timeOffset="25325.781">3748 1851,'4'0,"6"0,9 0,6 0,3 0,1 0,-1 0,0 0,-2 0,0 0,0 0,-1 0,-1 0,1 0,-1 0,1 0,-5-5,-5 0</inkml:trace>
  <inkml:trace contextRef="#ctx0" brushRef="#br1" timeOffset="31952.232">912 1727,'0'0</inkml:trace>
  <inkml:trace contextRef="#ctx0" brushRef="#br1" timeOffset="34102.931">912 1727,'-3'-2,"-1"-1,0 1,1-1,-1 1,0 1,-1-1,1 0,0 1,0 0,-1 0,1 0,0 1,-1-1,-2 1,-1 0,-1 0,1 0,-1 1,1 0,-1 0,1 1,-1 1,6-2,0 1,0 0,0 0,0 0,0 0,1 0,-1 1,1-1,-1 1,1 0,0-1,0 1,0 0,1 1,-1-1,1 0,0 0,-1 1,1-1,1 0,-1 1,0-1,1 1,0-1,0 3,-1 3,1-1,0 0,0 1,1-1,1 1,-1-1,1 0,0 0,1 0,1 4,0-7,0 1,0-1,0 0,0 0,1 0,0 0,0-1,0 0,1 0,-1-1,1 1,0-1,0 0,0-1,0 1,1-1,0 0,15 4,0-1,0-1,0-1,9 0,-29-3,13 2,1-1,-1-1,0 0,1-1,-1-1,2 0,-13 1,0-1,0 1,0-1,0 1,0-1,0 0,0-1,0 1,-1-1,1 0,-1 1,0-2,0 1,0 0,0 0,-1-1,1 0,-1 1,0-1,0 0,0 0,-1 0,1-1,2-10,0 1,-1-1,0 0,-2 0,0 0,0-4,-6-90,4 101,0 0,0 0,-1 0,0 0,0 0,-1 0,-3-7,4 13,1-1,-1 0,0 1,1 0,-1-1,-1 1,1 0,0 0,0 0,-1 0,1 0,-1 1,0-1,0 1,1-1,-1 1,0 0,0 0,0 1,0-1,0 0,0 1,-29-2,0 1,0 1,-5 2,-29 1,62-3,0 0,-1 0,1 1,0-1,0 1,0 0,0 0,0 1,0-1,0 1,0 0,0 0,1 0,-1 0,1 1,-1-1,0 2,1 0,0 0,0 0,0 0,1 0,0 0,0 0,0 1,0-1,1 1,-1 0,1-1,1 1,-1 0,0 0,1 1,-3 57,3 0,6 34,-6-95,0 0,0 1,1-1,-1 0,1 0,0 1,-1-1,1 0,0 0,0 0,0 0,1 0,-1 0,0-1,1 1,-1 0,1-1,0 1,0-1,-1 1,1-1,0 0,0 1,0-1,0 0,1-1,-1 1,0 0,1-1,6 2,1 0,-1-1,1-1,0 1,0-2,2 0,-4 1,14-1</inkml:trace>
  <inkml:trace contextRef="#ctx0" brushRef="#br1" timeOffset="37079.738">2934 1776,'-16'0,"1"0,-1 1,1 1,0 0,-10 3,20-3,0 0,0 0,0 0,0 0,0 1,1 0,-1 0,1 0,0 1,0-1,0 1,0 0,1 0,0 0,0 1,0-1,-2 5,-7 14,1 0,2 1,0 0,2 0,0 1,2 0,1 0,1 0,1 1,1-1,1 1,2 1,-2-23,1 0,-1 0,1-1,0 1,0-1,1 1,-1-1,1 1,0-1,-1 0,2 0,-1 0,0 0,1 0,-1 0,1-1,0 1,-1-1,1 0,1 0,-1 0,0 0,0 0,1-1,-1 1,1-1,-1 0,1 0,0 0,-1-1,1 1,0-1,0 0,-1 0,1 0,0-1,-1 1,1-1,0 0,-1 0,1 0,-1 0,1-1,-1 1,0-1,1 0,1-2,4-2,-1 0,0-1,-1 0,0-1,0 1,0-1,-1 0,0-1,-1 0,0 1,0-2,-1 1,0-1,-1 1,0-1,0 0,-1-5,4-22,-2 0,-2 0,-1 0,-2-7,0 8,1 31,0 1,-1-1,1 0,-1 0,0 1,0-1,-1 1,1-1,-1 1,0 0,0-1,-1 1,1 0,-1 0,0 1,0-1,0 0,-4-2,1 1,-1 1,1-1,-1 1,0 1,0-1,0 1,-1 0,1 1,-1 0,0 0,-1 0,-29-6,12 2,-1 1,1 1,-27 0,48 3,-1 1,1 0,-1 1,1-1,-1 1,1 0,0 0,-1 1,1 0,0 0,0 0,0 0,0 1,0 0,1 0,-1 0,1 1,0-1,0 1,0 0,-1 1,0 6,0 0,1 0,0 0,0 0,1 0,1 1,0 0,0 5,-1 0,-2 16,1 1,2-1,2 30,1-47,0 0,1 1,1-1,0 0,2 0,0 0,0-1,7 13,-9-23,1 0,-1 0,1-1,0 1,0-1,0 0,0 0,1-1,0 1,-1-1,1 0,0 0,3 1,4 1,0-1,0 0,0 0,0-1,10 1,-3-2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10:19:37.6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15,'0'-6,"0"-3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11:55:56.798"/>
    </inkml:context>
    <inkml:brush xml:id="br0">
      <inkml:brushProperty name="width" value="0.05" units="cm"/>
      <inkml:brushProperty name="height" value="0.05" units="cm"/>
      <inkml:brushProperty name="color" value="#333333"/>
      <inkml:brushProperty name="ignorePressure" value="1"/>
    </inkml:brush>
  </inkml:definitions>
  <inkml:trace contextRef="#ctx0" brushRef="#br0">0 3600,'8'-6,"0"0,1 0,0 1,0 0,0 1,1 0,-1 0,1 1,0 0,7 0,18-7,219-64,2 12,91-3,527-53,-869 117,1328-150,-1284 145,398-41,-272 36,103 9,-202 9,0 4,-1 2,-1 4,24 11,-13-6,795 229,0 0,-511-161,156 8,-92-45,217-8,-552-42,90-9,-141 1,1-2,-1-2,0-2,40-15,-26 2,-2-2,0-3,-2-3,-1-2,-2-2,1-6,97-81,44-54,-84 71,6 5,99-64,-192 149,2 1,0 1,1 2,0 0,1 2,21-4,-3 4,0 1,0 3,45 0,231 4,282 35,325 80,-459-56,1-20,307-21,-639-23,1-7,-2-5,0-6,-2-7,24-12,35-21,-2-8,-4-9,32-26,-175 84,273-138,60-8,-276 134,0 5,3 5,17 1,-40 8,-76 15,0 0,0 0,-1 0,1-1,0 0,-1-1,0 0,0 0,0 0,0-1,0 0,-1 0,0-1,0 0,-1 0,0 0,0-1,0 1,-1-1,4-7,-4 7,0 0,0 1,1-1,0 1,0 0,1 0,0 0,0 1,0 0,1 0,-1 1,1-1,0 1,0 1,1 0,-1 0,8-2,115-28,2 6,0 5,32 3,-39 9,-30 3,0-4,40-13,-108 17,-1-3,0 0,0-1,8-6,-2 1,1 1,7-1,74-16,1 5,36 0,121-29,-267 55,0 0,0-1,0 1,0-1,0-1,0 1,0 0,4-4,-9 5,1 1,-1-1,1 1,-1-1,1 1,-1-1,0 1,1-1,-1 1,0-1,1 0,-1 1,0-1,0 0,0 1,0-1,1 0,-1 1,0-1,0 0,0 1,-1-1,1 0,0 1,0-1,-1-1,0 0,1 1,-1-1,-1 0,1 1,0-1,0 0,-1 1,1-1,0 1,-1 0,-1-1,-33-24</inkml:trace>
  <inkml:trace contextRef="#ctx0" brushRef="#br0" timeOffset="1779.891">296 2589,'-19'0,"12"1,0-1,0 0,0 0,0-1,0 0,0 0,-1-1,8 2,-1 0,1 0,0 0,-1 0,1-1,0 1,0 0,-1 0,1 0,0 0,0 0,-1 0,1-1,0 1,0 0,-1 0,1 0,0-1,0 1,0 0,-1 0,1 0,0-1,0 1,0 0,0 0,0-1,0 1,-1 0,1-1,0 1,0 0,0 0,0-1,0 1,0 0,0-1,0 1,0 0,0-1,11-9,22-9,-32 19,97-41,1 5,2 4,14 1,-90 24,771-170,-638 146,-20 3,809-139,-780 143,167-16,-29 32,130 20,-218-4,-168-7,0-2,0-2,-1-3,1-2,-1-1,5-5,9-3,0 4,0 1,2 4,48 0,7 6,29 6,-133-2,1 1,0 0,-1 1,0 1,0 0,0 1,0 0,5 5,27 16,36 29,-6-4,-1-5,1-3,2-3,2-4,67 20,-137-54,1 0,-1 0,1-1,0 0,0-1,-1 0,1-1,0-1,0 0,0 0,-1-1,1 0,0-1,0-1,4-1</inkml:trace>
  <inkml:trace contextRef="#ctx0" brushRef="#br0" timeOffset="3595.239">8927 2269,'1462'0,"-1450"-1,-1 0,0 0,1-1,-1 0,0-1,0-1,0 1,0-2,-1 0,3-1,17-12,0-1,18-16,13-10,302-205,-300 205,-37 28,0 2,1 1,1 1,0 1,1 1,26-5,40-7,48-2,-141 24,215-31,2 9,130 6,-182 23,0 8,1 8,34 2,211 13,1-18,160-22,-389-11,-1-7,-1-9,-2-7,154-54,-243 59,-1-4,73-41,163-106,-310 173,161-85,-94 52,-1-3,45-36,213-139,-103 72,-141 85,2 4,3 5,2 3,96-31,-173 74,77-27,2 5,26-2,-120 31,-1 0,1-1,-1-1,0 0,0 0,0-1,-1 0,0-1,1-1,12-8,0 0,1 2,1 0,0 2,25-8,-28 14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F7433-AEA2-40B8-863A-8FDA952DB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6F2C5-A269-4425-A04E-B884D1A6B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71CB2-57AB-4A70-9F19-174921F77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8DD3-A5A1-48C4-9632-0D3C83948CE2}" type="datetimeFigureOut">
              <a:rPr lang="de-DE" smtClean="0"/>
              <a:t>07.07.2020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6FC6A-1BDC-4460-8394-A45FB3BCF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22816-05AA-42E8-AB9A-AF9495DF3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D671-57F6-45E3-B8A1-C53A56C2FF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26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FD0D2-A45F-4F82-9561-6AF53372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D7DAC-30AA-443C-9019-732C43D04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02108-6538-44A2-921A-AB7064708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8DD3-A5A1-48C4-9632-0D3C83948CE2}" type="datetimeFigureOut">
              <a:rPr lang="de-DE" smtClean="0"/>
              <a:t>07.07.2020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8FD91-04CB-4F64-863E-C99E02B4D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62217-8EA0-4FFD-A16D-1318C834C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D671-57F6-45E3-B8A1-C53A56C2FF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124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147BB2-5E11-4D70-8FD2-7F4245281A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1CB4DF-C046-43BB-B28F-C9AE478C9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55F44-E09A-46CA-8EE1-0EE010588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8DD3-A5A1-48C4-9632-0D3C83948CE2}" type="datetimeFigureOut">
              <a:rPr lang="de-DE" smtClean="0"/>
              <a:t>07.07.2020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4729E-4D81-4040-A0D9-B09FD60E7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8BC9B-F8C2-485E-A7A4-3180A865C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D671-57F6-45E3-B8A1-C53A56C2FF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4450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67697-3F31-4596-A79F-60D4A03F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E3ED1-1624-4B1A-BE90-2E604F438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2269D-DF89-45A4-BD79-0290444E1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8DD3-A5A1-48C4-9632-0D3C83948CE2}" type="datetimeFigureOut">
              <a:rPr lang="de-DE" smtClean="0"/>
              <a:t>07.07.2020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9A929-2E74-46E4-8E29-5CED0B00E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91E65-9509-4112-B8EE-11D59A02D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D671-57F6-45E3-B8A1-C53A56C2FF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156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94002-05F1-450D-8916-6D00179BA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5DC2F-4FDF-411A-B7FC-A8148673D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C2A16-BD31-4547-802A-0CF6BBE79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8DD3-A5A1-48C4-9632-0D3C83948CE2}" type="datetimeFigureOut">
              <a:rPr lang="de-DE" smtClean="0"/>
              <a:t>07.07.2020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EBDD9-DBCB-4F8E-82AE-3F2B997C2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87ED6-87A1-467D-9806-7174736A7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D671-57F6-45E3-B8A1-C53A56C2FF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1265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5FA4C-78F9-48C1-B373-E017BAA84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4C7C9-68D1-4D02-8D8C-C1CC14C30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5BBEA-D4FD-41FD-A956-0F4A2F286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92978-4262-4990-A84F-4BEA18115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8DD3-A5A1-48C4-9632-0D3C83948CE2}" type="datetimeFigureOut">
              <a:rPr lang="de-DE" smtClean="0"/>
              <a:t>07.07.2020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D0516-6161-4496-88E8-77E5B6D7C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8A98B-25D8-486D-AFD1-BA59049DE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D671-57F6-45E3-B8A1-C53A56C2FF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710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0F3A8-EB90-4B47-814A-AB899868A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90852-3FBB-45D1-B77A-5733A6AAC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9E927-4304-42D1-9BF4-97F5654C4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884B05-0A6A-4302-8194-5435CA01B6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D1C662-10ED-4257-B0F0-3665B4F30F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28E18B-DF56-4B7C-BE72-52D0B3C74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8DD3-A5A1-48C4-9632-0D3C83948CE2}" type="datetimeFigureOut">
              <a:rPr lang="de-DE" smtClean="0"/>
              <a:t>07.07.2020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49C8DF-6BA4-41ED-BE90-6BC52885A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66FE5B-23C6-47C6-AB83-21F5A066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D671-57F6-45E3-B8A1-C53A56C2FF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9582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8B3EF-B3FF-431F-AA84-2B1BA8667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0A7650-24F0-4B7D-BA76-E60D91775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8DD3-A5A1-48C4-9632-0D3C83948CE2}" type="datetimeFigureOut">
              <a:rPr lang="de-DE" smtClean="0"/>
              <a:t>07.07.2020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916A6A-C861-4EE9-8E23-0F3B122C9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61FB27-6ADB-4549-9687-A933FD118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D671-57F6-45E3-B8A1-C53A56C2FF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3948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80EF2B-013A-475C-8227-45D4ED23A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8DD3-A5A1-48C4-9632-0D3C83948CE2}" type="datetimeFigureOut">
              <a:rPr lang="de-DE" smtClean="0"/>
              <a:t>07.07.2020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6661C4-22B3-4FEE-BD6C-6D27B6E5B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BC8FE-6FDA-4C84-B170-70AF4C0E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D671-57F6-45E3-B8A1-C53A56C2FF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402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B1B7B-5839-477A-A86C-604BD72CE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3CB9D-8C00-4BD6-B430-901F82EE0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1EDD54-7FA1-4171-BD8E-ADE8DD4A4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819C4-72EA-4253-B80D-9CAE3394B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8DD3-A5A1-48C4-9632-0D3C83948CE2}" type="datetimeFigureOut">
              <a:rPr lang="de-DE" smtClean="0"/>
              <a:t>07.07.2020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3118D-9F12-4C3B-A2DB-80D2B0BAD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F6116-B6E2-44BB-8C21-79E906AAF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D671-57F6-45E3-B8A1-C53A56C2FF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6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BBD20-5E8A-43A8-BF79-5A820BD5E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1583DC-2B56-451B-ABD6-825ACBEB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E1D85-31FC-42A8-81E9-9BC9B6D41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14ADC-56F2-40DD-A95E-2278D3A1D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8DD3-A5A1-48C4-9632-0D3C83948CE2}" type="datetimeFigureOut">
              <a:rPr lang="de-DE" smtClean="0"/>
              <a:t>07.07.2020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24B71-D7B7-4013-8561-0C0A4E6C9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D51C4-08CB-4393-A8AC-C6759E702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D671-57F6-45E3-B8A1-C53A56C2FF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1559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D8BC78-FB4B-4A4C-AB70-C83EF08FE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A3FB9-DACA-4BCB-8AF4-83FC14D83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289AA-A75E-4632-9D49-7F2315DBE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D8DD3-A5A1-48C4-9632-0D3C83948CE2}" type="datetimeFigureOut">
              <a:rPr lang="de-DE" smtClean="0"/>
              <a:t>07.07.2020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A9581-5B0B-4F4A-B5E7-A649E42801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A7BE9-3254-41E6-833A-3AA4EB381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5D671-57F6-45E3-B8A1-C53A56C2FF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8695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customXml" Target="../ink/ink5.xml"/><Relationship Id="rId18" Type="http://schemas.openxmlformats.org/officeDocument/2006/relationships/image" Target="../media/image44.png"/><Relationship Id="rId3" Type="http://schemas.openxmlformats.org/officeDocument/2006/relationships/slide" Target="slide14.xml"/><Relationship Id="rId21" Type="http://schemas.openxmlformats.org/officeDocument/2006/relationships/image" Target="../media/image39.jpeg"/><Relationship Id="rId7" Type="http://schemas.openxmlformats.org/officeDocument/2006/relationships/slide" Target="slide8.xml"/><Relationship Id="rId12" Type="http://schemas.openxmlformats.org/officeDocument/2006/relationships/image" Target="../media/image41.png"/><Relationship Id="rId17" Type="http://schemas.openxmlformats.org/officeDocument/2006/relationships/customXml" Target="../ink/ink7.xml"/><Relationship Id="rId2" Type="http://schemas.openxmlformats.org/officeDocument/2006/relationships/slide" Target="slide6.xml"/><Relationship Id="rId16" Type="http://schemas.openxmlformats.org/officeDocument/2006/relationships/image" Target="../media/image43.png"/><Relationship Id="rId20" Type="http://schemas.openxmlformats.org/officeDocument/2006/relationships/image" Target="../media/image38.svg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11" Type="http://schemas.openxmlformats.org/officeDocument/2006/relationships/customXml" Target="../ink/ink4.xml"/><Relationship Id="rId5" Type="http://schemas.openxmlformats.org/officeDocument/2006/relationships/slide" Target="slide9.xml"/><Relationship Id="rId15" Type="http://schemas.openxmlformats.org/officeDocument/2006/relationships/customXml" Target="../ink/ink6.xml"/><Relationship Id="rId10" Type="http://schemas.openxmlformats.org/officeDocument/2006/relationships/image" Target="../media/image2.png"/><Relationship Id="rId19" Type="http://schemas.openxmlformats.org/officeDocument/2006/relationships/image" Target="../media/image37.png"/><Relationship Id="rId4" Type="http://schemas.openxmlformats.org/officeDocument/2006/relationships/slide" Target="slide10.xml"/><Relationship Id="rId14" Type="http://schemas.openxmlformats.org/officeDocument/2006/relationships/image" Target="../media/image42.png"/><Relationship Id="rId22" Type="http://schemas.openxmlformats.org/officeDocument/2006/relationships/slide" Target="slide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image" Target="../media/image40.png"/><Relationship Id="rId3" Type="http://schemas.openxmlformats.org/officeDocument/2006/relationships/slide" Target="slide14.xml"/><Relationship Id="rId7" Type="http://schemas.openxmlformats.org/officeDocument/2006/relationships/slide" Target="slide8.xml"/><Relationship Id="rId12" Type="http://schemas.openxmlformats.org/officeDocument/2006/relationships/image" Target="../media/image6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9.xml"/><Relationship Id="rId15" Type="http://schemas.openxmlformats.org/officeDocument/2006/relationships/image" Target="../media/image41.jpg"/><Relationship Id="rId10" Type="http://schemas.openxmlformats.org/officeDocument/2006/relationships/customXml" Target="../ink/ink8.xml"/><Relationship Id="rId4" Type="http://schemas.openxmlformats.org/officeDocument/2006/relationships/slide" Target="slide10.xml"/><Relationship Id="rId9" Type="http://schemas.openxmlformats.org/officeDocument/2006/relationships/slide" Target="slide13.xml"/><Relationship Id="rId14" Type="http://schemas.openxmlformats.org/officeDocument/2006/relationships/slide" Target="slide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14.xml"/><Relationship Id="rId7" Type="http://schemas.openxmlformats.org/officeDocument/2006/relationships/slide" Target="slide8.xml"/><Relationship Id="rId12" Type="http://schemas.openxmlformats.org/officeDocument/2006/relationships/customXml" Target="../ink/ink9.xml"/><Relationship Id="rId2" Type="http://schemas.openxmlformats.org/officeDocument/2006/relationships/slide" Target="slide6.xml"/><Relationship Id="rId16" Type="http://schemas.openxmlformats.org/officeDocument/2006/relationships/image" Target="../media/image42.jpg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11" Type="http://schemas.openxmlformats.org/officeDocument/2006/relationships/image" Target="../media/image30.svg"/><Relationship Id="rId5" Type="http://schemas.openxmlformats.org/officeDocument/2006/relationships/slide" Target="slide9.xml"/><Relationship Id="rId15" Type="http://schemas.openxmlformats.org/officeDocument/2006/relationships/slide" Target="slide7.xml"/><Relationship Id="rId10" Type="http://schemas.openxmlformats.org/officeDocument/2006/relationships/image" Target="../media/image29.png"/><Relationship Id="rId4" Type="http://schemas.openxmlformats.org/officeDocument/2006/relationships/slide" Target="slide10.xml"/><Relationship Id="rId9" Type="http://schemas.openxmlformats.org/officeDocument/2006/relationships/slide" Target="slide13.xml"/><Relationship Id="rId14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14.xml"/><Relationship Id="rId7" Type="http://schemas.openxmlformats.org/officeDocument/2006/relationships/slide" Target="slide8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9.xml"/><Relationship Id="rId10" Type="http://schemas.openxmlformats.org/officeDocument/2006/relationships/image" Target="../media/image45.png"/><Relationship Id="rId4" Type="http://schemas.openxmlformats.org/officeDocument/2006/relationships/slide" Target="slide10.xml"/><Relationship Id="rId9" Type="http://schemas.openxmlformats.org/officeDocument/2006/relationships/slide" Target="slide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slide" Target="slide14.xml"/><Relationship Id="rId7" Type="http://schemas.openxmlformats.org/officeDocument/2006/relationships/slide" Target="slide8.xml"/><Relationship Id="rId12" Type="http://schemas.openxmlformats.org/officeDocument/2006/relationships/slide" Target="slide7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11" Type="http://schemas.openxmlformats.org/officeDocument/2006/relationships/slide" Target="slide15.xml"/><Relationship Id="rId5" Type="http://schemas.openxmlformats.org/officeDocument/2006/relationships/slide" Target="slide9.xml"/><Relationship Id="rId10" Type="http://schemas.openxmlformats.org/officeDocument/2006/relationships/slide" Target="slide16.xml"/><Relationship Id="rId4" Type="http://schemas.openxmlformats.org/officeDocument/2006/relationships/slide" Target="slide10.xml"/><Relationship Id="rId9" Type="http://schemas.openxmlformats.org/officeDocument/2006/relationships/slide" Target="slide1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customXml" Target="../ink/ink11.xml"/><Relationship Id="rId18" Type="http://schemas.openxmlformats.org/officeDocument/2006/relationships/image" Target="../media/image54.png"/><Relationship Id="rId26" Type="http://schemas.openxmlformats.org/officeDocument/2006/relationships/image" Target="../media/image58.png"/><Relationship Id="rId3" Type="http://schemas.openxmlformats.org/officeDocument/2006/relationships/slide" Target="slide14.xml"/><Relationship Id="rId21" Type="http://schemas.openxmlformats.org/officeDocument/2006/relationships/customXml" Target="../ink/ink15.xml"/><Relationship Id="rId7" Type="http://schemas.openxmlformats.org/officeDocument/2006/relationships/slide" Target="slide8.xml"/><Relationship Id="rId12" Type="http://schemas.openxmlformats.org/officeDocument/2006/relationships/image" Target="../media/image51.png"/><Relationship Id="rId17" Type="http://schemas.openxmlformats.org/officeDocument/2006/relationships/customXml" Target="../ink/ink13.xml"/><Relationship Id="rId25" Type="http://schemas.openxmlformats.org/officeDocument/2006/relationships/customXml" Target="../ink/ink17.xml"/><Relationship Id="rId2" Type="http://schemas.openxmlformats.org/officeDocument/2006/relationships/slide" Target="slide6.xml"/><Relationship Id="rId16" Type="http://schemas.openxmlformats.org/officeDocument/2006/relationships/image" Target="../media/image53.png"/><Relationship Id="rId20" Type="http://schemas.openxmlformats.org/officeDocument/2006/relationships/image" Target="../media/image55.png"/><Relationship Id="rId29" Type="http://schemas.openxmlformats.org/officeDocument/2006/relationships/image" Target="../media/image47.emf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24" Type="http://schemas.openxmlformats.org/officeDocument/2006/relationships/image" Target="../media/image57.png"/><Relationship Id="rId32" Type="http://schemas.openxmlformats.org/officeDocument/2006/relationships/image" Target="../media/image48.emf"/><Relationship Id="rId5" Type="http://schemas.openxmlformats.org/officeDocument/2006/relationships/slide" Target="slide9.xml"/><Relationship Id="rId15" Type="http://schemas.openxmlformats.org/officeDocument/2006/relationships/customXml" Target="../ink/ink12.xml"/><Relationship Id="rId23" Type="http://schemas.openxmlformats.org/officeDocument/2006/relationships/customXml" Target="../ink/ink16.xml"/><Relationship Id="rId28" Type="http://schemas.openxmlformats.org/officeDocument/2006/relationships/customXml" Target="../ink/ink18.xml"/><Relationship Id="rId10" Type="http://schemas.openxmlformats.org/officeDocument/2006/relationships/customXml" Target="../ink/ink10.xml"/><Relationship Id="rId19" Type="http://schemas.openxmlformats.org/officeDocument/2006/relationships/customXml" Target="../ink/ink14.xml"/><Relationship Id="rId31" Type="http://schemas.openxmlformats.org/officeDocument/2006/relationships/customXml" Target="../ink/ink20.xml"/><Relationship Id="rId4" Type="http://schemas.openxmlformats.org/officeDocument/2006/relationships/slide" Target="slide10.xml"/><Relationship Id="rId9" Type="http://schemas.openxmlformats.org/officeDocument/2006/relationships/slide" Target="slide15.xml"/><Relationship Id="rId14" Type="http://schemas.openxmlformats.org/officeDocument/2006/relationships/image" Target="../media/image52.png"/><Relationship Id="rId22" Type="http://schemas.openxmlformats.org/officeDocument/2006/relationships/image" Target="../media/image56.png"/><Relationship Id="rId27" Type="http://schemas.openxmlformats.org/officeDocument/2006/relationships/slide" Target="slide7.xml"/><Relationship Id="rId30" Type="http://schemas.openxmlformats.org/officeDocument/2006/relationships/customXml" Target="../ink/ink1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14.xml"/><Relationship Id="rId7" Type="http://schemas.openxmlformats.org/officeDocument/2006/relationships/slide" Target="slide8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9.xml"/><Relationship Id="rId10" Type="http://schemas.openxmlformats.org/officeDocument/2006/relationships/slide" Target="slide7.xml"/><Relationship Id="rId4" Type="http://schemas.openxmlformats.org/officeDocument/2006/relationships/slide" Target="slide10.xml"/><Relationship Id="rId9" Type="http://schemas.openxmlformats.org/officeDocument/2006/relationships/slide" Target="slide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19.xml"/><Relationship Id="rId7" Type="http://schemas.openxmlformats.org/officeDocument/2006/relationships/slide" Target="slide11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10.xml"/><Relationship Id="rId4" Type="http://schemas.openxmlformats.org/officeDocument/2006/relationships/slide" Target="slide14.xml"/><Relationship Id="rId9" Type="http://schemas.openxmlformats.org/officeDocument/2006/relationships/slide" Target="slide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.xml"/><Relationship Id="rId13" Type="http://schemas.openxmlformats.org/officeDocument/2006/relationships/customXml" Target="../ink/ink23.xml"/><Relationship Id="rId18" Type="http://schemas.openxmlformats.org/officeDocument/2006/relationships/image" Target="../media/image150.png"/><Relationship Id="rId3" Type="http://schemas.openxmlformats.org/officeDocument/2006/relationships/slide" Target="slide14.xml"/><Relationship Id="rId7" Type="http://schemas.openxmlformats.org/officeDocument/2006/relationships/slide" Target="slide8.xml"/><Relationship Id="rId12" Type="http://schemas.openxmlformats.org/officeDocument/2006/relationships/image" Target="../media/image120.png"/><Relationship Id="rId17" Type="http://schemas.openxmlformats.org/officeDocument/2006/relationships/customXml" Target="../ink/ink25.xml"/><Relationship Id="rId2" Type="http://schemas.openxmlformats.org/officeDocument/2006/relationships/slide" Target="slide6.xml"/><Relationship Id="rId16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11" Type="http://schemas.openxmlformats.org/officeDocument/2006/relationships/customXml" Target="../ink/ink22.xml"/><Relationship Id="rId5" Type="http://schemas.openxmlformats.org/officeDocument/2006/relationships/slide" Target="slide9.xml"/><Relationship Id="rId15" Type="http://schemas.openxmlformats.org/officeDocument/2006/relationships/customXml" Target="../ink/ink24.xml"/><Relationship Id="rId10" Type="http://schemas.openxmlformats.org/officeDocument/2006/relationships/image" Target="../media/image110.png"/><Relationship Id="rId19" Type="http://schemas.openxmlformats.org/officeDocument/2006/relationships/slide" Target="slide7.xml"/><Relationship Id="rId4" Type="http://schemas.openxmlformats.org/officeDocument/2006/relationships/slide" Target="slide10.xml"/><Relationship Id="rId14" Type="http://schemas.openxmlformats.org/officeDocument/2006/relationships/image" Target="../media/image13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14.xml"/><Relationship Id="rId7" Type="http://schemas.openxmlformats.org/officeDocument/2006/relationships/slide" Target="slide8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17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16.sv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image" Target="../media/image22.png"/><Relationship Id="rId3" Type="http://schemas.openxmlformats.org/officeDocument/2006/relationships/slide" Target="slide14.xml"/><Relationship Id="rId7" Type="http://schemas.openxmlformats.org/officeDocument/2006/relationships/slide" Target="slide8.xml"/><Relationship Id="rId12" Type="http://schemas.openxmlformats.org/officeDocument/2006/relationships/image" Target="../media/image28.png"/><Relationship Id="rId2" Type="http://schemas.openxmlformats.org/officeDocument/2006/relationships/slide" Target="slide6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11" Type="http://schemas.openxmlformats.org/officeDocument/2006/relationships/customXml" Target="../ink/ink2.xml"/><Relationship Id="rId5" Type="http://schemas.openxmlformats.org/officeDocument/2006/relationships/slide" Target="slide9.xml"/><Relationship Id="rId15" Type="http://schemas.openxmlformats.org/officeDocument/2006/relationships/slide" Target="slide7.xml"/><Relationship Id="rId10" Type="http://schemas.openxmlformats.org/officeDocument/2006/relationships/image" Target="../media/image27.png"/><Relationship Id="rId4" Type="http://schemas.openxmlformats.org/officeDocument/2006/relationships/slide" Target="slide10.xml"/><Relationship Id="rId14" Type="http://schemas.openxmlformats.org/officeDocument/2006/relationships/image" Target="../media/image2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slide" Target="slide14.xml"/><Relationship Id="rId7" Type="http://schemas.openxmlformats.org/officeDocument/2006/relationships/slide" Target="slide8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11" Type="http://schemas.openxmlformats.org/officeDocument/2006/relationships/image" Target="../media/image25.png"/><Relationship Id="rId5" Type="http://schemas.openxmlformats.org/officeDocument/2006/relationships/slide" Target="slide9.xml"/><Relationship Id="rId10" Type="http://schemas.openxmlformats.org/officeDocument/2006/relationships/slide" Target="slide7.xml"/><Relationship Id="rId4" Type="http://schemas.openxmlformats.org/officeDocument/2006/relationships/slide" Target="slide10.xml"/><Relationship Id="rId9" Type="http://schemas.openxmlformats.org/officeDocument/2006/relationships/image" Target="../media/image2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14.xml"/><Relationship Id="rId7" Type="http://schemas.openxmlformats.org/officeDocument/2006/relationships/slide" Target="slide8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2.svg"/><Relationship Id="rId18" Type="http://schemas.openxmlformats.org/officeDocument/2006/relationships/slide" Target="slide7.xml"/><Relationship Id="rId3" Type="http://schemas.openxmlformats.org/officeDocument/2006/relationships/slide" Target="slide14.xml"/><Relationship Id="rId7" Type="http://schemas.openxmlformats.org/officeDocument/2006/relationships/slide" Target="slide8.xml"/><Relationship Id="rId12" Type="http://schemas.openxmlformats.org/officeDocument/2006/relationships/image" Target="../media/image31.png"/><Relationship Id="rId17" Type="http://schemas.openxmlformats.org/officeDocument/2006/relationships/image" Target="../media/image36.svg"/><Relationship Id="rId2" Type="http://schemas.openxmlformats.org/officeDocument/2006/relationships/slide" Target="slide6.xml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11" Type="http://schemas.openxmlformats.org/officeDocument/2006/relationships/image" Target="../media/image30.svg"/><Relationship Id="rId5" Type="http://schemas.openxmlformats.org/officeDocument/2006/relationships/slide" Target="slide9.xml"/><Relationship Id="rId15" Type="http://schemas.openxmlformats.org/officeDocument/2006/relationships/image" Target="../media/image34.svg"/><Relationship Id="rId10" Type="http://schemas.openxmlformats.org/officeDocument/2006/relationships/image" Target="../media/image29.png"/><Relationship Id="rId4" Type="http://schemas.openxmlformats.org/officeDocument/2006/relationships/slide" Target="slide10.xml"/><Relationship Id="rId9" Type="http://schemas.openxmlformats.org/officeDocument/2006/relationships/image" Target="../media/image12.svg"/><Relationship Id="rId1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400E3B5-2141-43C4-AABC-05DDCF6D8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DE" dirty="0" err="1"/>
              <a:t>Painpoints</a:t>
            </a:r>
            <a:r>
              <a:rPr lang="de-DE" dirty="0"/>
              <a:t> im Alltag von Steinbruchbesitzern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D92CC-9501-4CBD-B9E1-B9666EF1D7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09002" y="6182876"/>
            <a:ext cx="9119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7C82123-1942-47A4-BD32-668E3ADF25B0}" type="datetime1">
              <a:rPr lang="de-DE" smtClean="0"/>
              <a:pPr>
                <a:spcAft>
                  <a:spcPts val="600"/>
                </a:spcAft>
              </a:pPr>
              <a:t>07.07.2020</a:t>
            </a:fld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46FA7-AC51-4B4E-9D67-89313E18F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4532" y="6182876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8DBB71D-72DF-4D04-A069-7F1C0F7BC7F3}" type="slidenum">
              <a:rPr lang="de-DE" smtClean="0"/>
              <a:pPr>
                <a:spcAft>
                  <a:spcPts val="600"/>
                </a:spcAft>
              </a:pPr>
              <a:t>1</a:t>
            </a:fld>
            <a:endParaRPr lang="de-DE"/>
          </a:p>
        </p:txBody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19C3F785-EED0-4548-A647-7BC55BC3101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8561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994CD70B-A5EF-40FA-9952-CBA9A65701EE}"/>
              </a:ext>
            </a:extLst>
          </p:cNvPr>
          <p:cNvSpPr/>
          <p:nvPr/>
        </p:nvSpPr>
        <p:spPr>
          <a:xfrm>
            <a:off x="3519998" y="3911397"/>
            <a:ext cx="5433358" cy="24091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32C9275-7F62-4D2C-9F37-B7D7D8631187}"/>
              </a:ext>
            </a:extLst>
          </p:cNvPr>
          <p:cNvSpPr/>
          <p:nvPr/>
        </p:nvSpPr>
        <p:spPr>
          <a:xfrm>
            <a:off x="3400148" y="1535837"/>
            <a:ext cx="3045040" cy="18931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93DE5F-101A-45AB-A0C1-C9611B3E2047}"/>
              </a:ext>
            </a:extLst>
          </p:cNvPr>
          <p:cNvSpPr/>
          <p:nvPr/>
        </p:nvSpPr>
        <p:spPr>
          <a:xfrm>
            <a:off x="-14144" y="3661436"/>
            <a:ext cx="3075708" cy="6164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8DF48E-C56F-459D-BF07-D8C27BA9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954" y="0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b="1" dirty="0"/>
              <a:t>Steinbruch </a:t>
            </a:r>
            <a:r>
              <a:rPr lang="de-DE" sz="4000" b="1" cap="all" dirty="0"/>
              <a:t>ALBERSWEILER -  </a:t>
            </a:r>
            <a:r>
              <a:rPr lang="de-DE" sz="3200" b="1" cap="all" dirty="0">
                <a:latin typeface="+mn-lt"/>
              </a:rPr>
              <a:t>Betriebsmittel</a:t>
            </a:r>
            <a:endParaRPr lang="de-DE" sz="4000" b="1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FB7A91-B572-4327-92C6-846A6B74D28B}"/>
              </a:ext>
            </a:extLst>
          </p:cNvPr>
          <p:cNvSpPr/>
          <p:nvPr/>
        </p:nvSpPr>
        <p:spPr>
          <a:xfrm>
            <a:off x="0" y="1266092"/>
            <a:ext cx="12192000" cy="555759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F65F22-09F9-42AC-B2ED-E70EE52C0ECF}"/>
              </a:ext>
            </a:extLst>
          </p:cNvPr>
          <p:cNvCxnSpPr>
            <a:cxnSpLocks/>
          </p:cNvCxnSpPr>
          <p:nvPr/>
        </p:nvCxnSpPr>
        <p:spPr>
          <a:xfrm>
            <a:off x="3118338" y="1266092"/>
            <a:ext cx="0" cy="55919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9FB518A-1F93-4F90-BDD9-FF84A5112FD1}"/>
              </a:ext>
            </a:extLst>
          </p:cNvPr>
          <p:cNvSpPr txBox="1">
            <a:spLocks/>
          </p:cNvSpPr>
          <p:nvPr/>
        </p:nvSpPr>
        <p:spPr>
          <a:xfrm>
            <a:off x="323409" y="1426358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>
                <a:hlinkClick r:id="rId2" action="ppaction://hlinksldjump"/>
              </a:rPr>
              <a:t>Overview</a:t>
            </a:r>
            <a:endParaRPr lang="de-DE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7E3277D-4BE5-4BEE-920C-F9114B74D5E2}"/>
              </a:ext>
            </a:extLst>
          </p:cNvPr>
          <p:cNvSpPr txBox="1">
            <a:spLocks/>
          </p:cNvSpPr>
          <p:nvPr/>
        </p:nvSpPr>
        <p:spPr>
          <a:xfrm>
            <a:off x="323409" y="1983319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 err="1"/>
              <a:t>ToDo‘s</a:t>
            </a:r>
            <a:endParaRPr lang="de-DE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45AB90C-8D91-4E58-A04C-DC36622EECE3}"/>
              </a:ext>
            </a:extLst>
          </p:cNvPr>
          <p:cNvSpPr txBox="1">
            <a:spLocks/>
          </p:cNvSpPr>
          <p:nvPr/>
        </p:nvSpPr>
        <p:spPr>
          <a:xfrm>
            <a:off x="323409" y="2540050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3" action="ppaction://hlinksldjump"/>
              </a:rPr>
              <a:t>Termine</a:t>
            </a: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4AD5A9B-6B47-4E0E-8914-54A8ED406F12}"/>
              </a:ext>
            </a:extLst>
          </p:cNvPr>
          <p:cNvSpPr txBox="1">
            <a:spLocks/>
          </p:cNvSpPr>
          <p:nvPr/>
        </p:nvSpPr>
        <p:spPr>
          <a:xfrm>
            <a:off x="323409" y="3061529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45E05D6-7FF4-4C6B-825E-CBB46200804B}"/>
              </a:ext>
            </a:extLst>
          </p:cNvPr>
          <p:cNvSpPr txBox="1">
            <a:spLocks/>
          </p:cNvSpPr>
          <p:nvPr/>
        </p:nvSpPr>
        <p:spPr>
          <a:xfrm>
            <a:off x="323409" y="3661436"/>
            <a:ext cx="2161880" cy="4980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4" action="ppaction://hlinksldjump"/>
              </a:rPr>
              <a:t>Betriebsmittel</a:t>
            </a:r>
            <a:endParaRPr lang="de-DE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6CF81ACA-4A5B-41AE-83CD-9E112550EE1F}"/>
              </a:ext>
            </a:extLst>
          </p:cNvPr>
          <p:cNvSpPr txBox="1">
            <a:spLocks/>
          </p:cNvSpPr>
          <p:nvPr/>
        </p:nvSpPr>
        <p:spPr>
          <a:xfrm>
            <a:off x="323409" y="4256687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5" action="ppaction://hlinksldjump"/>
              </a:rPr>
              <a:t>HR</a:t>
            </a:r>
            <a:endParaRPr lang="de-DE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43C93F6D-CFDE-43B1-ABA8-F9E38EC63860}"/>
              </a:ext>
            </a:extLst>
          </p:cNvPr>
          <p:cNvSpPr txBox="1">
            <a:spLocks/>
          </p:cNvSpPr>
          <p:nvPr/>
        </p:nvSpPr>
        <p:spPr>
          <a:xfrm>
            <a:off x="323409" y="3079853"/>
            <a:ext cx="1807346" cy="4376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6" action="ppaction://hlinksldjump"/>
              </a:rPr>
              <a:t>Produktion</a:t>
            </a:r>
            <a:endParaRPr lang="de-DE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83BBA50-1C09-43C4-8D72-1DB40D8E69F2}"/>
              </a:ext>
            </a:extLst>
          </p:cNvPr>
          <p:cNvSpPr txBox="1">
            <a:spLocks/>
          </p:cNvSpPr>
          <p:nvPr/>
        </p:nvSpPr>
        <p:spPr>
          <a:xfrm>
            <a:off x="294814" y="4824918"/>
            <a:ext cx="2457793" cy="7669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7" action="ppaction://hlinksldjump"/>
              </a:rPr>
              <a:t>Genehmigungen</a:t>
            </a:r>
            <a:endParaRPr lang="de-DE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D662B99-E852-4ED1-B371-6785D7CEA217}"/>
              </a:ext>
            </a:extLst>
          </p:cNvPr>
          <p:cNvSpPr/>
          <p:nvPr/>
        </p:nvSpPr>
        <p:spPr>
          <a:xfrm>
            <a:off x="1353318" y="2028689"/>
            <a:ext cx="268179" cy="29291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71B7C130-367A-48BD-A190-F14BD6A9E763}"/>
              </a:ext>
            </a:extLst>
          </p:cNvPr>
          <p:cNvSpPr txBox="1">
            <a:spLocks/>
          </p:cNvSpPr>
          <p:nvPr/>
        </p:nvSpPr>
        <p:spPr>
          <a:xfrm>
            <a:off x="1317860" y="2028689"/>
            <a:ext cx="411702" cy="292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400" b="1" dirty="0">
                <a:solidFill>
                  <a:schemeClr val="bg1"/>
                </a:solidFill>
              </a:rPr>
              <a:t>15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A28FAB2-3EDA-4402-A3BC-484A7CFFE494}"/>
                  </a:ext>
                </a:extLst>
              </p14:cNvPr>
              <p14:cNvContentPartPr/>
              <p14:nvPr/>
            </p14:nvContentPartPr>
            <p14:xfrm>
              <a:off x="8160185" y="3477371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A28FAB2-3EDA-4402-A3BC-484A7CFFE49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151185" y="346837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EE5870A-03C1-4743-9939-0EDD53E20BA7}"/>
                  </a:ext>
                </a:extLst>
              </p14:cNvPr>
              <p14:cNvContentPartPr/>
              <p14:nvPr/>
            </p14:nvContentPartPr>
            <p14:xfrm>
              <a:off x="7554513" y="3799223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EE5870A-03C1-4743-9939-0EDD53E20BA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545873" y="379058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DFA98F3-9401-4253-A53B-9C0217900FDF}"/>
                  </a:ext>
                </a:extLst>
              </p14:cNvPr>
              <p14:cNvContentPartPr/>
              <p14:nvPr/>
            </p14:nvContentPartPr>
            <p14:xfrm>
              <a:off x="6986433" y="377258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DFA98F3-9401-4253-A53B-9C0217900FD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977433" y="3763583"/>
                <a:ext cx="21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FD3D6E3-811D-48E1-924F-938177968053}"/>
                  </a:ext>
                </a:extLst>
              </p14:cNvPr>
              <p14:cNvContentPartPr/>
              <p14:nvPr/>
            </p14:nvContentPartPr>
            <p14:xfrm>
              <a:off x="3613953" y="1819583"/>
              <a:ext cx="1589400" cy="355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FD3D6E3-811D-48E1-924F-93817796805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04953" y="1810943"/>
                <a:ext cx="1607040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472EEAE-947F-4038-A764-944946C2E9F5}"/>
                  </a:ext>
                </a:extLst>
              </p14:cNvPr>
              <p14:cNvContentPartPr/>
              <p14:nvPr/>
            </p14:nvContentPartPr>
            <p14:xfrm>
              <a:off x="3657513" y="1943783"/>
              <a:ext cx="1881720" cy="846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472EEAE-947F-4038-A764-944946C2E9F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8515" y="1935143"/>
                <a:ext cx="1899357" cy="888840"/>
              </a:xfrm>
              <a:prstGeom prst="rect">
                <a:avLst/>
              </a:prstGeom>
            </p:spPr>
          </p:pic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E541E46B-9D88-4519-9DB5-94A9A077A7BD}"/>
              </a:ext>
            </a:extLst>
          </p:cNvPr>
          <p:cNvSpPr/>
          <p:nvPr/>
        </p:nvSpPr>
        <p:spPr>
          <a:xfrm>
            <a:off x="8653752" y="1615811"/>
            <a:ext cx="3045040" cy="18931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51" name="Graphic 50" descr="Box">
            <a:extLst>
              <a:ext uri="{FF2B5EF4-FFF2-40B4-BE49-F238E27FC236}">
                <a16:creationId xmlns:a16="http://schemas.microsoft.com/office/drawing/2014/main" id="{A53F39C6-8EF3-40E3-BACE-148FA61011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381482" y="2036499"/>
            <a:ext cx="914400" cy="91440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52F5B2C-7AA8-43BC-975F-A777E9D08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736" y="4047630"/>
            <a:ext cx="1639793" cy="1639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679C98EE-179D-4D39-90B8-8ACA496688EF}"/>
              </a:ext>
            </a:extLst>
          </p:cNvPr>
          <p:cNvSpPr txBox="1">
            <a:spLocks/>
          </p:cNvSpPr>
          <p:nvPr/>
        </p:nvSpPr>
        <p:spPr>
          <a:xfrm>
            <a:off x="272378" y="5418113"/>
            <a:ext cx="2161880" cy="4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22" action="ppaction://hlinksldjump"/>
              </a:rPr>
              <a:t>Reporting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1074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6A3BB7AE-40CC-40B4-B8A3-32D1D7DBE024}"/>
              </a:ext>
            </a:extLst>
          </p:cNvPr>
          <p:cNvSpPr/>
          <p:nvPr/>
        </p:nvSpPr>
        <p:spPr>
          <a:xfrm>
            <a:off x="3138208" y="1307728"/>
            <a:ext cx="2331057" cy="6866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93DE5F-101A-45AB-A0C1-C9611B3E2047}"/>
              </a:ext>
            </a:extLst>
          </p:cNvPr>
          <p:cNvSpPr/>
          <p:nvPr/>
        </p:nvSpPr>
        <p:spPr>
          <a:xfrm>
            <a:off x="42630" y="2971279"/>
            <a:ext cx="3075708" cy="6164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8DF48E-C56F-459D-BF07-D8C27BA9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91" y="-27710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b="1" dirty="0"/>
              <a:t>Steinbruch </a:t>
            </a:r>
            <a:r>
              <a:rPr lang="de-DE" sz="4000" b="1" cap="all" dirty="0"/>
              <a:t>ALBERSWEILER -  </a:t>
            </a:r>
            <a:r>
              <a:rPr lang="de-DE" sz="3200" b="1" cap="all" dirty="0">
                <a:latin typeface="+mn-lt"/>
              </a:rPr>
              <a:t>Planung- General</a:t>
            </a:r>
            <a:endParaRPr lang="de-DE" sz="4000" b="1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FB7A91-B572-4327-92C6-846A6B74D28B}"/>
              </a:ext>
            </a:extLst>
          </p:cNvPr>
          <p:cNvSpPr/>
          <p:nvPr/>
        </p:nvSpPr>
        <p:spPr>
          <a:xfrm>
            <a:off x="0" y="1266092"/>
            <a:ext cx="12192000" cy="555759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F65F22-09F9-42AC-B2ED-E70EE52C0ECF}"/>
              </a:ext>
            </a:extLst>
          </p:cNvPr>
          <p:cNvCxnSpPr>
            <a:cxnSpLocks/>
          </p:cNvCxnSpPr>
          <p:nvPr/>
        </p:nvCxnSpPr>
        <p:spPr>
          <a:xfrm>
            <a:off x="3118338" y="1266092"/>
            <a:ext cx="0" cy="55919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642FDA7-1BB6-4F19-986C-D61B8AEC242C}"/>
              </a:ext>
            </a:extLst>
          </p:cNvPr>
          <p:cNvSpPr txBox="1">
            <a:spLocks/>
          </p:cNvSpPr>
          <p:nvPr/>
        </p:nvSpPr>
        <p:spPr>
          <a:xfrm>
            <a:off x="323409" y="1426358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>
                <a:hlinkClick r:id="rId2" action="ppaction://hlinksldjump"/>
              </a:rPr>
              <a:t>Overview</a:t>
            </a:r>
            <a:endParaRPr lang="de-DE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68FAF7A-748F-4246-A824-E42B5A78F028}"/>
              </a:ext>
            </a:extLst>
          </p:cNvPr>
          <p:cNvSpPr txBox="1">
            <a:spLocks/>
          </p:cNvSpPr>
          <p:nvPr/>
        </p:nvSpPr>
        <p:spPr>
          <a:xfrm>
            <a:off x="323409" y="1983319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 err="1"/>
              <a:t>ToDo‘s</a:t>
            </a:r>
            <a:endParaRPr lang="de-DE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E2520F6-20D6-4091-86E2-6523E1DAA32D}"/>
              </a:ext>
            </a:extLst>
          </p:cNvPr>
          <p:cNvSpPr txBox="1">
            <a:spLocks/>
          </p:cNvSpPr>
          <p:nvPr/>
        </p:nvSpPr>
        <p:spPr>
          <a:xfrm>
            <a:off x="323409" y="2540050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3" action="ppaction://hlinksldjump"/>
              </a:rPr>
              <a:t>Termine</a:t>
            </a: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42632CE-F5C8-4C17-BA66-715D0EBB3D42}"/>
              </a:ext>
            </a:extLst>
          </p:cNvPr>
          <p:cNvSpPr txBox="1">
            <a:spLocks/>
          </p:cNvSpPr>
          <p:nvPr/>
        </p:nvSpPr>
        <p:spPr>
          <a:xfrm>
            <a:off x="323409" y="3061529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35378E4-5CE1-4B1B-B00A-12C7E0C0D6A8}"/>
              </a:ext>
            </a:extLst>
          </p:cNvPr>
          <p:cNvSpPr txBox="1">
            <a:spLocks/>
          </p:cNvSpPr>
          <p:nvPr/>
        </p:nvSpPr>
        <p:spPr>
          <a:xfrm>
            <a:off x="323409" y="3661436"/>
            <a:ext cx="2161880" cy="4980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4" action="ppaction://hlinksldjump"/>
              </a:rPr>
              <a:t>Betriebsmittel</a:t>
            </a:r>
            <a:endParaRPr lang="de-DE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CA516F5D-A64A-4ED0-A2C2-3F6F6F88EBCE}"/>
              </a:ext>
            </a:extLst>
          </p:cNvPr>
          <p:cNvSpPr txBox="1">
            <a:spLocks/>
          </p:cNvSpPr>
          <p:nvPr/>
        </p:nvSpPr>
        <p:spPr>
          <a:xfrm>
            <a:off x="323409" y="4256687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5" action="ppaction://hlinksldjump"/>
              </a:rPr>
              <a:t>HR</a:t>
            </a:r>
            <a:endParaRPr lang="de-DE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41C5E56-09C9-4CF9-B446-48A7730A2420}"/>
              </a:ext>
            </a:extLst>
          </p:cNvPr>
          <p:cNvSpPr txBox="1">
            <a:spLocks/>
          </p:cNvSpPr>
          <p:nvPr/>
        </p:nvSpPr>
        <p:spPr>
          <a:xfrm>
            <a:off x="323409" y="3079853"/>
            <a:ext cx="1807346" cy="4376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6" action="ppaction://hlinksldjump"/>
              </a:rPr>
              <a:t>Produktion</a:t>
            </a:r>
            <a:endParaRPr lang="de-DE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7D0AB9D7-98C9-4AD3-B961-0C1AEC16AA80}"/>
              </a:ext>
            </a:extLst>
          </p:cNvPr>
          <p:cNvSpPr txBox="1">
            <a:spLocks/>
          </p:cNvSpPr>
          <p:nvPr/>
        </p:nvSpPr>
        <p:spPr>
          <a:xfrm>
            <a:off x="294814" y="4824918"/>
            <a:ext cx="2457793" cy="7669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7" action="ppaction://hlinksldjump"/>
              </a:rPr>
              <a:t>Genehmigungen</a:t>
            </a:r>
            <a:endParaRPr lang="de-DE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ABB16BD-6899-4AAE-90B0-E3B45051A727}"/>
              </a:ext>
            </a:extLst>
          </p:cNvPr>
          <p:cNvSpPr/>
          <p:nvPr/>
        </p:nvSpPr>
        <p:spPr>
          <a:xfrm>
            <a:off x="1353318" y="2028689"/>
            <a:ext cx="268179" cy="29291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6872DD25-30FD-4AB8-870B-6321DBDAB4C1}"/>
              </a:ext>
            </a:extLst>
          </p:cNvPr>
          <p:cNvSpPr txBox="1">
            <a:spLocks/>
          </p:cNvSpPr>
          <p:nvPr/>
        </p:nvSpPr>
        <p:spPr>
          <a:xfrm>
            <a:off x="1317860" y="2028689"/>
            <a:ext cx="411702" cy="292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400" b="1" dirty="0">
                <a:solidFill>
                  <a:schemeClr val="bg1"/>
                </a:solidFill>
              </a:rPr>
              <a:t>15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14A31FC-1E4A-41F0-BFE1-CE75C97AF576}"/>
              </a:ext>
            </a:extLst>
          </p:cNvPr>
          <p:cNvCxnSpPr>
            <a:cxnSpLocks/>
          </p:cNvCxnSpPr>
          <p:nvPr/>
        </p:nvCxnSpPr>
        <p:spPr>
          <a:xfrm flipH="1">
            <a:off x="3125206" y="2028689"/>
            <a:ext cx="906679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0AE23EE-C5BD-4A4E-A727-2111E7F4885F}"/>
              </a:ext>
            </a:extLst>
          </p:cNvPr>
          <p:cNvSpPr/>
          <p:nvPr/>
        </p:nvSpPr>
        <p:spPr>
          <a:xfrm>
            <a:off x="3617109" y="146966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/>
              <a:t>General</a:t>
            </a:r>
          </a:p>
        </p:txBody>
      </p:sp>
      <p:sp>
        <p:nvSpPr>
          <p:cNvPr id="32" name="Rectangle 31">
            <a:hlinkClick r:id="rId8" action="ppaction://hlinksldjump"/>
            <a:extLst>
              <a:ext uri="{FF2B5EF4-FFF2-40B4-BE49-F238E27FC236}">
                <a16:creationId xmlns:a16="http://schemas.microsoft.com/office/drawing/2014/main" id="{C66433B8-9F6D-4EF5-B585-9E56E0A911BD}"/>
              </a:ext>
            </a:extLst>
          </p:cNvPr>
          <p:cNvSpPr/>
          <p:nvPr/>
        </p:nvSpPr>
        <p:spPr>
          <a:xfrm>
            <a:off x="6544693" y="1426358"/>
            <a:ext cx="1847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Weg </a:t>
            </a:r>
            <a:r>
              <a:rPr lang="de-DE" dirty="0">
                <a:hlinkClick r:id="rId8" action="ppaction://hlinksldjump"/>
              </a:rPr>
              <a:t>Optimierung</a:t>
            </a:r>
            <a:endParaRPr lang="de-DE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85272E0-88BA-4902-868C-136D0C84D080}"/>
              </a:ext>
            </a:extLst>
          </p:cNvPr>
          <p:cNvSpPr/>
          <p:nvPr/>
        </p:nvSpPr>
        <p:spPr>
          <a:xfrm>
            <a:off x="9713109" y="1455547"/>
            <a:ext cx="1826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hlinkClick r:id="rId9" action="ppaction://hlinksldjump"/>
              </a:rPr>
              <a:t>Leerlaufintervalle</a:t>
            </a:r>
            <a:endParaRPr lang="de-DE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E0E84C2-536B-4A59-8EB3-8146EEE716F7}"/>
              </a:ext>
            </a:extLst>
          </p:cNvPr>
          <p:cNvCxnSpPr>
            <a:cxnSpLocks/>
          </p:cNvCxnSpPr>
          <p:nvPr/>
        </p:nvCxnSpPr>
        <p:spPr>
          <a:xfrm flipV="1">
            <a:off x="5511746" y="1302010"/>
            <a:ext cx="0" cy="68130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CBFF583-FACF-4C5D-BDEA-522ABD8569D9}"/>
              </a:ext>
            </a:extLst>
          </p:cNvPr>
          <p:cNvCxnSpPr>
            <a:cxnSpLocks/>
          </p:cNvCxnSpPr>
          <p:nvPr/>
        </p:nvCxnSpPr>
        <p:spPr>
          <a:xfrm flipV="1">
            <a:off x="8989237" y="1302010"/>
            <a:ext cx="0" cy="68130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1981514-3C60-4329-93C0-E4128932C4D9}"/>
                  </a:ext>
                </a:extLst>
              </p14:cNvPr>
              <p14:cNvContentPartPr/>
              <p14:nvPr/>
            </p14:nvContentPartPr>
            <p14:xfrm>
              <a:off x="9711425" y="3942491"/>
              <a:ext cx="360" cy="57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1981514-3C60-4329-93C0-E4128932C4D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702425" y="3933491"/>
                <a:ext cx="18000" cy="23400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8DB8CEC5-3AE9-400E-8A1C-324BC3EE9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447" y="2060450"/>
            <a:ext cx="7273600" cy="4679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C1D44CF-8929-4247-B9A9-324111587568}"/>
              </a:ext>
            </a:extLst>
          </p:cNvPr>
          <p:cNvSpPr txBox="1">
            <a:spLocks/>
          </p:cNvSpPr>
          <p:nvPr/>
        </p:nvSpPr>
        <p:spPr>
          <a:xfrm>
            <a:off x="272378" y="5418113"/>
            <a:ext cx="2161880" cy="4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14" action="ppaction://hlinksldjump"/>
              </a:rPr>
              <a:t>Reporting</a:t>
            </a:r>
            <a:endParaRPr lang="de-DE" dirty="0"/>
          </a:p>
        </p:txBody>
      </p:sp>
      <p:pic>
        <p:nvPicPr>
          <p:cNvPr id="35" name="Inhaltsplatzhalter 16" descr="Ein Bild, das Baum enthält.&#10;&#10;Automatisch generierte Beschreibung">
            <a:extLst>
              <a:ext uri="{FF2B5EF4-FFF2-40B4-BE49-F238E27FC236}">
                <a16:creationId xmlns:a16="http://schemas.microsoft.com/office/drawing/2014/main" id="{D36F97FB-1706-4827-94A0-7AADCC138A2F}"/>
              </a:ext>
            </a:extLst>
          </p:cNvPr>
          <p:cNvPicPr>
            <a:picLocks noGrp="1"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461" y="3521606"/>
            <a:ext cx="3940463" cy="221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357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6A3BB7AE-40CC-40B4-B8A3-32D1D7DBE024}"/>
              </a:ext>
            </a:extLst>
          </p:cNvPr>
          <p:cNvSpPr/>
          <p:nvPr/>
        </p:nvSpPr>
        <p:spPr>
          <a:xfrm>
            <a:off x="5548712" y="1273027"/>
            <a:ext cx="3403559" cy="7625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93DE5F-101A-45AB-A0C1-C9611B3E2047}"/>
              </a:ext>
            </a:extLst>
          </p:cNvPr>
          <p:cNvSpPr/>
          <p:nvPr/>
        </p:nvSpPr>
        <p:spPr>
          <a:xfrm>
            <a:off x="-50447" y="3045017"/>
            <a:ext cx="3075708" cy="6164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8DF48E-C56F-459D-BF07-D8C27BA9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91" y="-27710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b="1" dirty="0"/>
              <a:t>Steinbruch </a:t>
            </a:r>
            <a:r>
              <a:rPr lang="de-DE" sz="4000" b="1" cap="all" dirty="0"/>
              <a:t>ALBERSWEILER -  </a:t>
            </a:r>
            <a:r>
              <a:rPr lang="de-DE" sz="3200" b="1" cap="all" dirty="0">
                <a:latin typeface="+mn-lt"/>
              </a:rPr>
              <a:t>Planung - Weg</a:t>
            </a:r>
            <a:endParaRPr lang="de-DE" sz="4000" b="1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FB7A91-B572-4327-92C6-846A6B74D28B}"/>
              </a:ext>
            </a:extLst>
          </p:cNvPr>
          <p:cNvSpPr/>
          <p:nvPr/>
        </p:nvSpPr>
        <p:spPr>
          <a:xfrm>
            <a:off x="0" y="1266092"/>
            <a:ext cx="12192000" cy="555759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F65F22-09F9-42AC-B2ED-E70EE52C0ECF}"/>
              </a:ext>
            </a:extLst>
          </p:cNvPr>
          <p:cNvCxnSpPr>
            <a:cxnSpLocks/>
          </p:cNvCxnSpPr>
          <p:nvPr/>
        </p:nvCxnSpPr>
        <p:spPr>
          <a:xfrm>
            <a:off x="3118338" y="1266092"/>
            <a:ext cx="0" cy="55919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642FDA7-1BB6-4F19-986C-D61B8AEC242C}"/>
              </a:ext>
            </a:extLst>
          </p:cNvPr>
          <p:cNvSpPr txBox="1">
            <a:spLocks/>
          </p:cNvSpPr>
          <p:nvPr/>
        </p:nvSpPr>
        <p:spPr>
          <a:xfrm>
            <a:off x="323409" y="1426358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>
                <a:hlinkClick r:id="rId2" action="ppaction://hlinksldjump"/>
              </a:rPr>
              <a:t>Overview</a:t>
            </a:r>
            <a:endParaRPr lang="de-DE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68FAF7A-748F-4246-A824-E42B5A78F028}"/>
              </a:ext>
            </a:extLst>
          </p:cNvPr>
          <p:cNvSpPr txBox="1">
            <a:spLocks/>
          </p:cNvSpPr>
          <p:nvPr/>
        </p:nvSpPr>
        <p:spPr>
          <a:xfrm>
            <a:off x="323409" y="1983319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 err="1"/>
              <a:t>ToDo‘s</a:t>
            </a:r>
            <a:endParaRPr lang="de-DE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E2520F6-20D6-4091-86E2-6523E1DAA32D}"/>
              </a:ext>
            </a:extLst>
          </p:cNvPr>
          <p:cNvSpPr txBox="1">
            <a:spLocks/>
          </p:cNvSpPr>
          <p:nvPr/>
        </p:nvSpPr>
        <p:spPr>
          <a:xfrm>
            <a:off x="323409" y="2540050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3" action="ppaction://hlinksldjump"/>
              </a:rPr>
              <a:t>Termine</a:t>
            </a: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42632CE-F5C8-4C17-BA66-715D0EBB3D42}"/>
              </a:ext>
            </a:extLst>
          </p:cNvPr>
          <p:cNvSpPr txBox="1">
            <a:spLocks/>
          </p:cNvSpPr>
          <p:nvPr/>
        </p:nvSpPr>
        <p:spPr>
          <a:xfrm>
            <a:off x="323409" y="3061529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35378E4-5CE1-4B1B-B00A-12C7E0C0D6A8}"/>
              </a:ext>
            </a:extLst>
          </p:cNvPr>
          <p:cNvSpPr txBox="1">
            <a:spLocks/>
          </p:cNvSpPr>
          <p:nvPr/>
        </p:nvSpPr>
        <p:spPr>
          <a:xfrm>
            <a:off x="323409" y="3661436"/>
            <a:ext cx="2161880" cy="4980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4" action="ppaction://hlinksldjump"/>
              </a:rPr>
              <a:t>Betriebsmittel</a:t>
            </a:r>
            <a:endParaRPr lang="de-DE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CA516F5D-A64A-4ED0-A2C2-3F6F6F88EBCE}"/>
              </a:ext>
            </a:extLst>
          </p:cNvPr>
          <p:cNvSpPr txBox="1">
            <a:spLocks/>
          </p:cNvSpPr>
          <p:nvPr/>
        </p:nvSpPr>
        <p:spPr>
          <a:xfrm>
            <a:off x="323409" y="4256687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5" action="ppaction://hlinksldjump"/>
              </a:rPr>
              <a:t>HR</a:t>
            </a:r>
            <a:endParaRPr lang="de-DE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41C5E56-09C9-4CF9-B446-48A7730A2420}"/>
              </a:ext>
            </a:extLst>
          </p:cNvPr>
          <p:cNvSpPr txBox="1">
            <a:spLocks/>
          </p:cNvSpPr>
          <p:nvPr/>
        </p:nvSpPr>
        <p:spPr>
          <a:xfrm>
            <a:off x="323409" y="3079853"/>
            <a:ext cx="1807346" cy="4376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6" action="ppaction://hlinksldjump"/>
              </a:rPr>
              <a:t>Produktion</a:t>
            </a:r>
            <a:endParaRPr lang="de-DE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7D0AB9D7-98C9-4AD3-B961-0C1AEC16AA80}"/>
              </a:ext>
            </a:extLst>
          </p:cNvPr>
          <p:cNvSpPr txBox="1">
            <a:spLocks/>
          </p:cNvSpPr>
          <p:nvPr/>
        </p:nvSpPr>
        <p:spPr>
          <a:xfrm>
            <a:off x="294814" y="4824918"/>
            <a:ext cx="2457793" cy="7669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7" action="ppaction://hlinksldjump"/>
              </a:rPr>
              <a:t>Genehmigungen</a:t>
            </a:r>
            <a:endParaRPr lang="de-DE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ABB16BD-6899-4AAE-90B0-E3B45051A727}"/>
              </a:ext>
            </a:extLst>
          </p:cNvPr>
          <p:cNvSpPr/>
          <p:nvPr/>
        </p:nvSpPr>
        <p:spPr>
          <a:xfrm>
            <a:off x="1353318" y="2028689"/>
            <a:ext cx="268179" cy="29291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6872DD25-30FD-4AB8-870B-6321DBDAB4C1}"/>
              </a:ext>
            </a:extLst>
          </p:cNvPr>
          <p:cNvSpPr txBox="1">
            <a:spLocks/>
          </p:cNvSpPr>
          <p:nvPr/>
        </p:nvSpPr>
        <p:spPr>
          <a:xfrm>
            <a:off x="1317860" y="2028689"/>
            <a:ext cx="411702" cy="292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400" b="1" dirty="0">
                <a:solidFill>
                  <a:schemeClr val="bg1"/>
                </a:solidFill>
              </a:rPr>
              <a:t>15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14A31FC-1E4A-41F0-BFE1-CE75C97AF576}"/>
              </a:ext>
            </a:extLst>
          </p:cNvPr>
          <p:cNvCxnSpPr>
            <a:cxnSpLocks/>
          </p:cNvCxnSpPr>
          <p:nvPr/>
        </p:nvCxnSpPr>
        <p:spPr>
          <a:xfrm flipH="1">
            <a:off x="3125206" y="2028689"/>
            <a:ext cx="906679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0AE23EE-C5BD-4A4E-A727-2111E7F4885F}"/>
              </a:ext>
            </a:extLst>
          </p:cNvPr>
          <p:cNvSpPr/>
          <p:nvPr/>
        </p:nvSpPr>
        <p:spPr>
          <a:xfrm>
            <a:off x="3617109" y="146966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>
                <a:hlinkClick r:id="rId6" action="ppaction://hlinksldjump"/>
              </a:rPr>
              <a:t>General</a:t>
            </a:r>
            <a:endParaRPr lang="de-DE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66433B8-9F6D-4EF5-B585-9E56E0A911BD}"/>
              </a:ext>
            </a:extLst>
          </p:cNvPr>
          <p:cNvSpPr/>
          <p:nvPr/>
        </p:nvSpPr>
        <p:spPr>
          <a:xfrm>
            <a:off x="6731615" y="1425553"/>
            <a:ext cx="1847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Weg </a:t>
            </a:r>
            <a:r>
              <a:rPr lang="de-DE" dirty="0">
                <a:hlinkClick r:id="rId8" action="ppaction://hlinksldjump"/>
              </a:rPr>
              <a:t>Optimierung</a:t>
            </a:r>
            <a:endParaRPr lang="de-DE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85272E0-88BA-4902-868C-136D0C84D080}"/>
              </a:ext>
            </a:extLst>
          </p:cNvPr>
          <p:cNvSpPr/>
          <p:nvPr/>
        </p:nvSpPr>
        <p:spPr>
          <a:xfrm>
            <a:off x="9713109" y="1455547"/>
            <a:ext cx="1826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hlinkClick r:id="rId9" action="ppaction://hlinksldjump"/>
              </a:rPr>
              <a:t>Leerlaufintervalle</a:t>
            </a:r>
            <a:endParaRPr lang="de-DE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E0E84C2-536B-4A59-8EB3-8146EEE716F7}"/>
              </a:ext>
            </a:extLst>
          </p:cNvPr>
          <p:cNvCxnSpPr>
            <a:cxnSpLocks/>
          </p:cNvCxnSpPr>
          <p:nvPr/>
        </p:nvCxnSpPr>
        <p:spPr>
          <a:xfrm flipV="1">
            <a:off x="5511746" y="1302010"/>
            <a:ext cx="0" cy="68130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CBFF583-FACF-4C5D-BDEA-522ABD8569D9}"/>
              </a:ext>
            </a:extLst>
          </p:cNvPr>
          <p:cNvCxnSpPr>
            <a:cxnSpLocks/>
          </p:cNvCxnSpPr>
          <p:nvPr/>
        </p:nvCxnSpPr>
        <p:spPr>
          <a:xfrm flipV="1">
            <a:off x="8989237" y="1302010"/>
            <a:ext cx="0" cy="68130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phic 34" descr="Truck">
            <a:extLst>
              <a:ext uri="{FF2B5EF4-FFF2-40B4-BE49-F238E27FC236}">
                <a16:creationId xmlns:a16="http://schemas.microsoft.com/office/drawing/2014/main" id="{4E8419E4-6892-4E88-B8BE-0F613E47B3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31615" y="3245068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14FD05A-98C5-4FA6-A3C5-AFCA4D54D57C}"/>
                  </a:ext>
                </a:extLst>
              </p14:cNvPr>
              <p14:cNvContentPartPr/>
              <p14:nvPr/>
            </p14:nvContentPartPr>
            <p14:xfrm>
              <a:off x="4518633" y="3000383"/>
              <a:ext cx="6951240" cy="1401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14FD05A-98C5-4FA6-A3C5-AFCA4D54D57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509633" y="2991743"/>
                <a:ext cx="6968880" cy="1419120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8E24FF9E-F6F7-4771-ADB5-965A39555463}"/>
              </a:ext>
            </a:extLst>
          </p:cNvPr>
          <p:cNvSpPr txBox="1">
            <a:spLocks/>
          </p:cNvSpPr>
          <p:nvPr/>
        </p:nvSpPr>
        <p:spPr>
          <a:xfrm>
            <a:off x="272378" y="5418113"/>
            <a:ext cx="2161880" cy="4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15" action="ppaction://hlinksldjump"/>
              </a:rPr>
              <a:t>Reporting</a:t>
            </a:r>
            <a:endParaRPr lang="de-DE" dirty="0"/>
          </a:p>
        </p:txBody>
      </p:sp>
      <p:pic>
        <p:nvPicPr>
          <p:cNvPr id="30" name="Grafik 29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9B5A0DEE-3CF8-4766-89B2-77D53882150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869" y="2211287"/>
            <a:ext cx="7358565" cy="413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990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6A3BB7AE-40CC-40B4-B8A3-32D1D7DBE024}"/>
              </a:ext>
            </a:extLst>
          </p:cNvPr>
          <p:cNvSpPr/>
          <p:nvPr/>
        </p:nvSpPr>
        <p:spPr>
          <a:xfrm>
            <a:off x="9024299" y="1266092"/>
            <a:ext cx="3159356" cy="7625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93DE5F-101A-45AB-A0C1-C9611B3E2047}"/>
              </a:ext>
            </a:extLst>
          </p:cNvPr>
          <p:cNvSpPr/>
          <p:nvPr/>
        </p:nvSpPr>
        <p:spPr>
          <a:xfrm>
            <a:off x="42630" y="2971279"/>
            <a:ext cx="3075708" cy="6164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8DF48E-C56F-459D-BF07-D8C27BA9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90" y="-27710"/>
            <a:ext cx="11349533" cy="1325563"/>
          </a:xfrm>
        </p:spPr>
        <p:txBody>
          <a:bodyPr>
            <a:normAutofit/>
          </a:bodyPr>
          <a:lstStyle/>
          <a:p>
            <a:r>
              <a:rPr lang="de-DE" sz="4000" b="1" dirty="0"/>
              <a:t>Steinbruch </a:t>
            </a:r>
            <a:r>
              <a:rPr lang="de-DE" sz="4000" b="1" cap="all" dirty="0"/>
              <a:t>ALBERSWEILER -  </a:t>
            </a:r>
            <a:r>
              <a:rPr lang="de-DE" sz="3200" b="1" cap="all" dirty="0">
                <a:latin typeface="+mn-lt"/>
              </a:rPr>
              <a:t>Produktion - </a:t>
            </a:r>
            <a:r>
              <a:rPr lang="de-DE" sz="2800" b="1" dirty="0"/>
              <a:t>Leerlaufintervalle</a:t>
            </a:r>
            <a:endParaRPr lang="de-DE" sz="4000" b="1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FB7A91-B572-4327-92C6-846A6B74D28B}"/>
              </a:ext>
            </a:extLst>
          </p:cNvPr>
          <p:cNvSpPr/>
          <p:nvPr/>
        </p:nvSpPr>
        <p:spPr>
          <a:xfrm>
            <a:off x="0" y="1266092"/>
            <a:ext cx="12192000" cy="555759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F65F22-09F9-42AC-B2ED-E70EE52C0ECF}"/>
              </a:ext>
            </a:extLst>
          </p:cNvPr>
          <p:cNvCxnSpPr>
            <a:cxnSpLocks/>
          </p:cNvCxnSpPr>
          <p:nvPr/>
        </p:nvCxnSpPr>
        <p:spPr>
          <a:xfrm>
            <a:off x="3118338" y="1266092"/>
            <a:ext cx="0" cy="55919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642FDA7-1BB6-4F19-986C-D61B8AEC242C}"/>
              </a:ext>
            </a:extLst>
          </p:cNvPr>
          <p:cNvSpPr txBox="1">
            <a:spLocks/>
          </p:cNvSpPr>
          <p:nvPr/>
        </p:nvSpPr>
        <p:spPr>
          <a:xfrm>
            <a:off x="323409" y="1426358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>
                <a:hlinkClick r:id="rId2" action="ppaction://hlinksldjump"/>
              </a:rPr>
              <a:t>Overview</a:t>
            </a:r>
            <a:endParaRPr lang="de-DE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68FAF7A-748F-4246-A824-E42B5A78F028}"/>
              </a:ext>
            </a:extLst>
          </p:cNvPr>
          <p:cNvSpPr txBox="1">
            <a:spLocks/>
          </p:cNvSpPr>
          <p:nvPr/>
        </p:nvSpPr>
        <p:spPr>
          <a:xfrm>
            <a:off x="323409" y="1983319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 err="1"/>
              <a:t>ToDo‘s</a:t>
            </a:r>
            <a:endParaRPr lang="de-DE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E2520F6-20D6-4091-86E2-6523E1DAA32D}"/>
              </a:ext>
            </a:extLst>
          </p:cNvPr>
          <p:cNvSpPr txBox="1">
            <a:spLocks/>
          </p:cNvSpPr>
          <p:nvPr/>
        </p:nvSpPr>
        <p:spPr>
          <a:xfrm>
            <a:off x="323409" y="2540050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3" action="ppaction://hlinksldjump"/>
              </a:rPr>
              <a:t>Termine</a:t>
            </a: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42632CE-F5C8-4C17-BA66-715D0EBB3D42}"/>
              </a:ext>
            </a:extLst>
          </p:cNvPr>
          <p:cNvSpPr txBox="1">
            <a:spLocks/>
          </p:cNvSpPr>
          <p:nvPr/>
        </p:nvSpPr>
        <p:spPr>
          <a:xfrm>
            <a:off x="323409" y="3061529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35378E4-5CE1-4B1B-B00A-12C7E0C0D6A8}"/>
              </a:ext>
            </a:extLst>
          </p:cNvPr>
          <p:cNvSpPr txBox="1">
            <a:spLocks/>
          </p:cNvSpPr>
          <p:nvPr/>
        </p:nvSpPr>
        <p:spPr>
          <a:xfrm>
            <a:off x="323409" y="3661436"/>
            <a:ext cx="2161880" cy="4980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4" action="ppaction://hlinksldjump"/>
              </a:rPr>
              <a:t>Betriebsmittel</a:t>
            </a:r>
            <a:endParaRPr lang="de-DE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CA516F5D-A64A-4ED0-A2C2-3F6F6F88EBCE}"/>
              </a:ext>
            </a:extLst>
          </p:cNvPr>
          <p:cNvSpPr txBox="1">
            <a:spLocks/>
          </p:cNvSpPr>
          <p:nvPr/>
        </p:nvSpPr>
        <p:spPr>
          <a:xfrm>
            <a:off x="323409" y="4256687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5" action="ppaction://hlinksldjump"/>
              </a:rPr>
              <a:t>HR</a:t>
            </a:r>
            <a:endParaRPr lang="de-DE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41C5E56-09C9-4CF9-B446-48A7730A2420}"/>
              </a:ext>
            </a:extLst>
          </p:cNvPr>
          <p:cNvSpPr txBox="1">
            <a:spLocks/>
          </p:cNvSpPr>
          <p:nvPr/>
        </p:nvSpPr>
        <p:spPr>
          <a:xfrm>
            <a:off x="323409" y="3079853"/>
            <a:ext cx="1807346" cy="4376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6" action="ppaction://hlinksldjump"/>
              </a:rPr>
              <a:t>Produktion</a:t>
            </a:r>
            <a:endParaRPr lang="de-DE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7D0AB9D7-98C9-4AD3-B961-0C1AEC16AA80}"/>
              </a:ext>
            </a:extLst>
          </p:cNvPr>
          <p:cNvSpPr txBox="1">
            <a:spLocks/>
          </p:cNvSpPr>
          <p:nvPr/>
        </p:nvSpPr>
        <p:spPr>
          <a:xfrm>
            <a:off x="294814" y="4824918"/>
            <a:ext cx="2457793" cy="7669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7" action="ppaction://hlinksldjump"/>
              </a:rPr>
              <a:t>Genehmigungen</a:t>
            </a:r>
            <a:endParaRPr lang="de-DE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ABB16BD-6899-4AAE-90B0-E3B45051A727}"/>
              </a:ext>
            </a:extLst>
          </p:cNvPr>
          <p:cNvSpPr/>
          <p:nvPr/>
        </p:nvSpPr>
        <p:spPr>
          <a:xfrm>
            <a:off x="1353318" y="2028689"/>
            <a:ext cx="268179" cy="29291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6872DD25-30FD-4AB8-870B-6321DBDAB4C1}"/>
              </a:ext>
            </a:extLst>
          </p:cNvPr>
          <p:cNvSpPr txBox="1">
            <a:spLocks/>
          </p:cNvSpPr>
          <p:nvPr/>
        </p:nvSpPr>
        <p:spPr>
          <a:xfrm>
            <a:off x="1317860" y="2028689"/>
            <a:ext cx="411702" cy="292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400" b="1" dirty="0">
                <a:solidFill>
                  <a:schemeClr val="bg1"/>
                </a:solidFill>
              </a:rPr>
              <a:t>15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14A31FC-1E4A-41F0-BFE1-CE75C97AF576}"/>
              </a:ext>
            </a:extLst>
          </p:cNvPr>
          <p:cNvCxnSpPr>
            <a:cxnSpLocks/>
          </p:cNvCxnSpPr>
          <p:nvPr/>
        </p:nvCxnSpPr>
        <p:spPr>
          <a:xfrm flipH="1">
            <a:off x="3125206" y="2028689"/>
            <a:ext cx="906679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0AE23EE-C5BD-4A4E-A727-2111E7F4885F}"/>
              </a:ext>
            </a:extLst>
          </p:cNvPr>
          <p:cNvSpPr/>
          <p:nvPr/>
        </p:nvSpPr>
        <p:spPr>
          <a:xfrm>
            <a:off x="3604320" y="145554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>
                <a:hlinkClick r:id="rId6" action="ppaction://hlinksldjump"/>
              </a:rPr>
              <a:t>General</a:t>
            </a:r>
            <a:endParaRPr lang="de-DE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66433B8-9F6D-4EF5-B585-9E56E0A911BD}"/>
              </a:ext>
            </a:extLst>
          </p:cNvPr>
          <p:cNvSpPr/>
          <p:nvPr/>
        </p:nvSpPr>
        <p:spPr>
          <a:xfrm>
            <a:off x="6731615" y="1425553"/>
            <a:ext cx="1847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Weg </a:t>
            </a:r>
            <a:r>
              <a:rPr lang="de-DE" dirty="0">
                <a:hlinkClick r:id="rId8" action="ppaction://hlinksldjump"/>
              </a:rPr>
              <a:t>Optimierung</a:t>
            </a:r>
            <a:endParaRPr lang="de-DE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85272E0-88BA-4902-868C-136D0C84D080}"/>
              </a:ext>
            </a:extLst>
          </p:cNvPr>
          <p:cNvSpPr/>
          <p:nvPr/>
        </p:nvSpPr>
        <p:spPr>
          <a:xfrm>
            <a:off x="9713109" y="1455547"/>
            <a:ext cx="1826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Leerlaufintervalle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E0E84C2-536B-4A59-8EB3-8146EEE716F7}"/>
              </a:ext>
            </a:extLst>
          </p:cNvPr>
          <p:cNvCxnSpPr>
            <a:cxnSpLocks/>
          </p:cNvCxnSpPr>
          <p:nvPr/>
        </p:nvCxnSpPr>
        <p:spPr>
          <a:xfrm flipV="1">
            <a:off x="5511746" y="1302010"/>
            <a:ext cx="0" cy="68130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CBFF583-FACF-4C5D-BDEA-522ABD8569D9}"/>
              </a:ext>
            </a:extLst>
          </p:cNvPr>
          <p:cNvCxnSpPr>
            <a:cxnSpLocks/>
          </p:cNvCxnSpPr>
          <p:nvPr/>
        </p:nvCxnSpPr>
        <p:spPr>
          <a:xfrm flipV="1">
            <a:off x="8989237" y="1302010"/>
            <a:ext cx="0" cy="68130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25E3CF76-3E9D-4559-91C4-786D591AC5FD}"/>
              </a:ext>
            </a:extLst>
          </p:cNvPr>
          <p:cNvSpPr txBox="1">
            <a:spLocks/>
          </p:cNvSpPr>
          <p:nvPr/>
        </p:nvSpPr>
        <p:spPr>
          <a:xfrm>
            <a:off x="272378" y="5418113"/>
            <a:ext cx="2161880" cy="4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9" action="ppaction://hlinksldjump"/>
              </a:rPr>
              <a:t>Reporting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1446703-8FF9-4B00-8BC4-1A249F3096C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47204" y="2182226"/>
            <a:ext cx="7826644" cy="445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67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993DE5F-101A-45AB-A0C1-C9611B3E2047}"/>
              </a:ext>
            </a:extLst>
          </p:cNvPr>
          <p:cNvSpPr/>
          <p:nvPr/>
        </p:nvSpPr>
        <p:spPr>
          <a:xfrm>
            <a:off x="-14144" y="2423573"/>
            <a:ext cx="3075708" cy="6164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8DF48E-C56F-459D-BF07-D8C27BA9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954" y="0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b="1" dirty="0"/>
              <a:t>Steinbruch </a:t>
            </a:r>
            <a:r>
              <a:rPr lang="de-DE" sz="4000" b="1" cap="all" dirty="0"/>
              <a:t>ALBERSWEILER -  </a:t>
            </a:r>
            <a:r>
              <a:rPr lang="de-DE" sz="3200" b="1" cap="all" dirty="0">
                <a:latin typeface="+mn-lt"/>
              </a:rPr>
              <a:t>Termin</a:t>
            </a:r>
            <a:endParaRPr lang="de-DE" sz="4000" b="1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FB7A91-B572-4327-92C6-846A6B74D28B}"/>
              </a:ext>
            </a:extLst>
          </p:cNvPr>
          <p:cNvSpPr/>
          <p:nvPr/>
        </p:nvSpPr>
        <p:spPr>
          <a:xfrm>
            <a:off x="0" y="1266092"/>
            <a:ext cx="12192000" cy="555759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F65F22-09F9-42AC-B2ED-E70EE52C0ECF}"/>
              </a:ext>
            </a:extLst>
          </p:cNvPr>
          <p:cNvCxnSpPr>
            <a:cxnSpLocks/>
          </p:cNvCxnSpPr>
          <p:nvPr/>
        </p:nvCxnSpPr>
        <p:spPr>
          <a:xfrm>
            <a:off x="3118338" y="1266092"/>
            <a:ext cx="0" cy="55919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BEF214E-0B56-4F42-BB9D-646A8999AC8E}"/>
              </a:ext>
            </a:extLst>
          </p:cNvPr>
          <p:cNvSpPr txBox="1">
            <a:spLocks/>
          </p:cNvSpPr>
          <p:nvPr/>
        </p:nvSpPr>
        <p:spPr>
          <a:xfrm>
            <a:off x="323409" y="1426358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 err="1">
                <a:hlinkClick r:id="rId2" action="ppaction://hlinksldjump"/>
              </a:rPr>
              <a:t>Overview</a:t>
            </a:r>
            <a:endParaRPr lang="de-DE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9803B72-D7B8-451B-852B-3776C719078D}"/>
              </a:ext>
            </a:extLst>
          </p:cNvPr>
          <p:cNvSpPr txBox="1">
            <a:spLocks/>
          </p:cNvSpPr>
          <p:nvPr/>
        </p:nvSpPr>
        <p:spPr>
          <a:xfrm>
            <a:off x="323409" y="1983319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 err="1"/>
              <a:t>ToDo‘s</a:t>
            </a:r>
            <a:endParaRPr lang="de-DE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F1EE2CA-B781-41E1-B514-1EFD2B8B5AF6}"/>
              </a:ext>
            </a:extLst>
          </p:cNvPr>
          <p:cNvSpPr txBox="1">
            <a:spLocks/>
          </p:cNvSpPr>
          <p:nvPr/>
        </p:nvSpPr>
        <p:spPr>
          <a:xfrm>
            <a:off x="323409" y="2540050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3" action="ppaction://hlinksldjump"/>
              </a:rPr>
              <a:t>Termine</a:t>
            </a: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CAC42F3-C0FD-4C5A-926E-F6F25E8E48DF}"/>
              </a:ext>
            </a:extLst>
          </p:cNvPr>
          <p:cNvSpPr txBox="1">
            <a:spLocks/>
          </p:cNvSpPr>
          <p:nvPr/>
        </p:nvSpPr>
        <p:spPr>
          <a:xfrm>
            <a:off x="323409" y="3061529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BA3E731-B7CB-4A5E-9201-CACCF1551074}"/>
              </a:ext>
            </a:extLst>
          </p:cNvPr>
          <p:cNvSpPr txBox="1">
            <a:spLocks/>
          </p:cNvSpPr>
          <p:nvPr/>
        </p:nvSpPr>
        <p:spPr>
          <a:xfrm>
            <a:off x="323409" y="3661436"/>
            <a:ext cx="2161880" cy="4980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4" action="ppaction://hlinksldjump"/>
              </a:rPr>
              <a:t>Betriebsmittel</a:t>
            </a:r>
            <a:endParaRPr lang="de-DE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0F2A27B-EAD7-4511-9AF6-BE11EA25292E}"/>
              </a:ext>
            </a:extLst>
          </p:cNvPr>
          <p:cNvSpPr txBox="1">
            <a:spLocks/>
          </p:cNvSpPr>
          <p:nvPr/>
        </p:nvSpPr>
        <p:spPr>
          <a:xfrm>
            <a:off x="323409" y="4256687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5" action="ppaction://hlinksldjump"/>
              </a:rPr>
              <a:t>HR</a:t>
            </a:r>
            <a:endParaRPr lang="de-DE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CDADA49D-5433-46D3-817A-6F7F1CABA848}"/>
              </a:ext>
            </a:extLst>
          </p:cNvPr>
          <p:cNvSpPr txBox="1">
            <a:spLocks/>
          </p:cNvSpPr>
          <p:nvPr/>
        </p:nvSpPr>
        <p:spPr>
          <a:xfrm>
            <a:off x="323409" y="3079853"/>
            <a:ext cx="1807346" cy="4376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6" action="ppaction://hlinksldjump"/>
              </a:rPr>
              <a:t>Produktion</a:t>
            </a:r>
            <a:endParaRPr lang="de-DE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B8EA00D-7960-471C-A5F6-9CEC967EB552}"/>
              </a:ext>
            </a:extLst>
          </p:cNvPr>
          <p:cNvSpPr txBox="1">
            <a:spLocks/>
          </p:cNvSpPr>
          <p:nvPr/>
        </p:nvSpPr>
        <p:spPr>
          <a:xfrm>
            <a:off x="294814" y="4824918"/>
            <a:ext cx="2457793" cy="7669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7" action="ppaction://hlinksldjump"/>
              </a:rPr>
              <a:t>Genehmigungen</a:t>
            </a:r>
            <a:endParaRPr lang="de-DE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82EF6A-9A14-4042-92F9-808EE934428E}"/>
              </a:ext>
            </a:extLst>
          </p:cNvPr>
          <p:cNvSpPr/>
          <p:nvPr/>
        </p:nvSpPr>
        <p:spPr>
          <a:xfrm>
            <a:off x="1353318" y="2028689"/>
            <a:ext cx="268179" cy="29291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FBC17772-9968-48E3-A3AF-444FB71B589B}"/>
              </a:ext>
            </a:extLst>
          </p:cNvPr>
          <p:cNvSpPr txBox="1">
            <a:spLocks/>
          </p:cNvSpPr>
          <p:nvPr/>
        </p:nvSpPr>
        <p:spPr>
          <a:xfrm>
            <a:off x="1317860" y="2028689"/>
            <a:ext cx="411702" cy="292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400" b="1" dirty="0">
                <a:solidFill>
                  <a:schemeClr val="bg1"/>
                </a:solidFill>
              </a:rPr>
              <a:t>15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5BB9F83-CEB4-4B97-93A6-B45E3F85F28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2430"/>
          <a:stretch/>
        </p:blipFill>
        <p:spPr>
          <a:xfrm>
            <a:off x="3747059" y="2301175"/>
            <a:ext cx="6515528" cy="441953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FF09D8F6-5EE8-4406-8CC6-B85D1C0CB2AF}"/>
              </a:ext>
            </a:extLst>
          </p:cNvPr>
          <p:cNvSpPr/>
          <p:nvPr/>
        </p:nvSpPr>
        <p:spPr>
          <a:xfrm>
            <a:off x="5166053" y="3219651"/>
            <a:ext cx="1332402" cy="508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E4E520-EB61-4A0F-B6F9-9937D370C153}"/>
              </a:ext>
            </a:extLst>
          </p:cNvPr>
          <p:cNvSpPr txBox="1"/>
          <p:nvPr/>
        </p:nvSpPr>
        <p:spPr>
          <a:xfrm>
            <a:off x="5253735" y="3289469"/>
            <a:ext cx="102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hlinkClick r:id="rId9" action="ppaction://hlinksldjump"/>
              </a:rPr>
              <a:t>Press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  <a:hlinkClick r:id="rId9" action="ppaction://hlinksldjump"/>
              </a:rPr>
              <a:t>me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6FC64C-39B2-48A2-B795-883033227E99}"/>
              </a:ext>
            </a:extLst>
          </p:cNvPr>
          <p:cNvSpPr/>
          <p:nvPr/>
        </p:nvSpPr>
        <p:spPr>
          <a:xfrm>
            <a:off x="5548712" y="1273027"/>
            <a:ext cx="3403559" cy="7625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E653A1-62D0-4197-89D8-C864A09F69EA}"/>
              </a:ext>
            </a:extLst>
          </p:cNvPr>
          <p:cNvSpPr/>
          <p:nvPr/>
        </p:nvSpPr>
        <p:spPr>
          <a:xfrm>
            <a:off x="3617109" y="146966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>
                <a:hlinkClick r:id="rId10" action="ppaction://hlinksldjump"/>
              </a:rPr>
              <a:t>General</a:t>
            </a:r>
            <a:endParaRPr lang="de-DE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4F8C82-FF45-45B3-B1FF-2C9397B4D5DB}"/>
              </a:ext>
            </a:extLst>
          </p:cNvPr>
          <p:cNvSpPr/>
          <p:nvPr/>
        </p:nvSpPr>
        <p:spPr>
          <a:xfrm>
            <a:off x="6731615" y="1425553"/>
            <a:ext cx="987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hlinkClick r:id="rId3" action="ppaction://hlinksldjump"/>
              </a:rPr>
              <a:t>Personal</a:t>
            </a:r>
            <a:endParaRPr lang="de-DE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1EEA2AC-AB08-45B7-B8B3-A5C7224AB9FB}"/>
              </a:ext>
            </a:extLst>
          </p:cNvPr>
          <p:cNvSpPr/>
          <p:nvPr/>
        </p:nvSpPr>
        <p:spPr>
          <a:xfrm>
            <a:off x="9713109" y="1455547"/>
            <a:ext cx="805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hlinkClick r:id="rId11" action="ppaction://hlinksldjump"/>
              </a:rPr>
              <a:t>To Dos</a:t>
            </a:r>
            <a:endParaRPr lang="de-DE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DBBE516-B4CB-44E7-86BD-D22294937D90}"/>
              </a:ext>
            </a:extLst>
          </p:cNvPr>
          <p:cNvCxnSpPr>
            <a:cxnSpLocks/>
          </p:cNvCxnSpPr>
          <p:nvPr/>
        </p:nvCxnSpPr>
        <p:spPr>
          <a:xfrm flipV="1">
            <a:off x="5511746" y="1302010"/>
            <a:ext cx="0" cy="68130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929F313-E17A-4700-98B7-36824D055939}"/>
              </a:ext>
            </a:extLst>
          </p:cNvPr>
          <p:cNvCxnSpPr>
            <a:cxnSpLocks/>
          </p:cNvCxnSpPr>
          <p:nvPr/>
        </p:nvCxnSpPr>
        <p:spPr>
          <a:xfrm flipV="1">
            <a:off x="8989237" y="1302010"/>
            <a:ext cx="0" cy="68130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CE6D1EC-0960-42D6-B6D4-413DE51EEEAA}"/>
              </a:ext>
            </a:extLst>
          </p:cNvPr>
          <p:cNvCxnSpPr>
            <a:cxnSpLocks/>
          </p:cNvCxnSpPr>
          <p:nvPr/>
        </p:nvCxnSpPr>
        <p:spPr>
          <a:xfrm flipH="1">
            <a:off x="3118338" y="2028689"/>
            <a:ext cx="9073662" cy="693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28D68BD1-5E63-496D-8425-B4D086BB2DD3}"/>
              </a:ext>
            </a:extLst>
          </p:cNvPr>
          <p:cNvSpPr txBox="1">
            <a:spLocks/>
          </p:cNvSpPr>
          <p:nvPr/>
        </p:nvSpPr>
        <p:spPr>
          <a:xfrm>
            <a:off x="272378" y="5418113"/>
            <a:ext cx="2161880" cy="4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12" action="ppaction://hlinksldjump"/>
              </a:rPr>
              <a:t>Reporting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7377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993DE5F-101A-45AB-A0C1-C9611B3E2047}"/>
              </a:ext>
            </a:extLst>
          </p:cNvPr>
          <p:cNvSpPr/>
          <p:nvPr/>
        </p:nvSpPr>
        <p:spPr>
          <a:xfrm>
            <a:off x="-14144" y="2423573"/>
            <a:ext cx="3075708" cy="6164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8DF48E-C56F-459D-BF07-D8C27BA9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954" y="0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b="1" dirty="0"/>
              <a:t>Steinbruch </a:t>
            </a:r>
            <a:r>
              <a:rPr lang="de-DE" sz="4000" b="1" cap="all" dirty="0"/>
              <a:t>ALBERSWEILER -  </a:t>
            </a:r>
            <a:r>
              <a:rPr lang="de-DE" sz="3200" b="1" cap="all" dirty="0">
                <a:latin typeface="+mn-lt"/>
              </a:rPr>
              <a:t>Termin – to dos</a:t>
            </a:r>
            <a:endParaRPr lang="de-DE" sz="4000" b="1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FB7A91-B572-4327-92C6-846A6B74D28B}"/>
              </a:ext>
            </a:extLst>
          </p:cNvPr>
          <p:cNvSpPr/>
          <p:nvPr/>
        </p:nvSpPr>
        <p:spPr>
          <a:xfrm>
            <a:off x="0" y="1266092"/>
            <a:ext cx="12192000" cy="555759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F65F22-09F9-42AC-B2ED-E70EE52C0ECF}"/>
              </a:ext>
            </a:extLst>
          </p:cNvPr>
          <p:cNvCxnSpPr>
            <a:cxnSpLocks/>
          </p:cNvCxnSpPr>
          <p:nvPr/>
        </p:nvCxnSpPr>
        <p:spPr>
          <a:xfrm>
            <a:off x="3118338" y="1266092"/>
            <a:ext cx="0" cy="55919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BEF214E-0B56-4F42-BB9D-646A8999AC8E}"/>
              </a:ext>
            </a:extLst>
          </p:cNvPr>
          <p:cNvSpPr txBox="1">
            <a:spLocks/>
          </p:cNvSpPr>
          <p:nvPr/>
        </p:nvSpPr>
        <p:spPr>
          <a:xfrm>
            <a:off x="323409" y="1426358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 err="1">
                <a:hlinkClick r:id="rId2" action="ppaction://hlinksldjump"/>
              </a:rPr>
              <a:t>Overview</a:t>
            </a:r>
            <a:endParaRPr lang="de-DE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9803B72-D7B8-451B-852B-3776C719078D}"/>
              </a:ext>
            </a:extLst>
          </p:cNvPr>
          <p:cNvSpPr txBox="1">
            <a:spLocks/>
          </p:cNvSpPr>
          <p:nvPr/>
        </p:nvSpPr>
        <p:spPr>
          <a:xfrm>
            <a:off x="323409" y="1983319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 err="1"/>
              <a:t>ToDo‘s</a:t>
            </a:r>
            <a:endParaRPr lang="de-DE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F1EE2CA-B781-41E1-B514-1EFD2B8B5AF6}"/>
              </a:ext>
            </a:extLst>
          </p:cNvPr>
          <p:cNvSpPr txBox="1">
            <a:spLocks/>
          </p:cNvSpPr>
          <p:nvPr/>
        </p:nvSpPr>
        <p:spPr>
          <a:xfrm>
            <a:off x="323409" y="2540050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3" action="ppaction://hlinksldjump"/>
              </a:rPr>
              <a:t>Termine</a:t>
            </a: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CAC42F3-C0FD-4C5A-926E-F6F25E8E48DF}"/>
              </a:ext>
            </a:extLst>
          </p:cNvPr>
          <p:cNvSpPr txBox="1">
            <a:spLocks/>
          </p:cNvSpPr>
          <p:nvPr/>
        </p:nvSpPr>
        <p:spPr>
          <a:xfrm>
            <a:off x="323409" y="3061529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BA3E731-B7CB-4A5E-9201-CACCF1551074}"/>
              </a:ext>
            </a:extLst>
          </p:cNvPr>
          <p:cNvSpPr txBox="1">
            <a:spLocks/>
          </p:cNvSpPr>
          <p:nvPr/>
        </p:nvSpPr>
        <p:spPr>
          <a:xfrm>
            <a:off x="323409" y="3661436"/>
            <a:ext cx="2161880" cy="4980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4" action="ppaction://hlinksldjump"/>
              </a:rPr>
              <a:t>Betriebsmittel</a:t>
            </a:r>
            <a:endParaRPr lang="de-DE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0F2A27B-EAD7-4511-9AF6-BE11EA25292E}"/>
              </a:ext>
            </a:extLst>
          </p:cNvPr>
          <p:cNvSpPr txBox="1">
            <a:spLocks/>
          </p:cNvSpPr>
          <p:nvPr/>
        </p:nvSpPr>
        <p:spPr>
          <a:xfrm>
            <a:off x="323409" y="4256687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5" action="ppaction://hlinksldjump"/>
              </a:rPr>
              <a:t>HR</a:t>
            </a:r>
            <a:endParaRPr lang="de-DE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CDADA49D-5433-46D3-817A-6F7F1CABA848}"/>
              </a:ext>
            </a:extLst>
          </p:cNvPr>
          <p:cNvSpPr txBox="1">
            <a:spLocks/>
          </p:cNvSpPr>
          <p:nvPr/>
        </p:nvSpPr>
        <p:spPr>
          <a:xfrm>
            <a:off x="323409" y="3079853"/>
            <a:ext cx="1807346" cy="4376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6" action="ppaction://hlinksldjump"/>
              </a:rPr>
              <a:t>Produktion</a:t>
            </a:r>
            <a:endParaRPr lang="de-DE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B8EA00D-7960-471C-A5F6-9CEC967EB552}"/>
              </a:ext>
            </a:extLst>
          </p:cNvPr>
          <p:cNvSpPr txBox="1">
            <a:spLocks/>
          </p:cNvSpPr>
          <p:nvPr/>
        </p:nvSpPr>
        <p:spPr>
          <a:xfrm>
            <a:off x="294814" y="4824918"/>
            <a:ext cx="2457793" cy="7669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7" action="ppaction://hlinksldjump"/>
              </a:rPr>
              <a:t>Genehmigungen</a:t>
            </a:r>
            <a:endParaRPr lang="de-DE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82EF6A-9A14-4042-92F9-808EE934428E}"/>
              </a:ext>
            </a:extLst>
          </p:cNvPr>
          <p:cNvSpPr/>
          <p:nvPr/>
        </p:nvSpPr>
        <p:spPr>
          <a:xfrm>
            <a:off x="1353318" y="2028689"/>
            <a:ext cx="268179" cy="29291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FBC17772-9968-48E3-A3AF-444FB71B589B}"/>
              </a:ext>
            </a:extLst>
          </p:cNvPr>
          <p:cNvSpPr txBox="1">
            <a:spLocks/>
          </p:cNvSpPr>
          <p:nvPr/>
        </p:nvSpPr>
        <p:spPr>
          <a:xfrm>
            <a:off x="1317860" y="2028689"/>
            <a:ext cx="411702" cy="292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400" b="1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6FC64C-39B2-48A2-B795-883033227E99}"/>
              </a:ext>
            </a:extLst>
          </p:cNvPr>
          <p:cNvSpPr/>
          <p:nvPr/>
        </p:nvSpPr>
        <p:spPr>
          <a:xfrm>
            <a:off x="9029489" y="1325564"/>
            <a:ext cx="3162512" cy="6688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E653A1-62D0-4197-89D8-C864A09F69EA}"/>
              </a:ext>
            </a:extLst>
          </p:cNvPr>
          <p:cNvSpPr/>
          <p:nvPr/>
        </p:nvSpPr>
        <p:spPr>
          <a:xfrm>
            <a:off x="3617109" y="146966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>
                <a:hlinkClick r:id="rId8" action="ppaction://hlinksldjump"/>
              </a:rPr>
              <a:t>General</a:t>
            </a:r>
            <a:endParaRPr lang="de-DE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4F8C82-FF45-45B3-B1FF-2C9397B4D5DB}"/>
              </a:ext>
            </a:extLst>
          </p:cNvPr>
          <p:cNvSpPr/>
          <p:nvPr/>
        </p:nvSpPr>
        <p:spPr>
          <a:xfrm>
            <a:off x="6731615" y="1425553"/>
            <a:ext cx="987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hlinkClick r:id="rId3" action="ppaction://hlinksldjump"/>
              </a:rPr>
              <a:t>Pe</a:t>
            </a:r>
            <a:r>
              <a:rPr lang="de-DE" dirty="0"/>
              <a:t>rsonal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1EEA2AC-AB08-45B7-B8B3-A5C7224AB9FB}"/>
              </a:ext>
            </a:extLst>
          </p:cNvPr>
          <p:cNvSpPr/>
          <p:nvPr/>
        </p:nvSpPr>
        <p:spPr>
          <a:xfrm>
            <a:off x="9713109" y="1455547"/>
            <a:ext cx="805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hlinkClick r:id="rId9" action="ppaction://hlinksldjump"/>
              </a:rPr>
              <a:t>To Dos</a:t>
            </a:r>
            <a:endParaRPr lang="de-DE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DBBE516-B4CB-44E7-86BD-D22294937D90}"/>
              </a:ext>
            </a:extLst>
          </p:cNvPr>
          <p:cNvCxnSpPr>
            <a:cxnSpLocks/>
          </p:cNvCxnSpPr>
          <p:nvPr/>
        </p:nvCxnSpPr>
        <p:spPr>
          <a:xfrm flipV="1">
            <a:off x="5511746" y="1302010"/>
            <a:ext cx="0" cy="68130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929F313-E17A-4700-98B7-36824D055939}"/>
              </a:ext>
            </a:extLst>
          </p:cNvPr>
          <p:cNvCxnSpPr>
            <a:cxnSpLocks/>
          </p:cNvCxnSpPr>
          <p:nvPr/>
        </p:nvCxnSpPr>
        <p:spPr>
          <a:xfrm flipV="1">
            <a:off x="8989237" y="1302010"/>
            <a:ext cx="0" cy="68130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CE6D1EC-0960-42D6-B6D4-413DE51EEEAA}"/>
              </a:ext>
            </a:extLst>
          </p:cNvPr>
          <p:cNvCxnSpPr>
            <a:cxnSpLocks/>
          </p:cNvCxnSpPr>
          <p:nvPr/>
        </p:nvCxnSpPr>
        <p:spPr>
          <a:xfrm flipH="1">
            <a:off x="3118338" y="2028689"/>
            <a:ext cx="9073662" cy="693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30D6339-64BA-4457-ACB3-CA89E1161E4C}"/>
                  </a:ext>
                </a:extLst>
              </p14:cNvPr>
              <p14:cNvContentPartPr/>
              <p14:nvPr/>
            </p14:nvContentPartPr>
            <p14:xfrm>
              <a:off x="5317473" y="2902939"/>
              <a:ext cx="42480" cy="35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30D6339-64BA-4457-ACB3-CA89E1161E4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308833" y="2894299"/>
                <a:ext cx="6012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8F0853F-CC16-476F-8974-0520A3D30026}"/>
                  </a:ext>
                </a:extLst>
              </p14:cNvPr>
              <p14:cNvContentPartPr/>
              <p14:nvPr/>
            </p14:nvContentPartPr>
            <p14:xfrm>
              <a:off x="6142953" y="2653459"/>
              <a:ext cx="1540800" cy="385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8F0853F-CC16-476F-8974-0520A3D3002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133953" y="2644819"/>
                <a:ext cx="1558440" cy="4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ADA4BA0-64BC-4683-ABD1-1785F0910D81}"/>
                  </a:ext>
                </a:extLst>
              </p14:cNvPr>
              <p14:cNvContentPartPr/>
              <p14:nvPr/>
            </p14:nvContentPartPr>
            <p14:xfrm>
              <a:off x="5139633" y="3430339"/>
              <a:ext cx="1978560" cy="5004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ADA4BA0-64BC-4683-ABD1-1785F0910D8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130993" y="3421339"/>
                <a:ext cx="1996200" cy="5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AE182BF-0E06-408E-B89D-01EE3A171F26}"/>
                  </a:ext>
                </a:extLst>
              </p14:cNvPr>
              <p14:cNvContentPartPr/>
              <p14:nvPr/>
            </p14:nvContentPartPr>
            <p14:xfrm>
              <a:off x="4891233" y="4468219"/>
              <a:ext cx="3193920" cy="432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AE182BF-0E06-408E-B89D-01EE3A171F2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882593" y="4459211"/>
                <a:ext cx="3211560" cy="4500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70FE7A7-414B-4410-BE70-8C54D9638FBF}"/>
                  </a:ext>
                </a:extLst>
              </p14:cNvPr>
              <p14:cNvContentPartPr/>
              <p14:nvPr/>
            </p14:nvContentPartPr>
            <p14:xfrm>
              <a:off x="7545873" y="2729779"/>
              <a:ext cx="1400760" cy="2887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70FE7A7-414B-4410-BE70-8C54D9638FB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536873" y="2720779"/>
                <a:ext cx="141840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41A28BF-51D0-4D38-8341-731B0407FC43}"/>
                  </a:ext>
                </a:extLst>
              </p14:cNvPr>
              <p14:cNvContentPartPr/>
              <p14:nvPr/>
            </p14:nvContentPartPr>
            <p14:xfrm>
              <a:off x="4966833" y="2671819"/>
              <a:ext cx="372960" cy="360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41A28BF-51D0-4D38-8341-731B0407FC4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958193" y="2662819"/>
                <a:ext cx="390600" cy="3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10AF2A4-294A-41A7-91BA-D6D79622822C}"/>
                  </a:ext>
                </a:extLst>
              </p14:cNvPr>
              <p14:cNvContentPartPr/>
              <p14:nvPr/>
            </p14:nvContentPartPr>
            <p14:xfrm>
              <a:off x="4997793" y="3752899"/>
              <a:ext cx="266760" cy="2451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10AF2A4-294A-41A7-91BA-D6D79622822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988793" y="3744259"/>
                <a:ext cx="28440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54D9707-EA41-4C2B-97EA-8637CD504B95}"/>
                  </a:ext>
                </a:extLst>
              </p14:cNvPr>
              <p14:cNvContentPartPr/>
              <p14:nvPr/>
            </p14:nvContentPartPr>
            <p14:xfrm>
              <a:off x="4889433" y="4561099"/>
              <a:ext cx="100440" cy="2628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54D9707-EA41-4C2B-97EA-8637CD504B9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880433" y="4552459"/>
                <a:ext cx="118080" cy="280440"/>
              </a:xfrm>
              <a:prstGeom prst="rect">
                <a:avLst/>
              </a:prstGeom>
            </p:spPr>
          </p:pic>
        </mc:Fallback>
      </mc:AlternateContent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B82808E-E472-4FB7-9B89-B9E2C256937C}"/>
              </a:ext>
            </a:extLst>
          </p:cNvPr>
          <p:cNvSpPr txBox="1">
            <a:spLocks/>
          </p:cNvSpPr>
          <p:nvPr/>
        </p:nvSpPr>
        <p:spPr>
          <a:xfrm>
            <a:off x="272378" y="5418113"/>
            <a:ext cx="2161880" cy="4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27" action="ppaction://hlinksldjump"/>
              </a:rPr>
              <a:t>Reporting</a:t>
            </a:r>
            <a:endParaRPr lang="de-DE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FBC674D2-841D-47FE-99CD-8680FECA3D9C}"/>
                  </a:ext>
                </a:extLst>
              </p14:cNvPr>
              <p14:cNvContentPartPr/>
              <p14:nvPr/>
            </p14:nvContentPartPr>
            <p14:xfrm>
              <a:off x="4812486" y="2791276"/>
              <a:ext cx="360" cy="360"/>
            </p14:xfrm>
          </p:contentPart>
        </mc:Choice>
        <mc:Fallback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FBC674D2-841D-47FE-99CD-8680FECA3D9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803486" y="278227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8" name="Freihand 7">
                <a:extLst>
                  <a:ext uri="{FF2B5EF4-FFF2-40B4-BE49-F238E27FC236}">
                    <a16:creationId xmlns:a16="http://schemas.microsoft.com/office/drawing/2014/main" id="{32CEE5DE-D729-4FA0-ABBA-D70C94EEF717}"/>
                  </a:ext>
                </a:extLst>
              </p14:cNvPr>
              <p14:cNvContentPartPr/>
              <p14:nvPr/>
            </p14:nvContentPartPr>
            <p14:xfrm>
              <a:off x="5165646" y="2839516"/>
              <a:ext cx="360" cy="360"/>
            </p14:xfrm>
          </p:contentPart>
        </mc:Choice>
        <mc:Fallback>
          <p:pic>
            <p:nvPicPr>
              <p:cNvPr id="8" name="Freihand 7">
                <a:extLst>
                  <a:ext uri="{FF2B5EF4-FFF2-40B4-BE49-F238E27FC236}">
                    <a16:creationId xmlns:a16="http://schemas.microsoft.com/office/drawing/2014/main" id="{32CEE5DE-D729-4FA0-ABBA-D70C94EEF71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56646" y="283051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5" name="Freihand 14">
                <a:extLst>
                  <a:ext uri="{FF2B5EF4-FFF2-40B4-BE49-F238E27FC236}">
                    <a16:creationId xmlns:a16="http://schemas.microsoft.com/office/drawing/2014/main" id="{F969B00A-E919-4E09-8688-9EB3A681AADA}"/>
                  </a:ext>
                </a:extLst>
              </p14:cNvPr>
              <p14:cNvContentPartPr/>
              <p14:nvPr/>
            </p14:nvContentPartPr>
            <p14:xfrm>
              <a:off x="4042446" y="5454196"/>
              <a:ext cx="1091520" cy="465840"/>
            </p14:xfrm>
          </p:contentPart>
        </mc:Choice>
        <mc:Fallback>
          <p:pic>
            <p:nvPicPr>
              <p:cNvPr id="15" name="Freihand 14">
                <a:extLst>
                  <a:ext uri="{FF2B5EF4-FFF2-40B4-BE49-F238E27FC236}">
                    <a16:creationId xmlns:a16="http://schemas.microsoft.com/office/drawing/2014/main" id="{F969B00A-E919-4E09-8688-9EB3A681AAD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033446" y="5445196"/>
                <a:ext cx="1109160" cy="48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5716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993DE5F-101A-45AB-A0C1-C9611B3E2047}"/>
              </a:ext>
            </a:extLst>
          </p:cNvPr>
          <p:cNvSpPr/>
          <p:nvPr/>
        </p:nvSpPr>
        <p:spPr>
          <a:xfrm>
            <a:off x="-14144" y="2423573"/>
            <a:ext cx="3075708" cy="6164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8DF48E-C56F-459D-BF07-D8C27BA9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954" y="0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b="1" dirty="0"/>
              <a:t>Steinbruch </a:t>
            </a:r>
            <a:r>
              <a:rPr lang="de-DE" sz="4000" b="1" cap="all" dirty="0"/>
              <a:t>ALBERSWEILER -  </a:t>
            </a:r>
            <a:r>
              <a:rPr lang="de-DE" sz="3200" b="1" cap="all" dirty="0">
                <a:latin typeface="+mn-lt"/>
              </a:rPr>
              <a:t>Termin - </a:t>
            </a:r>
            <a:r>
              <a:rPr lang="de-DE" sz="3200" b="1" cap="all" dirty="0" err="1">
                <a:latin typeface="+mn-lt"/>
              </a:rPr>
              <a:t>general</a:t>
            </a:r>
            <a:endParaRPr lang="de-DE" sz="4000" b="1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FB7A91-B572-4327-92C6-846A6B74D28B}"/>
              </a:ext>
            </a:extLst>
          </p:cNvPr>
          <p:cNvSpPr/>
          <p:nvPr/>
        </p:nvSpPr>
        <p:spPr>
          <a:xfrm>
            <a:off x="0" y="1266092"/>
            <a:ext cx="12192000" cy="555759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F65F22-09F9-42AC-B2ED-E70EE52C0ECF}"/>
              </a:ext>
            </a:extLst>
          </p:cNvPr>
          <p:cNvCxnSpPr>
            <a:cxnSpLocks/>
          </p:cNvCxnSpPr>
          <p:nvPr/>
        </p:nvCxnSpPr>
        <p:spPr>
          <a:xfrm>
            <a:off x="3118338" y="1266092"/>
            <a:ext cx="0" cy="55919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BEF214E-0B56-4F42-BB9D-646A8999AC8E}"/>
              </a:ext>
            </a:extLst>
          </p:cNvPr>
          <p:cNvSpPr txBox="1">
            <a:spLocks/>
          </p:cNvSpPr>
          <p:nvPr/>
        </p:nvSpPr>
        <p:spPr>
          <a:xfrm>
            <a:off x="323409" y="1426358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 err="1">
                <a:hlinkClick r:id="rId2" action="ppaction://hlinksldjump"/>
              </a:rPr>
              <a:t>Overview</a:t>
            </a:r>
            <a:endParaRPr lang="de-DE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9803B72-D7B8-451B-852B-3776C719078D}"/>
              </a:ext>
            </a:extLst>
          </p:cNvPr>
          <p:cNvSpPr txBox="1">
            <a:spLocks/>
          </p:cNvSpPr>
          <p:nvPr/>
        </p:nvSpPr>
        <p:spPr>
          <a:xfrm>
            <a:off x="323409" y="1983319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 err="1"/>
              <a:t>ToDo‘s</a:t>
            </a:r>
            <a:endParaRPr lang="de-DE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F1EE2CA-B781-41E1-B514-1EFD2B8B5AF6}"/>
              </a:ext>
            </a:extLst>
          </p:cNvPr>
          <p:cNvSpPr txBox="1">
            <a:spLocks/>
          </p:cNvSpPr>
          <p:nvPr/>
        </p:nvSpPr>
        <p:spPr>
          <a:xfrm>
            <a:off x="323409" y="2540050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3" action="ppaction://hlinksldjump"/>
              </a:rPr>
              <a:t>Termine</a:t>
            </a: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CAC42F3-C0FD-4C5A-926E-F6F25E8E48DF}"/>
              </a:ext>
            </a:extLst>
          </p:cNvPr>
          <p:cNvSpPr txBox="1">
            <a:spLocks/>
          </p:cNvSpPr>
          <p:nvPr/>
        </p:nvSpPr>
        <p:spPr>
          <a:xfrm>
            <a:off x="323409" y="3061529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BA3E731-B7CB-4A5E-9201-CACCF1551074}"/>
              </a:ext>
            </a:extLst>
          </p:cNvPr>
          <p:cNvSpPr txBox="1">
            <a:spLocks/>
          </p:cNvSpPr>
          <p:nvPr/>
        </p:nvSpPr>
        <p:spPr>
          <a:xfrm>
            <a:off x="323409" y="3661436"/>
            <a:ext cx="2161880" cy="4980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4" action="ppaction://hlinksldjump"/>
              </a:rPr>
              <a:t>Betriebsmittel</a:t>
            </a:r>
            <a:endParaRPr lang="de-DE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0F2A27B-EAD7-4511-9AF6-BE11EA25292E}"/>
              </a:ext>
            </a:extLst>
          </p:cNvPr>
          <p:cNvSpPr txBox="1">
            <a:spLocks/>
          </p:cNvSpPr>
          <p:nvPr/>
        </p:nvSpPr>
        <p:spPr>
          <a:xfrm>
            <a:off x="323409" y="4256687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5" action="ppaction://hlinksldjump"/>
              </a:rPr>
              <a:t>HR</a:t>
            </a:r>
            <a:endParaRPr lang="de-DE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CDADA49D-5433-46D3-817A-6F7F1CABA848}"/>
              </a:ext>
            </a:extLst>
          </p:cNvPr>
          <p:cNvSpPr txBox="1">
            <a:spLocks/>
          </p:cNvSpPr>
          <p:nvPr/>
        </p:nvSpPr>
        <p:spPr>
          <a:xfrm>
            <a:off x="323409" y="3079853"/>
            <a:ext cx="1807346" cy="4376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6" action="ppaction://hlinksldjump"/>
              </a:rPr>
              <a:t>Produktion</a:t>
            </a:r>
            <a:endParaRPr lang="de-DE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B8EA00D-7960-471C-A5F6-9CEC967EB552}"/>
              </a:ext>
            </a:extLst>
          </p:cNvPr>
          <p:cNvSpPr txBox="1">
            <a:spLocks/>
          </p:cNvSpPr>
          <p:nvPr/>
        </p:nvSpPr>
        <p:spPr>
          <a:xfrm>
            <a:off x="294814" y="4824918"/>
            <a:ext cx="2457793" cy="7669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7" action="ppaction://hlinksldjump"/>
              </a:rPr>
              <a:t>Genehmigungen</a:t>
            </a:r>
            <a:endParaRPr lang="de-DE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82EF6A-9A14-4042-92F9-808EE934428E}"/>
              </a:ext>
            </a:extLst>
          </p:cNvPr>
          <p:cNvSpPr/>
          <p:nvPr/>
        </p:nvSpPr>
        <p:spPr>
          <a:xfrm>
            <a:off x="1353318" y="2028689"/>
            <a:ext cx="268179" cy="29291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FBC17772-9968-48E3-A3AF-444FB71B589B}"/>
              </a:ext>
            </a:extLst>
          </p:cNvPr>
          <p:cNvSpPr txBox="1">
            <a:spLocks/>
          </p:cNvSpPr>
          <p:nvPr/>
        </p:nvSpPr>
        <p:spPr>
          <a:xfrm>
            <a:off x="1317860" y="2028689"/>
            <a:ext cx="411702" cy="292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400" b="1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6FC64C-39B2-48A2-B795-883033227E99}"/>
              </a:ext>
            </a:extLst>
          </p:cNvPr>
          <p:cNvSpPr/>
          <p:nvPr/>
        </p:nvSpPr>
        <p:spPr>
          <a:xfrm>
            <a:off x="3175114" y="1303198"/>
            <a:ext cx="2286072" cy="7625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E653A1-62D0-4197-89D8-C864A09F69EA}"/>
              </a:ext>
            </a:extLst>
          </p:cNvPr>
          <p:cNvSpPr/>
          <p:nvPr/>
        </p:nvSpPr>
        <p:spPr>
          <a:xfrm>
            <a:off x="3617109" y="146966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>
                <a:hlinkClick r:id="rId8" action="ppaction://hlinksldjump"/>
              </a:rPr>
              <a:t>General</a:t>
            </a:r>
            <a:endParaRPr lang="de-DE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4F8C82-FF45-45B3-B1FF-2C9397B4D5DB}"/>
              </a:ext>
            </a:extLst>
          </p:cNvPr>
          <p:cNvSpPr/>
          <p:nvPr/>
        </p:nvSpPr>
        <p:spPr>
          <a:xfrm>
            <a:off x="6731615" y="1425553"/>
            <a:ext cx="987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hlinkClick r:id="rId3" action="ppaction://hlinksldjump"/>
              </a:rPr>
              <a:t>Personal</a:t>
            </a:r>
            <a:endParaRPr lang="de-DE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1EEA2AC-AB08-45B7-B8B3-A5C7224AB9FB}"/>
              </a:ext>
            </a:extLst>
          </p:cNvPr>
          <p:cNvSpPr/>
          <p:nvPr/>
        </p:nvSpPr>
        <p:spPr>
          <a:xfrm>
            <a:off x="9713109" y="1455547"/>
            <a:ext cx="805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hlinkClick r:id="rId9" action="ppaction://hlinksldjump"/>
              </a:rPr>
              <a:t>To Dos</a:t>
            </a:r>
            <a:endParaRPr lang="de-DE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DBBE516-B4CB-44E7-86BD-D22294937D90}"/>
              </a:ext>
            </a:extLst>
          </p:cNvPr>
          <p:cNvCxnSpPr>
            <a:cxnSpLocks/>
          </p:cNvCxnSpPr>
          <p:nvPr/>
        </p:nvCxnSpPr>
        <p:spPr>
          <a:xfrm flipV="1">
            <a:off x="5511746" y="1302010"/>
            <a:ext cx="0" cy="68130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929F313-E17A-4700-98B7-36824D055939}"/>
              </a:ext>
            </a:extLst>
          </p:cNvPr>
          <p:cNvCxnSpPr>
            <a:cxnSpLocks/>
          </p:cNvCxnSpPr>
          <p:nvPr/>
        </p:nvCxnSpPr>
        <p:spPr>
          <a:xfrm flipV="1">
            <a:off x="8989237" y="1302010"/>
            <a:ext cx="0" cy="68130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CE6D1EC-0960-42D6-B6D4-413DE51EEEAA}"/>
              </a:ext>
            </a:extLst>
          </p:cNvPr>
          <p:cNvCxnSpPr>
            <a:cxnSpLocks/>
          </p:cNvCxnSpPr>
          <p:nvPr/>
        </p:nvCxnSpPr>
        <p:spPr>
          <a:xfrm flipH="1">
            <a:off x="3118338" y="2028689"/>
            <a:ext cx="9073662" cy="693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A08CD630-A0A3-496E-AEE5-B7E3579EA8B5}"/>
              </a:ext>
            </a:extLst>
          </p:cNvPr>
          <p:cNvSpPr txBox="1">
            <a:spLocks/>
          </p:cNvSpPr>
          <p:nvPr/>
        </p:nvSpPr>
        <p:spPr>
          <a:xfrm>
            <a:off x="272378" y="5418113"/>
            <a:ext cx="2161880" cy="4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10" action="ppaction://hlinksldjump"/>
              </a:rPr>
              <a:t>Reporting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5628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993DE5F-101A-45AB-A0C1-C9611B3E2047}"/>
              </a:ext>
            </a:extLst>
          </p:cNvPr>
          <p:cNvSpPr/>
          <p:nvPr/>
        </p:nvSpPr>
        <p:spPr>
          <a:xfrm>
            <a:off x="-14144" y="2423573"/>
            <a:ext cx="3075708" cy="6164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8DF48E-C56F-459D-BF07-D8C27BA9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954" y="0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b="1" dirty="0"/>
              <a:t>Steinbruch </a:t>
            </a:r>
            <a:r>
              <a:rPr lang="de-DE" sz="4000" b="1" cap="all" dirty="0"/>
              <a:t>ALBERSWEILER -  </a:t>
            </a:r>
            <a:r>
              <a:rPr lang="de-DE" sz="3200" b="1" cap="all" dirty="0">
                <a:latin typeface="+mn-lt"/>
              </a:rPr>
              <a:t>Termine </a:t>
            </a:r>
            <a:r>
              <a:rPr lang="de-DE" sz="4000" b="1" cap="all" dirty="0"/>
              <a:t>78558</a:t>
            </a:r>
            <a:endParaRPr lang="de-DE" sz="4000" b="1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FB7A91-B572-4327-92C6-846A6B74D28B}"/>
              </a:ext>
            </a:extLst>
          </p:cNvPr>
          <p:cNvSpPr/>
          <p:nvPr/>
        </p:nvSpPr>
        <p:spPr>
          <a:xfrm>
            <a:off x="0" y="1266092"/>
            <a:ext cx="12192000" cy="555759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F65F22-09F9-42AC-B2ED-E70EE52C0ECF}"/>
              </a:ext>
            </a:extLst>
          </p:cNvPr>
          <p:cNvCxnSpPr>
            <a:cxnSpLocks/>
          </p:cNvCxnSpPr>
          <p:nvPr/>
        </p:nvCxnSpPr>
        <p:spPr>
          <a:xfrm>
            <a:off x="3118338" y="1266092"/>
            <a:ext cx="0" cy="55919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BEF214E-0B56-4F42-BB9D-646A8999AC8E}"/>
              </a:ext>
            </a:extLst>
          </p:cNvPr>
          <p:cNvSpPr txBox="1">
            <a:spLocks/>
          </p:cNvSpPr>
          <p:nvPr/>
        </p:nvSpPr>
        <p:spPr>
          <a:xfrm>
            <a:off x="323409" y="1426358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 err="1">
                <a:hlinkClick r:id="rId2" action="ppaction://hlinksldjump"/>
              </a:rPr>
              <a:t>Overview</a:t>
            </a:r>
            <a:endParaRPr lang="de-DE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9803B72-D7B8-451B-852B-3776C719078D}"/>
              </a:ext>
            </a:extLst>
          </p:cNvPr>
          <p:cNvSpPr txBox="1">
            <a:spLocks/>
          </p:cNvSpPr>
          <p:nvPr/>
        </p:nvSpPr>
        <p:spPr>
          <a:xfrm>
            <a:off x="323409" y="1983319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 err="1">
                <a:hlinkClick r:id="rId3" action="ppaction://hlinksldjump"/>
              </a:rPr>
              <a:t>Inbox</a:t>
            </a:r>
            <a:endParaRPr lang="de-DE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F1EE2CA-B781-41E1-B514-1EFD2B8B5AF6}"/>
              </a:ext>
            </a:extLst>
          </p:cNvPr>
          <p:cNvSpPr txBox="1">
            <a:spLocks/>
          </p:cNvSpPr>
          <p:nvPr/>
        </p:nvSpPr>
        <p:spPr>
          <a:xfrm>
            <a:off x="323409" y="2540050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4" action="ppaction://hlinksldjump"/>
              </a:rPr>
              <a:t>Termine</a:t>
            </a: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CAC42F3-C0FD-4C5A-926E-F6F25E8E48DF}"/>
              </a:ext>
            </a:extLst>
          </p:cNvPr>
          <p:cNvSpPr txBox="1">
            <a:spLocks/>
          </p:cNvSpPr>
          <p:nvPr/>
        </p:nvSpPr>
        <p:spPr>
          <a:xfrm>
            <a:off x="323409" y="3061529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BA3E731-B7CB-4A5E-9201-CACCF1551074}"/>
              </a:ext>
            </a:extLst>
          </p:cNvPr>
          <p:cNvSpPr txBox="1">
            <a:spLocks/>
          </p:cNvSpPr>
          <p:nvPr/>
        </p:nvSpPr>
        <p:spPr>
          <a:xfrm>
            <a:off x="323409" y="3661436"/>
            <a:ext cx="2161880" cy="4980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5" action="ppaction://hlinksldjump"/>
              </a:rPr>
              <a:t>Betriebsmittel</a:t>
            </a:r>
            <a:endParaRPr lang="de-DE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0F2A27B-EAD7-4511-9AF6-BE11EA25292E}"/>
              </a:ext>
            </a:extLst>
          </p:cNvPr>
          <p:cNvSpPr txBox="1">
            <a:spLocks/>
          </p:cNvSpPr>
          <p:nvPr/>
        </p:nvSpPr>
        <p:spPr>
          <a:xfrm>
            <a:off x="323409" y="4256687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6" action="ppaction://hlinksldjump"/>
              </a:rPr>
              <a:t>HR</a:t>
            </a:r>
            <a:endParaRPr lang="de-DE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CDADA49D-5433-46D3-817A-6F7F1CABA848}"/>
              </a:ext>
            </a:extLst>
          </p:cNvPr>
          <p:cNvSpPr txBox="1">
            <a:spLocks/>
          </p:cNvSpPr>
          <p:nvPr/>
        </p:nvSpPr>
        <p:spPr>
          <a:xfrm>
            <a:off x="323409" y="3079853"/>
            <a:ext cx="1807346" cy="4376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7" action="ppaction://hlinksldjump"/>
              </a:rPr>
              <a:t>Produktion</a:t>
            </a:r>
            <a:endParaRPr lang="de-DE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B8EA00D-7960-471C-A5F6-9CEC967EB552}"/>
              </a:ext>
            </a:extLst>
          </p:cNvPr>
          <p:cNvSpPr txBox="1">
            <a:spLocks/>
          </p:cNvSpPr>
          <p:nvPr/>
        </p:nvSpPr>
        <p:spPr>
          <a:xfrm>
            <a:off x="294814" y="4824918"/>
            <a:ext cx="2457793" cy="7669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8" action="ppaction://hlinksldjump"/>
              </a:rPr>
              <a:t>Genehmigungen</a:t>
            </a:r>
            <a:endParaRPr lang="de-DE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82EF6A-9A14-4042-92F9-808EE934428E}"/>
              </a:ext>
            </a:extLst>
          </p:cNvPr>
          <p:cNvSpPr/>
          <p:nvPr/>
        </p:nvSpPr>
        <p:spPr>
          <a:xfrm>
            <a:off x="1353318" y="2028689"/>
            <a:ext cx="268179" cy="29291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FBC17772-9968-48E3-A3AF-444FB71B589B}"/>
              </a:ext>
            </a:extLst>
          </p:cNvPr>
          <p:cNvSpPr txBox="1">
            <a:spLocks/>
          </p:cNvSpPr>
          <p:nvPr/>
        </p:nvSpPr>
        <p:spPr>
          <a:xfrm>
            <a:off x="1317860" y="2028689"/>
            <a:ext cx="411702" cy="292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400" b="1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46952F-A89C-45E5-BD2C-FB9439AFBCFA}"/>
              </a:ext>
            </a:extLst>
          </p:cNvPr>
          <p:cNvSpPr txBox="1"/>
          <p:nvPr/>
        </p:nvSpPr>
        <p:spPr>
          <a:xfrm>
            <a:off x="3962401" y="1882294"/>
            <a:ext cx="623454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Meeting </a:t>
            </a:r>
          </a:p>
          <a:p>
            <a:endParaRPr lang="de-DE" dirty="0"/>
          </a:p>
          <a:p>
            <a:r>
              <a:rPr lang="de-DE" b="1" u="sng" dirty="0"/>
              <a:t>Firma </a:t>
            </a:r>
            <a:r>
              <a:rPr lang="de-DE" dirty="0" err="1"/>
              <a:t>TransportSteine</a:t>
            </a:r>
            <a:endParaRPr lang="de-DE" dirty="0"/>
          </a:p>
          <a:p>
            <a:endParaRPr lang="de-DE" dirty="0"/>
          </a:p>
          <a:p>
            <a:r>
              <a:rPr lang="de-DE" dirty="0"/>
              <a:t>Dienstag 31.03.2020  9 Uhr</a:t>
            </a:r>
          </a:p>
          <a:p>
            <a:endParaRPr lang="de-DE" dirty="0"/>
          </a:p>
          <a:p>
            <a:r>
              <a:rPr lang="de-DE" b="1" u="sng" dirty="0"/>
              <a:t>Inhalt</a:t>
            </a:r>
          </a:p>
          <a:p>
            <a:endParaRPr lang="de-DE" dirty="0"/>
          </a:p>
          <a:p>
            <a:r>
              <a:rPr lang="de-DE" dirty="0" err="1"/>
              <a:t>Esfehfuwehfowejfpiewfpweifwwwwwwwwwwwwwww</a:t>
            </a:r>
            <a:endParaRPr lang="de-DE" dirty="0"/>
          </a:p>
          <a:p>
            <a:r>
              <a:rPr lang="de-DE" dirty="0" err="1"/>
              <a:t>Eiofoewhfoiehfeofhoefhoewffewwwwewwwwwwwwww</a:t>
            </a:r>
            <a:endParaRPr lang="de-DE" dirty="0"/>
          </a:p>
          <a:p>
            <a:r>
              <a:rPr lang="de-DE" dirty="0" err="1"/>
              <a:t>Hfioewhfoiewhfeifhoiewfhoiefhwwwwwwwwwwwwwwww</a:t>
            </a:r>
            <a:endParaRPr lang="de-DE" dirty="0"/>
          </a:p>
          <a:p>
            <a:endParaRPr lang="de-DE" dirty="0"/>
          </a:p>
          <a:p>
            <a:r>
              <a:rPr lang="de-DE" b="1" u="sng" dirty="0"/>
              <a:t>Wichtige Daten</a:t>
            </a:r>
          </a:p>
          <a:p>
            <a:endParaRPr lang="de-DE" b="1" u="sng" dirty="0"/>
          </a:p>
          <a:p>
            <a:endParaRPr lang="de-DE" b="1" u="sn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8873EF-3A08-49FB-9F54-70E7DEF16FFB}"/>
              </a:ext>
            </a:extLst>
          </p:cNvPr>
          <p:cNvSpPr/>
          <p:nvPr/>
        </p:nvSpPr>
        <p:spPr>
          <a:xfrm>
            <a:off x="3962401" y="5915891"/>
            <a:ext cx="1011381" cy="706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510FE73-D3B2-4C75-A286-740E5B407BC0}"/>
              </a:ext>
            </a:extLst>
          </p:cNvPr>
          <p:cNvSpPr/>
          <p:nvPr/>
        </p:nvSpPr>
        <p:spPr>
          <a:xfrm>
            <a:off x="5465619" y="5947945"/>
            <a:ext cx="1011381" cy="706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1984CFF-7DE4-4268-A4D7-9B0100203CBE}"/>
              </a:ext>
            </a:extLst>
          </p:cNvPr>
          <p:cNvSpPr/>
          <p:nvPr/>
        </p:nvSpPr>
        <p:spPr>
          <a:xfrm>
            <a:off x="7000009" y="5964306"/>
            <a:ext cx="1011381" cy="706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E03BE2-52AE-462E-B2D0-E09840449EA0}"/>
              </a:ext>
            </a:extLst>
          </p:cNvPr>
          <p:cNvSpPr txBox="1"/>
          <p:nvPr/>
        </p:nvSpPr>
        <p:spPr>
          <a:xfrm>
            <a:off x="3962401" y="6037277"/>
            <a:ext cx="102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Press </a:t>
            </a:r>
            <a:r>
              <a:rPr lang="de-DE" dirty="0" err="1">
                <a:solidFill>
                  <a:schemeClr val="bg1"/>
                </a:solidFill>
              </a:rPr>
              <a:t>me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691ED353-6596-46C6-AC7B-C5F9640A4518}"/>
              </a:ext>
            </a:extLst>
          </p:cNvPr>
          <p:cNvSpPr txBox="1">
            <a:spLocks/>
          </p:cNvSpPr>
          <p:nvPr/>
        </p:nvSpPr>
        <p:spPr>
          <a:xfrm>
            <a:off x="272378" y="5418113"/>
            <a:ext cx="2161880" cy="4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9" action="ppaction://hlinksldjump"/>
              </a:rPr>
              <a:t>Reporting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4639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993DE5F-101A-45AB-A0C1-C9611B3E2047}"/>
              </a:ext>
            </a:extLst>
          </p:cNvPr>
          <p:cNvSpPr/>
          <p:nvPr/>
        </p:nvSpPr>
        <p:spPr>
          <a:xfrm>
            <a:off x="-14144" y="2423573"/>
            <a:ext cx="3075708" cy="6164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8DF48E-C56F-459D-BF07-D8C27BA9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954" y="0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b="1" dirty="0"/>
              <a:t>Steinbruch </a:t>
            </a:r>
            <a:r>
              <a:rPr lang="de-DE" sz="4000" b="1" cap="all" dirty="0"/>
              <a:t>ALBERSWEILER -  </a:t>
            </a:r>
            <a:r>
              <a:rPr lang="de-DE" sz="3200" b="1" cap="all" dirty="0">
                <a:latin typeface="+mn-lt"/>
              </a:rPr>
              <a:t>Termine </a:t>
            </a:r>
            <a:r>
              <a:rPr lang="de-DE" sz="4000" b="1" cap="all" dirty="0"/>
              <a:t>78558</a:t>
            </a:r>
            <a:endParaRPr lang="de-DE" sz="4000" b="1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FB7A91-B572-4327-92C6-846A6B74D28B}"/>
              </a:ext>
            </a:extLst>
          </p:cNvPr>
          <p:cNvSpPr/>
          <p:nvPr/>
        </p:nvSpPr>
        <p:spPr>
          <a:xfrm>
            <a:off x="0" y="1266092"/>
            <a:ext cx="12192000" cy="555759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F65F22-09F9-42AC-B2ED-E70EE52C0ECF}"/>
              </a:ext>
            </a:extLst>
          </p:cNvPr>
          <p:cNvCxnSpPr>
            <a:cxnSpLocks/>
          </p:cNvCxnSpPr>
          <p:nvPr/>
        </p:nvCxnSpPr>
        <p:spPr>
          <a:xfrm>
            <a:off x="3118338" y="1266092"/>
            <a:ext cx="0" cy="55919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BEF214E-0B56-4F42-BB9D-646A8999AC8E}"/>
              </a:ext>
            </a:extLst>
          </p:cNvPr>
          <p:cNvSpPr txBox="1">
            <a:spLocks/>
          </p:cNvSpPr>
          <p:nvPr/>
        </p:nvSpPr>
        <p:spPr>
          <a:xfrm>
            <a:off x="323409" y="1426358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 err="1">
                <a:hlinkClick r:id="rId2" action="ppaction://hlinksldjump"/>
              </a:rPr>
              <a:t>Overview</a:t>
            </a:r>
            <a:endParaRPr lang="de-DE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9803B72-D7B8-451B-852B-3776C719078D}"/>
              </a:ext>
            </a:extLst>
          </p:cNvPr>
          <p:cNvSpPr txBox="1">
            <a:spLocks/>
          </p:cNvSpPr>
          <p:nvPr/>
        </p:nvSpPr>
        <p:spPr>
          <a:xfrm>
            <a:off x="323409" y="1983319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 err="1"/>
              <a:t>ToDo‘s</a:t>
            </a:r>
            <a:endParaRPr lang="de-DE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F1EE2CA-B781-41E1-B514-1EFD2B8B5AF6}"/>
              </a:ext>
            </a:extLst>
          </p:cNvPr>
          <p:cNvSpPr txBox="1">
            <a:spLocks/>
          </p:cNvSpPr>
          <p:nvPr/>
        </p:nvSpPr>
        <p:spPr>
          <a:xfrm>
            <a:off x="323409" y="2540050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3" action="ppaction://hlinksldjump"/>
              </a:rPr>
              <a:t>Termine</a:t>
            </a: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CAC42F3-C0FD-4C5A-926E-F6F25E8E48DF}"/>
              </a:ext>
            </a:extLst>
          </p:cNvPr>
          <p:cNvSpPr txBox="1">
            <a:spLocks/>
          </p:cNvSpPr>
          <p:nvPr/>
        </p:nvSpPr>
        <p:spPr>
          <a:xfrm>
            <a:off x="323409" y="3061529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BA3E731-B7CB-4A5E-9201-CACCF1551074}"/>
              </a:ext>
            </a:extLst>
          </p:cNvPr>
          <p:cNvSpPr txBox="1">
            <a:spLocks/>
          </p:cNvSpPr>
          <p:nvPr/>
        </p:nvSpPr>
        <p:spPr>
          <a:xfrm>
            <a:off x="323409" y="3661436"/>
            <a:ext cx="2161880" cy="4980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4" action="ppaction://hlinksldjump"/>
              </a:rPr>
              <a:t>Betriebsmittel</a:t>
            </a:r>
            <a:endParaRPr lang="de-DE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0F2A27B-EAD7-4511-9AF6-BE11EA25292E}"/>
              </a:ext>
            </a:extLst>
          </p:cNvPr>
          <p:cNvSpPr txBox="1">
            <a:spLocks/>
          </p:cNvSpPr>
          <p:nvPr/>
        </p:nvSpPr>
        <p:spPr>
          <a:xfrm>
            <a:off x="323409" y="4256687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5" action="ppaction://hlinksldjump"/>
              </a:rPr>
              <a:t>HR</a:t>
            </a:r>
            <a:endParaRPr lang="de-DE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CDADA49D-5433-46D3-817A-6F7F1CABA848}"/>
              </a:ext>
            </a:extLst>
          </p:cNvPr>
          <p:cNvSpPr txBox="1">
            <a:spLocks/>
          </p:cNvSpPr>
          <p:nvPr/>
        </p:nvSpPr>
        <p:spPr>
          <a:xfrm>
            <a:off x="323409" y="3079853"/>
            <a:ext cx="1807346" cy="4376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6" action="ppaction://hlinksldjump"/>
              </a:rPr>
              <a:t>Produktion</a:t>
            </a:r>
            <a:endParaRPr lang="de-DE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B8EA00D-7960-471C-A5F6-9CEC967EB552}"/>
              </a:ext>
            </a:extLst>
          </p:cNvPr>
          <p:cNvSpPr txBox="1">
            <a:spLocks/>
          </p:cNvSpPr>
          <p:nvPr/>
        </p:nvSpPr>
        <p:spPr>
          <a:xfrm>
            <a:off x="294814" y="4824918"/>
            <a:ext cx="2457793" cy="7669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7" action="ppaction://hlinksldjump"/>
              </a:rPr>
              <a:t>Genehmigungen</a:t>
            </a:r>
            <a:endParaRPr lang="de-DE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82EF6A-9A14-4042-92F9-808EE934428E}"/>
              </a:ext>
            </a:extLst>
          </p:cNvPr>
          <p:cNvSpPr/>
          <p:nvPr/>
        </p:nvSpPr>
        <p:spPr>
          <a:xfrm>
            <a:off x="1353318" y="2028689"/>
            <a:ext cx="268179" cy="29291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FBC17772-9968-48E3-A3AF-444FB71B589B}"/>
              </a:ext>
            </a:extLst>
          </p:cNvPr>
          <p:cNvSpPr txBox="1">
            <a:spLocks/>
          </p:cNvSpPr>
          <p:nvPr/>
        </p:nvSpPr>
        <p:spPr>
          <a:xfrm>
            <a:off x="1317860" y="2028689"/>
            <a:ext cx="411702" cy="292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400" b="1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46952F-A89C-45E5-BD2C-FB9439AFBCFA}"/>
              </a:ext>
            </a:extLst>
          </p:cNvPr>
          <p:cNvSpPr txBox="1"/>
          <p:nvPr/>
        </p:nvSpPr>
        <p:spPr>
          <a:xfrm>
            <a:off x="3751388" y="1361693"/>
            <a:ext cx="6234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r>
              <a:rPr lang="de-DE" b="1" u="sng" dirty="0"/>
              <a:t>Wichtige Daten</a:t>
            </a:r>
          </a:p>
          <a:p>
            <a:endParaRPr lang="de-DE" b="1" u="sng" dirty="0"/>
          </a:p>
          <a:p>
            <a:r>
              <a:rPr lang="de-DE" b="1" u="sng" dirty="0"/>
              <a:t>Vertrag: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F842A9-D3C0-4455-82F5-E12E6469ECB2}"/>
              </a:ext>
            </a:extLst>
          </p:cNvPr>
          <p:cNvSpPr/>
          <p:nvPr/>
        </p:nvSpPr>
        <p:spPr>
          <a:xfrm>
            <a:off x="4739716" y="2234237"/>
            <a:ext cx="1028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Press </a:t>
            </a:r>
            <a:r>
              <a:rPr lang="de-DE" dirty="0" err="1"/>
              <a:t>me</a:t>
            </a:r>
            <a:endParaRPr lang="de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36CEB9-43D0-44EA-8115-F6EA4E74FEF3}"/>
              </a:ext>
            </a:extLst>
          </p:cNvPr>
          <p:cNvSpPr/>
          <p:nvPr/>
        </p:nvSpPr>
        <p:spPr>
          <a:xfrm>
            <a:off x="4059382" y="2768018"/>
            <a:ext cx="3103408" cy="3785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3C8DD5F-9A0C-401A-BCC3-3BE090C94457}"/>
                  </a:ext>
                </a:extLst>
              </p14:cNvPr>
              <p14:cNvContentPartPr/>
              <p14:nvPr/>
            </p14:nvContentPartPr>
            <p14:xfrm>
              <a:off x="4460465" y="3103331"/>
              <a:ext cx="1423800" cy="1940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3C8DD5F-9A0C-401A-BCC3-3BE090C9445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451825" y="3094691"/>
                <a:ext cx="144144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06ABD9B-5C6C-47C9-9C0F-6A73A86F87A3}"/>
                  </a:ext>
                </a:extLst>
              </p14:cNvPr>
              <p14:cNvContentPartPr/>
              <p14:nvPr/>
            </p14:nvContentPartPr>
            <p14:xfrm>
              <a:off x="4686185" y="3656651"/>
              <a:ext cx="1252080" cy="313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06ABD9B-5C6C-47C9-9C0F-6A73A86F87A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677185" y="3648011"/>
                <a:ext cx="126972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89CC950-0206-460A-AD78-65D79829E1D4}"/>
                  </a:ext>
                </a:extLst>
              </p14:cNvPr>
              <p14:cNvContentPartPr/>
              <p14:nvPr/>
            </p14:nvContentPartPr>
            <p14:xfrm>
              <a:off x="4419425" y="5401211"/>
              <a:ext cx="2271960" cy="2264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89CC950-0206-460A-AD78-65D79829E1D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410425" y="5392571"/>
                <a:ext cx="228960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037FC24-56D4-4A22-99EC-9014936319B9}"/>
                  </a:ext>
                </a:extLst>
              </p14:cNvPr>
              <p14:cNvContentPartPr/>
              <p14:nvPr/>
            </p14:nvContentPartPr>
            <p14:xfrm>
              <a:off x="4599425" y="5998451"/>
              <a:ext cx="2107080" cy="2379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037FC24-56D4-4A22-99EC-9014936319B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590425" y="5989811"/>
                <a:ext cx="212472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99815E1-37B2-42F0-AF16-7957A12843D9}"/>
                  </a:ext>
                </a:extLst>
              </p14:cNvPr>
              <p14:cNvContentPartPr/>
              <p14:nvPr/>
            </p14:nvContentPartPr>
            <p14:xfrm>
              <a:off x="4198745" y="4353251"/>
              <a:ext cx="3139200" cy="6674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99815E1-37B2-42F0-AF16-7957A12843D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190105" y="4344251"/>
                <a:ext cx="3156840" cy="68508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48E45A0A-DB50-4C58-BA08-4F1A57009526}"/>
              </a:ext>
            </a:extLst>
          </p:cNvPr>
          <p:cNvSpPr txBox="1">
            <a:spLocks/>
          </p:cNvSpPr>
          <p:nvPr/>
        </p:nvSpPr>
        <p:spPr>
          <a:xfrm>
            <a:off x="272378" y="5418113"/>
            <a:ext cx="2161880" cy="4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19" action="ppaction://hlinksldjump"/>
              </a:rPr>
              <a:t>Reporting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1731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993DE5F-101A-45AB-A0C1-C9611B3E2047}"/>
              </a:ext>
            </a:extLst>
          </p:cNvPr>
          <p:cNvSpPr/>
          <p:nvPr/>
        </p:nvSpPr>
        <p:spPr>
          <a:xfrm>
            <a:off x="42630" y="1895726"/>
            <a:ext cx="3075708" cy="6164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8DF48E-C56F-459D-BF07-D8C27BA9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954" y="0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b="1" dirty="0"/>
              <a:t>Steinbruch </a:t>
            </a:r>
            <a:r>
              <a:rPr lang="de-DE" sz="4000" b="1" cap="all" dirty="0"/>
              <a:t>ALBERSWEILER -  </a:t>
            </a:r>
            <a:r>
              <a:rPr lang="de-DE" sz="3200" b="1" cap="all" dirty="0">
                <a:latin typeface="+mn-lt"/>
              </a:rPr>
              <a:t>INBOX</a:t>
            </a:r>
            <a:endParaRPr lang="de-DE" sz="4000" b="1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FB7A91-B572-4327-92C6-846A6B74D28B}"/>
              </a:ext>
            </a:extLst>
          </p:cNvPr>
          <p:cNvSpPr/>
          <p:nvPr/>
        </p:nvSpPr>
        <p:spPr>
          <a:xfrm>
            <a:off x="0" y="1266092"/>
            <a:ext cx="12192000" cy="555759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F65F22-09F9-42AC-B2ED-E70EE52C0ECF}"/>
              </a:ext>
            </a:extLst>
          </p:cNvPr>
          <p:cNvCxnSpPr>
            <a:cxnSpLocks/>
          </p:cNvCxnSpPr>
          <p:nvPr/>
        </p:nvCxnSpPr>
        <p:spPr>
          <a:xfrm>
            <a:off x="3118338" y="1266092"/>
            <a:ext cx="0" cy="55919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78C134C-5819-4C92-A861-70A13958FBE8}"/>
              </a:ext>
            </a:extLst>
          </p:cNvPr>
          <p:cNvSpPr txBox="1">
            <a:spLocks/>
          </p:cNvSpPr>
          <p:nvPr/>
        </p:nvSpPr>
        <p:spPr>
          <a:xfrm>
            <a:off x="323409" y="1426358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 err="1">
                <a:hlinkClick r:id="rId2" action="ppaction://hlinksldjump"/>
              </a:rPr>
              <a:t>Overview</a:t>
            </a:r>
            <a:endParaRPr lang="de-DE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AE47596-4FE2-408A-987D-A8D2B359E145}"/>
              </a:ext>
            </a:extLst>
          </p:cNvPr>
          <p:cNvSpPr txBox="1">
            <a:spLocks/>
          </p:cNvSpPr>
          <p:nvPr/>
        </p:nvSpPr>
        <p:spPr>
          <a:xfrm>
            <a:off x="323409" y="1983319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 err="1"/>
              <a:t>ToDo‘s</a:t>
            </a: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62819A6-31A7-4D0C-A8EA-1560A7A4D31E}"/>
              </a:ext>
            </a:extLst>
          </p:cNvPr>
          <p:cNvSpPr txBox="1">
            <a:spLocks/>
          </p:cNvSpPr>
          <p:nvPr/>
        </p:nvSpPr>
        <p:spPr>
          <a:xfrm>
            <a:off x="323409" y="2540050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3" action="ppaction://hlinksldjump"/>
              </a:rPr>
              <a:t>Termine</a:t>
            </a: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84D3D41-8B27-4806-BE78-086A32313F26}"/>
              </a:ext>
            </a:extLst>
          </p:cNvPr>
          <p:cNvSpPr txBox="1">
            <a:spLocks/>
          </p:cNvSpPr>
          <p:nvPr/>
        </p:nvSpPr>
        <p:spPr>
          <a:xfrm>
            <a:off x="323409" y="3061529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046520C6-FADB-4AA9-89AC-F6521B181AE3}"/>
              </a:ext>
            </a:extLst>
          </p:cNvPr>
          <p:cNvSpPr txBox="1">
            <a:spLocks/>
          </p:cNvSpPr>
          <p:nvPr/>
        </p:nvSpPr>
        <p:spPr>
          <a:xfrm>
            <a:off x="323409" y="3661436"/>
            <a:ext cx="2161880" cy="4980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4" action="ppaction://hlinksldjump"/>
              </a:rPr>
              <a:t>Betriebsmittel</a:t>
            </a:r>
            <a:endParaRPr lang="de-DE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6F47C11-500C-4C2B-9DC8-1C2516E31092}"/>
              </a:ext>
            </a:extLst>
          </p:cNvPr>
          <p:cNvSpPr txBox="1">
            <a:spLocks/>
          </p:cNvSpPr>
          <p:nvPr/>
        </p:nvSpPr>
        <p:spPr>
          <a:xfrm>
            <a:off x="323409" y="4256687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5" action="ppaction://hlinksldjump"/>
              </a:rPr>
              <a:t>HR</a:t>
            </a:r>
            <a:endParaRPr lang="de-DE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731F7517-4FC8-46F5-841E-6A8ACE4415BD}"/>
              </a:ext>
            </a:extLst>
          </p:cNvPr>
          <p:cNvSpPr txBox="1">
            <a:spLocks/>
          </p:cNvSpPr>
          <p:nvPr/>
        </p:nvSpPr>
        <p:spPr>
          <a:xfrm>
            <a:off x="323409" y="3079853"/>
            <a:ext cx="1807346" cy="4376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6" action="ppaction://hlinksldjump"/>
              </a:rPr>
              <a:t>Produktion</a:t>
            </a:r>
            <a:endParaRPr lang="de-DE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B8B4A10-BC60-4A23-91FE-6BE8375B7815}"/>
              </a:ext>
            </a:extLst>
          </p:cNvPr>
          <p:cNvSpPr txBox="1">
            <a:spLocks/>
          </p:cNvSpPr>
          <p:nvPr/>
        </p:nvSpPr>
        <p:spPr>
          <a:xfrm>
            <a:off x="294814" y="4824918"/>
            <a:ext cx="2457793" cy="7669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7" action="ppaction://hlinksldjump"/>
              </a:rPr>
              <a:t>Genehmigungen</a:t>
            </a:r>
            <a:endParaRPr lang="de-DE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4661B24-5114-483A-BD88-3CEB1864F3C9}"/>
              </a:ext>
            </a:extLst>
          </p:cNvPr>
          <p:cNvSpPr/>
          <p:nvPr/>
        </p:nvSpPr>
        <p:spPr>
          <a:xfrm>
            <a:off x="1353318" y="2028689"/>
            <a:ext cx="268179" cy="29291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078EADF0-EA66-4D55-A462-69ECB918BA5E}"/>
              </a:ext>
            </a:extLst>
          </p:cNvPr>
          <p:cNvSpPr txBox="1">
            <a:spLocks/>
          </p:cNvSpPr>
          <p:nvPr/>
        </p:nvSpPr>
        <p:spPr>
          <a:xfrm>
            <a:off x="1317860" y="2028689"/>
            <a:ext cx="411702" cy="292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400" b="1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98F56B1-EC0D-428B-B5DD-03612DCC7E4B}"/>
              </a:ext>
            </a:extLst>
          </p:cNvPr>
          <p:cNvSpPr txBox="1">
            <a:spLocks/>
          </p:cNvSpPr>
          <p:nvPr/>
        </p:nvSpPr>
        <p:spPr>
          <a:xfrm>
            <a:off x="272378" y="5418113"/>
            <a:ext cx="2161880" cy="4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8" action="ppaction://hlinksldjump"/>
              </a:rPr>
              <a:t>Reporting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6150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1F565-4156-4F6C-9798-493331DB2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Prototyp: Steinbruchmanagement-Software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4980A-AF79-4990-8F43-F9FB93515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2123-1942-47A4-BD32-668E3ADF25B0}" type="datetime1">
              <a:rPr lang="de-DE" smtClean="0"/>
              <a:t>07.07.2020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80364-5B6E-42CE-A924-5C4557FD0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Lucas Lahr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A3577-1021-4CC9-994E-AD8BFF2E5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B71D-72DF-4D04-A069-7F1C0F7BC7F3}" type="slidenum">
              <a:rPr lang="de-DE" smtClean="0"/>
              <a:t>2</a:t>
            </a:fld>
            <a:endParaRPr lang="de-DE"/>
          </a:p>
        </p:txBody>
      </p:sp>
      <p:pic>
        <p:nvPicPr>
          <p:cNvPr id="11" name="Content Placeholder 10" descr="Construction worker">
            <a:extLst>
              <a:ext uri="{FF2B5EF4-FFF2-40B4-BE49-F238E27FC236}">
                <a16:creationId xmlns:a16="http://schemas.microsoft.com/office/drawing/2014/main" id="{30A76D37-9436-47E5-9F3A-E53A4DA61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7876" y="4298011"/>
            <a:ext cx="1588366" cy="1588366"/>
          </a:xfrm>
        </p:spPr>
      </p:pic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3541FE1B-4329-4944-9141-C6DBFDBA4D1F}"/>
              </a:ext>
            </a:extLst>
          </p:cNvPr>
          <p:cNvSpPr/>
          <p:nvPr/>
        </p:nvSpPr>
        <p:spPr>
          <a:xfrm>
            <a:off x="4186745" y="2038019"/>
            <a:ext cx="3930327" cy="21825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Ich will ein Echtzeitbild bekommen, wie es um meinen Steinbruch steht!</a:t>
            </a:r>
          </a:p>
        </p:txBody>
      </p:sp>
    </p:spTree>
    <p:extLst>
      <p:ext uri="{BB962C8B-B14F-4D97-AF65-F5344CB8AC3E}">
        <p14:creationId xmlns:p14="http://schemas.microsoft.com/office/powerpoint/2010/main" val="3005707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02746-081B-4EE0-A0C6-DC3010F92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dirty="0"/>
              <a:t>Prototyp: Steinbruchmanagement-Software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429F9-367E-46D7-9DDA-805B8B130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2123-1942-47A4-BD32-668E3ADF25B0}" type="datetime1">
              <a:rPr lang="de-DE" smtClean="0"/>
              <a:t>07.07.2020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F433E-8598-4B0F-AF40-7252CA6F2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Lucas Lahr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4449A-BC92-4927-B534-55924813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B71D-72DF-4D04-A069-7F1C0F7BC7F3}" type="slidenum">
              <a:rPr lang="de-DE" smtClean="0"/>
              <a:t>3</a:t>
            </a:fld>
            <a:endParaRPr lang="de-DE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49A6321-641B-483D-9E5D-399EBA641CA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2841" y="1382290"/>
          <a:ext cx="9254702" cy="44565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Graphic 12" descr="Database">
            <a:extLst>
              <a:ext uri="{FF2B5EF4-FFF2-40B4-BE49-F238E27FC236}">
                <a16:creationId xmlns:a16="http://schemas.microsoft.com/office/drawing/2014/main" id="{E15170E7-8804-4898-97EA-14C4FCF5D5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40174" y="2653115"/>
            <a:ext cx="914400" cy="914400"/>
          </a:xfrm>
          <a:prstGeom prst="rect">
            <a:avLst/>
          </a:prstGeom>
        </p:spPr>
      </p:pic>
      <p:pic>
        <p:nvPicPr>
          <p:cNvPr id="15" name="Graphic 14" descr="Checklist">
            <a:extLst>
              <a:ext uri="{FF2B5EF4-FFF2-40B4-BE49-F238E27FC236}">
                <a16:creationId xmlns:a16="http://schemas.microsoft.com/office/drawing/2014/main" id="{DC7B71B8-1CAB-439A-A7A9-D322DB2AC7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54574" y="4096542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C8DED61-C48F-423E-A230-28594391295B}"/>
              </a:ext>
            </a:extLst>
          </p:cNvPr>
          <p:cNvSpPr txBox="1"/>
          <p:nvPr/>
        </p:nvSpPr>
        <p:spPr>
          <a:xfrm>
            <a:off x="6857987" y="2299172"/>
            <a:ext cx="1925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Datenerfassung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F20780-C8BA-4A5F-ADFC-A0B174939F6D}"/>
              </a:ext>
            </a:extLst>
          </p:cNvPr>
          <p:cNvSpPr txBox="1"/>
          <p:nvPr/>
        </p:nvSpPr>
        <p:spPr>
          <a:xfrm>
            <a:off x="1033421" y="2299172"/>
            <a:ext cx="23321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Echtzeit-Datenverarbeitung &amp; Forecasting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BFB7C2-D271-42B7-BA0A-731AA8793E06}"/>
              </a:ext>
            </a:extLst>
          </p:cNvPr>
          <p:cNvSpPr txBox="1"/>
          <p:nvPr/>
        </p:nvSpPr>
        <p:spPr>
          <a:xfrm>
            <a:off x="4288621" y="5552813"/>
            <a:ext cx="18748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Nutzerrechte, Benutzer</a:t>
            </a:r>
          </a:p>
        </p:txBody>
      </p:sp>
      <p:pic>
        <p:nvPicPr>
          <p:cNvPr id="7" name="Graphic 6" descr="Marker">
            <a:extLst>
              <a:ext uri="{FF2B5EF4-FFF2-40B4-BE49-F238E27FC236}">
                <a16:creationId xmlns:a16="http://schemas.microsoft.com/office/drawing/2014/main" id="{31A08461-B3EE-47A9-835C-CFE2EC179EA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226032" y="2195915"/>
            <a:ext cx="914400" cy="914400"/>
          </a:xfrm>
          <a:prstGeom prst="rect">
            <a:avLst/>
          </a:prstGeom>
        </p:spPr>
      </p:pic>
      <p:pic>
        <p:nvPicPr>
          <p:cNvPr id="10" name="Graphic 9" descr="Robot">
            <a:extLst>
              <a:ext uri="{FF2B5EF4-FFF2-40B4-BE49-F238E27FC236}">
                <a16:creationId xmlns:a16="http://schemas.microsoft.com/office/drawing/2014/main" id="{EE987B37-9AE6-4617-BDE1-B7A1DE44C95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822602" y="291863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703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BC558-5617-41C8-85F2-DB0BC18BD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23AF9-7C91-46F4-9E50-42E402383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870"/>
            <a:ext cx="10515600" cy="4351338"/>
          </a:xfrm>
        </p:spPr>
        <p:txBody>
          <a:bodyPr/>
          <a:lstStyle/>
          <a:p>
            <a:r>
              <a:rPr lang="de-DE" dirty="0"/>
              <a:t>Der Prototyp ist eine Interaktive Power Point</a:t>
            </a:r>
          </a:p>
          <a:p>
            <a:r>
              <a:rPr lang="de-DE" dirty="0"/>
              <a:t>Navigiere den Prototyp mithilfe der Hyperlinks</a:t>
            </a:r>
          </a:p>
          <a:p>
            <a:endParaRPr lang="de-DE" dirty="0"/>
          </a:p>
          <a:p>
            <a:r>
              <a:rPr lang="de-DE" dirty="0"/>
              <a:t>Der Prototyp stellt noch keine Standardfeatures (Exit, Minimierung, etc.) dar.</a:t>
            </a:r>
          </a:p>
        </p:txBody>
      </p:sp>
    </p:spTree>
    <p:extLst>
      <p:ext uri="{BB962C8B-B14F-4D97-AF65-F5344CB8AC3E}">
        <p14:creationId xmlns:p14="http://schemas.microsoft.com/office/powerpoint/2010/main" val="2104445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77872-64A9-4473-A959-1AE4A24921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08EBD6-85EF-43C0-9F00-C6E0270424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1DDB07-338A-4764-8D83-572891FC8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58261"/>
            <a:ext cx="12473355" cy="7016261"/>
          </a:xfrm>
          <a:prstGeom prst="rect">
            <a:avLst/>
          </a:prstGeom>
        </p:spPr>
      </p:pic>
      <p:sp>
        <p:nvSpPr>
          <p:cNvPr id="5" name="Rectangle 4">
            <a:hlinkClick r:id="rId3" action="ppaction://hlinksldjump"/>
            <a:extLst>
              <a:ext uri="{FF2B5EF4-FFF2-40B4-BE49-F238E27FC236}">
                <a16:creationId xmlns:a16="http://schemas.microsoft.com/office/drawing/2014/main" id="{62D23968-9958-4A80-ACE9-7571020297AE}"/>
              </a:ext>
            </a:extLst>
          </p:cNvPr>
          <p:cNvSpPr/>
          <p:nvPr/>
        </p:nvSpPr>
        <p:spPr>
          <a:xfrm>
            <a:off x="8804031" y="3270739"/>
            <a:ext cx="697523" cy="679938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775B97-9293-4D1D-A0CC-080926CF440E}"/>
              </a:ext>
            </a:extLst>
          </p:cNvPr>
          <p:cNvSpPr txBox="1"/>
          <p:nvPr/>
        </p:nvSpPr>
        <p:spPr>
          <a:xfrm>
            <a:off x="8332176" y="3727938"/>
            <a:ext cx="1641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de-DE" b="1" dirty="0"/>
            </a:br>
            <a:r>
              <a:rPr lang="de-DE" b="1" dirty="0" err="1"/>
              <a:t>MyQuarry</a:t>
            </a:r>
            <a:endParaRPr lang="de-DE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0E3DAB-2DC1-44A6-9EA3-83B3524B58A3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de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259519-FACA-442F-A444-AD21474B5F7B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2AA9A3-1DBE-4CEE-A73D-88721634FCF6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1682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B53D9B6-D3AD-4D56-8C03-401984197A3F}"/>
              </a:ext>
            </a:extLst>
          </p:cNvPr>
          <p:cNvSpPr/>
          <p:nvPr/>
        </p:nvSpPr>
        <p:spPr>
          <a:xfrm>
            <a:off x="9071793" y="1632586"/>
            <a:ext cx="2804488" cy="21690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93DE5F-101A-45AB-A0C1-C9611B3E2047}"/>
              </a:ext>
            </a:extLst>
          </p:cNvPr>
          <p:cNvSpPr/>
          <p:nvPr/>
        </p:nvSpPr>
        <p:spPr>
          <a:xfrm>
            <a:off x="42630" y="1301356"/>
            <a:ext cx="3075708" cy="6164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8DF48E-C56F-459D-BF07-D8C27BA9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954" y="0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b="1" dirty="0"/>
              <a:t>Steinbruch </a:t>
            </a:r>
            <a:r>
              <a:rPr lang="de-DE" sz="4000" b="1" cap="all" dirty="0"/>
              <a:t>ALBERSWEILER -  </a:t>
            </a:r>
            <a:r>
              <a:rPr lang="de-DE" sz="3200" b="1" cap="all" dirty="0" err="1">
                <a:latin typeface="+mn-lt"/>
              </a:rPr>
              <a:t>Overview</a:t>
            </a:r>
            <a:endParaRPr lang="de-DE" sz="4000" b="1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FB7A91-B572-4327-92C6-846A6B74D28B}"/>
              </a:ext>
            </a:extLst>
          </p:cNvPr>
          <p:cNvSpPr/>
          <p:nvPr/>
        </p:nvSpPr>
        <p:spPr>
          <a:xfrm>
            <a:off x="0" y="1266092"/>
            <a:ext cx="12192000" cy="555759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F65F22-09F9-42AC-B2ED-E70EE52C0ECF}"/>
              </a:ext>
            </a:extLst>
          </p:cNvPr>
          <p:cNvCxnSpPr>
            <a:cxnSpLocks/>
          </p:cNvCxnSpPr>
          <p:nvPr/>
        </p:nvCxnSpPr>
        <p:spPr>
          <a:xfrm>
            <a:off x="3118338" y="1266092"/>
            <a:ext cx="0" cy="55919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E0282C2-2C2B-430D-9813-11590B2E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409" y="1426358"/>
            <a:ext cx="1807346" cy="4559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err="1">
                <a:hlinkClick r:id="rId2" action="ppaction://hlinksldjump"/>
              </a:rPr>
              <a:t>Overview</a:t>
            </a:r>
            <a:endParaRPr lang="de-DE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F89867-4313-4613-A57F-1B6A28EA51D8}"/>
              </a:ext>
            </a:extLst>
          </p:cNvPr>
          <p:cNvSpPr txBox="1">
            <a:spLocks/>
          </p:cNvSpPr>
          <p:nvPr/>
        </p:nvSpPr>
        <p:spPr>
          <a:xfrm>
            <a:off x="323409" y="1983319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 err="1"/>
              <a:t>ToDo‘s</a:t>
            </a:r>
            <a:endParaRPr lang="de-DE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ECFFEB5-5111-414B-A7E9-8703B6036CFB}"/>
              </a:ext>
            </a:extLst>
          </p:cNvPr>
          <p:cNvSpPr txBox="1">
            <a:spLocks/>
          </p:cNvSpPr>
          <p:nvPr/>
        </p:nvSpPr>
        <p:spPr>
          <a:xfrm>
            <a:off x="323409" y="2540050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3" action="ppaction://hlinksldjump"/>
              </a:rPr>
              <a:t>Termine</a:t>
            </a: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B61CEAC-0AEB-4A42-86A1-8556F39DD0F5}"/>
              </a:ext>
            </a:extLst>
          </p:cNvPr>
          <p:cNvSpPr txBox="1">
            <a:spLocks/>
          </p:cNvSpPr>
          <p:nvPr/>
        </p:nvSpPr>
        <p:spPr>
          <a:xfrm>
            <a:off x="323409" y="3061529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AEE369D-069E-4A43-A957-3D252D04EAD6}"/>
              </a:ext>
            </a:extLst>
          </p:cNvPr>
          <p:cNvSpPr txBox="1">
            <a:spLocks/>
          </p:cNvSpPr>
          <p:nvPr/>
        </p:nvSpPr>
        <p:spPr>
          <a:xfrm>
            <a:off x="323409" y="3661436"/>
            <a:ext cx="2161880" cy="4980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4" action="ppaction://hlinksldjump"/>
              </a:rPr>
              <a:t>Betriebsmittel</a:t>
            </a:r>
            <a:endParaRPr lang="de-DE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F025400-CB61-4A59-906F-3900EC21E968}"/>
              </a:ext>
            </a:extLst>
          </p:cNvPr>
          <p:cNvSpPr txBox="1">
            <a:spLocks/>
          </p:cNvSpPr>
          <p:nvPr/>
        </p:nvSpPr>
        <p:spPr>
          <a:xfrm>
            <a:off x="323409" y="4256687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5" action="ppaction://hlinksldjump"/>
              </a:rPr>
              <a:t>HR</a:t>
            </a:r>
            <a:endParaRPr lang="de-DE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B0C0211-97BA-4E71-A3D9-E5A2E7F2D7FE}"/>
              </a:ext>
            </a:extLst>
          </p:cNvPr>
          <p:cNvSpPr txBox="1">
            <a:spLocks/>
          </p:cNvSpPr>
          <p:nvPr/>
        </p:nvSpPr>
        <p:spPr>
          <a:xfrm>
            <a:off x="323409" y="3079853"/>
            <a:ext cx="1807346" cy="4376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6" action="ppaction://hlinksldjump"/>
              </a:rPr>
              <a:t>Produktion</a:t>
            </a:r>
            <a:endParaRPr lang="de-DE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981B354-BA10-43B7-AB46-28088524BF76}"/>
              </a:ext>
            </a:extLst>
          </p:cNvPr>
          <p:cNvSpPr txBox="1">
            <a:spLocks/>
          </p:cNvSpPr>
          <p:nvPr/>
        </p:nvSpPr>
        <p:spPr>
          <a:xfrm>
            <a:off x="294814" y="4739646"/>
            <a:ext cx="2457793" cy="7669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7" action="ppaction://hlinksldjump"/>
              </a:rPr>
              <a:t>Genehmigungen</a:t>
            </a:r>
            <a:endParaRPr lang="de-DE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031D266-9A85-4C14-95AE-C0BFAF551DD1}"/>
              </a:ext>
            </a:extLst>
          </p:cNvPr>
          <p:cNvSpPr/>
          <p:nvPr/>
        </p:nvSpPr>
        <p:spPr>
          <a:xfrm>
            <a:off x="1353318" y="2028689"/>
            <a:ext cx="268179" cy="29291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203E1C6-4CEC-4D64-BEDA-4611A28D9375}"/>
              </a:ext>
            </a:extLst>
          </p:cNvPr>
          <p:cNvSpPr txBox="1">
            <a:spLocks/>
          </p:cNvSpPr>
          <p:nvPr/>
        </p:nvSpPr>
        <p:spPr>
          <a:xfrm>
            <a:off x="1317860" y="2028689"/>
            <a:ext cx="411702" cy="292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400" b="1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37F17C-DD3C-4B86-8C32-D95279A48D48}"/>
              </a:ext>
            </a:extLst>
          </p:cNvPr>
          <p:cNvSpPr txBox="1"/>
          <p:nvPr/>
        </p:nvSpPr>
        <p:spPr>
          <a:xfrm>
            <a:off x="9289857" y="1733109"/>
            <a:ext cx="206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Wetter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96743B5-D7BC-4387-88CF-466500FDD707}"/>
                  </a:ext>
                </a:extLst>
              </p14:cNvPr>
              <p14:cNvContentPartPr/>
              <p14:nvPr/>
            </p14:nvContentPartPr>
            <p14:xfrm>
              <a:off x="9347673" y="2218823"/>
              <a:ext cx="862560" cy="8082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96743B5-D7BC-4387-88CF-466500FDD70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284673" y="2156183"/>
                <a:ext cx="988200" cy="9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A0F788F3-5390-4BE5-B53E-B2314E82D130}"/>
                  </a:ext>
                </a:extLst>
              </p14:cNvPr>
              <p14:cNvContentPartPr/>
              <p14:nvPr/>
            </p14:nvContentPartPr>
            <p14:xfrm>
              <a:off x="10795233" y="2078063"/>
              <a:ext cx="745920" cy="3193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A0F788F3-5390-4BE5-B53E-B2314E82D13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786233" y="2069063"/>
                <a:ext cx="763560" cy="33696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0955596F-A710-41A5-A6D9-33BE07D7CB90}"/>
              </a:ext>
            </a:extLst>
          </p:cNvPr>
          <p:cNvSpPr/>
          <p:nvPr/>
        </p:nvSpPr>
        <p:spPr>
          <a:xfrm>
            <a:off x="3573748" y="1683469"/>
            <a:ext cx="3448371" cy="21690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	News</a:t>
            </a:r>
          </a:p>
        </p:txBody>
      </p:sp>
      <p:pic>
        <p:nvPicPr>
          <p:cNvPr id="42" name="Graphic 41" descr="Money">
            <a:extLst>
              <a:ext uri="{FF2B5EF4-FFF2-40B4-BE49-F238E27FC236}">
                <a16:creationId xmlns:a16="http://schemas.microsoft.com/office/drawing/2014/main" id="{1B192EA9-EFB5-479B-A8C5-6196D91214A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818083" y="1787199"/>
            <a:ext cx="914400" cy="914400"/>
          </a:xfrm>
          <a:prstGeom prst="rect">
            <a:avLst/>
          </a:prstGeom>
        </p:spPr>
      </p:pic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5727130D-1BA4-4EE4-B67B-DFFBB04414B1}"/>
              </a:ext>
            </a:extLst>
          </p:cNvPr>
          <p:cNvSpPr txBox="1">
            <a:spLocks/>
          </p:cNvSpPr>
          <p:nvPr/>
        </p:nvSpPr>
        <p:spPr>
          <a:xfrm>
            <a:off x="272378" y="5418113"/>
            <a:ext cx="2161880" cy="4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15" action="ppaction://hlinksldjump"/>
              </a:rPr>
              <a:t>Reporting</a:t>
            </a:r>
            <a:endParaRPr lang="de-DE" dirty="0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D9ADE2BF-6EBD-40FB-8346-1D1B11A5D8C7}"/>
              </a:ext>
            </a:extLst>
          </p:cNvPr>
          <p:cNvPicPr/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114" y="1743317"/>
            <a:ext cx="2569845" cy="179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54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993DE5F-101A-45AB-A0C1-C9611B3E2047}"/>
              </a:ext>
            </a:extLst>
          </p:cNvPr>
          <p:cNvSpPr/>
          <p:nvPr/>
        </p:nvSpPr>
        <p:spPr>
          <a:xfrm>
            <a:off x="42630" y="1301356"/>
            <a:ext cx="3075708" cy="6164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8DF48E-C56F-459D-BF07-D8C27BA9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954" y="0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b="1" dirty="0"/>
              <a:t>Steinbruch </a:t>
            </a:r>
            <a:r>
              <a:rPr lang="de-DE" sz="4000" b="1" cap="all" dirty="0"/>
              <a:t>ALBERSWEILER -  </a:t>
            </a:r>
            <a:r>
              <a:rPr lang="de-DE" sz="3200" b="1" cap="all" dirty="0" err="1">
                <a:latin typeface="+mn-lt"/>
              </a:rPr>
              <a:t>Overview</a:t>
            </a:r>
            <a:r>
              <a:rPr lang="de-DE" sz="3200" b="1" cap="all" dirty="0">
                <a:latin typeface="+mn-lt"/>
              </a:rPr>
              <a:t> - Reporting</a:t>
            </a:r>
            <a:endParaRPr lang="de-DE" sz="4000" b="1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FB7A91-B572-4327-92C6-846A6B74D28B}"/>
              </a:ext>
            </a:extLst>
          </p:cNvPr>
          <p:cNvSpPr/>
          <p:nvPr/>
        </p:nvSpPr>
        <p:spPr>
          <a:xfrm>
            <a:off x="0" y="1266092"/>
            <a:ext cx="12192000" cy="555759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F65F22-09F9-42AC-B2ED-E70EE52C0ECF}"/>
              </a:ext>
            </a:extLst>
          </p:cNvPr>
          <p:cNvCxnSpPr>
            <a:cxnSpLocks/>
          </p:cNvCxnSpPr>
          <p:nvPr/>
        </p:nvCxnSpPr>
        <p:spPr>
          <a:xfrm>
            <a:off x="3118338" y="1266092"/>
            <a:ext cx="0" cy="55919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E0282C2-2C2B-430D-9813-11590B2E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409" y="1426358"/>
            <a:ext cx="1807346" cy="4559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err="1">
                <a:hlinkClick r:id="rId2" action="ppaction://hlinksldjump"/>
              </a:rPr>
              <a:t>Overview</a:t>
            </a:r>
            <a:endParaRPr lang="de-DE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F89867-4313-4613-A57F-1B6A28EA51D8}"/>
              </a:ext>
            </a:extLst>
          </p:cNvPr>
          <p:cNvSpPr txBox="1">
            <a:spLocks/>
          </p:cNvSpPr>
          <p:nvPr/>
        </p:nvSpPr>
        <p:spPr>
          <a:xfrm>
            <a:off x="323409" y="1983319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 err="1"/>
              <a:t>ToDo‘s</a:t>
            </a:r>
            <a:endParaRPr lang="de-DE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ECFFEB5-5111-414B-A7E9-8703B6036CFB}"/>
              </a:ext>
            </a:extLst>
          </p:cNvPr>
          <p:cNvSpPr txBox="1">
            <a:spLocks/>
          </p:cNvSpPr>
          <p:nvPr/>
        </p:nvSpPr>
        <p:spPr>
          <a:xfrm>
            <a:off x="323409" y="2540050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3" action="ppaction://hlinksldjump"/>
              </a:rPr>
              <a:t>Termine</a:t>
            </a: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B61CEAC-0AEB-4A42-86A1-8556F39DD0F5}"/>
              </a:ext>
            </a:extLst>
          </p:cNvPr>
          <p:cNvSpPr txBox="1">
            <a:spLocks/>
          </p:cNvSpPr>
          <p:nvPr/>
        </p:nvSpPr>
        <p:spPr>
          <a:xfrm>
            <a:off x="323409" y="3061529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AEE369D-069E-4A43-A957-3D252D04EAD6}"/>
              </a:ext>
            </a:extLst>
          </p:cNvPr>
          <p:cNvSpPr txBox="1">
            <a:spLocks/>
          </p:cNvSpPr>
          <p:nvPr/>
        </p:nvSpPr>
        <p:spPr>
          <a:xfrm>
            <a:off x="323409" y="3661436"/>
            <a:ext cx="2161880" cy="4980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4" action="ppaction://hlinksldjump"/>
              </a:rPr>
              <a:t>Betriebsmittel</a:t>
            </a:r>
            <a:endParaRPr lang="de-DE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F025400-CB61-4A59-906F-3900EC21E968}"/>
              </a:ext>
            </a:extLst>
          </p:cNvPr>
          <p:cNvSpPr txBox="1">
            <a:spLocks/>
          </p:cNvSpPr>
          <p:nvPr/>
        </p:nvSpPr>
        <p:spPr>
          <a:xfrm>
            <a:off x="323409" y="4256687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5" action="ppaction://hlinksldjump"/>
              </a:rPr>
              <a:t>HR</a:t>
            </a:r>
            <a:endParaRPr lang="de-DE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B0C0211-97BA-4E71-A3D9-E5A2E7F2D7FE}"/>
              </a:ext>
            </a:extLst>
          </p:cNvPr>
          <p:cNvSpPr txBox="1">
            <a:spLocks/>
          </p:cNvSpPr>
          <p:nvPr/>
        </p:nvSpPr>
        <p:spPr>
          <a:xfrm>
            <a:off x="323409" y="3079853"/>
            <a:ext cx="1807346" cy="4376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6" action="ppaction://hlinksldjump"/>
              </a:rPr>
              <a:t>Produktion</a:t>
            </a:r>
            <a:endParaRPr lang="de-DE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981B354-BA10-43B7-AB46-28088524BF76}"/>
              </a:ext>
            </a:extLst>
          </p:cNvPr>
          <p:cNvSpPr txBox="1">
            <a:spLocks/>
          </p:cNvSpPr>
          <p:nvPr/>
        </p:nvSpPr>
        <p:spPr>
          <a:xfrm>
            <a:off x="294814" y="4739646"/>
            <a:ext cx="2457793" cy="7669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7" action="ppaction://hlinksldjump"/>
              </a:rPr>
              <a:t>Genehmigungen</a:t>
            </a:r>
            <a:endParaRPr lang="de-DE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031D266-9A85-4C14-95AE-C0BFAF551DD1}"/>
              </a:ext>
            </a:extLst>
          </p:cNvPr>
          <p:cNvSpPr/>
          <p:nvPr/>
        </p:nvSpPr>
        <p:spPr>
          <a:xfrm>
            <a:off x="1353318" y="2028689"/>
            <a:ext cx="268179" cy="29291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203E1C6-4CEC-4D64-BEDA-4611A28D9375}"/>
              </a:ext>
            </a:extLst>
          </p:cNvPr>
          <p:cNvSpPr txBox="1">
            <a:spLocks/>
          </p:cNvSpPr>
          <p:nvPr/>
        </p:nvSpPr>
        <p:spPr>
          <a:xfrm>
            <a:off x="1317860" y="2028689"/>
            <a:ext cx="411702" cy="292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400" b="1" dirty="0">
                <a:solidFill>
                  <a:schemeClr val="bg1"/>
                </a:solidFill>
              </a:rPr>
              <a:t>15</a:t>
            </a:r>
          </a:p>
        </p:txBody>
      </p:sp>
      <p:pic>
        <p:nvPicPr>
          <p:cNvPr id="42" name="Graphic 41" descr="Money">
            <a:extLst>
              <a:ext uri="{FF2B5EF4-FFF2-40B4-BE49-F238E27FC236}">
                <a16:creationId xmlns:a16="http://schemas.microsoft.com/office/drawing/2014/main" id="{1B192EA9-EFB5-479B-A8C5-6196D91214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02418" y="1609565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6162347-0617-4D6F-88E1-07C7F78915A9}"/>
              </a:ext>
            </a:extLst>
          </p:cNvPr>
          <p:cNvSpPr txBox="1"/>
          <p:nvPr/>
        </p:nvSpPr>
        <p:spPr>
          <a:xfrm>
            <a:off x="3802418" y="2733704"/>
            <a:ext cx="4403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Absatz</a:t>
            </a:r>
          </a:p>
          <a:p>
            <a:endParaRPr lang="de-DE" dirty="0"/>
          </a:p>
          <a:p>
            <a:r>
              <a:rPr lang="de-DE" dirty="0"/>
              <a:t>Preise</a:t>
            </a:r>
          </a:p>
          <a:p>
            <a:endParaRPr lang="de-DE" dirty="0"/>
          </a:p>
          <a:p>
            <a:r>
              <a:rPr lang="de-DE" dirty="0"/>
              <a:t>Forecast / Kennzahlen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722DA88-4127-4632-B56A-499AC17FAC41}"/>
              </a:ext>
            </a:extLst>
          </p:cNvPr>
          <p:cNvSpPr txBox="1">
            <a:spLocks/>
          </p:cNvSpPr>
          <p:nvPr/>
        </p:nvSpPr>
        <p:spPr>
          <a:xfrm>
            <a:off x="272378" y="5418113"/>
            <a:ext cx="2161880" cy="4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10" action="ppaction://hlinksldjump"/>
              </a:rPr>
              <a:t>Reporting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5597694-FDB9-4EF0-AB0F-D6C31448319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14903" y="1529202"/>
            <a:ext cx="6113368" cy="388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56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993DE5F-101A-45AB-A0C1-C9611B3E2047}"/>
              </a:ext>
            </a:extLst>
          </p:cNvPr>
          <p:cNvSpPr/>
          <p:nvPr/>
        </p:nvSpPr>
        <p:spPr>
          <a:xfrm>
            <a:off x="5325" y="4792391"/>
            <a:ext cx="3075708" cy="6164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8DF48E-C56F-459D-BF07-D8C27BA9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954" y="0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b="1" dirty="0"/>
              <a:t>Steinbruch </a:t>
            </a:r>
            <a:r>
              <a:rPr lang="de-DE" sz="4000" b="1" cap="all" dirty="0"/>
              <a:t>ALBERSWEILER - Genehmigungen</a:t>
            </a:r>
            <a:endParaRPr lang="de-DE" sz="4000" b="1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FB7A91-B572-4327-92C6-846A6B74D28B}"/>
              </a:ext>
            </a:extLst>
          </p:cNvPr>
          <p:cNvSpPr/>
          <p:nvPr/>
        </p:nvSpPr>
        <p:spPr>
          <a:xfrm>
            <a:off x="0" y="1266092"/>
            <a:ext cx="12192000" cy="555759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F65F22-09F9-42AC-B2ED-E70EE52C0ECF}"/>
              </a:ext>
            </a:extLst>
          </p:cNvPr>
          <p:cNvCxnSpPr>
            <a:cxnSpLocks/>
          </p:cNvCxnSpPr>
          <p:nvPr/>
        </p:nvCxnSpPr>
        <p:spPr>
          <a:xfrm>
            <a:off x="3118338" y="1266092"/>
            <a:ext cx="0" cy="55919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2FE19525-EA3C-48F8-AACF-D0405BC348FD}"/>
              </a:ext>
            </a:extLst>
          </p:cNvPr>
          <p:cNvSpPr txBox="1">
            <a:spLocks/>
          </p:cNvSpPr>
          <p:nvPr/>
        </p:nvSpPr>
        <p:spPr>
          <a:xfrm>
            <a:off x="323409" y="1426358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>
                <a:hlinkClick r:id="rId2" action="ppaction://hlinksldjump"/>
              </a:rPr>
              <a:t>Overview</a:t>
            </a:r>
            <a:endParaRPr lang="de-DE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1AAF9129-469F-4C7A-8271-D1AB41B3B8F8}"/>
              </a:ext>
            </a:extLst>
          </p:cNvPr>
          <p:cNvSpPr txBox="1">
            <a:spLocks/>
          </p:cNvSpPr>
          <p:nvPr/>
        </p:nvSpPr>
        <p:spPr>
          <a:xfrm>
            <a:off x="323409" y="1983319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 err="1"/>
              <a:t>ToDo‘s</a:t>
            </a:r>
            <a:endParaRPr lang="de-DE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D2879078-8C2C-4D96-93B0-DFF4A5DC2B58}"/>
              </a:ext>
            </a:extLst>
          </p:cNvPr>
          <p:cNvSpPr txBox="1">
            <a:spLocks/>
          </p:cNvSpPr>
          <p:nvPr/>
        </p:nvSpPr>
        <p:spPr>
          <a:xfrm>
            <a:off x="323409" y="2540050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3" action="ppaction://hlinksldjump"/>
              </a:rPr>
              <a:t>Termine</a:t>
            </a: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FB68E0DC-FA73-4527-B719-573541465143}"/>
              </a:ext>
            </a:extLst>
          </p:cNvPr>
          <p:cNvSpPr txBox="1">
            <a:spLocks/>
          </p:cNvSpPr>
          <p:nvPr/>
        </p:nvSpPr>
        <p:spPr>
          <a:xfrm>
            <a:off x="323409" y="3061529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8D5A92FC-B40E-4231-942E-9A14AC4B5140}"/>
              </a:ext>
            </a:extLst>
          </p:cNvPr>
          <p:cNvSpPr txBox="1">
            <a:spLocks/>
          </p:cNvSpPr>
          <p:nvPr/>
        </p:nvSpPr>
        <p:spPr>
          <a:xfrm>
            <a:off x="323409" y="3661436"/>
            <a:ext cx="2161880" cy="4980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4" action="ppaction://hlinksldjump"/>
              </a:rPr>
              <a:t>Betriebsmittel</a:t>
            </a:r>
            <a:endParaRPr lang="de-DE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0AE37B96-7FC0-4C5B-A2E9-DE95505CC7CC}"/>
              </a:ext>
            </a:extLst>
          </p:cNvPr>
          <p:cNvSpPr txBox="1">
            <a:spLocks/>
          </p:cNvSpPr>
          <p:nvPr/>
        </p:nvSpPr>
        <p:spPr>
          <a:xfrm>
            <a:off x="323409" y="4256687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5" action="ppaction://hlinksldjump"/>
              </a:rPr>
              <a:t>HR</a:t>
            </a:r>
            <a:endParaRPr lang="de-DE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5F0F029C-090F-4DEC-88D0-82F7D1B76834}"/>
              </a:ext>
            </a:extLst>
          </p:cNvPr>
          <p:cNvSpPr txBox="1">
            <a:spLocks/>
          </p:cNvSpPr>
          <p:nvPr/>
        </p:nvSpPr>
        <p:spPr>
          <a:xfrm>
            <a:off x="323409" y="3079853"/>
            <a:ext cx="1807346" cy="4376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6" action="ppaction://hlinksldjump"/>
              </a:rPr>
              <a:t>Produktion</a:t>
            </a:r>
            <a:endParaRPr lang="de-DE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CDA74F4-8F1A-40BD-807C-B037183C6603}"/>
              </a:ext>
            </a:extLst>
          </p:cNvPr>
          <p:cNvSpPr txBox="1">
            <a:spLocks/>
          </p:cNvSpPr>
          <p:nvPr/>
        </p:nvSpPr>
        <p:spPr>
          <a:xfrm>
            <a:off x="294814" y="4824918"/>
            <a:ext cx="2457793" cy="7669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7" action="ppaction://hlinksldjump"/>
              </a:rPr>
              <a:t>Genehmigungen</a:t>
            </a:r>
            <a:endParaRPr lang="de-DE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F7EAF79-8A17-4ECC-8306-6388C69771FE}"/>
              </a:ext>
            </a:extLst>
          </p:cNvPr>
          <p:cNvSpPr/>
          <p:nvPr/>
        </p:nvSpPr>
        <p:spPr>
          <a:xfrm>
            <a:off x="1353318" y="2028689"/>
            <a:ext cx="268179" cy="29291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D7CA6C4B-C300-4750-839A-30F13A679BE8}"/>
              </a:ext>
            </a:extLst>
          </p:cNvPr>
          <p:cNvSpPr txBox="1">
            <a:spLocks/>
          </p:cNvSpPr>
          <p:nvPr/>
        </p:nvSpPr>
        <p:spPr>
          <a:xfrm>
            <a:off x="1317860" y="2028689"/>
            <a:ext cx="411702" cy="292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400" b="1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B5ECECF-5164-4470-B2D2-27999D9975DD}"/>
              </a:ext>
            </a:extLst>
          </p:cNvPr>
          <p:cNvSpPr/>
          <p:nvPr/>
        </p:nvSpPr>
        <p:spPr>
          <a:xfrm>
            <a:off x="3751387" y="1609565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/>
              <a:t>Sprenggenehmigungen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Umwelt</a:t>
            </a:r>
          </a:p>
          <a:p>
            <a:endParaRPr lang="de-DE" dirty="0"/>
          </a:p>
          <a:p>
            <a:r>
              <a:rPr lang="de-DE" dirty="0"/>
              <a:t>Verträge</a:t>
            </a:r>
          </a:p>
          <a:p>
            <a:endParaRPr lang="de-DE" dirty="0"/>
          </a:p>
          <a:p>
            <a:r>
              <a:rPr lang="de-DE" dirty="0"/>
              <a:t>Berechtigungen</a:t>
            </a:r>
          </a:p>
        </p:txBody>
      </p:sp>
      <p:sp>
        <p:nvSpPr>
          <p:cNvPr id="15" name="Rectangle 14">
            <a:hlinkClick r:id="rId5" action="ppaction://hlinksldjump"/>
            <a:extLst>
              <a:ext uri="{FF2B5EF4-FFF2-40B4-BE49-F238E27FC236}">
                <a16:creationId xmlns:a16="http://schemas.microsoft.com/office/drawing/2014/main" id="{5FAC9EC8-8ED0-4292-B77E-5A063F582820}"/>
              </a:ext>
            </a:extLst>
          </p:cNvPr>
          <p:cNvSpPr/>
          <p:nvPr/>
        </p:nvSpPr>
        <p:spPr>
          <a:xfrm>
            <a:off x="3751387" y="2308833"/>
            <a:ext cx="1372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hlinkClick r:id="rId5" action="ppaction://hlinksldjump"/>
              </a:rPr>
              <a:t>Grundstücke</a:t>
            </a:r>
            <a:endParaRPr lang="de-DE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15D2449-57F6-438A-AC76-6FDF6B135611}"/>
              </a:ext>
            </a:extLst>
          </p:cNvPr>
          <p:cNvSpPr txBox="1">
            <a:spLocks/>
          </p:cNvSpPr>
          <p:nvPr/>
        </p:nvSpPr>
        <p:spPr>
          <a:xfrm>
            <a:off x="272378" y="5418113"/>
            <a:ext cx="2161880" cy="4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8" action="ppaction://hlinksldjump"/>
              </a:rPr>
              <a:t>Reporting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0131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993DE5F-101A-45AB-A0C1-C9611B3E2047}"/>
              </a:ext>
            </a:extLst>
          </p:cNvPr>
          <p:cNvSpPr/>
          <p:nvPr/>
        </p:nvSpPr>
        <p:spPr>
          <a:xfrm>
            <a:off x="-14144" y="4182915"/>
            <a:ext cx="3075708" cy="6164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8DF48E-C56F-459D-BF07-D8C27BA9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954" y="0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b="1" dirty="0"/>
              <a:t>Steinbruch </a:t>
            </a:r>
            <a:r>
              <a:rPr lang="de-DE" sz="4000" b="1" cap="all" dirty="0"/>
              <a:t>ALBERSWEILER -  </a:t>
            </a:r>
            <a:r>
              <a:rPr lang="de-DE" sz="3200" b="1" cap="all" dirty="0">
                <a:latin typeface="+mn-lt"/>
              </a:rPr>
              <a:t>HR</a:t>
            </a:r>
            <a:endParaRPr lang="de-DE" sz="4000" b="1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FB7A91-B572-4327-92C6-846A6B74D28B}"/>
              </a:ext>
            </a:extLst>
          </p:cNvPr>
          <p:cNvSpPr/>
          <p:nvPr/>
        </p:nvSpPr>
        <p:spPr>
          <a:xfrm>
            <a:off x="0" y="1266092"/>
            <a:ext cx="12192000" cy="555759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F65F22-09F9-42AC-B2ED-E70EE52C0ECF}"/>
              </a:ext>
            </a:extLst>
          </p:cNvPr>
          <p:cNvCxnSpPr>
            <a:cxnSpLocks/>
          </p:cNvCxnSpPr>
          <p:nvPr/>
        </p:nvCxnSpPr>
        <p:spPr>
          <a:xfrm>
            <a:off x="3118338" y="1266092"/>
            <a:ext cx="0" cy="55919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EA7DDD0-A198-4D6B-B24B-622FA4D6E26E}"/>
              </a:ext>
            </a:extLst>
          </p:cNvPr>
          <p:cNvSpPr txBox="1">
            <a:spLocks/>
          </p:cNvSpPr>
          <p:nvPr/>
        </p:nvSpPr>
        <p:spPr>
          <a:xfrm>
            <a:off x="323409" y="1426358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>
                <a:hlinkClick r:id="rId2" action="ppaction://hlinksldjump"/>
              </a:rPr>
              <a:t>Overview</a:t>
            </a:r>
            <a:endParaRPr lang="de-DE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0A3D984-4E23-4B82-8ECD-C9F7DB7C7E4E}"/>
              </a:ext>
            </a:extLst>
          </p:cNvPr>
          <p:cNvSpPr txBox="1">
            <a:spLocks/>
          </p:cNvSpPr>
          <p:nvPr/>
        </p:nvSpPr>
        <p:spPr>
          <a:xfrm>
            <a:off x="323409" y="1983319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 err="1"/>
              <a:t>ToDo‘s</a:t>
            </a:r>
            <a:endParaRPr lang="de-DE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8B1869C2-39D7-4143-8C54-05C43E1051E0}"/>
              </a:ext>
            </a:extLst>
          </p:cNvPr>
          <p:cNvSpPr txBox="1">
            <a:spLocks/>
          </p:cNvSpPr>
          <p:nvPr/>
        </p:nvSpPr>
        <p:spPr>
          <a:xfrm>
            <a:off x="323409" y="2540050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3" action="ppaction://hlinksldjump"/>
              </a:rPr>
              <a:t>Termine</a:t>
            </a: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E1878EA-E36E-456C-ABFF-3AF725B0F8D9}"/>
              </a:ext>
            </a:extLst>
          </p:cNvPr>
          <p:cNvSpPr txBox="1">
            <a:spLocks/>
          </p:cNvSpPr>
          <p:nvPr/>
        </p:nvSpPr>
        <p:spPr>
          <a:xfrm>
            <a:off x="323409" y="3061529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78F8647D-AA79-4A33-B17B-7F0167BC6B99}"/>
              </a:ext>
            </a:extLst>
          </p:cNvPr>
          <p:cNvSpPr txBox="1">
            <a:spLocks/>
          </p:cNvSpPr>
          <p:nvPr/>
        </p:nvSpPr>
        <p:spPr>
          <a:xfrm>
            <a:off x="323409" y="3661436"/>
            <a:ext cx="2161880" cy="4980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4" action="ppaction://hlinksldjump"/>
              </a:rPr>
              <a:t>Betriebsmittel</a:t>
            </a:r>
            <a:endParaRPr lang="de-DE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C9EDC60-FEC6-4757-9FA9-AF5E6CD526A9}"/>
              </a:ext>
            </a:extLst>
          </p:cNvPr>
          <p:cNvSpPr txBox="1">
            <a:spLocks/>
          </p:cNvSpPr>
          <p:nvPr/>
        </p:nvSpPr>
        <p:spPr>
          <a:xfrm>
            <a:off x="323409" y="4256687"/>
            <a:ext cx="1807346" cy="455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5" action="ppaction://hlinksldjump"/>
              </a:rPr>
              <a:t>HR</a:t>
            </a:r>
            <a:endParaRPr lang="de-DE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64E9C8F-4ECF-47F6-946C-9AFEE76AFF1F}"/>
              </a:ext>
            </a:extLst>
          </p:cNvPr>
          <p:cNvSpPr txBox="1">
            <a:spLocks/>
          </p:cNvSpPr>
          <p:nvPr/>
        </p:nvSpPr>
        <p:spPr>
          <a:xfrm>
            <a:off x="323409" y="3079853"/>
            <a:ext cx="1807346" cy="4376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6" action="ppaction://hlinksldjump"/>
              </a:rPr>
              <a:t>Produktion</a:t>
            </a:r>
            <a:endParaRPr lang="de-DE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28E3426A-1FCB-4459-8CE9-A58C77F46E3E}"/>
              </a:ext>
            </a:extLst>
          </p:cNvPr>
          <p:cNvSpPr txBox="1">
            <a:spLocks/>
          </p:cNvSpPr>
          <p:nvPr/>
        </p:nvSpPr>
        <p:spPr>
          <a:xfrm>
            <a:off x="294814" y="4824918"/>
            <a:ext cx="2457793" cy="7669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7" action="ppaction://hlinksldjump"/>
              </a:rPr>
              <a:t>Genehmigungen</a:t>
            </a:r>
            <a:endParaRPr lang="de-DE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4F6876E-FDAA-4991-8520-289CE633A2EB}"/>
              </a:ext>
            </a:extLst>
          </p:cNvPr>
          <p:cNvSpPr/>
          <p:nvPr/>
        </p:nvSpPr>
        <p:spPr>
          <a:xfrm>
            <a:off x="1353318" y="2028689"/>
            <a:ext cx="268179" cy="29291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58CC25C-3D67-4B8F-BA60-6A6807F17F74}"/>
              </a:ext>
            </a:extLst>
          </p:cNvPr>
          <p:cNvSpPr txBox="1">
            <a:spLocks/>
          </p:cNvSpPr>
          <p:nvPr/>
        </p:nvSpPr>
        <p:spPr>
          <a:xfrm>
            <a:off x="1317860" y="2028689"/>
            <a:ext cx="411702" cy="292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400" b="1" dirty="0">
                <a:solidFill>
                  <a:schemeClr val="bg1"/>
                </a:solidFill>
              </a:rPr>
              <a:t>15</a:t>
            </a:r>
          </a:p>
        </p:txBody>
      </p:sp>
      <p:pic>
        <p:nvPicPr>
          <p:cNvPr id="5" name="Graphic 4" descr="Construction worker">
            <a:extLst>
              <a:ext uri="{FF2B5EF4-FFF2-40B4-BE49-F238E27FC236}">
                <a16:creationId xmlns:a16="http://schemas.microsoft.com/office/drawing/2014/main" id="{7D52F332-8FE0-4308-87E3-FC99658C8E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05922" y="1475606"/>
            <a:ext cx="914400" cy="914400"/>
          </a:xfrm>
          <a:prstGeom prst="rect">
            <a:avLst/>
          </a:prstGeom>
        </p:spPr>
      </p:pic>
      <p:pic>
        <p:nvPicPr>
          <p:cNvPr id="18" name="Graphic 17" descr="Construction worker">
            <a:extLst>
              <a:ext uri="{FF2B5EF4-FFF2-40B4-BE49-F238E27FC236}">
                <a16:creationId xmlns:a16="http://schemas.microsoft.com/office/drawing/2014/main" id="{79B12A9D-77EC-44C4-BBF4-41DB82391E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07905" y="1461163"/>
            <a:ext cx="914400" cy="914400"/>
          </a:xfrm>
          <a:prstGeom prst="rect">
            <a:avLst/>
          </a:prstGeom>
        </p:spPr>
      </p:pic>
      <p:pic>
        <p:nvPicPr>
          <p:cNvPr id="29" name="Graphic 28" descr="Construction worker">
            <a:extLst>
              <a:ext uri="{FF2B5EF4-FFF2-40B4-BE49-F238E27FC236}">
                <a16:creationId xmlns:a16="http://schemas.microsoft.com/office/drawing/2014/main" id="{CA470B84-B0DC-48E4-B1A8-AC6AB05BFE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83822" y="1444231"/>
            <a:ext cx="914400" cy="914400"/>
          </a:xfrm>
          <a:prstGeom prst="rect">
            <a:avLst/>
          </a:prstGeom>
        </p:spPr>
      </p:pic>
      <p:pic>
        <p:nvPicPr>
          <p:cNvPr id="30" name="Graphic 29" descr="Construction worker">
            <a:extLst>
              <a:ext uri="{FF2B5EF4-FFF2-40B4-BE49-F238E27FC236}">
                <a16:creationId xmlns:a16="http://schemas.microsoft.com/office/drawing/2014/main" id="{8A517ACD-23CC-476F-BB9E-93A12F37E1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59740" y="1432111"/>
            <a:ext cx="914400" cy="914400"/>
          </a:xfrm>
          <a:prstGeom prst="rect">
            <a:avLst/>
          </a:prstGeom>
        </p:spPr>
      </p:pic>
      <p:pic>
        <p:nvPicPr>
          <p:cNvPr id="8" name="Graphic 7" descr="Truck">
            <a:extLst>
              <a:ext uri="{FF2B5EF4-FFF2-40B4-BE49-F238E27FC236}">
                <a16:creationId xmlns:a16="http://schemas.microsoft.com/office/drawing/2014/main" id="{C39BD513-CBF7-4E51-8D0F-B867B1F879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01938" y="2832297"/>
            <a:ext cx="914400" cy="914400"/>
          </a:xfrm>
          <a:prstGeom prst="rect">
            <a:avLst/>
          </a:prstGeom>
        </p:spPr>
      </p:pic>
      <p:pic>
        <p:nvPicPr>
          <p:cNvPr id="10" name="Graphic 9" descr="Cement truck">
            <a:extLst>
              <a:ext uri="{FF2B5EF4-FFF2-40B4-BE49-F238E27FC236}">
                <a16:creationId xmlns:a16="http://schemas.microsoft.com/office/drawing/2014/main" id="{06F2C8AA-E5A1-4B9C-833F-F3679C26078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60981" y="2775577"/>
            <a:ext cx="914400" cy="914400"/>
          </a:xfrm>
          <a:prstGeom prst="rect">
            <a:avLst/>
          </a:prstGeom>
        </p:spPr>
      </p:pic>
      <p:pic>
        <p:nvPicPr>
          <p:cNvPr id="12" name="Graphic 11" descr="Theatre">
            <a:extLst>
              <a:ext uri="{FF2B5EF4-FFF2-40B4-BE49-F238E27FC236}">
                <a16:creationId xmlns:a16="http://schemas.microsoft.com/office/drawing/2014/main" id="{43A395B8-E5E1-4996-9290-7DF1F24A447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975570" y="2775577"/>
            <a:ext cx="914400" cy="914400"/>
          </a:xfrm>
          <a:prstGeom prst="rect">
            <a:avLst/>
          </a:prstGeom>
        </p:spPr>
      </p:pic>
      <p:pic>
        <p:nvPicPr>
          <p:cNvPr id="14" name="Graphic 13" descr="List">
            <a:extLst>
              <a:ext uri="{FF2B5EF4-FFF2-40B4-BE49-F238E27FC236}">
                <a16:creationId xmlns:a16="http://schemas.microsoft.com/office/drawing/2014/main" id="{F887B7A3-C1DC-4229-ABBF-C3C7E5994C3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959740" y="2747036"/>
            <a:ext cx="914400" cy="914400"/>
          </a:xfrm>
          <a:prstGeom prst="rect">
            <a:avLst/>
          </a:prstGeom>
        </p:spPr>
      </p:pic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568E3961-C8D2-41F6-9A62-6A53F06279E2}"/>
              </a:ext>
            </a:extLst>
          </p:cNvPr>
          <p:cNvSpPr txBox="1">
            <a:spLocks/>
          </p:cNvSpPr>
          <p:nvPr/>
        </p:nvSpPr>
        <p:spPr>
          <a:xfrm>
            <a:off x="272378" y="5418113"/>
            <a:ext cx="2161880" cy="4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hlinkClick r:id="rId18" action="ppaction://hlinksldjump"/>
              </a:rPr>
              <a:t>Reporting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5474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DAC0A5AB23B04396D296ACE7924415" ma:contentTypeVersion="13" ma:contentTypeDescription="Create a new document." ma:contentTypeScope="" ma:versionID="af0ae5c1e293a1976d640c087558e53f">
  <xsd:schema xmlns:xsd="http://www.w3.org/2001/XMLSchema" xmlns:xs="http://www.w3.org/2001/XMLSchema" xmlns:p="http://schemas.microsoft.com/office/2006/metadata/properties" xmlns:ns3="eb884c4f-47c2-4152-b5c2-a517c7b99a9b" xmlns:ns4="d174ce9a-4687-494c-80a9-7a64d2fd6d70" targetNamespace="http://schemas.microsoft.com/office/2006/metadata/properties" ma:root="true" ma:fieldsID="6a673ad93573489c457151184de622e0" ns3:_="" ns4:_="">
    <xsd:import namespace="eb884c4f-47c2-4152-b5c2-a517c7b99a9b"/>
    <xsd:import namespace="d174ce9a-4687-494c-80a9-7a64d2fd6d7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AutoKeyPoints" minOccurs="0"/>
                <xsd:element ref="ns4:MediaServiceKeyPoints" minOccurs="0"/>
                <xsd:element ref="ns4:MediaServiceGenerationTime" minOccurs="0"/>
                <xsd:element ref="ns4:MediaServiceEventHashCode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884c4f-47c2-4152-b5c2-a517c7b99a9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74ce9a-4687-494c-80a9-7a64d2fd6d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E15FD69-C360-4E4C-B67D-48A8FB36348B}">
  <ds:schemaRefs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d174ce9a-4687-494c-80a9-7a64d2fd6d70"/>
    <ds:schemaRef ds:uri="http://schemas.openxmlformats.org/package/2006/metadata/core-properties"/>
    <ds:schemaRef ds:uri="eb884c4f-47c2-4152-b5c2-a517c7b99a9b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168364D-6F4A-4EB5-BFAB-FFC158C3C2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b884c4f-47c2-4152-b5c2-a517c7b99a9b"/>
    <ds:schemaRef ds:uri="d174ce9a-4687-494c-80a9-7a64d2fd6d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A82B397-F158-40E2-9895-438E600EEA2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</Words>
  <Application>Microsoft Office PowerPoint</Application>
  <PresentationFormat>Breitbild</PresentationFormat>
  <Paragraphs>240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Painpoints im Alltag von Steinbruchbesitzern</vt:lpstr>
      <vt:lpstr>Prototyp: Steinbruchmanagement-Software</vt:lpstr>
      <vt:lpstr>Prototyp: Steinbruchmanagement-Software</vt:lpstr>
      <vt:lpstr>Disclaimer</vt:lpstr>
      <vt:lpstr>PowerPoint-Präsentation</vt:lpstr>
      <vt:lpstr>Steinbruch ALBERSWEILER -  Overview</vt:lpstr>
      <vt:lpstr>Steinbruch ALBERSWEILER -  Overview - Reporting</vt:lpstr>
      <vt:lpstr>Steinbruch ALBERSWEILER - Genehmigungen</vt:lpstr>
      <vt:lpstr>Steinbruch ALBERSWEILER -  HR</vt:lpstr>
      <vt:lpstr>Steinbruch ALBERSWEILER -  Betriebsmittel</vt:lpstr>
      <vt:lpstr>Steinbruch ALBERSWEILER -  Planung- General</vt:lpstr>
      <vt:lpstr>Steinbruch ALBERSWEILER -  Planung - Weg</vt:lpstr>
      <vt:lpstr>Steinbruch ALBERSWEILER -  Produktion - Leerlaufintervalle</vt:lpstr>
      <vt:lpstr>Steinbruch ALBERSWEILER -  Termin</vt:lpstr>
      <vt:lpstr>Steinbruch ALBERSWEILER -  Termin – to dos</vt:lpstr>
      <vt:lpstr>Steinbruch ALBERSWEILER -  Termin - general</vt:lpstr>
      <vt:lpstr>Steinbruch ALBERSWEILER -  Termine 78558</vt:lpstr>
      <vt:lpstr>Steinbruch ALBERSWEILER -  Termine 78558</vt:lpstr>
      <vt:lpstr>Steinbruch ALBERSWEILER -  INBOX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Orth, Sophie</dc:creator>
  <cp:lastModifiedBy>Maik Fichtenkamm</cp:lastModifiedBy>
  <cp:revision>14</cp:revision>
  <dcterms:created xsi:type="dcterms:W3CDTF">2020-04-01T09:44:20Z</dcterms:created>
  <dcterms:modified xsi:type="dcterms:W3CDTF">2020-07-07T18:16:02Z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0x01010079DAC0A5AB23B04396D296ACE7924415</vt:lpwstr>
  </property>
</Properties>
</file>