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3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2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7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59149B-DB18-4FC3-B543-507D5713A36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581ADD-52E3-43AA-80A4-9FA1BEC56E89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4CA2B-E285-4E04-A241-C0E77496F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Mein </a:t>
            </a:r>
            <a:r>
              <a:rPr lang="de-DE" dirty="0" err="1"/>
              <a:t>PrototypE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5FA4BE-67DA-4C67-95E5-5EF77AC98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4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5FC96-9FD1-4A7A-A045-8B637174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Illuminati 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D0477-7D77-4649-A571-29EC37EC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8" name="Picture 4" descr="Allsehendes Auge Gottes (das Auge Der Vorsehung | Auge Der ...">
            <a:extLst>
              <a:ext uri="{FF2B5EF4-FFF2-40B4-BE49-F238E27FC236}">
                <a16:creationId xmlns:a16="http://schemas.microsoft.com/office/drawing/2014/main" id="{F0C1413B-60B1-47ED-9C46-7A63128A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30" y="1633283"/>
            <a:ext cx="5003277" cy="50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8D75-FD12-41B7-AD43-E1E4C207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Grundbestandteile</a:t>
            </a:r>
          </a:p>
        </p:txBody>
      </p:sp>
      <p:pic>
        <p:nvPicPr>
          <p:cNvPr id="2050" name="Picture 2" descr="DJI Mavic Air - Drohne mit 4K Full-HD Videokamera inkl.: Amazon.de ...">
            <a:extLst>
              <a:ext uri="{FF2B5EF4-FFF2-40B4-BE49-F238E27FC236}">
                <a16:creationId xmlns:a16="http://schemas.microsoft.com/office/drawing/2014/main" id="{4FD389EF-A5A0-4A79-95DA-76E58D3A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95" y="1579563"/>
            <a:ext cx="3058885" cy="16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artenzeiger GPS-Symbol - Download Kostenlos Vector, Clipart ...">
            <a:extLst>
              <a:ext uri="{FF2B5EF4-FFF2-40B4-BE49-F238E27FC236}">
                <a16:creationId xmlns:a16="http://schemas.microsoft.com/office/drawing/2014/main" id="{BEDB4DB0-3DB8-4C87-8FCE-CD20028A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27" y="44724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t Flottenmanagement die Leerlaufzeiten reduzieren - THIS ...">
            <a:extLst>
              <a:ext uri="{FF2B5EF4-FFF2-40B4-BE49-F238E27FC236}">
                <a16:creationId xmlns:a16="http://schemas.microsoft.com/office/drawing/2014/main" id="{B9C7549D-3B66-442F-8A0C-C21C309C9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50" y="4562953"/>
            <a:ext cx="2535807" cy="21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77E32FD-C27B-44A2-AFA7-A9DA259DEACD}"/>
              </a:ext>
            </a:extLst>
          </p:cNvPr>
          <p:cNvCxnSpPr/>
          <p:nvPr/>
        </p:nvCxnSpPr>
        <p:spPr>
          <a:xfrm>
            <a:off x="7730359" y="3347545"/>
            <a:ext cx="930165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D6E5F0B-4D26-4F03-AE90-2FAE7A860B9B}"/>
              </a:ext>
            </a:extLst>
          </p:cNvPr>
          <p:cNvCxnSpPr/>
          <p:nvPr/>
        </p:nvCxnSpPr>
        <p:spPr>
          <a:xfrm flipH="1">
            <a:off x="3810000" y="3347545"/>
            <a:ext cx="825062" cy="106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2085DA3-7F29-4BC0-BB7B-F5A2D4D5D75D}"/>
              </a:ext>
            </a:extLst>
          </p:cNvPr>
          <p:cNvCxnSpPr/>
          <p:nvPr/>
        </p:nvCxnSpPr>
        <p:spPr>
          <a:xfrm>
            <a:off x="5013434" y="6106510"/>
            <a:ext cx="2217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llsehendes Auge Gottes (Das Auge Der Vorsehung | Auge Der ...">
            <a:extLst>
              <a:ext uri="{FF2B5EF4-FFF2-40B4-BE49-F238E27FC236}">
                <a16:creationId xmlns:a16="http://schemas.microsoft.com/office/drawing/2014/main" id="{3DCF8958-7A18-4C29-AE9F-6DAE232B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12" y="34009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Ein Bild, das gelb, Ebene, fliegend, Mann enthält.&#10;&#10;Automatisch generierte Beschreibung">
            <a:extLst>
              <a:ext uri="{FF2B5EF4-FFF2-40B4-BE49-F238E27FC236}">
                <a16:creationId xmlns:a16="http://schemas.microsoft.com/office/drawing/2014/main" id="{EB1129FE-2C06-4CEE-BB4C-D7491EB14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6" y="2864061"/>
            <a:ext cx="1344831" cy="13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7 C 0.02213 0.0125 0.04531 0.06736 0.06745 0.08079 C 0.08177 0.09005 0.17617 0.18912 0.23919 0.19444 C 0.30208 0.2 0.43125 0.12292 0.44492 0.11366 C 0.46771 0.10046 0.5875 0.01042 0.60989 -0.00232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D28AF-7C33-472A-BD06-F77B822C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pic>
        <p:nvPicPr>
          <p:cNvPr id="17" name="Inhaltsplatzhalter 16" descr="Ein Bild, das Baum enthält.&#10;&#10;Automatisch generierte Beschreibung">
            <a:extLst>
              <a:ext uri="{FF2B5EF4-FFF2-40B4-BE49-F238E27FC236}">
                <a16:creationId xmlns:a16="http://schemas.microsoft.com/office/drawing/2014/main" id="{D36F97FB-1706-4827-94A0-7AADCC13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" y="1875073"/>
            <a:ext cx="5995083" cy="3372234"/>
          </a:xfrm>
        </p:spPr>
      </p:pic>
      <p:pic>
        <p:nvPicPr>
          <p:cNvPr id="19" name="Grafik 1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B5A0DEE-3CF8-4766-89B2-77D538821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9853"/>
            <a:ext cx="6049196" cy="340267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E1928F-7F6B-4FD8-B014-0EA652214586}"/>
              </a:ext>
            </a:extLst>
          </p:cNvPr>
          <p:cNvSpPr txBox="1"/>
          <p:nvPr/>
        </p:nvSpPr>
        <p:spPr>
          <a:xfrm>
            <a:off x="168166" y="5615943"/>
            <a:ext cx="523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Überblick über Steinbruch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Reduzieren von Leerlaufintervallen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9536BF-F041-4902-BFF5-7802ADA25620}"/>
              </a:ext>
            </a:extLst>
          </p:cNvPr>
          <p:cNvSpPr txBox="1"/>
          <p:nvPr/>
        </p:nvSpPr>
        <p:spPr>
          <a:xfrm>
            <a:off x="6505903" y="5615943"/>
            <a:ext cx="556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Fahrwege 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Entscheidungsgrundlagen</a:t>
            </a:r>
          </a:p>
        </p:txBody>
      </p:sp>
    </p:spTree>
    <p:extLst>
      <p:ext uri="{BB962C8B-B14F-4D97-AF65-F5344CB8AC3E}">
        <p14:creationId xmlns:p14="http://schemas.microsoft.com/office/powerpoint/2010/main" val="131689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16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Mein PrototypE</vt:lpstr>
      <vt:lpstr>The Illuminati Prototype</vt:lpstr>
      <vt:lpstr>Grundbestandteile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PrototypE</dc:title>
  <dc:creator>Maik Fichtenkamm</dc:creator>
  <cp:lastModifiedBy>Maik Fichtenkamm</cp:lastModifiedBy>
  <cp:revision>4</cp:revision>
  <dcterms:created xsi:type="dcterms:W3CDTF">2020-04-01T09:46:59Z</dcterms:created>
  <dcterms:modified xsi:type="dcterms:W3CDTF">2020-04-01T10:11:16Z</dcterms:modified>
</cp:coreProperties>
</file>