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379ed1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379ed1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379ed1f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379ed1f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2379ed1f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2379ed1f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2379ed1f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2379ed1f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379ed1f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2379ed1f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2379ed1f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2379ed1f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379ed1f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379ed1f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2950" y="841400"/>
            <a:ext cx="5310300" cy="2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Loan Default Risk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Team - Caesar)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45350" y="4030550"/>
            <a:ext cx="2802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 1 - Dhruv Awasthi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 2 - Ashok Senapati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Command line interface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Built as a pipeline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Modular approach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Abstract components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Logging everything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Exception handling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Organized directory structure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Google </a:t>
            </a:r>
            <a:r>
              <a:rPr lang="en-GB"/>
              <a:t>python</a:t>
            </a:r>
            <a:r>
              <a:rPr lang="en-GB"/>
              <a:t> style guide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[continued]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Save model for later use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Single file configuration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Pickle dump important objects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hard coding, can be used for n-number of features and any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Pipeline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Removing duplicate rows for training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Dropping </a:t>
            </a:r>
            <a:r>
              <a:rPr lang="en-GB"/>
              <a:t>columns</a:t>
            </a:r>
            <a:r>
              <a:rPr lang="en-GB"/>
              <a:t> with low standard deviation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Dropping features that do not contribute to the learning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Found using correlation matrix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Brainstorming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Online research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Handle outliers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Replace with median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Deal with missing values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categorical features, replace with mode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numerical features, replace with median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Pipeline [continued]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Scale numeric features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 min max normalization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Encode categorical features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Label </a:t>
            </a:r>
            <a:r>
              <a:rPr lang="en-GB"/>
              <a:t>encoding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One-hot encoding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Feature hashing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Logistic Regression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L2 regularization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size - 0.2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Stratified </a:t>
            </a:r>
            <a:r>
              <a:rPr lang="en-GB"/>
              <a:t>shuffle split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Future Improvements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Reiterate preprocessing pipeline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Encode categorical features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Missing values handling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Interpolation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 engineering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Combining features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Defining our own features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Ensembling of models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complex 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440500" y="207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