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2fe4b94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2fe4b94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2fe4b9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2fe4b9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2fe4b94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2fe4b9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hyperlink" Target="https://www.kaggle.com/datasets/paultimothymooney/chest-xray-pneumon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99637"/>
            <a:ext cx="8520600" cy="6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Pneumonia Detection Using CNN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 Mini Project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813" y="621300"/>
            <a:ext cx="4024373" cy="13587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74050" y="3574675"/>
            <a:ext cx="742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 -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Dhruv Bajaj	RA1911032010054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Patil	RA1911032010045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Harshal Gupta	RA1911032010035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68000" y="3439241"/>
            <a:ext cx="28080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012150" y="3911641"/>
            <a:ext cx="31197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ts val="840"/>
              <a:buChar char="●"/>
            </a:pPr>
            <a:r>
              <a:rPr lang="en" sz="839"/>
              <a:t>Early detection of pneumonia disease can increase the survival rate of lung patients. </a:t>
            </a:r>
            <a:endParaRPr sz="839"/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ts val="840"/>
              <a:buChar char="●"/>
            </a:pPr>
            <a:r>
              <a:rPr lang="en" sz="839"/>
              <a:t>Chest X-ray (CXR) images are the primarily means of detecting and diagnosing pneumonia. </a:t>
            </a:r>
            <a:endParaRPr sz="839"/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ts val="840"/>
              <a:buChar char="●"/>
            </a:pPr>
            <a:r>
              <a:rPr lang="en" sz="839"/>
              <a:t>Detecting pneumonia from CXR images by a trained radiologist is a challenging task.</a:t>
            </a:r>
            <a:endParaRPr sz="839"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68000" y="109800"/>
            <a:ext cx="28080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68000" y="59598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30"/>
              <a:t>1. Image data gen basically used for rescaling, sizing, turning into images fit for neural networks.</a:t>
            </a:r>
            <a:endParaRPr sz="8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30"/>
              <a:t>2. The model has used VGG19 which is an object-recognition model that supports up to 19 layers of cnn for image classification.</a:t>
            </a:r>
            <a:endParaRPr sz="8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30"/>
              <a:t>3. Then we used Residual Network (ResNet) which is a Convolutional Neural Network (CNN) architecture that overcame the “vanishing gradient” problem, It has predefined weights which helps us in image classification</a:t>
            </a:r>
            <a:endParaRPr sz="8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30"/>
              <a:t>4. Resnet is the best model over this dataset with proper hypertuning of parameters</a:t>
            </a:r>
            <a:endParaRPr sz="8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30"/>
              <a:t>5. Speech API is used for voice-over output.</a:t>
            </a:r>
            <a:endParaRPr sz="83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830"/>
              <a:t>6. PyQt file is imported for graphic widgets and interface to connect our backend model</a:t>
            </a:r>
            <a:endParaRPr sz="83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6024300" y="109800"/>
            <a:ext cx="28080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024300" y="722833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300" y="722833"/>
            <a:ext cx="2808001" cy="138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300" y="2657433"/>
            <a:ext cx="2808003" cy="123534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 flipH="1">
            <a:off x="6024200" y="2188183"/>
            <a:ext cx="28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Convolution Neural Network Architecture</a:t>
            </a:r>
            <a:endParaRPr b="1" sz="10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26097" y="3099885"/>
            <a:ext cx="28080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Societal Benefits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0" y="3608351"/>
            <a:ext cx="3119700" cy="1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Pneumonia has caused significant deaths worldwide. 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It is a challenging task to detect many lung diseases such as like atelectasis, cardiomegaly, lung cancer, etc., often due to limited professional radiologists in hospital settings</a:t>
            </a:r>
            <a:r>
              <a:rPr lang="en" sz="800"/>
              <a:t>. 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With this model, we can track pneumonia in its’ initial stages and may lead to an increase in the survival rate of lung patients.</a:t>
            </a:r>
            <a:endParaRPr sz="8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925" y="4315925"/>
            <a:ext cx="1789376" cy="604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1850" y="124275"/>
            <a:ext cx="28080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1850" y="610450"/>
            <a:ext cx="2808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0202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900">
                <a:solidFill>
                  <a:srgbClr val="20202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computer-aided diagnosis system for automatic pneumonia detection using chest </a:t>
            </a:r>
            <a:r>
              <a:rPr lang="en" sz="900" u="sng">
                <a:solidFill>
                  <a:srgbClr val="20202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X-ray images</a:t>
            </a:r>
            <a:r>
              <a:rPr lang="en" sz="900">
                <a:solidFill>
                  <a:srgbClr val="20202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has been developed in this project. Deep transfer learning has been employed to handle the scarcity of available data.</a:t>
            </a:r>
            <a:endParaRPr sz="900">
              <a:solidFill>
                <a:srgbClr val="20202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0202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With 90% precision, the model is trained in such a way that it detects pneumonia with the help of chest X-ray images wherein, the dataset used is </a:t>
            </a:r>
            <a:r>
              <a:rPr lang="en" sz="900" u="sng">
                <a:solidFill>
                  <a:srgbClr val="009668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</a:t>
            </a:r>
            <a:r>
              <a:rPr lang="en" sz="900">
                <a:solidFill>
                  <a:srgbClr val="20202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from Kaggle.</a:t>
            </a:r>
            <a:endParaRPr sz="900">
              <a:solidFill>
                <a:srgbClr val="20202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02020"/>
                </a:solidFill>
                <a:latin typeface="Open Sans"/>
                <a:ea typeface="Open Sans"/>
                <a:cs typeface="Open Sans"/>
                <a:sym typeface="Open Sans"/>
              </a:rPr>
              <a:t>Hence, to address this problem and aid the detection of this severe disease, our team has created a pneumonia detection model using deep learning (CNN)</a:t>
            </a:r>
            <a:endParaRPr b="1" sz="900">
              <a:solidFill>
                <a:srgbClr val="20202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59300" y="203255"/>
            <a:ext cx="2808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59300" y="808661"/>
            <a:ext cx="28080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49638" y="184050"/>
            <a:ext cx="28080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015600" y="999244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6094625" y="2046738"/>
            <a:ext cx="28080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094625" y="2632488"/>
            <a:ext cx="28080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After training the model over a Convolutional Neural Network as well as a Recurrent Neural Network, the model turns out to perform with a better accuracy through a CNN rather than a RNN, hence it has been used as the primary neural network for this model.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The CNN model has been successfully able to classify x-ray images into pneumonic and normal lungs.</a:t>
            </a:r>
            <a:endParaRPr sz="8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64522" t="51760"/>
          <a:stretch/>
        </p:blipFill>
        <p:spPr>
          <a:xfrm>
            <a:off x="3020775" y="786094"/>
            <a:ext cx="2797649" cy="199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35159" r="29213" t="51978"/>
          <a:stretch/>
        </p:blipFill>
        <p:spPr>
          <a:xfrm>
            <a:off x="3020775" y="2854544"/>
            <a:ext cx="2797649" cy="197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17666" l="0" r="68300" t="56521"/>
          <a:stretch/>
        </p:blipFill>
        <p:spPr>
          <a:xfrm>
            <a:off x="113950" y="808655"/>
            <a:ext cx="2898699" cy="7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17666" l="44779" r="28746" t="56521"/>
          <a:stretch/>
        </p:blipFill>
        <p:spPr>
          <a:xfrm>
            <a:off x="159300" y="1815755"/>
            <a:ext cx="2420850" cy="7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72134" t="83918"/>
          <a:stretch/>
        </p:blipFill>
        <p:spPr>
          <a:xfrm>
            <a:off x="159300" y="2822855"/>
            <a:ext cx="2547974" cy="4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925" y="4315925"/>
            <a:ext cx="1789376" cy="6041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title"/>
          </p:nvPr>
        </p:nvSpPr>
        <p:spPr>
          <a:xfrm>
            <a:off x="6094625" y="184050"/>
            <a:ext cx="2808000" cy="8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Future Enhancements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6094625" y="1113971"/>
            <a:ext cx="2808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The accuracy of the model can be increased by rescaling, resizing, repurposing of the chest x-ray images for a clearer image quality for the neural network to process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mpact"/>
                <a:ea typeface="Impact"/>
                <a:cs typeface="Impact"/>
                <a:sym typeface="Impact"/>
              </a:rPr>
              <a:t>THANK YOU!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925" y="4315925"/>
            <a:ext cx="1789376" cy="6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