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tableStyles.xml" ContentType="application/vnd.openxmlformats-officedocument.presentationml.tableStyles+xml"/>
  <Override PartName="/ppt/viewProps.xml" ContentType="application/vnd.openxmlformats-officedocument.presentationml.viewProps+xml"/>
  <Override PartName="/ppt/slides/slide2.xml" ContentType="application/vnd.openxmlformats-officedocument.presentationml.slide+xml"/>
  <Override PartName="/ppt/theme/theme1.xml" ContentType="application/vnd.openxmlformats-officedocument.theme+xml"/>
  <Override PartName="/ppt/slideLayouts/slideLayout1.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p:notesSz cx="9144000" cy="6858000"/>
  <p:defaultTextStyle>
    <a:defPPr marL="0" marR="0" indent="0" algn="l" defTabSz="914400">
      <a:lnSpc>
        <a:spcPct val="100000"/>
      </a:lnSpc>
      <a:spcBef>
        <a:spcPts val="0"/>
      </a:spcBef>
      <a:spcAft>
        <a:spcPts val="0"/>
      </a:spcAft>
      <a:buClrTx/>
      <a:buSzTx/>
      <a:buFontTx/>
      <a:buNone/>
      <a:defRPr sz="1800" b="0" i="0" u="none" strike="noStrike" cap="none" spc="0">
        <a:ln>
          <a:noFill/>
        </a:ln>
        <a:solidFill>
          <a:srgbClr val="000000"/>
        </a:solidFill>
      </a:defRPr>
    </a:defPPr>
    <a:lvl1pPr marL="0" marR="0" indent="0" algn="l" defTabSz="914400">
      <a:lnSpc>
        <a:spcPct val="100000"/>
      </a:lnSpc>
      <a:spcBef>
        <a:spcPts val="0"/>
      </a:spcBef>
      <a:spcAft>
        <a:spcPts val="0"/>
      </a:spcAft>
      <a:buClrTx/>
      <a:buSzTx/>
      <a:buFontTx/>
      <a:buNone/>
      <a:defRPr sz="1800" b="0" i="0" u="none" strike="noStrike" cap="none" spc="0">
        <a:ln>
          <a:noFill/>
        </a:ln>
        <a:solidFill>
          <a:srgbClr val="000000"/>
        </a:solidFill>
        <a:latin typeface="+mj-lt"/>
        <a:ea typeface="+mj-ea"/>
        <a:cs typeface="+mj-cs"/>
      </a:defRPr>
    </a:lvl1pPr>
    <a:lvl2pPr marL="0" marR="0" indent="0" algn="l" defTabSz="914400">
      <a:lnSpc>
        <a:spcPct val="100000"/>
      </a:lnSpc>
      <a:spcBef>
        <a:spcPts val="0"/>
      </a:spcBef>
      <a:spcAft>
        <a:spcPts val="0"/>
      </a:spcAft>
      <a:buClrTx/>
      <a:buSzTx/>
      <a:buFontTx/>
      <a:buNone/>
      <a:defRPr sz="1800" b="0" i="0" u="none" strike="noStrike" cap="none" spc="0">
        <a:ln>
          <a:noFill/>
        </a:ln>
        <a:solidFill>
          <a:srgbClr val="000000"/>
        </a:solidFill>
        <a:latin typeface="+mj-lt"/>
        <a:ea typeface="+mj-ea"/>
        <a:cs typeface="+mj-cs"/>
      </a:defRPr>
    </a:lvl2pPr>
    <a:lvl3pPr marL="0" marR="0" indent="0" algn="l" defTabSz="914400">
      <a:lnSpc>
        <a:spcPct val="100000"/>
      </a:lnSpc>
      <a:spcBef>
        <a:spcPts val="0"/>
      </a:spcBef>
      <a:spcAft>
        <a:spcPts val="0"/>
      </a:spcAft>
      <a:buClrTx/>
      <a:buSzTx/>
      <a:buFontTx/>
      <a:buNone/>
      <a:defRPr sz="1800" b="0" i="0" u="none" strike="noStrike" cap="none" spc="0">
        <a:ln>
          <a:noFill/>
        </a:ln>
        <a:solidFill>
          <a:srgbClr val="000000"/>
        </a:solidFill>
        <a:latin typeface="+mj-lt"/>
        <a:ea typeface="+mj-ea"/>
        <a:cs typeface="+mj-cs"/>
      </a:defRPr>
    </a:lvl3pPr>
    <a:lvl4pPr marL="0" marR="0" indent="0" algn="l" defTabSz="914400">
      <a:lnSpc>
        <a:spcPct val="100000"/>
      </a:lnSpc>
      <a:spcBef>
        <a:spcPts val="0"/>
      </a:spcBef>
      <a:spcAft>
        <a:spcPts val="0"/>
      </a:spcAft>
      <a:buClrTx/>
      <a:buSzTx/>
      <a:buFontTx/>
      <a:buNone/>
      <a:defRPr sz="1800" b="0" i="0" u="none" strike="noStrike" cap="none" spc="0">
        <a:ln>
          <a:noFill/>
        </a:ln>
        <a:solidFill>
          <a:srgbClr val="000000"/>
        </a:solidFill>
        <a:latin typeface="+mj-lt"/>
        <a:ea typeface="+mj-ea"/>
        <a:cs typeface="+mj-cs"/>
      </a:defRPr>
    </a:lvl4pPr>
    <a:lvl5pPr marL="0" marR="0" indent="0" algn="l" defTabSz="914400">
      <a:lnSpc>
        <a:spcPct val="100000"/>
      </a:lnSpc>
      <a:spcBef>
        <a:spcPts val="0"/>
      </a:spcBef>
      <a:spcAft>
        <a:spcPts val="0"/>
      </a:spcAft>
      <a:buClrTx/>
      <a:buSzTx/>
      <a:buFontTx/>
      <a:buNone/>
      <a:defRPr sz="1800" b="0" i="0" u="none" strike="noStrike" cap="none" spc="0">
        <a:ln>
          <a:noFill/>
        </a:ln>
        <a:solidFill>
          <a:srgbClr val="000000"/>
        </a:solidFill>
        <a:latin typeface="+mj-lt"/>
        <a:ea typeface="+mj-ea"/>
        <a:cs typeface="+mj-cs"/>
      </a:defRPr>
    </a:lvl5pPr>
    <a:lvl6pPr marL="0" marR="0" indent="0" algn="l" defTabSz="914400">
      <a:lnSpc>
        <a:spcPct val="100000"/>
      </a:lnSpc>
      <a:spcBef>
        <a:spcPts val="0"/>
      </a:spcBef>
      <a:spcAft>
        <a:spcPts val="0"/>
      </a:spcAft>
      <a:buClrTx/>
      <a:buSzTx/>
      <a:buFontTx/>
      <a:buNone/>
      <a:defRPr sz="1800" b="0" i="0" u="none" strike="noStrike" cap="none" spc="0">
        <a:ln>
          <a:noFill/>
        </a:ln>
        <a:solidFill>
          <a:srgbClr val="000000"/>
        </a:solidFill>
        <a:latin typeface="+mj-lt"/>
        <a:ea typeface="+mj-ea"/>
        <a:cs typeface="+mj-cs"/>
      </a:defRPr>
    </a:lvl6pPr>
    <a:lvl7pPr marL="0" marR="0" indent="0" algn="l" defTabSz="914400">
      <a:lnSpc>
        <a:spcPct val="100000"/>
      </a:lnSpc>
      <a:spcBef>
        <a:spcPts val="0"/>
      </a:spcBef>
      <a:spcAft>
        <a:spcPts val="0"/>
      </a:spcAft>
      <a:buClrTx/>
      <a:buSzTx/>
      <a:buFontTx/>
      <a:buNone/>
      <a:defRPr sz="1800" b="0" i="0" u="none" strike="noStrike" cap="none" spc="0">
        <a:ln>
          <a:noFill/>
        </a:ln>
        <a:solidFill>
          <a:srgbClr val="000000"/>
        </a:solidFill>
        <a:latin typeface="+mj-lt"/>
        <a:ea typeface="+mj-ea"/>
        <a:cs typeface="+mj-cs"/>
      </a:defRPr>
    </a:lvl7pPr>
    <a:lvl8pPr marL="0" marR="0" indent="0" algn="l" defTabSz="914400">
      <a:lnSpc>
        <a:spcPct val="100000"/>
      </a:lnSpc>
      <a:spcBef>
        <a:spcPts val="0"/>
      </a:spcBef>
      <a:spcAft>
        <a:spcPts val="0"/>
      </a:spcAft>
      <a:buClrTx/>
      <a:buSzTx/>
      <a:buFontTx/>
      <a:buNone/>
      <a:defRPr sz="1800" b="0" i="0" u="none" strike="noStrike" cap="none" spc="0">
        <a:ln>
          <a:noFill/>
        </a:ln>
        <a:solidFill>
          <a:srgbClr val="000000"/>
        </a:solidFill>
        <a:latin typeface="+mj-lt"/>
        <a:ea typeface="+mj-ea"/>
        <a:cs typeface="+mj-cs"/>
      </a:defRPr>
    </a:lvl8pPr>
    <a:lvl9pPr marL="0" marR="0" indent="0" algn="l" defTabSz="914400">
      <a:lnSpc>
        <a:spcPct val="100000"/>
      </a:lnSpc>
      <a:spcBef>
        <a:spcPts val="0"/>
      </a:spcBef>
      <a:spcAft>
        <a:spcPts val="0"/>
      </a:spcAft>
      <a:buClrTx/>
      <a:buSzTx/>
      <a:buFontTx/>
      <a:buNone/>
      <a:defRPr sz="1800" b="0" i="0" u="none" strike="noStrike" cap="none" spc="0">
        <a:ln>
          <a:noFill/>
        </a:ln>
        <a:solidFill>
          <a:srgbClr val="000000"/>
        </a:solidFill>
        <a:latin typeface="+mj-lt"/>
        <a:ea typeface="+mj-ea"/>
        <a:cs typeface="+mj-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0" d="56"/>
          <a:sy n="116" d="112"/>
        </p:scale>
        <p:origin x="116" y="102"/>
      </p:cViewPr>
      <p:guideLst>
        <p:guide pos="2880"/>
        <p:guide pos="1286"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presProps" Target="presProps.xml" /><Relationship Id="rId18" Type="http://schemas.openxmlformats.org/officeDocument/2006/relationships/tableStyles" Target="tableStyles.xml" /><Relationship Id="rId19"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1" showMasterSp="1" type="title" userDrawn="1">
  <p:cSld name="Title Slide">
    <p:spTree>
      <p:nvGrpSpPr>
        <p:cNvPr id="1" name=""/>
        <p:cNvGrpSpPr/>
        <p:nvPr/>
      </p:nvGrpSpPr>
      <p:grpSpPr bwMode="auto">
        <a:xfrm>
          <a:off x="0" y="0"/>
          <a:ext cx="0" cy="0"/>
          <a:chOff x="0" y="0"/>
          <a:chExt cx="0" cy="0"/>
        </a:xfrm>
      </p:grpSpPr>
      <p:sp>
        <p:nvSpPr>
          <p:cNvPr id="20" name="Title Text"/>
          <p:cNvSpPr txBox="1"/>
          <p:nvPr>
            <p:ph type="title"/>
          </p:nvPr>
        </p:nvSpPr>
        <p:spPr bwMode="auto">
          <a:prstGeom prst="rect">
            <a:avLst/>
          </a:prstGeom>
        </p:spPr>
        <p:txBody>
          <a:bodyPr/>
          <a:lstStyle/>
          <a:p>
            <a:pPr>
              <a:defRPr/>
            </a:pPr>
            <a:r>
              <a:rPr/>
              <a:t>Title Text</a:t>
            </a:r>
            <a:endParaRPr/>
          </a:p>
        </p:txBody>
      </p:sp>
      <p:sp>
        <p:nvSpPr>
          <p:cNvPr id="21" name="Body Level One…"/>
          <p:cNvSpPr txBox="1"/>
          <p:nvPr>
            <p:ph type="body" idx="1"/>
          </p:nvPr>
        </p:nvSpPr>
        <p:spPr bwMode="auto">
          <a:prstGeom prst="rect">
            <a:avLst/>
          </a:prstGeom>
        </p:spPr>
        <p:txBody>
          <a:body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22" name="Slide Number"/>
          <p:cNvSpPr txBox="1"/>
          <p:nvPr>
            <p:ph type="sldNum" sz="quarter" idx="2"/>
          </p:nvPr>
        </p:nvSpPr>
        <p:spPr bwMode="auto">
          <a:prstGeom prst="rect">
            <a:avLst/>
          </a:prstGeom>
        </p:spPr>
        <p:txBody>
          <a:bodyPr/>
          <a:lstStyle/>
          <a:p>
            <a:pPr>
              <a:defRPr/>
            </a:pPr>
            <a:fld id="{86CB4B4D-7CA3-9044-876B-883B54F8677D}"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1" showMasterSp="0" type="tx" userDrawn="1">
  <p:cSld name="Title and Content">
    <p:spTree>
      <p:nvGrpSpPr>
        <p:cNvPr id="1" name=""/>
        <p:cNvGrpSpPr/>
        <p:nvPr/>
      </p:nvGrpSpPr>
      <p:grpSpPr bwMode="auto">
        <a:xfrm>
          <a:off x="0" y="0"/>
          <a:ext cx="0" cy="0"/>
          <a:chOff x="0" y="0"/>
          <a:chExt cx="0" cy="0"/>
        </a:xfrm>
      </p:grpSpPr>
      <p:sp>
        <p:nvSpPr>
          <p:cNvPr id="29" name="Rectangle 11"/>
          <p:cNvSpPr/>
          <p:nvPr/>
        </p:nvSpPr>
        <p:spPr bwMode="auto">
          <a:xfrm>
            <a:off x="0" y="0"/>
            <a:ext cx="9144000" cy="838200"/>
          </a:xfrm>
          <a:prstGeom prst="rect">
            <a:avLst/>
          </a:prstGeom>
          <a:solidFill>
            <a:srgbClr val="FF3300"/>
          </a:solidFill>
          <a:ln w="12700">
            <a:miter lim="400000"/>
          </a:ln>
        </p:spPr>
        <p:txBody>
          <a:bodyPr lIns="45718" tIns="45718" rIns="45718" bIns="45718" anchor="ctr"/>
          <a:lstStyle/>
          <a:p>
            <a:pPr>
              <a:defRPr>
                <a:latin typeface="+mn-lt"/>
                <a:ea typeface="+mn-ea"/>
                <a:cs typeface="+mn-cs"/>
              </a:defRPr>
            </a:pPr>
            <a:endParaRPr/>
          </a:p>
        </p:txBody>
      </p:sp>
      <p:sp>
        <p:nvSpPr>
          <p:cNvPr id="30" name="Rectangle 11"/>
          <p:cNvSpPr/>
          <p:nvPr/>
        </p:nvSpPr>
        <p:spPr bwMode="auto">
          <a:xfrm flipV="1">
            <a:off x="0" y="6705599"/>
            <a:ext cx="9144000" cy="198119"/>
          </a:xfrm>
          <a:prstGeom prst="rect">
            <a:avLst/>
          </a:prstGeom>
          <a:solidFill>
            <a:srgbClr val="FF0000"/>
          </a:solidFill>
          <a:ln w="12700">
            <a:miter lim="400000"/>
          </a:ln>
        </p:spPr>
        <p:txBody>
          <a:bodyPr lIns="45718" tIns="45718" rIns="45718" bIns="45718" anchor="ctr"/>
          <a:lstStyle/>
          <a:p>
            <a:pPr>
              <a:defRPr>
                <a:latin typeface="+mn-lt"/>
                <a:ea typeface="+mn-ea"/>
                <a:cs typeface="+mn-cs"/>
              </a:defRPr>
            </a:pPr>
            <a:endParaRPr/>
          </a:p>
        </p:txBody>
      </p:sp>
      <p:pic>
        <p:nvPicPr>
          <p:cNvPr id="31" name="Picture 10" descr="Picture 10"/>
          <p:cNvPicPr>
            <a:picLocks noChangeAspect="1"/>
          </p:cNvPicPr>
          <p:nvPr/>
        </p:nvPicPr>
        <p:blipFill>
          <a:blip r:embed="rId2"/>
          <a:srcRect l="0" t="0" r="0" b="10712"/>
          <a:stretch/>
        </p:blipFill>
        <p:spPr bwMode="auto">
          <a:xfrm>
            <a:off x="6553200" y="228600"/>
            <a:ext cx="2057400" cy="635000"/>
          </a:xfrm>
          <a:prstGeom prst="rect">
            <a:avLst/>
          </a:prstGeom>
          <a:ln w="12700">
            <a:miter lim="400000"/>
          </a:ln>
        </p:spPr>
      </p:pic>
      <p:pic>
        <p:nvPicPr>
          <p:cNvPr id="32" name="Picture 10" descr="Picture 10"/>
          <p:cNvPicPr>
            <a:picLocks noChangeAspect="1"/>
          </p:cNvPicPr>
          <p:nvPr/>
        </p:nvPicPr>
        <p:blipFill>
          <a:blip r:embed="rId2"/>
          <a:srcRect l="0" t="0" r="0" b="10712"/>
          <a:stretch/>
        </p:blipFill>
        <p:spPr bwMode="auto">
          <a:xfrm>
            <a:off x="6553200" y="228600"/>
            <a:ext cx="2057400" cy="635000"/>
          </a:xfrm>
          <a:prstGeom prst="rect">
            <a:avLst/>
          </a:prstGeom>
          <a:ln w="12700">
            <a:miter lim="400000"/>
          </a:ln>
        </p:spPr>
      </p:pic>
      <p:grpSp>
        <p:nvGrpSpPr>
          <p:cNvPr id="36" name="Group 7"/>
          <p:cNvGrpSpPr/>
          <p:nvPr/>
        </p:nvGrpSpPr>
        <p:grpSpPr bwMode="auto">
          <a:xfrm>
            <a:off x="6146800" y="-3"/>
            <a:ext cx="2997200" cy="876305"/>
            <a:chOff x="0" y="0"/>
            <a:chExt cx="2997200" cy="876304"/>
          </a:xfrm>
        </p:grpSpPr>
        <p:sp>
          <p:nvSpPr>
            <p:cNvPr id="33" name="Rectangle 11"/>
            <p:cNvSpPr/>
            <p:nvPr/>
          </p:nvSpPr>
          <p:spPr bwMode="auto">
            <a:xfrm>
              <a:off x="0" y="-1"/>
              <a:ext cx="2997200" cy="838202"/>
            </a:xfrm>
            <a:prstGeom prst="rect">
              <a:avLst/>
            </a:prstGeom>
            <a:solidFill>
              <a:srgbClr val="FF3300"/>
            </a:solidFill>
            <a:ln w="12700" cap="flat">
              <a:noFill/>
              <a:miter lim="400000"/>
            </a:ln>
            <a:effectLst/>
          </p:spPr>
          <p:txBody>
            <a:bodyPr wrap="square" lIns="45718" tIns="45718" rIns="45718" bIns="45718" numCol="1" anchor="ctr">
              <a:noAutofit/>
            </a:bodyPr>
            <a:lstStyle/>
            <a:p>
              <a:pPr>
                <a:defRPr>
                  <a:latin typeface="+mn-lt"/>
                  <a:ea typeface="+mn-ea"/>
                  <a:cs typeface="+mn-cs"/>
                </a:defRPr>
              </a:pPr>
              <a:endParaRPr/>
            </a:p>
          </p:txBody>
        </p:sp>
        <p:pic>
          <p:nvPicPr>
            <p:cNvPr id="34" name="Picture 9" descr="Picture 9"/>
            <p:cNvPicPr>
              <a:picLocks noChangeAspect="1"/>
            </p:cNvPicPr>
            <p:nvPr/>
          </p:nvPicPr>
          <p:blipFill>
            <a:blip r:embed="rId2"/>
            <a:srcRect l="0" t="0" r="0" b="10712"/>
            <a:stretch/>
          </p:blipFill>
          <p:spPr bwMode="auto">
            <a:xfrm>
              <a:off x="406399" y="228600"/>
              <a:ext cx="2057401" cy="635003"/>
            </a:xfrm>
            <a:prstGeom prst="rect">
              <a:avLst/>
            </a:prstGeom>
            <a:ln w="12700" cap="flat">
              <a:noFill/>
              <a:miter lim="400000"/>
            </a:ln>
            <a:effectLst/>
          </p:spPr>
        </p:pic>
        <p:sp>
          <p:nvSpPr>
            <p:cNvPr id="35" name="Rectangle 18"/>
            <p:cNvSpPr/>
            <p:nvPr/>
          </p:nvSpPr>
          <p:spPr bwMode="auto">
            <a:xfrm>
              <a:off x="380999" y="190500"/>
              <a:ext cx="2076450" cy="685804"/>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defRPr>
              </a:pPr>
              <a:endParaRPr/>
            </a:p>
          </p:txBody>
        </p:sp>
      </p:grpSp>
      <p:pic>
        <p:nvPicPr>
          <p:cNvPr id="37" name="Picture 15" descr="Picture 15"/>
          <p:cNvPicPr>
            <a:picLocks noChangeAspect="1"/>
          </p:cNvPicPr>
          <p:nvPr/>
        </p:nvPicPr>
        <p:blipFill>
          <a:blip r:embed="rId3"/>
          <a:stretch/>
        </p:blipFill>
        <p:spPr bwMode="auto">
          <a:xfrm>
            <a:off x="6553200" y="228600"/>
            <a:ext cx="1920875" cy="609600"/>
          </a:xfrm>
          <a:prstGeom prst="rect">
            <a:avLst/>
          </a:prstGeom>
          <a:ln w="12700">
            <a:miter lim="400000"/>
          </a:ln>
        </p:spPr>
      </p:pic>
      <p:pic>
        <p:nvPicPr>
          <p:cNvPr id="38" name="Picture 10" descr="Picture 10"/>
          <p:cNvPicPr>
            <a:picLocks noChangeAspect="1"/>
          </p:cNvPicPr>
          <p:nvPr/>
        </p:nvPicPr>
        <p:blipFill>
          <a:blip r:embed="rId2"/>
          <a:srcRect l="0" t="0" r="0" b="10712"/>
          <a:stretch/>
        </p:blipFill>
        <p:spPr bwMode="auto">
          <a:xfrm>
            <a:off x="6553200" y="228600"/>
            <a:ext cx="2057400" cy="635000"/>
          </a:xfrm>
          <a:prstGeom prst="rect">
            <a:avLst/>
          </a:prstGeom>
          <a:ln w="12700">
            <a:miter lim="400000"/>
          </a:ln>
        </p:spPr>
      </p:pic>
      <p:grpSp>
        <p:nvGrpSpPr>
          <p:cNvPr id="42" name="Group 7"/>
          <p:cNvGrpSpPr/>
          <p:nvPr/>
        </p:nvGrpSpPr>
        <p:grpSpPr bwMode="auto">
          <a:xfrm>
            <a:off x="6146800" y="-3"/>
            <a:ext cx="2997200" cy="876305"/>
            <a:chOff x="0" y="0"/>
            <a:chExt cx="2997200" cy="876304"/>
          </a:xfrm>
        </p:grpSpPr>
        <p:sp>
          <p:nvSpPr>
            <p:cNvPr id="39" name="Rectangle 11"/>
            <p:cNvSpPr/>
            <p:nvPr/>
          </p:nvSpPr>
          <p:spPr bwMode="auto">
            <a:xfrm>
              <a:off x="0" y="-1"/>
              <a:ext cx="2997200" cy="838202"/>
            </a:xfrm>
            <a:prstGeom prst="rect">
              <a:avLst/>
            </a:prstGeom>
            <a:solidFill>
              <a:srgbClr val="FF3300"/>
            </a:solidFill>
            <a:ln w="12700" cap="flat">
              <a:noFill/>
              <a:miter lim="400000"/>
            </a:ln>
            <a:effectLst/>
          </p:spPr>
          <p:txBody>
            <a:bodyPr wrap="square" lIns="45718" tIns="45718" rIns="45718" bIns="45718" numCol="1" anchor="ctr">
              <a:noAutofit/>
            </a:bodyPr>
            <a:lstStyle/>
            <a:p>
              <a:pPr>
                <a:defRPr>
                  <a:latin typeface="+mn-lt"/>
                  <a:ea typeface="+mn-ea"/>
                  <a:cs typeface="+mn-cs"/>
                </a:defRPr>
              </a:pPr>
              <a:endParaRPr/>
            </a:p>
          </p:txBody>
        </p:sp>
        <p:pic>
          <p:nvPicPr>
            <p:cNvPr id="40" name="Picture 9" descr="Picture 9"/>
            <p:cNvPicPr>
              <a:picLocks noChangeAspect="1"/>
            </p:cNvPicPr>
            <p:nvPr/>
          </p:nvPicPr>
          <p:blipFill>
            <a:blip r:embed="rId2"/>
            <a:srcRect l="0" t="0" r="0" b="10712"/>
            <a:stretch/>
          </p:blipFill>
          <p:spPr bwMode="auto">
            <a:xfrm>
              <a:off x="406399" y="228600"/>
              <a:ext cx="2057401" cy="635003"/>
            </a:xfrm>
            <a:prstGeom prst="rect">
              <a:avLst/>
            </a:prstGeom>
            <a:ln w="12700" cap="flat">
              <a:noFill/>
              <a:miter lim="400000"/>
            </a:ln>
            <a:effectLst/>
          </p:spPr>
        </p:pic>
        <p:sp>
          <p:nvSpPr>
            <p:cNvPr id="41" name="Rectangle 7"/>
            <p:cNvSpPr/>
            <p:nvPr/>
          </p:nvSpPr>
          <p:spPr bwMode="auto">
            <a:xfrm>
              <a:off x="380999" y="190500"/>
              <a:ext cx="2076450" cy="685804"/>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defRPr>
              </a:pPr>
              <a:endParaRPr/>
            </a:p>
          </p:txBody>
        </p:sp>
      </p:grpSp>
      <p:pic>
        <p:nvPicPr>
          <p:cNvPr id="43" name="Picture 15" descr="Picture 15"/>
          <p:cNvPicPr>
            <a:picLocks noChangeAspect="1"/>
          </p:cNvPicPr>
          <p:nvPr/>
        </p:nvPicPr>
        <p:blipFill>
          <a:blip r:embed="rId3"/>
          <a:stretch/>
        </p:blipFill>
        <p:spPr bwMode="auto">
          <a:xfrm>
            <a:off x="6553200" y="228600"/>
            <a:ext cx="1920875" cy="609600"/>
          </a:xfrm>
          <a:prstGeom prst="rect">
            <a:avLst/>
          </a:prstGeom>
          <a:ln w="12700">
            <a:miter lim="400000"/>
          </a:ln>
        </p:spPr>
      </p:pic>
      <p:sp>
        <p:nvSpPr>
          <p:cNvPr id="44" name="Title Text"/>
          <p:cNvSpPr txBox="1"/>
          <p:nvPr>
            <p:ph type="title"/>
          </p:nvPr>
        </p:nvSpPr>
        <p:spPr bwMode="auto">
          <a:xfrm>
            <a:off x="0" y="0"/>
            <a:ext cx="6477000" cy="838200"/>
          </a:xfrm>
          <a:prstGeom prst="rect">
            <a:avLst/>
          </a:prstGeom>
        </p:spPr>
        <p:txBody>
          <a:bodyPr/>
          <a:lstStyle/>
          <a:p>
            <a:pPr>
              <a:defRPr/>
            </a:pPr>
            <a:r>
              <a:rPr/>
              <a:t>Title Text</a:t>
            </a:r>
            <a:endParaRPr/>
          </a:p>
        </p:txBody>
      </p:sp>
      <p:sp>
        <p:nvSpPr>
          <p:cNvPr id="45" name="Body Level One…"/>
          <p:cNvSpPr txBox="1"/>
          <p:nvPr>
            <p:ph type="body" idx="1"/>
          </p:nvPr>
        </p:nvSpPr>
        <p:spPr bwMode="auto">
          <a:xfrm>
            <a:off x="457200" y="1371600"/>
            <a:ext cx="8229600" cy="4525963"/>
          </a:xfrm>
          <a:prstGeom prst="rect">
            <a:avLst/>
          </a:prstGeom>
        </p:spPr>
        <p:txBody>
          <a:bodyPr/>
          <a:lstStyle>
            <a:lvl1pPr marL="214311" indent="-214311" defTabSz="457200">
              <a:spcBef>
                <a:spcPts val="0"/>
              </a:spcBef>
              <a:buSzPct val="100000"/>
              <a:buFont typeface="Arial"/>
              <a:buChar char="•"/>
              <a:defRPr sz="2000">
                <a:solidFill>
                  <a:srgbClr val="0D0D0D"/>
                </a:solidFill>
                <a:latin typeface="+mj-lt"/>
                <a:ea typeface="+mj-ea"/>
                <a:cs typeface="+mj-cs"/>
              </a:defRPr>
            </a:lvl1pPr>
            <a:lvl2pPr marL="661306" indent="-204106" defTabSz="457200">
              <a:spcBef>
                <a:spcPts val="0"/>
              </a:spcBef>
              <a:buSzPct val="100000"/>
              <a:buFont typeface="Arial"/>
              <a:buChar char="–"/>
              <a:defRPr sz="2000">
                <a:solidFill>
                  <a:srgbClr val="0D0D0D"/>
                </a:solidFill>
                <a:latin typeface="+mj-lt"/>
                <a:ea typeface="+mj-ea"/>
                <a:cs typeface="+mj-cs"/>
              </a:defRPr>
            </a:lvl2pPr>
            <a:lvl3pPr marL="1104900" indent="-190500" defTabSz="457200">
              <a:spcBef>
                <a:spcPts val="0"/>
              </a:spcBef>
              <a:buSzPct val="100000"/>
              <a:buFont typeface="Arial"/>
              <a:buChar char="•"/>
              <a:defRPr sz="2000">
                <a:solidFill>
                  <a:srgbClr val="0D0D0D"/>
                </a:solidFill>
                <a:latin typeface="+mj-lt"/>
                <a:ea typeface="+mj-ea"/>
                <a:cs typeface="+mj-cs"/>
              </a:defRPr>
            </a:lvl3pPr>
            <a:lvl4pPr marL="1600200" indent="-228600" defTabSz="457200">
              <a:spcBef>
                <a:spcPts val="0"/>
              </a:spcBef>
              <a:buSzPct val="100000"/>
              <a:buFont typeface="Arial"/>
              <a:buChar char="–"/>
              <a:defRPr sz="2000">
                <a:solidFill>
                  <a:srgbClr val="0D0D0D"/>
                </a:solidFill>
                <a:latin typeface="+mj-lt"/>
                <a:ea typeface="+mj-ea"/>
                <a:cs typeface="+mj-cs"/>
              </a:defRPr>
            </a:lvl4pPr>
            <a:lvl5pPr marL="2057399" indent="-228599" defTabSz="457200">
              <a:spcBef>
                <a:spcPts val="0"/>
              </a:spcBef>
              <a:buSzPct val="100000"/>
              <a:buFont typeface="Arial"/>
              <a:buChar char="»"/>
              <a:defRPr sz="2000">
                <a:solidFill>
                  <a:srgbClr val="0D0D0D"/>
                </a:solidFill>
                <a:latin typeface="+mj-lt"/>
                <a:ea typeface="+mj-ea"/>
                <a:cs typeface="+mj-cs"/>
              </a:defRPr>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46" name="Slide Number"/>
          <p:cNvSpPr txBox="1"/>
          <p:nvPr>
            <p:ph type="sldNum" sz="quarter" idx="2"/>
          </p:nvPr>
        </p:nvSpPr>
        <p:spPr bwMode="auto">
          <a:prstGeom prst="rect">
            <a:avLst/>
          </a:prstGeom>
        </p:spPr>
        <p:txBody>
          <a:bodyPr/>
          <a:lstStyle/>
          <a:p>
            <a:pPr>
              <a:defRPr/>
            </a:pPr>
            <a:fld id="{86CB4B4D-7CA3-9044-876B-883B54F8677D}"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2" name="Rectangle 11"/>
          <p:cNvSpPr/>
          <p:nvPr/>
        </p:nvSpPr>
        <p:spPr bwMode="auto">
          <a:xfrm>
            <a:off x="0" y="0"/>
            <a:ext cx="9144000" cy="838200"/>
          </a:xfrm>
          <a:prstGeom prst="rect">
            <a:avLst/>
          </a:prstGeom>
          <a:solidFill>
            <a:srgbClr val="FF3300"/>
          </a:solidFill>
          <a:ln w="12700">
            <a:miter lim="400000"/>
          </a:ln>
        </p:spPr>
        <p:txBody>
          <a:bodyPr lIns="45718" tIns="45718" rIns="45718" bIns="45718" anchor="ctr"/>
          <a:lstStyle/>
          <a:p>
            <a:pPr>
              <a:defRPr>
                <a:latin typeface="+mn-lt"/>
                <a:ea typeface="+mn-ea"/>
                <a:cs typeface="+mn-cs"/>
              </a:defRPr>
            </a:pPr>
            <a:endParaRPr/>
          </a:p>
        </p:txBody>
      </p:sp>
      <p:sp>
        <p:nvSpPr>
          <p:cNvPr id="3" name="Rectangle 11"/>
          <p:cNvSpPr/>
          <p:nvPr/>
        </p:nvSpPr>
        <p:spPr bwMode="auto">
          <a:xfrm flipV="1">
            <a:off x="0" y="6705599"/>
            <a:ext cx="9144000" cy="198119"/>
          </a:xfrm>
          <a:prstGeom prst="rect">
            <a:avLst/>
          </a:prstGeom>
          <a:solidFill>
            <a:srgbClr val="FF0000"/>
          </a:solidFill>
          <a:ln w="12700">
            <a:miter lim="400000"/>
          </a:ln>
        </p:spPr>
        <p:txBody>
          <a:bodyPr lIns="45718" tIns="45718" rIns="45718" bIns="45718" anchor="ctr"/>
          <a:lstStyle/>
          <a:p>
            <a:pPr>
              <a:defRPr>
                <a:latin typeface="+mn-lt"/>
                <a:ea typeface="+mn-ea"/>
                <a:cs typeface="+mn-cs"/>
              </a:defRPr>
            </a:pPr>
            <a:endParaRPr/>
          </a:p>
        </p:txBody>
      </p:sp>
      <p:pic>
        <p:nvPicPr>
          <p:cNvPr id="4" name="Picture 10" descr="Picture 10"/>
          <p:cNvPicPr>
            <a:picLocks noChangeAspect="1"/>
          </p:cNvPicPr>
          <p:nvPr/>
        </p:nvPicPr>
        <p:blipFill>
          <a:blip r:embed="rId4"/>
          <a:srcRect l="0" t="0" r="0" b="10712"/>
          <a:stretch/>
        </p:blipFill>
        <p:spPr bwMode="auto">
          <a:xfrm>
            <a:off x="6553200" y="228600"/>
            <a:ext cx="2057400" cy="635000"/>
          </a:xfrm>
          <a:prstGeom prst="rect">
            <a:avLst/>
          </a:prstGeom>
          <a:ln w="12700">
            <a:miter lim="400000"/>
          </a:ln>
        </p:spPr>
      </p:pic>
      <p:pic>
        <p:nvPicPr>
          <p:cNvPr id="5" name="Picture 10" descr="Picture 10"/>
          <p:cNvPicPr>
            <a:picLocks noChangeAspect="1"/>
          </p:cNvPicPr>
          <p:nvPr/>
        </p:nvPicPr>
        <p:blipFill>
          <a:blip r:embed="rId4"/>
          <a:srcRect l="0" t="0" r="0" b="10712"/>
          <a:stretch/>
        </p:blipFill>
        <p:spPr bwMode="auto">
          <a:xfrm>
            <a:off x="6553200" y="228600"/>
            <a:ext cx="2057400" cy="635000"/>
          </a:xfrm>
          <a:prstGeom prst="rect">
            <a:avLst/>
          </a:prstGeom>
          <a:ln w="12700">
            <a:miter lim="400000"/>
          </a:ln>
        </p:spPr>
      </p:pic>
      <p:grpSp>
        <p:nvGrpSpPr>
          <p:cNvPr id="9" name="Group 7"/>
          <p:cNvGrpSpPr/>
          <p:nvPr/>
        </p:nvGrpSpPr>
        <p:grpSpPr bwMode="auto">
          <a:xfrm>
            <a:off x="6146800" y="-3"/>
            <a:ext cx="2997200" cy="876305"/>
            <a:chOff x="0" y="0"/>
            <a:chExt cx="2997200" cy="876304"/>
          </a:xfrm>
        </p:grpSpPr>
        <p:sp>
          <p:nvSpPr>
            <p:cNvPr id="6" name="Rectangle 11"/>
            <p:cNvSpPr/>
            <p:nvPr/>
          </p:nvSpPr>
          <p:spPr bwMode="auto">
            <a:xfrm>
              <a:off x="0" y="-1"/>
              <a:ext cx="2997200" cy="838202"/>
            </a:xfrm>
            <a:prstGeom prst="rect">
              <a:avLst/>
            </a:prstGeom>
            <a:solidFill>
              <a:srgbClr val="FF3300"/>
            </a:solidFill>
            <a:ln w="12700" cap="flat">
              <a:noFill/>
              <a:miter lim="400000"/>
            </a:ln>
            <a:effectLst/>
          </p:spPr>
          <p:txBody>
            <a:bodyPr wrap="square" lIns="45718" tIns="45718" rIns="45718" bIns="45718" numCol="1" anchor="ctr">
              <a:noAutofit/>
            </a:bodyPr>
            <a:lstStyle/>
            <a:p>
              <a:pPr>
                <a:defRPr>
                  <a:latin typeface="+mn-lt"/>
                  <a:ea typeface="+mn-ea"/>
                  <a:cs typeface="+mn-cs"/>
                </a:defRPr>
              </a:pPr>
              <a:endParaRPr/>
            </a:p>
          </p:txBody>
        </p:sp>
        <p:pic>
          <p:nvPicPr>
            <p:cNvPr id="7" name="Picture 9" descr="Picture 9"/>
            <p:cNvPicPr>
              <a:picLocks noChangeAspect="1"/>
            </p:cNvPicPr>
            <p:nvPr/>
          </p:nvPicPr>
          <p:blipFill>
            <a:blip r:embed="rId4"/>
            <a:srcRect l="0" t="0" r="0" b="10712"/>
            <a:stretch/>
          </p:blipFill>
          <p:spPr bwMode="auto">
            <a:xfrm>
              <a:off x="406399" y="228600"/>
              <a:ext cx="2057401" cy="635003"/>
            </a:xfrm>
            <a:prstGeom prst="rect">
              <a:avLst/>
            </a:prstGeom>
            <a:ln w="12700" cap="flat">
              <a:noFill/>
              <a:miter lim="400000"/>
            </a:ln>
            <a:effectLst/>
          </p:spPr>
        </p:pic>
        <p:sp>
          <p:nvSpPr>
            <p:cNvPr id="8" name="Rectangle 18"/>
            <p:cNvSpPr/>
            <p:nvPr/>
          </p:nvSpPr>
          <p:spPr bwMode="auto">
            <a:xfrm>
              <a:off x="380999" y="190500"/>
              <a:ext cx="2076450" cy="685804"/>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defRPr>
              </a:pPr>
              <a:endParaRPr/>
            </a:p>
          </p:txBody>
        </p:sp>
      </p:grpSp>
      <p:pic>
        <p:nvPicPr>
          <p:cNvPr id="10" name="Picture 15" descr="Picture 15"/>
          <p:cNvPicPr>
            <a:picLocks noChangeAspect="1"/>
          </p:cNvPicPr>
          <p:nvPr/>
        </p:nvPicPr>
        <p:blipFill>
          <a:blip r:embed="rId5"/>
          <a:stretch/>
        </p:blipFill>
        <p:spPr bwMode="auto">
          <a:xfrm>
            <a:off x="6553200" y="228600"/>
            <a:ext cx="1920875" cy="609600"/>
          </a:xfrm>
          <a:prstGeom prst="rect">
            <a:avLst/>
          </a:prstGeom>
          <a:ln w="12700">
            <a:miter lim="400000"/>
          </a:ln>
        </p:spPr>
      </p:pic>
      <p:sp>
        <p:nvSpPr>
          <p:cNvPr id="11" name="Title Text"/>
          <p:cNvSpPr txBox="1"/>
          <p:nvPr>
            <p:ph type="title"/>
          </p:nvPr>
        </p:nvSpPr>
        <p:spPr bwMode="auto">
          <a:xfrm>
            <a:off x="0" y="1"/>
            <a:ext cx="5486400" cy="914400"/>
          </a:xfrm>
          <a:prstGeom prst="rect">
            <a:avLst/>
          </a:prstGeom>
          <a:ln w="12700">
            <a:miter lim="400000"/>
          </a:ln>
        </p:spPr>
        <p:txBody>
          <a:bodyPr lIns="45718" tIns="45718" rIns="45718" bIns="45718" anchor="ctr">
            <a:normAutofit fontScale="100000" lnSpcReduction="0"/>
          </a:bodyPr>
          <a:lstStyle/>
          <a:p>
            <a:pPr>
              <a:defRPr/>
            </a:pPr>
            <a:r>
              <a:rPr/>
              <a:t>Title Text</a:t>
            </a:r>
            <a:endParaRPr/>
          </a:p>
        </p:txBody>
      </p:sp>
      <p:sp>
        <p:nvSpPr>
          <p:cNvPr id="12" name="Body Level One…"/>
          <p:cNvSpPr txBox="1"/>
          <p:nvPr>
            <p:ph type="body" idx="1"/>
          </p:nvPr>
        </p:nvSpPr>
        <p:spPr bwMode="auto">
          <a:xfrm>
            <a:off x="533400" y="1371600"/>
            <a:ext cx="8153399" cy="4724399"/>
          </a:xfrm>
          <a:prstGeom prst="rect">
            <a:avLst/>
          </a:prstGeom>
          <a:ln w="12700">
            <a:miter lim="400000"/>
          </a:ln>
        </p:spPr>
        <p:txBody>
          <a:bodyPr lIns="45718" tIns="45718" rIns="45718" bIns="45718">
            <a:normAutofit fontScale="100000" lnSpcReduction="0"/>
          </a:body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13" name="Slide Number"/>
          <p:cNvSpPr txBox="1"/>
          <p:nvPr>
            <p:ph type="sldNum" sz="quarter" idx="2"/>
          </p:nvPr>
        </p:nvSpPr>
        <p:spPr bwMode="auto">
          <a:xfrm>
            <a:off x="8428181" y="6414762"/>
            <a:ext cx="258620" cy="248301"/>
          </a:xfrm>
          <a:prstGeom prst="rect">
            <a:avLst/>
          </a:prstGeom>
          <a:ln w="12700">
            <a:miter lim="400000"/>
          </a:ln>
        </p:spPr>
        <p:txBody>
          <a:bodyPr wrap="none" lIns="45718" tIns="45718" rIns="45718" bIns="45718" anchor="ctr">
            <a:spAutoFit/>
          </a:bodyPr>
          <a:lstStyle>
            <a:lvl1pPr algn="r">
              <a:defRPr sz="1200">
                <a:solidFill>
                  <a:srgbClr val="898989"/>
                </a:solidFill>
                <a:latin typeface="+mn-lt"/>
                <a:ea typeface="+mn-ea"/>
                <a:cs typeface="+mn-cs"/>
              </a:defRPr>
            </a:lvl1pPr>
          </a:lstStyle>
          <a:p>
            <a:pPr>
              <a:defRPr/>
            </a:pPr>
            <a:fld id="{86CB4B4D-7CA3-9044-876B-883B54F8677D}"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marL="0" marR="0" indent="0" algn="ctr" defTabSz="914400">
        <a:lnSpc>
          <a:spcPct val="100000"/>
        </a:lnSpc>
        <a:spcBef>
          <a:spcPts val="0"/>
        </a:spcBef>
        <a:spcAft>
          <a:spcPts val="0"/>
        </a:spcAft>
        <a:buClrTx/>
        <a:buSzTx/>
        <a:buFontTx/>
        <a:buNone/>
        <a:defRPr sz="3600" b="1" i="0" u="sng" strike="noStrike" cap="none" spc="0">
          <a:solidFill>
            <a:srgbClr val="000000"/>
          </a:solidFill>
          <a:latin typeface="+mn-lt"/>
          <a:ea typeface="+mn-ea"/>
          <a:cs typeface="+mn-cs"/>
        </a:defRPr>
      </a:lvl1pPr>
      <a:lvl2pPr marL="0" marR="0" indent="0" algn="ctr" defTabSz="914400">
        <a:lnSpc>
          <a:spcPct val="100000"/>
        </a:lnSpc>
        <a:spcBef>
          <a:spcPts val="0"/>
        </a:spcBef>
        <a:spcAft>
          <a:spcPts val="0"/>
        </a:spcAft>
        <a:buClrTx/>
        <a:buSzTx/>
        <a:buFontTx/>
        <a:buNone/>
        <a:defRPr sz="3600" b="1" i="0" u="sng" strike="noStrike" cap="none" spc="0">
          <a:solidFill>
            <a:srgbClr val="000000"/>
          </a:solidFill>
          <a:latin typeface="+mn-lt"/>
          <a:ea typeface="+mn-ea"/>
          <a:cs typeface="+mn-cs"/>
        </a:defRPr>
      </a:lvl2pPr>
      <a:lvl3pPr marL="0" marR="0" indent="0" algn="ctr" defTabSz="914400">
        <a:lnSpc>
          <a:spcPct val="100000"/>
        </a:lnSpc>
        <a:spcBef>
          <a:spcPts val="0"/>
        </a:spcBef>
        <a:spcAft>
          <a:spcPts val="0"/>
        </a:spcAft>
        <a:buClrTx/>
        <a:buSzTx/>
        <a:buFontTx/>
        <a:buNone/>
        <a:defRPr sz="3600" b="1" i="0" u="sng" strike="noStrike" cap="none" spc="0">
          <a:solidFill>
            <a:srgbClr val="000000"/>
          </a:solidFill>
          <a:latin typeface="+mn-lt"/>
          <a:ea typeface="+mn-ea"/>
          <a:cs typeface="+mn-cs"/>
        </a:defRPr>
      </a:lvl3pPr>
      <a:lvl4pPr marL="0" marR="0" indent="0" algn="ctr" defTabSz="914400">
        <a:lnSpc>
          <a:spcPct val="100000"/>
        </a:lnSpc>
        <a:spcBef>
          <a:spcPts val="0"/>
        </a:spcBef>
        <a:spcAft>
          <a:spcPts val="0"/>
        </a:spcAft>
        <a:buClrTx/>
        <a:buSzTx/>
        <a:buFontTx/>
        <a:buNone/>
        <a:defRPr sz="3600" b="1" i="0" u="sng" strike="noStrike" cap="none" spc="0">
          <a:solidFill>
            <a:srgbClr val="000000"/>
          </a:solidFill>
          <a:latin typeface="+mn-lt"/>
          <a:ea typeface="+mn-ea"/>
          <a:cs typeface="+mn-cs"/>
        </a:defRPr>
      </a:lvl4pPr>
      <a:lvl5pPr marL="0" marR="0" indent="0" algn="ctr" defTabSz="914400">
        <a:lnSpc>
          <a:spcPct val="100000"/>
        </a:lnSpc>
        <a:spcBef>
          <a:spcPts val="0"/>
        </a:spcBef>
        <a:spcAft>
          <a:spcPts val="0"/>
        </a:spcAft>
        <a:buClrTx/>
        <a:buSzTx/>
        <a:buFontTx/>
        <a:buNone/>
        <a:defRPr sz="3600" b="1" i="0" u="sng" strike="noStrike" cap="none" spc="0">
          <a:solidFill>
            <a:srgbClr val="000000"/>
          </a:solidFill>
          <a:latin typeface="+mn-lt"/>
          <a:ea typeface="+mn-ea"/>
          <a:cs typeface="+mn-cs"/>
        </a:defRPr>
      </a:lvl5pPr>
      <a:lvl6pPr marL="0" marR="0" indent="0" algn="ctr" defTabSz="914400">
        <a:lnSpc>
          <a:spcPct val="100000"/>
        </a:lnSpc>
        <a:spcBef>
          <a:spcPts val="0"/>
        </a:spcBef>
        <a:spcAft>
          <a:spcPts val="0"/>
        </a:spcAft>
        <a:buClrTx/>
        <a:buSzTx/>
        <a:buFontTx/>
        <a:buNone/>
        <a:defRPr sz="3600" b="1" i="0" u="sng" strike="noStrike" cap="none" spc="0">
          <a:solidFill>
            <a:srgbClr val="000000"/>
          </a:solidFill>
          <a:latin typeface="+mn-lt"/>
          <a:ea typeface="+mn-ea"/>
          <a:cs typeface="+mn-cs"/>
        </a:defRPr>
      </a:lvl6pPr>
      <a:lvl7pPr marL="0" marR="0" indent="0" algn="ctr" defTabSz="914400">
        <a:lnSpc>
          <a:spcPct val="100000"/>
        </a:lnSpc>
        <a:spcBef>
          <a:spcPts val="0"/>
        </a:spcBef>
        <a:spcAft>
          <a:spcPts val="0"/>
        </a:spcAft>
        <a:buClrTx/>
        <a:buSzTx/>
        <a:buFontTx/>
        <a:buNone/>
        <a:defRPr sz="3600" b="1" i="0" u="sng" strike="noStrike" cap="none" spc="0">
          <a:solidFill>
            <a:srgbClr val="000000"/>
          </a:solidFill>
          <a:latin typeface="+mn-lt"/>
          <a:ea typeface="+mn-ea"/>
          <a:cs typeface="+mn-cs"/>
        </a:defRPr>
      </a:lvl7pPr>
      <a:lvl8pPr marL="0" marR="0" indent="0" algn="ctr" defTabSz="914400">
        <a:lnSpc>
          <a:spcPct val="100000"/>
        </a:lnSpc>
        <a:spcBef>
          <a:spcPts val="0"/>
        </a:spcBef>
        <a:spcAft>
          <a:spcPts val="0"/>
        </a:spcAft>
        <a:buClrTx/>
        <a:buSzTx/>
        <a:buFontTx/>
        <a:buNone/>
        <a:defRPr sz="3600" b="1" i="0" u="sng" strike="noStrike" cap="none" spc="0">
          <a:solidFill>
            <a:srgbClr val="000000"/>
          </a:solidFill>
          <a:latin typeface="+mn-lt"/>
          <a:ea typeface="+mn-ea"/>
          <a:cs typeface="+mn-cs"/>
        </a:defRPr>
      </a:lvl8pPr>
      <a:lvl9pPr marL="0" marR="0" indent="0" algn="ctr" defTabSz="914400">
        <a:lnSpc>
          <a:spcPct val="100000"/>
        </a:lnSpc>
        <a:spcBef>
          <a:spcPts val="0"/>
        </a:spcBef>
        <a:spcAft>
          <a:spcPts val="0"/>
        </a:spcAft>
        <a:buClrTx/>
        <a:buSzTx/>
        <a:buFontTx/>
        <a:buNone/>
        <a:defRPr sz="3600" b="1" i="0" u="sng" strike="noStrike" cap="none" spc="0">
          <a:solidFill>
            <a:srgbClr val="000000"/>
          </a:solidFill>
          <a:latin typeface="+mn-lt"/>
          <a:ea typeface="+mn-ea"/>
          <a:cs typeface="+mn-cs"/>
        </a:defRPr>
      </a:lvl9pPr>
    </p:titleStyle>
    <p:bodyStyle>
      <a:lvl1pPr marL="0" marR="0" indent="0" algn="just" defTabSz="914400">
        <a:lnSpc>
          <a:spcPct val="100000"/>
        </a:lnSpc>
        <a:spcBef>
          <a:spcPts val="700"/>
        </a:spcBef>
        <a:spcAft>
          <a:spcPts val="0"/>
        </a:spcAft>
        <a:buClrTx/>
        <a:buSzTx/>
        <a:buFontTx/>
        <a:buNone/>
        <a:defRPr sz="2500" b="0" i="0" u="none" strike="noStrike" cap="none" spc="0">
          <a:solidFill>
            <a:srgbClr val="000000"/>
          </a:solidFill>
          <a:latin typeface="+mn-lt"/>
          <a:ea typeface="+mn-ea"/>
          <a:cs typeface="+mn-cs"/>
        </a:defRPr>
      </a:lvl1pPr>
      <a:lvl2pPr marL="0" marR="0" indent="0" algn="just" defTabSz="914400">
        <a:lnSpc>
          <a:spcPct val="100000"/>
        </a:lnSpc>
        <a:spcBef>
          <a:spcPts val="700"/>
        </a:spcBef>
        <a:spcAft>
          <a:spcPts val="0"/>
        </a:spcAft>
        <a:buClrTx/>
        <a:buSzTx/>
        <a:buFontTx/>
        <a:buNone/>
        <a:defRPr sz="2500" b="0" i="0" u="none" strike="noStrike" cap="none" spc="0">
          <a:solidFill>
            <a:srgbClr val="000000"/>
          </a:solidFill>
          <a:latin typeface="+mn-lt"/>
          <a:ea typeface="+mn-ea"/>
          <a:cs typeface="+mn-cs"/>
        </a:defRPr>
      </a:lvl2pPr>
      <a:lvl3pPr marL="0" marR="0" indent="0" algn="just" defTabSz="914400">
        <a:lnSpc>
          <a:spcPct val="100000"/>
        </a:lnSpc>
        <a:spcBef>
          <a:spcPts val="700"/>
        </a:spcBef>
        <a:spcAft>
          <a:spcPts val="0"/>
        </a:spcAft>
        <a:buClrTx/>
        <a:buSzTx/>
        <a:buFontTx/>
        <a:buNone/>
        <a:defRPr sz="2500" b="0" i="0" u="none" strike="noStrike" cap="none" spc="0">
          <a:solidFill>
            <a:srgbClr val="000000"/>
          </a:solidFill>
          <a:latin typeface="+mn-lt"/>
          <a:ea typeface="+mn-ea"/>
          <a:cs typeface="+mn-cs"/>
        </a:defRPr>
      </a:lvl3pPr>
      <a:lvl4pPr marL="0" marR="0" indent="0" algn="just" defTabSz="914400">
        <a:lnSpc>
          <a:spcPct val="100000"/>
        </a:lnSpc>
        <a:spcBef>
          <a:spcPts val="700"/>
        </a:spcBef>
        <a:spcAft>
          <a:spcPts val="0"/>
        </a:spcAft>
        <a:buClrTx/>
        <a:buSzTx/>
        <a:buFontTx/>
        <a:buNone/>
        <a:defRPr sz="2500" b="0" i="0" u="none" strike="noStrike" cap="none" spc="0">
          <a:solidFill>
            <a:srgbClr val="000000"/>
          </a:solidFill>
          <a:latin typeface="+mn-lt"/>
          <a:ea typeface="+mn-ea"/>
          <a:cs typeface="+mn-cs"/>
        </a:defRPr>
      </a:lvl4pPr>
      <a:lvl5pPr marL="0" marR="0" indent="0" algn="just" defTabSz="914400">
        <a:lnSpc>
          <a:spcPct val="100000"/>
        </a:lnSpc>
        <a:spcBef>
          <a:spcPts val="700"/>
        </a:spcBef>
        <a:spcAft>
          <a:spcPts val="0"/>
        </a:spcAft>
        <a:buClrTx/>
        <a:buSzTx/>
        <a:buFontTx/>
        <a:buNone/>
        <a:defRPr sz="2500" b="0" i="0" u="none" strike="noStrike" cap="none" spc="0">
          <a:solidFill>
            <a:srgbClr val="000000"/>
          </a:solidFill>
          <a:latin typeface="+mn-lt"/>
          <a:ea typeface="+mn-ea"/>
          <a:cs typeface="+mn-cs"/>
        </a:defRPr>
      </a:lvl5pPr>
      <a:lvl6pPr marL="0" marR="0" indent="0" algn="just" defTabSz="914400">
        <a:lnSpc>
          <a:spcPct val="100000"/>
        </a:lnSpc>
        <a:spcBef>
          <a:spcPts val="700"/>
        </a:spcBef>
        <a:spcAft>
          <a:spcPts val="0"/>
        </a:spcAft>
        <a:buClrTx/>
        <a:buSzTx/>
        <a:buFontTx/>
        <a:buNone/>
        <a:defRPr sz="2500" b="0" i="0" u="none" strike="noStrike" cap="none" spc="0">
          <a:solidFill>
            <a:srgbClr val="000000"/>
          </a:solidFill>
          <a:latin typeface="+mn-lt"/>
          <a:ea typeface="+mn-ea"/>
          <a:cs typeface="+mn-cs"/>
        </a:defRPr>
      </a:lvl6pPr>
      <a:lvl7pPr marL="0" marR="0" indent="0" algn="just" defTabSz="914400">
        <a:lnSpc>
          <a:spcPct val="100000"/>
        </a:lnSpc>
        <a:spcBef>
          <a:spcPts val="700"/>
        </a:spcBef>
        <a:spcAft>
          <a:spcPts val="0"/>
        </a:spcAft>
        <a:buClrTx/>
        <a:buSzTx/>
        <a:buFontTx/>
        <a:buNone/>
        <a:defRPr sz="2500" b="0" i="0" u="none" strike="noStrike" cap="none" spc="0">
          <a:solidFill>
            <a:srgbClr val="000000"/>
          </a:solidFill>
          <a:latin typeface="+mn-lt"/>
          <a:ea typeface="+mn-ea"/>
          <a:cs typeface="+mn-cs"/>
        </a:defRPr>
      </a:lvl7pPr>
      <a:lvl8pPr marL="0" marR="0" indent="0" algn="just" defTabSz="914400">
        <a:lnSpc>
          <a:spcPct val="100000"/>
        </a:lnSpc>
        <a:spcBef>
          <a:spcPts val="700"/>
        </a:spcBef>
        <a:spcAft>
          <a:spcPts val="0"/>
        </a:spcAft>
        <a:buClrTx/>
        <a:buSzTx/>
        <a:buFontTx/>
        <a:buNone/>
        <a:defRPr sz="2500" b="0" i="0" u="none" strike="noStrike" cap="none" spc="0">
          <a:solidFill>
            <a:srgbClr val="000000"/>
          </a:solidFill>
          <a:latin typeface="+mn-lt"/>
          <a:ea typeface="+mn-ea"/>
          <a:cs typeface="+mn-cs"/>
        </a:defRPr>
      </a:lvl8pPr>
      <a:lvl9pPr marL="0" marR="0" indent="0" algn="just" defTabSz="914400">
        <a:lnSpc>
          <a:spcPct val="100000"/>
        </a:lnSpc>
        <a:spcBef>
          <a:spcPts val="700"/>
        </a:spcBef>
        <a:spcAft>
          <a:spcPts val="0"/>
        </a:spcAft>
        <a:buClrTx/>
        <a:buSzTx/>
        <a:buFontTx/>
        <a:buNone/>
        <a:defRPr sz="2500" b="0" i="0" u="none" strike="noStrike" cap="none" spc="0">
          <a:solidFill>
            <a:srgbClr val="000000"/>
          </a:solidFill>
          <a:latin typeface="+mn-lt"/>
          <a:ea typeface="+mn-ea"/>
          <a:cs typeface="+mn-cs"/>
        </a:defRPr>
      </a:lvl9pPr>
    </p:bodyStyle>
    <p:otherStyle>
      <a:lvl1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1pPr>
      <a:lvl2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2pPr>
      <a:lvl3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3pPr>
      <a:lvl4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4pPr>
      <a:lvl5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5pPr>
      <a:lvl6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6pPr>
      <a:lvl7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7pPr>
      <a:lvl8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8pPr>
      <a:lvl9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dpi.com/1424-8220/22/19/7162" TargetMode="External"/><Relationship Id="rId3" Type="http://schemas.openxmlformats.org/officeDocument/2006/relationships/hyperlink" Target="https://www.youtube.com/watch?v=oiCppYglBIU" TargetMode="External"/><Relationship Id="rId4" Type="http://schemas.openxmlformats.org/officeDocument/2006/relationships/hyperlink" Target="https://www.youtube.com/watch?v=78ut-S-QOEQ&amp;list=PLe9UEU4oeAuV7RtCbL76hca5ELO_IELk4"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1" showMasterSp="1" show="1">
  <p:cSld name="">
    <p:spTree>
      <p:nvGrpSpPr>
        <p:cNvPr id="1" name=""/>
        <p:cNvGrpSpPr/>
        <p:nvPr/>
      </p:nvGrpSpPr>
      <p:grpSpPr bwMode="auto">
        <a:xfrm>
          <a:off x="0" y="0"/>
          <a:ext cx="0" cy="0"/>
          <a:chOff x="0" y="0"/>
          <a:chExt cx="0" cy="0"/>
        </a:xfrm>
      </p:grpSpPr>
      <p:sp>
        <p:nvSpPr>
          <p:cNvPr id="55" name="Rectangle 1"/>
          <p:cNvSpPr txBox="1"/>
          <p:nvPr/>
        </p:nvSpPr>
        <p:spPr bwMode="auto">
          <a:xfrm flipH="0" flipV="0">
            <a:off x="1277516" y="1179737"/>
            <a:ext cx="6439805" cy="1072435"/>
          </a:xfrm>
          <a:prstGeom prst="rect">
            <a:avLst/>
          </a:prstGeom>
          <a:ln w="12700">
            <a:miter lim="400000"/>
          </a:ln>
        </p:spPr>
        <p:txBody>
          <a:bodyPr lIns="33118" tIns="33118" rIns="33118" bIns="33118" anchor="ctr">
            <a:spAutoFit/>
          </a:bodyPr>
          <a:lstStyle>
            <a:lvl1pPr algn="ct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3300" b="1">
                <a:solidFill>
                  <a:schemeClr val="accent2"/>
                </a:solidFill>
              </a:defRPr>
            </a:lvl1pPr>
          </a:lstStyle>
          <a:p>
            <a:pPr>
              <a:defRPr/>
            </a:pPr>
            <a:endParaRPr sz="2200">
              <a:solidFill>
                <a:schemeClr val="accent2">
                  <a:lumMod val="50000"/>
                </a:schemeClr>
              </a:solidFill>
              <a:latin typeface="DejaVu Math TeX Gyre"/>
              <a:cs typeface="DejaVu Math TeX Gyre"/>
            </a:endParaRPr>
          </a:p>
          <a:p>
            <a:pPr>
              <a:defRPr/>
            </a:pPr>
            <a:r>
              <a:rPr sz="2200" b="0" i="0" u="none">
                <a:solidFill>
                  <a:schemeClr val="accent2">
                    <a:lumMod val="50000"/>
                  </a:schemeClr>
                </a:solidFill>
                <a:latin typeface="DejaVu Math TeX Gyre"/>
                <a:ea typeface="Times New Roman"/>
                <a:cs typeface="DejaVu Math TeX Gyre"/>
              </a:rPr>
              <a:t>Predicting Used Car Prices with Artificial Intelligence</a:t>
            </a:r>
            <a:endParaRPr sz="2200">
              <a:solidFill>
                <a:schemeClr val="accent2">
                  <a:lumMod val="50000"/>
                </a:schemeClr>
              </a:solidFill>
              <a:latin typeface="DejaVu Math TeX Gyre"/>
              <a:cs typeface="DejaVu Math TeX Gyre"/>
            </a:endParaRPr>
          </a:p>
        </p:txBody>
      </p:sp>
      <p:sp>
        <p:nvSpPr>
          <p:cNvPr id="56" name="TextBox 3"/>
          <p:cNvSpPr txBox="1"/>
          <p:nvPr/>
        </p:nvSpPr>
        <p:spPr bwMode="auto">
          <a:xfrm>
            <a:off x="515618" y="2669105"/>
            <a:ext cx="7740722" cy="2972156"/>
          </a:xfrm>
          <a:prstGeom prst="rect">
            <a:avLst/>
          </a:prstGeom>
          <a:ln w="12700">
            <a:miter lim="400000"/>
          </a:ln>
        </p:spPr>
        <p:txBody>
          <a:bodyPr lIns="45718" tIns="45718" rIns="45718" bIns="45718" anchor="ctr">
            <a:spAutoFit/>
          </a:bodyPr>
          <a:lstStyle/>
          <a:p>
            <a:pPr algn="ctr">
              <a:lnSpc>
                <a:spcPct val="150000"/>
              </a:lnSpc>
              <a:defRPr b="1" u="sng">
                <a:latin typeface="Arial"/>
                <a:ea typeface="Arial"/>
                <a:cs typeface="Arial"/>
              </a:defRPr>
            </a:pPr>
            <a:r>
              <a:rPr/>
              <a:t>PRESENTED</a:t>
            </a:r>
            <a:r>
              <a:rPr b="0" u="none"/>
              <a:t> </a:t>
            </a:r>
            <a:r>
              <a:rPr/>
              <a:t>BY:</a:t>
            </a:r>
            <a:endParaRPr/>
          </a:p>
          <a:p>
            <a:pPr algn="ctr">
              <a:lnSpc>
                <a:spcPct val="150000"/>
              </a:lnSpc>
              <a:defRPr>
                <a:latin typeface="Arial"/>
                <a:ea typeface="Arial"/>
                <a:cs typeface="Arial"/>
              </a:defRPr>
            </a:pPr>
            <a:r>
              <a:rPr/>
              <a:t>Dhruv Datta(2210990272</a:t>
            </a:r>
            <a:r>
              <a:rPr b="1" u="sng"/>
              <a:t>)</a:t>
            </a:r>
            <a:endParaRPr b="1" u="sng"/>
          </a:p>
          <a:p>
            <a:pPr algn="ctr">
              <a:lnSpc>
                <a:spcPct val="150000"/>
              </a:lnSpc>
              <a:defRPr>
                <a:latin typeface="Arial"/>
                <a:ea typeface="Arial"/>
                <a:cs typeface="Arial"/>
              </a:defRPr>
            </a:pPr>
            <a:r>
              <a:rPr b="0" u="sng"/>
              <a:t>Dh</a:t>
            </a:r>
            <a:r>
              <a:rPr b="0" u="sng"/>
              <a:t>ruv Bansal</a:t>
            </a:r>
            <a:r>
              <a:rPr b="1" u="sng"/>
              <a:t> </a:t>
            </a:r>
            <a:r>
              <a:rPr/>
              <a:t>(2201990271</a:t>
            </a:r>
            <a:r>
              <a:rPr b="1" u="sng"/>
              <a:t>)</a:t>
            </a:r>
            <a:endParaRPr b="1" u="sng"/>
          </a:p>
          <a:p>
            <a:pPr algn="ctr">
              <a:lnSpc>
                <a:spcPct val="150000"/>
              </a:lnSpc>
              <a:defRPr>
                <a:latin typeface="Arial"/>
                <a:ea typeface="Arial"/>
                <a:cs typeface="Arial"/>
              </a:defRPr>
            </a:pPr>
            <a:r>
              <a:rPr/>
              <a:t>Divanshu Kaushik(2210990290)</a:t>
            </a:r>
            <a:endParaRPr/>
          </a:p>
          <a:p>
            <a:pPr algn="ctr">
              <a:lnSpc>
                <a:spcPct val="150000"/>
              </a:lnSpc>
              <a:defRPr>
                <a:latin typeface="Arial"/>
                <a:ea typeface="Arial"/>
                <a:cs typeface="Arial"/>
              </a:defRPr>
            </a:pPr>
            <a:r>
              <a:rPr/>
              <a:t>Garvit Setia(2210990316)</a:t>
            </a:r>
            <a:endParaRPr/>
          </a:p>
          <a:p>
            <a:pPr algn="ctr">
              <a:lnSpc>
                <a:spcPct val="150000"/>
              </a:lnSpc>
              <a:defRPr b="1" u="sng">
                <a:latin typeface="Arial"/>
                <a:ea typeface="Arial"/>
                <a:cs typeface="Arial"/>
              </a:defRPr>
            </a:pPr>
            <a:r>
              <a:rPr/>
              <a:t>UNDER SUPERVISION OF</a:t>
            </a:r>
            <a:endParaRPr/>
          </a:p>
          <a:p>
            <a:pPr algn="ctr">
              <a:lnSpc>
                <a:spcPct val="150000"/>
              </a:lnSpc>
              <a:defRPr>
                <a:latin typeface="Arial"/>
                <a:ea typeface="Arial"/>
                <a:cs typeface="Arial"/>
              </a:defRPr>
            </a:pPr>
            <a:r>
              <a:rPr/>
              <a:t>DR. JATIN ARORA  </a:t>
            </a:r>
            <a:endParaRPr/>
          </a:p>
        </p:txBody>
      </p:sp>
      <p:sp>
        <p:nvSpPr>
          <p:cNvPr id="57" name="TextBox 5"/>
          <p:cNvSpPr txBox="1"/>
          <p:nvPr/>
        </p:nvSpPr>
        <p:spPr bwMode="auto">
          <a:xfrm>
            <a:off x="1912617" y="5620434"/>
            <a:ext cx="5166364" cy="617359"/>
          </a:xfrm>
          <a:prstGeom prst="rect">
            <a:avLst/>
          </a:prstGeom>
          <a:ln w="12700">
            <a:miter lim="400000"/>
          </a:ln>
        </p:spPr>
        <p:txBody>
          <a:bodyPr lIns="45718" tIns="45718" rIns="45718" bIns="45718">
            <a:spAutoFit/>
          </a:bodyPr>
          <a:lstStyle>
            <a:lvl1pPr algn="ctr">
              <a:defRPr>
                <a:solidFill>
                  <a:srgbClr val="FF0000"/>
                </a:solidFill>
                <a:latin typeface="Arial"/>
                <a:ea typeface="Arial"/>
                <a:cs typeface="Arial"/>
              </a:defRPr>
            </a:lvl1pPr>
          </a:lstStyle>
          <a:p>
            <a:pPr>
              <a:defRPr/>
            </a:pPr>
            <a:r>
              <a:rPr/>
              <a:t>DEPARTMENT OF COMPUTER SCIENCE AND ENGINEERING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89414499" name="Title Text"/>
          <p:cNvSpPr txBox="1"/>
          <p:nvPr>
            <p:ph type="title"/>
          </p:nvPr>
        </p:nvSpPr>
        <p:spPr bwMode="auto">
          <a:prstGeom prst="rect">
            <a:avLst/>
          </a:prstGeom>
        </p:spPr>
        <p:txBody>
          <a:bodyPr/>
          <a:lstStyle/>
          <a:p>
            <a:pPr>
              <a:defRPr/>
            </a:pPr>
            <a:r>
              <a:rPr lang="en-US" sz="3600" b="1" i="0" u="sng" strike="noStrike" cap="none" spc="0">
                <a:ln>
                  <a:noFill/>
                </a:ln>
                <a:solidFill>
                  <a:srgbClr val="000000"/>
                </a:solidFill>
                <a:latin typeface="Calibri"/>
                <a:ea typeface="Calibri"/>
                <a:cs typeface="Calibri"/>
              </a:rPr>
              <a:t>RESULT</a:t>
            </a:r>
            <a:endParaRPr/>
          </a:p>
        </p:txBody>
      </p:sp>
      <p:pic>
        <p:nvPicPr>
          <p:cNvPr id="327890486" name=""/>
          <p:cNvPicPr>
            <a:picLocks noChangeAspect="1"/>
          </p:cNvPicPr>
          <p:nvPr/>
        </p:nvPicPr>
        <p:blipFill>
          <a:blip r:embed="rId2"/>
          <a:stretch/>
        </p:blipFill>
        <p:spPr bwMode="auto">
          <a:xfrm flipH="0" flipV="0">
            <a:off x="938892" y="2465613"/>
            <a:ext cx="5988535" cy="3752850"/>
          </a:xfrm>
          <a:prstGeom prst="rect">
            <a:avLst/>
          </a:prstGeom>
        </p:spPr>
      </p:pic>
      <p:sp>
        <p:nvSpPr>
          <p:cNvPr id="165571191" name=""/>
          <p:cNvSpPr txBox="1"/>
          <p:nvPr/>
        </p:nvSpPr>
        <p:spPr bwMode="auto">
          <a:xfrm flipH="0" flipV="0">
            <a:off x="327964" y="1006928"/>
            <a:ext cx="7934764" cy="1189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sz="1800">
              <a:solidFill>
                <a:schemeClr val="tx1"/>
              </a:solidFill>
            </a:endParaRPr>
          </a:p>
          <a:p>
            <a:pPr>
              <a:defRPr/>
            </a:pPr>
            <a:r>
              <a:rPr sz="1800" b="0" i="0" u="none">
                <a:solidFill>
                  <a:schemeClr val="tx1"/>
                </a:solidFill>
                <a:latin typeface="Liberation Sans"/>
                <a:ea typeface="Liberation Sans"/>
                <a:cs typeface="Liberation Sans"/>
              </a:rPr>
              <a:t>The output typically includes coefficients and intercept, representing the relationship and baseline value, respectively. Additionally, summary statistics like R-squared offer insights into the model's goodness of fit.</a:t>
            </a:r>
            <a:endParaRPr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1" showMasterSp="1" show="1">
  <p:cSld name="">
    <p:spTree>
      <p:nvGrpSpPr>
        <p:cNvPr id="1" name=""/>
        <p:cNvGrpSpPr/>
        <p:nvPr/>
      </p:nvGrpSpPr>
      <p:grpSpPr bwMode="auto">
        <a:xfrm>
          <a:off x="0" y="0"/>
          <a:ext cx="0" cy="0"/>
          <a:chOff x="0" y="0"/>
          <a:chExt cx="0" cy="0"/>
        </a:xfrm>
      </p:grpSpPr>
      <p:sp>
        <p:nvSpPr>
          <p:cNvPr id="87" name="Title 1"/>
          <p:cNvSpPr txBox="1"/>
          <p:nvPr>
            <p:ph type="title"/>
          </p:nvPr>
        </p:nvSpPr>
        <p:spPr bwMode="auto">
          <a:prstGeom prst="rect">
            <a:avLst/>
          </a:prstGeom>
        </p:spPr>
        <p:txBody>
          <a:bodyPr/>
          <a:lstStyle/>
          <a:p>
            <a:pPr>
              <a:defRPr/>
            </a:pPr>
            <a:r>
              <a:rPr/>
              <a:t>CONCLUSION</a:t>
            </a:r>
            <a:endParaRPr/>
          </a:p>
        </p:txBody>
      </p:sp>
      <p:sp>
        <p:nvSpPr>
          <p:cNvPr id="1425962306" name=""/>
          <p:cNvSpPr txBox="1"/>
          <p:nvPr/>
        </p:nvSpPr>
        <p:spPr bwMode="auto">
          <a:xfrm flipH="0" flipV="0">
            <a:off x="395999" y="1102178"/>
            <a:ext cx="8290349" cy="42065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sz="1800">
              <a:solidFill>
                <a:schemeClr val="tx1"/>
              </a:solidFill>
            </a:endParaRPr>
          </a:p>
          <a:p>
            <a:pPr marL="217793" indent="-217793">
              <a:buClrTx/>
              <a:buSzTx/>
              <a:buFont typeface="Arial"/>
              <a:buChar char="•"/>
              <a:defRPr/>
            </a:pPr>
            <a:r>
              <a:rPr sz="1800" b="0" i="0" u="none">
                <a:solidFill>
                  <a:schemeClr val="tx1"/>
                </a:solidFill>
                <a:latin typeface="Liberation Sans"/>
                <a:ea typeface="Liberation Sans"/>
                <a:cs typeface="Liberation Sans"/>
              </a:rPr>
              <a:t>Predicting used car prices with artificial intelligence revolutionizes the automotive industry.</a:t>
            </a:r>
            <a:endParaRPr sz="1800">
              <a:solidFill>
                <a:schemeClr val="tx1"/>
              </a:solidFill>
            </a:endParaRPr>
          </a:p>
          <a:p>
            <a:pPr marL="217793" indent="-217793">
              <a:buClrTx/>
              <a:buSzTx/>
              <a:buFont typeface="Arial"/>
              <a:buChar char="•"/>
              <a:defRPr/>
            </a:pPr>
            <a:r>
              <a:rPr sz="1800" b="0" i="0" u="none">
                <a:solidFill>
                  <a:schemeClr val="tx1"/>
                </a:solidFill>
                <a:latin typeface="Liberation Sans"/>
                <a:ea typeface="Liberation Sans"/>
                <a:cs typeface="Liberation Sans"/>
              </a:rPr>
              <a:t>Machine learning algorithms analyze historical data, market trends, and vehicle attributes for accurate valuations.</a:t>
            </a:r>
            <a:endParaRPr sz="1800">
              <a:solidFill>
                <a:schemeClr val="tx1"/>
              </a:solidFill>
            </a:endParaRPr>
          </a:p>
          <a:p>
            <a:pPr marL="217793" indent="-217793">
              <a:buClrTx/>
              <a:buSzTx/>
              <a:buFont typeface="Arial"/>
              <a:buChar char="•"/>
              <a:defRPr/>
            </a:pPr>
            <a:r>
              <a:rPr sz="1800" b="0" i="0" u="none">
                <a:solidFill>
                  <a:schemeClr val="tx1"/>
                </a:solidFill>
                <a:latin typeface="Liberation Sans"/>
                <a:ea typeface="Liberation Sans"/>
                <a:cs typeface="Liberation Sans"/>
              </a:rPr>
              <a:t>Benefits include informed purchasing decisions for buyers and competitive pricing for sellers.</a:t>
            </a:r>
            <a:endParaRPr sz="1800">
              <a:solidFill>
                <a:schemeClr val="tx1"/>
              </a:solidFill>
            </a:endParaRPr>
          </a:p>
          <a:p>
            <a:pPr marL="217793" indent="-217793">
              <a:buClrTx/>
              <a:buSzTx/>
              <a:buFont typeface="Arial"/>
              <a:buChar char="•"/>
              <a:defRPr/>
            </a:pPr>
            <a:r>
              <a:rPr sz="1800" b="0" i="0" u="none">
                <a:solidFill>
                  <a:schemeClr val="tx1"/>
                </a:solidFill>
                <a:latin typeface="Liberation Sans"/>
                <a:ea typeface="Liberation Sans"/>
                <a:cs typeface="Liberation Sans"/>
              </a:rPr>
              <a:t>AI pricing models reduce negotiation friction and enhance trust between buyers and sellers.</a:t>
            </a:r>
            <a:endParaRPr sz="1800">
              <a:solidFill>
                <a:schemeClr val="tx1"/>
              </a:solidFill>
            </a:endParaRPr>
          </a:p>
          <a:p>
            <a:pPr marL="217793" indent="-217793">
              <a:buClrTx/>
              <a:buSzTx/>
              <a:buFont typeface="Arial"/>
              <a:buChar char="•"/>
              <a:defRPr/>
            </a:pPr>
            <a:r>
              <a:rPr sz="1800" b="0" i="0" u="none">
                <a:solidFill>
                  <a:schemeClr val="tx1"/>
                </a:solidFill>
                <a:latin typeface="Liberation Sans"/>
                <a:ea typeface="Liberation Sans"/>
                <a:cs typeface="Liberation Sans"/>
              </a:rPr>
              <a:t>Real-time adaptation to market conditions improves efficiency and transparency.</a:t>
            </a:r>
            <a:endParaRPr sz="1800">
              <a:solidFill>
                <a:schemeClr val="tx1"/>
              </a:solidFill>
            </a:endParaRPr>
          </a:p>
          <a:p>
            <a:pPr marL="217793" indent="-217793">
              <a:buClrTx/>
              <a:buSzTx/>
              <a:buFont typeface="Arial"/>
              <a:buChar char="•"/>
              <a:defRPr/>
            </a:pPr>
            <a:r>
              <a:rPr sz="1800" b="0" i="0" u="none">
                <a:solidFill>
                  <a:schemeClr val="tx1"/>
                </a:solidFill>
                <a:latin typeface="Liberation Sans"/>
                <a:ea typeface="Liberation Sans"/>
                <a:cs typeface="Liberation Sans"/>
              </a:rPr>
              <a:t>Challenges like data quality and model interpretability exist but can be addressed.</a:t>
            </a:r>
            <a:endParaRPr sz="1800">
              <a:solidFill>
                <a:schemeClr val="tx1"/>
              </a:solidFill>
            </a:endParaRPr>
          </a:p>
          <a:p>
            <a:pPr marL="217793" indent="-217793">
              <a:buClrTx/>
              <a:buSzTx/>
              <a:buFont typeface="Arial"/>
              <a:buChar char="•"/>
              <a:defRPr/>
            </a:pPr>
            <a:r>
              <a:rPr sz="1800" b="0" i="0" u="none">
                <a:solidFill>
                  <a:schemeClr val="tx1"/>
                </a:solidFill>
                <a:latin typeface="Liberation Sans"/>
                <a:ea typeface="Liberation Sans"/>
                <a:cs typeface="Liberation Sans"/>
              </a:rPr>
              <a:t>Overall, AI-driven predictions offer a positive impact, revolutionizing the pre-owned car market.</a:t>
            </a:r>
            <a:endParaRPr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1" showMasterSp="1" show="1">
  <p:cSld name="">
    <p:spTree>
      <p:nvGrpSpPr>
        <p:cNvPr id="1" name=""/>
        <p:cNvGrpSpPr/>
        <p:nvPr/>
      </p:nvGrpSpPr>
      <p:grpSpPr bwMode="auto">
        <a:xfrm>
          <a:off x="0" y="0"/>
          <a:ext cx="0" cy="0"/>
          <a:chOff x="0" y="0"/>
          <a:chExt cx="0" cy="0"/>
        </a:xfrm>
      </p:grpSpPr>
      <p:sp>
        <p:nvSpPr>
          <p:cNvPr id="90" name="QUESTIONS"/>
          <p:cNvSpPr txBox="1"/>
          <p:nvPr>
            <p:ph type="ctrTitle"/>
          </p:nvPr>
        </p:nvSpPr>
        <p:spPr bwMode="auto">
          <a:xfrm>
            <a:off x="0" y="1"/>
            <a:ext cx="6491784" cy="914400"/>
          </a:xfrm>
          <a:prstGeom prst="rect">
            <a:avLst/>
          </a:prstGeom>
        </p:spPr>
        <p:txBody>
          <a:bodyPr/>
          <a:lstStyle/>
          <a:p>
            <a:pPr>
              <a:defRPr/>
            </a:pPr>
            <a:r>
              <a:rPr/>
              <a:t>QUESTIONS</a:t>
            </a:r>
            <a:endParaRPr/>
          </a:p>
        </p:txBody>
      </p:sp>
      <p:pic>
        <p:nvPicPr>
          <p:cNvPr id="91" name="questions.jpeg" descr="questions.jpeg"/>
          <p:cNvPicPr>
            <a:picLocks noChangeAspect="1"/>
          </p:cNvPicPr>
          <p:nvPr/>
        </p:nvPicPr>
        <p:blipFill>
          <a:blip r:embed="rId2"/>
          <a:stretch/>
        </p:blipFill>
        <p:spPr bwMode="auto">
          <a:xfrm>
            <a:off x="114917" y="1673686"/>
            <a:ext cx="8914166" cy="334281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1" showMasterSp="1" show="1">
  <p:cSld name="">
    <p:spTree>
      <p:nvGrpSpPr>
        <p:cNvPr id="1" name=""/>
        <p:cNvGrpSpPr/>
        <p:nvPr/>
      </p:nvGrpSpPr>
      <p:grpSpPr bwMode="auto">
        <a:xfrm>
          <a:off x="0" y="0"/>
          <a:ext cx="0" cy="0"/>
          <a:chOff x="0" y="0"/>
          <a:chExt cx="0" cy="0"/>
        </a:xfrm>
      </p:grpSpPr>
      <p:sp>
        <p:nvSpPr>
          <p:cNvPr id="93" name="Content Placeholder 2"/>
          <p:cNvSpPr txBox="1"/>
          <p:nvPr>
            <p:ph type="body" sz="half" idx="1"/>
          </p:nvPr>
        </p:nvSpPr>
        <p:spPr bwMode="auto">
          <a:xfrm>
            <a:off x="457199" y="1561679"/>
            <a:ext cx="8229601" cy="3021781"/>
          </a:xfrm>
          <a:prstGeom prst="rect">
            <a:avLst/>
          </a:prstGeom>
        </p:spPr>
        <p:txBody>
          <a:bodyPr vertOverflow="overflow" horzOverflow="overflow" vert="horz" wrap="square" lIns="45718" tIns="45718" rIns="45718" bIns="45718" numCol="1" spcCol="0" rtlCol="0" fromWordArt="0" anchor="ctr" anchorCtr="0" forceAA="0" upright="0" compatLnSpc="0">
            <a:normAutofit fontScale="80000" lnSpcReduction="4000"/>
          </a:bodyPr>
          <a:lstStyle/>
          <a:p>
            <a:pPr marL="217931" indent="-198119" defTabSz="356615">
              <a:lnSpc>
                <a:spcPct val="150000"/>
              </a:lnSpc>
              <a:buClr>
                <a:srgbClr val="000000"/>
              </a:buClr>
              <a:buFontTx/>
              <a:defRPr sz="1500" u="sng">
                <a:solidFill>
                  <a:srgbClr val="0000FF"/>
                </a:solidFill>
              </a:defRPr>
            </a:pPr>
            <a:r>
              <a:rPr lang="en-US" sz="1400" b="0" i="0" u="none" strike="noStrike" cap="none" spc="0">
                <a:ln>
                  <a:noFill/>
                </a:ln>
                <a:solidFill>
                  <a:schemeClr val="tx1"/>
                </a:solidFill>
                <a:latin typeface="Asana"/>
                <a:cs typeface="Asana"/>
              </a:rPr>
              <a:t>DATASET</a:t>
            </a:r>
            <a:r>
              <a:rPr lang="en-US" sz="1400" b="0" i="0" u="none" strike="noStrike" cap="none" spc="0">
                <a:ln>
                  <a:noFill/>
                </a:ln>
                <a:solidFill>
                  <a:srgbClr val="0000FF"/>
                </a:solidFill>
                <a:latin typeface="Asana"/>
                <a:cs typeface="Asana"/>
              </a:rPr>
              <a:t>-</a:t>
            </a:r>
            <a:r>
              <a:rPr lang="en-US" sz="1400" b="0" i="0" u="sng" strike="noStrike" cap="none" spc="0">
                <a:ln>
                  <a:noFill/>
                </a:ln>
                <a:solidFill>
                  <a:srgbClr val="0000FF"/>
                </a:solidFill>
                <a:latin typeface="Asana"/>
                <a:cs typeface="Asana"/>
              </a:rPr>
              <a:t>https://github.com/kapilthakre/Predicting-the-Price-of-Used-Cars/blob/master/Datasets/car_price_data1.csv</a:t>
            </a:r>
            <a:endParaRPr sz="1400">
              <a:latin typeface="Asana"/>
              <a:cs typeface="Asana"/>
            </a:endParaRPr>
          </a:p>
          <a:p>
            <a:pPr marL="19812" indent="0" defTabSz="356615">
              <a:lnSpc>
                <a:spcPct val="150000"/>
              </a:lnSpc>
              <a:buClr>
                <a:srgbClr val="000000"/>
              </a:buClr>
              <a:buSzPct val="100000"/>
              <a:buFontTx/>
              <a:buNone/>
              <a:defRPr sz="1500" u="sng">
                <a:solidFill>
                  <a:srgbClr val="0000FF"/>
                </a:solidFill>
              </a:defRPr>
            </a:pPr>
            <a:endParaRPr sz="1400">
              <a:latin typeface="Asana"/>
              <a:cs typeface="Asana"/>
            </a:endParaRPr>
          </a:p>
          <a:p>
            <a:pPr marL="217931" indent="-198119" defTabSz="356615">
              <a:lnSpc>
                <a:spcPct val="150000"/>
              </a:lnSpc>
              <a:buClr>
                <a:srgbClr val="000000"/>
              </a:buClr>
              <a:buFontTx/>
              <a:defRPr sz="1500" u="sng">
                <a:solidFill>
                  <a:srgbClr val="0000FF"/>
                </a:solidFill>
              </a:defRPr>
            </a:pPr>
            <a:r>
              <a:rPr sz="1400" u="none">
                <a:solidFill>
                  <a:schemeClr val="tx1"/>
                </a:solidFill>
                <a:latin typeface="Asana"/>
                <a:cs typeface="Asana"/>
              </a:rPr>
              <a:t>NUMPY</a:t>
            </a:r>
            <a:r>
              <a:rPr sz="1400">
                <a:solidFill>
                  <a:schemeClr val="tx1"/>
                </a:solidFill>
                <a:latin typeface="Asana"/>
                <a:cs typeface="Asana"/>
              </a:rPr>
              <a:t>-</a:t>
            </a:r>
            <a:r>
              <a:rPr sz="1400">
                <a:solidFill>
                  <a:schemeClr val="tx1"/>
                </a:solidFill>
                <a:latin typeface="Asana"/>
                <a:cs typeface="Asana"/>
              </a:rPr>
              <a:t> </a:t>
            </a:r>
            <a:r>
              <a:rPr sz="1400" u="sng">
                <a:latin typeface="Asana"/>
                <a:cs typeface="Asana"/>
                <a:hlinkClick r:id="rId2" tooltip="https://www.mdpi.com/1424-8220/22/19/7162"/>
              </a:rPr>
              <a:t>https://www.youtube.com/watch?v=aYmcRnmZVGQ&amp;list=PL9n0l8rSshSnragNblKDBsT8Xu3otp3jA</a:t>
            </a:r>
            <a:endParaRPr sz="1400">
              <a:latin typeface="Asana"/>
              <a:cs typeface="Asana"/>
            </a:endParaRPr>
          </a:p>
          <a:p>
            <a:pPr marL="217931" indent="-198119" defTabSz="356615">
              <a:lnSpc>
                <a:spcPct val="150000"/>
              </a:lnSpc>
              <a:buClr>
                <a:srgbClr val="000000"/>
              </a:buClr>
              <a:buFontTx/>
              <a:defRPr sz="1500" u="sng">
                <a:solidFill>
                  <a:srgbClr val="0000FF"/>
                </a:solidFill>
              </a:defRPr>
            </a:pPr>
            <a:endParaRPr sz="1400" b="0" i="0" u="sng" strike="noStrike" cap="none" spc="0">
              <a:ln>
                <a:noFill/>
              </a:ln>
              <a:solidFill>
                <a:srgbClr val="0000FF"/>
              </a:solidFill>
              <a:latin typeface="Asana"/>
              <a:cs typeface="Asana"/>
            </a:endParaRPr>
          </a:p>
          <a:p>
            <a:pPr marL="217931" indent="-198119" defTabSz="356615">
              <a:lnSpc>
                <a:spcPct val="150000"/>
              </a:lnSpc>
              <a:buClr>
                <a:srgbClr val="000000"/>
              </a:buClr>
              <a:buFontTx/>
              <a:defRPr sz="1500" u="sng">
                <a:solidFill>
                  <a:srgbClr val="0000FF"/>
                </a:solidFill>
              </a:defRPr>
            </a:pPr>
            <a:r>
              <a:rPr lang="en-US" sz="1400" b="0" i="0" u="none" strike="noStrike" cap="none" spc="0">
                <a:ln>
                  <a:noFill/>
                </a:ln>
                <a:solidFill>
                  <a:schemeClr val="tx1"/>
                </a:solidFill>
                <a:latin typeface="Asana"/>
                <a:cs typeface="Asana"/>
              </a:rPr>
              <a:t>PANDAS</a:t>
            </a:r>
            <a:r>
              <a:rPr lang="en-US" sz="1400" b="0" i="0" u="none" strike="noStrike" cap="none" spc="0">
                <a:ln>
                  <a:noFill/>
                </a:ln>
                <a:solidFill>
                  <a:schemeClr val="tx1"/>
                </a:solidFill>
                <a:latin typeface="Asana"/>
                <a:cs typeface="Asana"/>
              </a:rPr>
              <a:t>-</a:t>
            </a:r>
            <a:r>
              <a:rPr lang="en-US" sz="1400" b="0" i="0" u="sng" strike="noStrike" cap="none" spc="0">
                <a:ln>
                  <a:noFill/>
                </a:ln>
                <a:solidFill>
                  <a:srgbClr val="0000FF"/>
                </a:solidFill>
                <a:latin typeface="Asana"/>
                <a:cs typeface="Asana"/>
              </a:rPr>
              <a:t> </a:t>
            </a:r>
            <a:r>
              <a:rPr lang="en-US" sz="1400" b="0" i="0" u="sng" strike="noStrike" cap="none" spc="0">
                <a:ln>
                  <a:noFill/>
                </a:ln>
                <a:solidFill>
                  <a:srgbClr val="0000FF"/>
                </a:solidFill>
                <a:latin typeface="Asana"/>
                <a:cs typeface="Asana"/>
                <a:hlinkClick r:id="rId3" tooltip="https://www.youtube.com/watch?v=oiCppYglBIU"/>
              </a:rPr>
              <a:t>https://www.youtube.com/watch?v=oiCppYglBIU</a:t>
            </a:r>
            <a:endParaRPr sz="1400">
              <a:latin typeface="Asana"/>
              <a:cs typeface="Asana"/>
            </a:endParaRPr>
          </a:p>
          <a:p>
            <a:pPr marL="217931" indent="-198119" defTabSz="356615">
              <a:lnSpc>
                <a:spcPct val="150000"/>
              </a:lnSpc>
              <a:buClr>
                <a:srgbClr val="000000"/>
              </a:buClr>
              <a:buFontTx/>
              <a:defRPr sz="1500" u="sng">
                <a:solidFill>
                  <a:srgbClr val="0000FF"/>
                </a:solidFill>
              </a:defRPr>
            </a:pPr>
            <a:endParaRPr sz="1400" u="none">
              <a:solidFill>
                <a:schemeClr val="accent1"/>
              </a:solidFill>
              <a:latin typeface="Asana"/>
              <a:cs typeface="Asana"/>
            </a:endParaRPr>
          </a:p>
          <a:p>
            <a:pPr marL="217931" indent="-198119" defTabSz="356615">
              <a:lnSpc>
                <a:spcPct val="150000"/>
              </a:lnSpc>
              <a:buClr>
                <a:srgbClr val="000000"/>
              </a:buClr>
              <a:buFontTx/>
              <a:defRPr sz="1500" u="sng">
                <a:solidFill>
                  <a:srgbClr val="0000FF"/>
                </a:solidFill>
              </a:defRPr>
            </a:pPr>
            <a:r>
              <a:rPr sz="1400" u="none">
                <a:solidFill>
                  <a:schemeClr val="tx1"/>
                </a:solidFill>
                <a:latin typeface="Asana"/>
                <a:cs typeface="Asana"/>
              </a:rPr>
              <a:t>EDA - </a:t>
            </a:r>
            <a:r>
              <a:rPr lang="en-US" sz="1400" b="0" i="0" u="sng" strike="noStrike" cap="none" spc="0">
                <a:ln>
                  <a:noFill/>
                </a:ln>
                <a:solidFill>
                  <a:schemeClr val="accent1"/>
                </a:solidFill>
                <a:latin typeface="Asana"/>
                <a:cs typeface="Asana"/>
                <a:hlinkClick r:id="rId4" tooltip="https://www.youtube.com/watch?v=78ut-S-QOEQ&amp;list=PLe9UEU4oeAuV7RtCbL76hca5ELO_IELk4"/>
              </a:rPr>
              <a:t>https://www.youtube.com/watch?v=78ut-S-QOEQ&amp;list=PLe9UEU4oeAuV7RtCbL76hca5ELO_IELk4</a:t>
            </a:r>
            <a:endParaRPr sz="1400" u="none">
              <a:solidFill>
                <a:schemeClr val="bg2"/>
              </a:solidFill>
              <a:latin typeface="Asana"/>
              <a:cs typeface="Asana"/>
            </a:endParaRPr>
          </a:p>
          <a:p>
            <a:pPr marL="217931" indent="-198119" defTabSz="356615">
              <a:lnSpc>
                <a:spcPct val="150000"/>
              </a:lnSpc>
              <a:buClr>
                <a:srgbClr val="000000"/>
              </a:buClr>
              <a:buFontTx/>
              <a:defRPr sz="1500" u="sng">
                <a:solidFill>
                  <a:srgbClr val="0000FF"/>
                </a:solidFill>
              </a:defRPr>
            </a:pPr>
            <a:endParaRPr sz="1400" u="none">
              <a:solidFill>
                <a:schemeClr val="bg2"/>
              </a:solidFill>
              <a:latin typeface="Asana"/>
              <a:cs typeface="Asana"/>
            </a:endParaRPr>
          </a:p>
          <a:p>
            <a:pPr>
              <a:defRPr/>
            </a:pPr>
            <a:r>
              <a:rPr lang="en-US" sz="1400" b="0" i="0" u="none" strike="noStrike" cap="none" spc="0">
                <a:ln>
                  <a:noFill/>
                </a:ln>
                <a:solidFill>
                  <a:schemeClr val="bg2"/>
                </a:solidFill>
                <a:latin typeface="Asana"/>
                <a:cs typeface="Asana"/>
              </a:rPr>
              <a:t> </a:t>
            </a:r>
            <a:r>
              <a:rPr lang="en-US" sz="1400" b="0" i="0" u="none" strike="noStrike" cap="none" spc="0">
                <a:ln>
                  <a:noFill/>
                </a:ln>
                <a:solidFill>
                  <a:schemeClr val="tx1"/>
                </a:solidFill>
                <a:latin typeface="Asana"/>
                <a:cs typeface="Asana"/>
              </a:rPr>
              <a:t>RANDOM FOREST</a:t>
            </a:r>
            <a:r>
              <a:rPr lang="en-US" sz="1400" b="0" i="0" u="none" strike="noStrike" cap="none" spc="0">
                <a:ln>
                  <a:noFill/>
                </a:ln>
                <a:solidFill>
                  <a:schemeClr val="bg2"/>
                </a:solidFill>
                <a:latin typeface="Asana"/>
                <a:cs typeface="Asana"/>
              </a:rPr>
              <a:t>-</a:t>
            </a:r>
            <a:r>
              <a:rPr lang="en-US" sz="1400" b="0" i="0" u="sng" strike="noStrike" cap="none" spc="0">
                <a:ln>
                  <a:noFill/>
                </a:ln>
                <a:solidFill>
                  <a:srgbClr val="0000FF"/>
                </a:solidFill>
                <a:latin typeface="Asana"/>
                <a:cs typeface="Asana"/>
              </a:rPr>
              <a:t>https://www.youtube.com/watch?v=3NdH3egUjpM&amp;list=PLBSCvBlTOLa8Xp1tjW0C3So94zhDbTTvh</a:t>
            </a:r>
            <a:endParaRPr sz="1400"/>
          </a:p>
          <a:p>
            <a:pPr marL="0" indent="0">
              <a:buClrTx/>
              <a:buSzPct val="100000"/>
              <a:buFont typeface="Arial"/>
              <a:buNone/>
              <a:defRPr/>
            </a:pPr>
            <a:endParaRPr sz="1400"/>
          </a:p>
          <a:p>
            <a:pPr marL="217931" indent="-198119" defTabSz="356615">
              <a:lnSpc>
                <a:spcPct val="150000"/>
              </a:lnSpc>
              <a:buClr>
                <a:srgbClr val="000000"/>
              </a:buClr>
              <a:buFontTx/>
              <a:defRPr sz="1500" u="sng">
                <a:solidFill>
                  <a:srgbClr val="0000FF"/>
                </a:solidFill>
              </a:defRPr>
            </a:pPr>
            <a:r>
              <a:rPr sz="1400" b="0" i="0" u="none">
                <a:solidFill>
                  <a:schemeClr val="tx1"/>
                </a:solidFill>
                <a:latin typeface="Liberation Sans"/>
                <a:ea typeface="Liberation Sans"/>
                <a:cs typeface="Liberation Sans"/>
              </a:rPr>
              <a:t>Gradient-Boosted Trees</a:t>
            </a:r>
            <a:r>
              <a:rPr sz="1400" b="0" i="0" u="none">
                <a:solidFill>
                  <a:schemeClr val="tx1"/>
                </a:solidFill>
                <a:latin typeface="Liberation Sans"/>
                <a:ea typeface="Liberation Sans"/>
                <a:cs typeface="Liberation Sans"/>
              </a:rPr>
              <a:t> </a:t>
            </a:r>
            <a:r>
              <a:rPr lang="en-US" sz="1400" b="0" i="0" u="sng" strike="noStrike" cap="none" spc="0">
                <a:ln>
                  <a:noFill/>
                </a:ln>
                <a:solidFill>
                  <a:srgbClr val="0000FF"/>
                </a:solidFill>
                <a:latin typeface="Asana"/>
                <a:cs typeface="Asana"/>
              </a:rPr>
              <a:t>- </a:t>
            </a:r>
            <a:r>
              <a:rPr lang="en-US" sz="1400" b="0" i="0" u="sng" strike="noStrike" cap="none" spc="0">
                <a:ln>
                  <a:noFill/>
                </a:ln>
                <a:solidFill>
                  <a:srgbClr val="0000FF"/>
                </a:solidFill>
                <a:latin typeface="Asana"/>
                <a:cs typeface="Asana"/>
              </a:rPr>
              <a:t>https://www.youtube.com/watch?v=3CC4N4z3GJc</a:t>
            </a:r>
            <a:endParaRPr sz="1400" b="0" i="0" u="sng" strike="noStrike" cap="none" spc="0">
              <a:ln>
                <a:noFill/>
              </a:ln>
              <a:solidFill>
                <a:srgbClr val="0000FF"/>
              </a:solidFill>
              <a:latin typeface="Asana"/>
              <a:cs typeface="Asana"/>
            </a:endParaRPr>
          </a:p>
          <a:p>
            <a:pPr marL="19812" indent="0" defTabSz="356615">
              <a:lnSpc>
                <a:spcPct val="150000"/>
              </a:lnSpc>
              <a:buClr>
                <a:srgbClr val="000000"/>
              </a:buClr>
              <a:buSzPct val="100000"/>
              <a:buFontTx/>
              <a:buNone/>
              <a:defRPr sz="1500" u="sng">
                <a:solidFill>
                  <a:srgbClr val="0000FF"/>
                </a:solidFill>
              </a:defRPr>
            </a:pPr>
            <a:endParaRPr sz="1400">
              <a:latin typeface="Asana"/>
              <a:cs typeface="Asana"/>
            </a:endParaRPr>
          </a:p>
        </p:txBody>
      </p:sp>
      <p:sp>
        <p:nvSpPr>
          <p:cNvPr id="94" name="REFERENCES"/>
          <p:cNvSpPr txBox="1"/>
          <p:nvPr/>
        </p:nvSpPr>
        <p:spPr bwMode="auto">
          <a:xfrm>
            <a:off x="213146" y="144431"/>
            <a:ext cx="5942116" cy="549332"/>
          </a:xfrm>
          <a:prstGeom prst="rect">
            <a:avLst/>
          </a:prstGeom>
          <a:ln w="12700">
            <a:miter lim="400000"/>
          </a:ln>
        </p:spPr>
        <p:txBody>
          <a:bodyPr lIns="45718" tIns="45718" rIns="45718" bIns="45718">
            <a:spAutoFit/>
          </a:bodyPr>
          <a:lstStyle>
            <a:lvl1pPr algn="ctr">
              <a:defRPr sz="3600" b="1" u="sng">
                <a:latin typeface="+mn-lt"/>
                <a:ea typeface="+mn-ea"/>
                <a:cs typeface="+mn-cs"/>
              </a:defRPr>
            </a:lvl1pPr>
          </a:lstStyle>
          <a:p>
            <a:pPr>
              <a:defRPr/>
            </a:pPr>
            <a:r>
              <a:rPr/>
              <a:t>REFERENCES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1" showMasterSp="1" show="1">
  <p:cSld name="">
    <p:spTree>
      <p:nvGrpSpPr>
        <p:cNvPr id="1" name=""/>
        <p:cNvGrpSpPr/>
        <p:nvPr/>
      </p:nvGrpSpPr>
      <p:grpSpPr bwMode="auto">
        <a:xfrm>
          <a:off x="0" y="0"/>
          <a:ext cx="0" cy="0"/>
          <a:chOff x="0" y="0"/>
          <a:chExt cx="0" cy="0"/>
        </a:xfrm>
      </p:grpSpPr>
      <p:sp>
        <p:nvSpPr>
          <p:cNvPr id="96" name="Title 1"/>
          <p:cNvSpPr txBox="1"/>
          <p:nvPr>
            <p:ph type="title"/>
          </p:nvPr>
        </p:nvSpPr>
        <p:spPr bwMode="auto">
          <a:prstGeom prst="rect">
            <a:avLst/>
          </a:prstGeom>
        </p:spPr>
        <p:txBody>
          <a:bodyPr/>
          <a:lstStyle/>
          <a:p>
            <a:pPr>
              <a:defRPr/>
            </a:pPr>
            <a:r>
              <a:rPr/>
              <a:t>THANK YOU!</a:t>
            </a:r>
            <a:endParaRPr/>
          </a:p>
        </p:txBody>
      </p:sp>
      <p:pic>
        <p:nvPicPr>
          <p:cNvPr id="97" name="thankyou.jpeg" descr="thankyou.jpeg"/>
          <p:cNvPicPr>
            <a:picLocks noChangeAspect="1"/>
          </p:cNvPicPr>
          <p:nvPr/>
        </p:nvPicPr>
        <p:blipFill>
          <a:blip r:embed="rId2"/>
          <a:stretch/>
        </p:blipFill>
        <p:spPr bwMode="auto">
          <a:xfrm>
            <a:off x="685800" y="1587500"/>
            <a:ext cx="7772400" cy="3683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1" showMasterSp="1" show="1">
  <p:cSld name="">
    <p:spTree>
      <p:nvGrpSpPr>
        <p:cNvPr id="1" name=""/>
        <p:cNvGrpSpPr/>
        <p:nvPr/>
      </p:nvGrpSpPr>
      <p:grpSpPr bwMode="auto">
        <a:xfrm>
          <a:off x="0" y="0"/>
          <a:ext cx="0" cy="0"/>
          <a:chOff x="0" y="0"/>
          <a:chExt cx="0" cy="0"/>
        </a:xfrm>
      </p:grpSpPr>
      <p:sp>
        <p:nvSpPr>
          <p:cNvPr id="59" name="INDEX"/>
          <p:cNvSpPr txBox="1"/>
          <p:nvPr>
            <p:ph type="ctrTitle"/>
          </p:nvPr>
        </p:nvSpPr>
        <p:spPr bwMode="auto">
          <a:xfrm>
            <a:off x="0" y="1"/>
            <a:ext cx="6462342" cy="838197"/>
          </a:xfrm>
          <a:prstGeom prst="rect">
            <a:avLst/>
          </a:prstGeom>
        </p:spPr>
        <p:txBody>
          <a:bodyPr/>
          <a:lstStyle/>
          <a:p>
            <a:pPr>
              <a:defRPr/>
            </a:pPr>
            <a:r>
              <a:rPr/>
              <a:t>INDEX</a:t>
            </a:r>
            <a:endParaRPr/>
          </a:p>
        </p:txBody>
      </p:sp>
      <p:sp>
        <p:nvSpPr>
          <p:cNvPr id="60" name="Introduction…"/>
          <p:cNvSpPr txBox="1"/>
          <p:nvPr>
            <p:ph type="subTitle" idx="1"/>
          </p:nvPr>
        </p:nvSpPr>
        <p:spPr bwMode="auto">
          <a:xfrm>
            <a:off x="495299" y="1272525"/>
            <a:ext cx="8153401" cy="4848624"/>
          </a:xfrm>
          <a:prstGeom prst="rect">
            <a:avLst/>
          </a:prstGeom>
        </p:spPr>
        <p:txBody>
          <a:bodyPr anchor="ctr"/>
          <a:lstStyle/>
          <a:p>
            <a:pPr marL="109139" indent="-109139">
              <a:buClr>
                <a:srgbClr val="000000"/>
              </a:buClr>
              <a:buSzPct val="66000"/>
              <a:buFont typeface="Calibri"/>
              <a:buChar char="❖"/>
              <a:defRPr/>
            </a:pPr>
            <a:r>
              <a:rPr/>
              <a:t>  Introduction</a:t>
            </a:r>
            <a:endParaRPr/>
          </a:p>
          <a:p>
            <a:pPr marL="109139" indent="-109139">
              <a:buClr>
                <a:srgbClr val="000000"/>
              </a:buClr>
              <a:buSzPct val="66000"/>
              <a:buFont typeface="Calibri"/>
              <a:buChar char="❖"/>
              <a:defRPr/>
            </a:pPr>
            <a:r>
              <a:rPr/>
              <a:t>  Problem Statement</a:t>
            </a:r>
            <a:endParaRPr/>
          </a:p>
          <a:p>
            <a:pPr marL="109139" indent="-109139">
              <a:buClr>
                <a:srgbClr val="000000"/>
              </a:buClr>
              <a:buSzPct val="66000"/>
              <a:buFont typeface="Calibri"/>
              <a:buChar char="❖"/>
              <a:defRPr/>
            </a:pPr>
            <a:r>
              <a:rPr/>
              <a:t>  Technologies/Methods Used</a:t>
            </a:r>
            <a:endParaRPr/>
          </a:p>
          <a:p>
            <a:pPr marL="109139" indent="-109139">
              <a:buClr>
                <a:srgbClr val="000000"/>
              </a:buClr>
              <a:buSzPct val="66000"/>
              <a:buFont typeface="Calibri"/>
              <a:buChar char="❖"/>
              <a:defRPr/>
            </a:pPr>
            <a:r>
              <a:rPr/>
              <a:t>  Code Snapshots</a:t>
            </a:r>
            <a:endParaRPr/>
          </a:p>
          <a:p>
            <a:pPr marL="109139" indent="-109139">
              <a:buClr>
                <a:srgbClr val="000000"/>
              </a:buClr>
              <a:buSzPct val="66000"/>
              <a:buFont typeface="Calibri"/>
              <a:buChar char="❖"/>
              <a:defRPr/>
            </a:pPr>
            <a:r>
              <a:rPr/>
              <a:t>  Results</a:t>
            </a:r>
            <a:endParaRPr/>
          </a:p>
          <a:p>
            <a:pPr marL="109139" indent="-109139">
              <a:buClr>
                <a:srgbClr val="000000"/>
              </a:buClr>
              <a:buSzPct val="66000"/>
              <a:buFont typeface="Calibri"/>
              <a:buChar char="❖"/>
              <a:defRPr/>
            </a:pPr>
            <a:r>
              <a:rPr/>
              <a:t>  Conclusion</a:t>
            </a:r>
            <a:endParaRPr/>
          </a:p>
          <a:p>
            <a:pPr marL="109139" indent="-109139">
              <a:buClr>
                <a:srgbClr val="000000"/>
              </a:buClr>
              <a:buSzPct val="66000"/>
              <a:buFont typeface="Calibri"/>
              <a:buChar char="❖"/>
              <a:defRPr/>
            </a:pPr>
            <a:r>
              <a:rPr/>
              <a:t>  Questions</a:t>
            </a:r>
            <a:endParaRPr/>
          </a:p>
          <a:p>
            <a:pPr marL="109139" indent="-109139">
              <a:buClr>
                <a:srgbClr val="000000"/>
              </a:buClr>
              <a:buSzPct val="66000"/>
              <a:buFont typeface="Calibri"/>
              <a:buChar char="❖"/>
              <a:defRPr/>
            </a:pPr>
            <a:r>
              <a:rPr/>
              <a:t>  References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1" showMasterSp="1" show="1">
  <p:cSld name="">
    <p:spTree>
      <p:nvGrpSpPr>
        <p:cNvPr id="1" name=""/>
        <p:cNvGrpSpPr/>
        <p:nvPr/>
      </p:nvGrpSpPr>
      <p:grpSpPr bwMode="auto">
        <a:xfrm>
          <a:off x="0" y="0"/>
          <a:ext cx="0" cy="0"/>
          <a:chOff x="0" y="0"/>
          <a:chExt cx="0" cy="0"/>
        </a:xfrm>
      </p:grpSpPr>
      <p:sp>
        <p:nvSpPr>
          <p:cNvPr id="62" name="Title 1"/>
          <p:cNvSpPr txBox="1"/>
          <p:nvPr>
            <p:ph type="title"/>
          </p:nvPr>
        </p:nvSpPr>
        <p:spPr bwMode="auto">
          <a:prstGeom prst="rect">
            <a:avLst/>
          </a:prstGeom>
        </p:spPr>
        <p:txBody>
          <a:bodyPr/>
          <a:lstStyle/>
          <a:p>
            <a:pPr>
              <a:defRPr/>
            </a:pPr>
            <a:r>
              <a:rPr/>
              <a:t>INTRODUCTION</a:t>
            </a:r>
            <a:endParaRPr/>
          </a:p>
        </p:txBody>
      </p:sp>
      <p:sp>
        <p:nvSpPr>
          <p:cNvPr id="63" name="Content Placeholder 2"/>
          <p:cNvSpPr txBox="1"/>
          <p:nvPr>
            <p:ph type="body" idx="1"/>
          </p:nvPr>
        </p:nvSpPr>
        <p:spPr bwMode="auto">
          <a:xfrm>
            <a:off x="552450" y="1054100"/>
            <a:ext cx="8229600" cy="4525963"/>
          </a:xfrm>
          <a:prstGeom prst="rect">
            <a:avLst/>
          </a:prstGeom>
        </p:spPr>
        <p:txBody>
          <a:bodyPr vertOverflow="overflow" horzOverflow="overflow" vert="horz" wrap="square" lIns="45718" tIns="45718" rIns="45718" bIns="45718" numCol="1" spcCol="0" rtlCol="0" fromWordArt="0" anchor="ctr" anchorCtr="0" forceAA="0" upright="0" compatLnSpc="0">
            <a:normAutofit fontScale="90000" lnSpcReduction="2000"/>
          </a:bodyPr>
          <a:lstStyle/>
          <a:p>
            <a:pPr>
              <a:defRPr/>
            </a:pPr>
            <a:endParaRPr sz="2200"/>
          </a:p>
          <a:p>
            <a:pPr>
              <a:defRPr/>
            </a:pPr>
            <a:r>
              <a:rPr sz="2200" b="1" i="0" u="none">
                <a:solidFill>
                  <a:srgbClr val="000000"/>
                </a:solidFill>
                <a:latin typeface="Times New Roman"/>
                <a:ea typeface="Times New Roman"/>
                <a:cs typeface="Times New Roman"/>
              </a:rPr>
              <a:t>Understanding the Market:</a:t>
            </a:r>
            <a:r>
              <a:rPr sz="2200" b="0" i="0" u="none">
                <a:solidFill>
                  <a:srgbClr val="000000"/>
                </a:solidFill>
                <a:latin typeface="Times New Roman"/>
                <a:ea typeface="Times New Roman"/>
                <a:cs typeface="Times New Roman"/>
              </a:rPr>
              <a:t>  Car prices depend on various factors like brand,</a:t>
            </a:r>
            <a:r>
              <a:rPr sz="2200" b="0" i="0" u="none">
                <a:solidFill>
                  <a:srgbClr val="000000"/>
                </a:solidFill>
                <a:latin typeface="Times New Roman"/>
                <a:ea typeface="Times New Roman"/>
                <a:cs typeface="Times New Roman"/>
              </a:rPr>
              <a:t> model,</a:t>
            </a:r>
            <a:r>
              <a:rPr sz="2200" b="0" i="0" u="none">
                <a:solidFill>
                  <a:srgbClr val="000000"/>
                </a:solidFill>
                <a:latin typeface="Times New Roman"/>
                <a:ea typeface="Times New Roman"/>
                <a:cs typeface="Times New Roman"/>
              </a:rPr>
              <a:t> age,</a:t>
            </a:r>
            <a:r>
              <a:rPr sz="2200" b="0" i="0" u="none">
                <a:solidFill>
                  <a:srgbClr val="000000"/>
                </a:solidFill>
                <a:latin typeface="Times New Roman"/>
                <a:ea typeface="Times New Roman"/>
                <a:cs typeface="Times New Roman"/>
              </a:rPr>
              <a:t> mileage,</a:t>
            </a:r>
            <a:r>
              <a:rPr sz="2200" b="0" i="0" u="none">
                <a:solidFill>
                  <a:srgbClr val="000000"/>
                </a:solidFill>
                <a:latin typeface="Times New Roman"/>
                <a:ea typeface="Times New Roman"/>
                <a:cs typeface="Times New Roman"/>
              </a:rPr>
              <a:t> and market conditions.</a:t>
            </a:r>
            <a:r>
              <a:rPr sz="2200" b="0" i="0" u="none">
                <a:solidFill>
                  <a:srgbClr val="000000"/>
                </a:solidFill>
                <a:latin typeface="Times New Roman"/>
                <a:ea typeface="Times New Roman"/>
                <a:cs typeface="Times New Roman"/>
              </a:rPr>
              <a:t> AIML helps us analyze this complex data.</a:t>
            </a:r>
            <a:endParaRPr sz="2200"/>
          </a:p>
          <a:p>
            <a:pPr>
              <a:defRPr/>
            </a:pPr>
            <a:r>
              <a:rPr sz="2200" b="1" i="0" u="none">
                <a:solidFill>
                  <a:srgbClr val="000000"/>
                </a:solidFill>
                <a:latin typeface="Times New Roman"/>
                <a:ea typeface="Times New Roman"/>
                <a:cs typeface="Times New Roman"/>
              </a:rPr>
              <a:t>Data is King:</a:t>
            </a:r>
            <a:r>
              <a:rPr sz="2200" b="0" i="0" u="none">
                <a:solidFill>
                  <a:srgbClr val="000000"/>
                </a:solidFill>
                <a:latin typeface="Times New Roman"/>
                <a:ea typeface="Times New Roman"/>
                <a:cs typeface="Times New Roman"/>
              </a:rPr>
              <a:t>  AIML thrives on large datasets containing information on used car prices and their corresponding features.</a:t>
            </a:r>
            <a:endParaRPr sz="2200"/>
          </a:p>
          <a:p>
            <a:pPr>
              <a:defRPr/>
            </a:pPr>
            <a:r>
              <a:rPr sz="2200" b="1" i="0" u="none">
                <a:solidFill>
                  <a:srgbClr val="000000"/>
                </a:solidFill>
                <a:latin typeface="Times New Roman"/>
                <a:ea typeface="Times New Roman"/>
                <a:cs typeface="Times New Roman"/>
              </a:rPr>
              <a:t>Machine Learning Magic:</a:t>
            </a:r>
            <a:r>
              <a:rPr sz="2200" b="0" i="0" u="none">
                <a:solidFill>
                  <a:srgbClr val="000000"/>
                </a:solidFill>
                <a:latin typeface="Times New Roman"/>
                <a:ea typeface="Times New Roman"/>
                <a:cs typeface="Times New Roman"/>
              </a:rPr>
              <a:t>  We use machine learning algorithms within AIML to identify patterns between car features and their selling prices.</a:t>
            </a:r>
            <a:endParaRPr sz="2200"/>
          </a:p>
          <a:p>
            <a:pPr>
              <a:defRPr/>
            </a:pPr>
            <a:r>
              <a:rPr sz="2200" b="1" i="0" u="none">
                <a:solidFill>
                  <a:srgbClr val="000000"/>
                </a:solidFill>
                <a:latin typeface="Times New Roman"/>
                <a:ea typeface="Times New Roman"/>
                <a:cs typeface="Times New Roman"/>
              </a:rPr>
              <a:t>Prediction Power:</a:t>
            </a:r>
            <a:r>
              <a:rPr sz="2200" b="0" i="0" u="none">
                <a:solidFill>
                  <a:srgbClr val="000000"/>
                </a:solidFill>
                <a:latin typeface="Times New Roman"/>
                <a:ea typeface="Times New Roman"/>
                <a:cs typeface="Times New Roman"/>
              </a:rPr>
              <a:t>  The trained AIML model can then predict the fair market value of a car based on its specific characteristics.</a:t>
            </a:r>
            <a:endParaRPr sz="2200"/>
          </a:p>
          <a:p>
            <a:pPr>
              <a:defRPr/>
            </a:pPr>
            <a:r>
              <a:rPr sz="2200" b="1" i="0" u="none">
                <a:solidFill>
                  <a:srgbClr val="000000"/>
                </a:solidFill>
                <a:latin typeface="Times New Roman"/>
                <a:ea typeface="Times New Roman"/>
                <a:cs typeface="Times New Roman"/>
              </a:rPr>
              <a:t>Benefits for Buyers &amp; Sellers:</a:t>
            </a:r>
            <a:r>
              <a:rPr sz="2200" b="0" i="0" u="none">
                <a:solidFill>
                  <a:srgbClr val="000000"/>
                </a:solidFill>
                <a:latin typeface="Times New Roman"/>
                <a:ea typeface="Times New Roman"/>
                <a:cs typeface="Times New Roman"/>
              </a:rPr>
              <a:t>  Both car buyers and sellers can benefit from car price prediction by getting a more informed estimate of a car's worth.</a:t>
            </a:r>
            <a:endParaRPr sz="2200"/>
          </a:p>
          <a:p>
            <a:pPr>
              <a:defRPr/>
            </a:pPr>
            <a:r>
              <a:rPr sz="2200" b="0" i="0" u="none">
                <a:solidFill>
                  <a:srgbClr val="000000"/>
                </a:solidFill>
                <a:latin typeface="Times New Roman"/>
                <a:ea typeface="Times New Roman"/>
                <a:cs typeface="Times New Roman"/>
              </a:rPr>
              <a:t>This AIML application can bring transparency and efficiency to the used car market.</a:t>
            </a:r>
            <a:endParaRPr sz="2200"/>
          </a:p>
        </p:txBody>
      </p:sp>
      <p:pic>
        <p:nvPicPr>
          <p:cNvPr id="64" name="Ink 6" descr="Ink 6"/>
          <p:cNvPicPr>
            <a:picLocks noChangeAspect="1"/>
          </p:cNvPicPr>
          <p:nvPr/>
        </p:nvPicPr>
        <p:blipFill>
          <a:blip r:embed="rId2"/>
          <a:stretch/>
        </p:blipFill>
        <p:spPr bwMode="auto">
          <a:xfrm>
            <a:off x="6549108" y="1613230"/>
            <a:ext cx="18003" cy="1800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1" showMasterSp="1" show="1">
  <p:cSld name="">
    <p:spTree>
      <p:nvGrpSpPr>
        <p:cNvPr id="1" name=""/>
        <p:cNvGrpSpPr/>
        <p:nvPr/>
      </p:nvGrpSpPr>
      <p:grpSpPr bwMode="auto">
        <a:xfrm>
          <a:off x="0" y="0"/>
          <a:ext cx="0" cy="0"/>
          <a:chOff x="0" y="0"/>
          <a:chExt cx="0" cy="0"/>
        </a:xfrm>
      </p:grpSpPr>
      <p:sp>
        <p:nvSpPr>
          <p:cNvPr id="66" name="Title 1"/>
          <p:cNvSpPr txBox="1"/>
          <p:nvPr>
            <p:ph type="title"/>
          </p:nvPr>
        </p:nvSpPr>
        <p:spPr bwMode="auto">
          <a:xfrm>
            <a:off x="381000" y="0"/>
            <a:ext cx="6096000" cy="838200"/>
          </a:xfrm>
          <a:prstGeom prst="rect">
            <a:avLst/>
          </a:prstGeom>
        </p:spPr>
        <p:txBody>
          <a:bodyPr/>
          <a:lstStyle/>
          <a:p>
            <a:pPr lvl="2">
              <a:defRPr/>
            </a:pPr>
            <a:r>
              <a:rPr/>
              <a:t>PROBLEM STATEMENT </a:t>
            </a:r>
            <a:endParaRPr/>
          </a:p>
        </p:txBody>
      </p:sp>
      <p:sp>
        <p:nvSpPr>
          <p:cNvPr id="67" name="Title 1"/>
          <p:cNvSpPr txBox="1"/>
          <p:nvPr/>
        </p:nvSpPr>
        <p:spPr bwMode="auto">
          <a:xfrm>
            <a:off x="-335282" y="1033780"/>
            <a:ext cx="8595364" cy="370837"/>
          </a:xfrm>
          <a:prstGeom prst="rect">
            <a:avLst/>
          </a:prstGeom>
          <a:ln w="12700">
            <a:miter lim="400000"/>
          </a:ln>
        </p:spPr>
        <p:txBody>
          <a:bodyPr lIns="45718" tIns="45718" rIns="45718" bIns="45718" anchor="ctr">
            <a:spAutoFit/>
          </a:bodyPr>
          <a:lstStyle>
            <a:lvl1pPr>
              <a:defRPr>
                <a:solidFill>
                  <a:srgbClr val="0D0D0D"/>
                </a:solidFill>
                <a:latin typeface="Söhne"/>
                <a:ea typeface="Söhne"/>
                <a:cs typeface="Söhne"/>
              </a:defRPr>
            </a:lvl1pPr>
          </a:lstStyle>
          <a:p>
            <a:pPr>
              <a:defRPr/>
            </a:pPr>
            <a:r>
              <a:rPr/>
              <a:t>.</a:t>
            </a:r>
            <a:endParaRPr/>
          </a:p>
        </p:txBody>
      </p:sp>
      <p:sp>
        <p:nvSpPr>
          <p:cNvPr id="68" name="In today's digital age, whether studying, working out, or unwinding, music plays a crucial role in our lives. However, we also understand the limitations and frustrations that users may encounter with existing music  streaming platforms.…"/>
          <p:cNvSpPr txBox="1"/>
          <p:nvPr>
            <p:ph type="body" idx="1"/>
          </p:nvPr>
        </p:nvSpPr>
        <p:spPr bwMode="auto">
          <a:xfrm flipH="0" flipV="0">
            <a:off x="118533" y="526200"/>
            <a:ext cx="8906934" cy="4460293"/>
          </a:xfrm>
          <a:prstGeom prst="rect">
            <a:avLst/>
          </a:prstGeom>
        </p:spPr>
        <p:txBody>
          <a:bodyPr vertOverflow="overflow" horzOverflow="overflow" vert="horz" wrap="square" lIns="45718" tIns="45718" rIns="45718" bIns="45718" numCol="1" spcCol="0" rtlCol="0" fromWordArt="0" anchor="ctr" anchorCtr="0" forceAA="0" upright="0" compatLnSpc="0">
            <a:normAutofit/>
          </a:bodyPr>
          <a:lstStyle/>
          <a:p>
            <a:pPr marL="0" indent="0">
              <a:buClrTx/>
              <a:buSzPct val="100000"/>
              <a:buFont typeface="Arial"/>
              <a:buNone/>
              <a:defRPr/>
            </a:pPr>
            <a:endParaRPr sz="2000"/>
          </a:p>
          <a:p>
            <a:pPr>
              <a:defRPr/>
            </a:pPr>
            <a:r>
              <a:rPr sz="2000" b="1" i="0" u="none">
                <a:solidFill>
                  <a:srgbClr val="000000"/>
                </a:solidFill>
                <a:latin typeface="Times New Roman"/>
                <a:ea typeface="Times New Roman"/>
                <a:cs typeface="Times New Roman"/>
              </a:rPr>
              <a:t>Inaccurate Pricing:</a:t>
            </a:r>
            <a:r>
              <a:rPr sz="2000" b="0" i="0" u="none">
                <a:solidFill>
                  <a:srgbClr val="000000"/>
                </a:solidFill>
                <a:latin typeface="Times New Roman"/>
                <a:ea typeface="Times New Roman"/>
                <a:cs typeface="Times New Roman"/>
              </a:rPr>
              <a:t>  Traditional methods of car valuation can be subjective and lack accuracy,</a:t>
            </a:r>
            <a:r>
              <a:rPr sz="2000" b="0" i="0" u="none">
                <a:solidFill>
                  <a:srgbClr val="000000"/>
                </a:solidFill>
                <a:latin typeface="Times New Roman"/>
                <a:ea typeface="Times New Roman"/>
                <a:cs typeface="Times New Roman"/>
              </a:rPr>
              <a:t> leading to disadvantages for both buyers and sellers.</a:t>
            </a:r>
            <a:endParaRPr sz="2000" b="0" i="0" u="none">
              <a:solidFill>
                <a:srgbClr val="000000"/>
              </a:solidFill>
              <a:latin typeface="Times New Roman"/>
              <a:ea typeface="Times New Roman"/>
              <a:cs typeface="Times New Roman"/>
            </a:endParaRPr>
          </a:p>
          <a:p>
            <a:pPr>
              <a:defRPr/>
            </a:pPr>
            <a:endParaRPr sz="2000"/>
          </a:p>
          <a:p>
            <a:pPr>
              <a:defRPr/>
            </a:pPr>
            <a:r>
              <a:rPr sz="2000" b="1" i="0" u="none">
                <a:solidFill>
                  <a:srgbClr val="000000"/>
                </a:solidFill>
                <a:latin typeface="Times New Roman"/>
                <a:ea typeface="Times New Roman"/>
                <a:cs typeface="Times New Roman"/>
              </a:rPr>
              <a:t>Data Rich Environment:</a:t>
            </a:r>
            <a:r>
              <a:rPr sz="2000" b="0" i="0" u="none">
                <a:solidFill>
                  <a:srgbClr val="000000"/>
                </a:solidFill>
                <a:latin typeface="Times New Roman"/>
                <a:ea typeface="Times New Roman"/>
                <a:cs typeface="Times New Roman"/>
              </a:rPr>
              <a:t>  The abundance of online car listings with detailed information presents an opportunity to leverage data for better price estimation.</a:t>
            </a:r>
            <a:endParaRPr sz="2000"/>
          </a:p>
          <a:p>
            <a:pPr>
              <a:defRPr/>
            </a:pPr>
            <a:endParaRPr sz="2000"/>
          </a:p>
          <a:p>
            <a:pPr>
              <a:defRPr/>
            </a:pPr>
            <a:r>
              <a:rPr sz="2000" b="1" i="0" u="none">
                <a:solidFill>
                  <a:srgbClr val="000000"/>
                </a:solidFill>
                <a:latin typeface="Times New Roman"/>
                <a:ea typeface="Times New Roman"/>
                <a:cs typeface="Times New Roman"/>
              </a:rPr>
              <a:t>Complex Feature Impact:</a:t>
            </a:r>
            <a:r>
              <a:rPr sz="2000" b="0" i="0" u="none">
                <a:solidFill>
                  <a:srgbClr val="000000"/>
                </a:solidFill>
                <a:latin typeface="Times New Roman"/>
                <a:ea typeface="Times New Roman"/>
                <a:cs typeface="Times New Roman"/>
              </a:rPr>
              <a:t>  Car prices are influenced by a multitude of factors beyond just age and mileage.</a:t>
            </a:r>
            <a:r>
              <a:rPr sz="2000" b="0" i="0" u="none">
                <a:solidFill>
                  <a:srgbClr val="000000"/>
                </a:solidFill>
                <a:latin typeface="Times New Roman"/>
                <a:ea typeface="Times New Roman"/>
                <a:cs typeface="Times New Roman"/>
              </a:rPr>
              <a:t> Brand,</a:t>
            </a:r>
            <a:r>
              <a:rPr sz="2000" b="0" i="0" u="none">
                <a:solidFill>
                  <a:srgbClr val="000000"/>
                </a:solidFill>
                <a:latin typeface="Times New Roman"/>
                <a:ea typeface="Times New Roman"/>
                <a:cs typeface="Times New Roman"/>
              </a:rPr>
              <a:t> model,</a:t>
            </a:r>
            <a:r>
              <a:rPr sz="2000" b="0" i="0" u="none">
                <a:solidFill>
                  <a:srgbClr val="000000"/>
                </a:solidFill>
                <a:latin typeface="Times New Roman"/>
                <a:ea typeface="Times New Roman"/>
                <a:cs typeface="Times New Roman"/>
              </a:rPr>
              <a:t> features,</a:t>
            </a:r>
            <a:r>
              <a:rPr sz="2000" b="0" i="0" u="none">
                <a:solidFill>
                  <a:srgbClr val="000000"/>
                </a:solidFill>
                <a:latin typeface="Times New Roman"/>
                <a:ea typeface="Times New Roman"/>
                <a:cs typeface="Times New Roman"/>
              </a:rPr>
              <a:t> and even location can play a role.</a:t>
            </a:r>
            <a:endParaRPr sz="2000"/>
          </a:p>
          <a:p>
            <a:pPr>
              <a:defRPr/>
            </a:pPr>
            <a:endParaRPr sz="2000"/>
          </a:p>
          <a:p>
            <a:pPr>
              <a:defRPr/>
            </a:pPr>
            <a:r>
              <a:rPr sz="2000" b="1" i="0" u="none">
                <a:solidFill>
                  <a:srgbClr val="000000"/>
                </a:solidFill>
                <a:latin typeface="Times New Roman"/>
                <a:ea typeface="Times New Roman"/>
                <a:cs typeface="Times New Roman"/>
              </a:rPr>
              <a:t>Need for Automation:</a:t>
            </a:r>
            <a:r>
              <a:rPr sz="2000" b="0" i="0" u="none">
                <a:solidFill>
                  <a:srgbClr val="000000"/>
                </a:solidFill>
                <a:latin typeface="Times New Roman"/>
                <a:ea typeface="Times New Roman"/>
                <a:cs typeface="Times New Roman"/>
              </a:rPr>
              <a:t>  The manual process of car price research is time-consuming and inefficient.</a:t>
            </a:r>
            <a:r>
              <a:rPr sz="2000" b="0" i="0" u="none">
                <a:solidFill>
                  <a:srgbClr val="000000"/>
                </a:solidFill>
                <a:latin typeface="Times New Roman"/>
                <a:ea typeface="Times New Roman"/>
                <a:cs typeface="Times New Roman"/>
              </a:rPr>
              <a:t> An automated system can streamline price estimation.</a:t>
            </a:r>
            <a:endParaRPr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1" showMasterSp="1" show="1">
  <p:cSld name="">
    <p:spTree>
      <p:nvGrpSpPr>
        <p:cNvPr id="1" name=""/>
        <p:cNvGrpSpPr/>
        <p:nvPr/>
      </p:nvGrpSpPr>
      <p:grpSpPr bwMode="auto">
        <a:xfrm>
          <a:off x="0" y="0"/>
          <a:ext cx="0" cy="0"/>
          <a:chOff x="0" y="0"/>
          <a:chExt cx="0" cy="0"/>
        </a:xfrm>
      </p:grpSpPr>
      <p:sp>
        <p:nvSpPr>
          <p:cNvPr id="70" name="Title 1"/>
          <p:cNvSpPr txBox="1"/>
          <p:nvPr>
            <p:ph type="title"/>
          </p:nvPr>
        </p:nvSpPr>
        <p:spPr bwMode="auto">
          <a:xfrm>
            <a:off x="152400" y="0"/>
            <a:ext cx="6324600" cy="838200"/>
          </a:xfrm>
          <a:prstGeom prst="rect">
            <a:avLst/>
          </a:prstGeom>
        </p:spPr>
        <p:txBody>
          <a:bodyPr/>
          <a:lstStyle/>
          <a:p>
            <a:pPr>
              <a:defRPr/>
            </a:pPr>
            <a:r>
              <a:rPr/>
              <a:t>TECHNOLOGIES/METHODS USED</a:t>
            </a:r>
            <a:endParaRPr/>
          </a:p>
        </p:txBody>
      </p:sp>
      <p:sp>
        <p:nvSpPr>
          <p:cNvPr id="71" name="Slide Number"/>
          <p:cNvSpPr txBox="1"/>
          <p:nvPr>
            <p:ph type="sldNum" sz="quarter" idx="4294967295"/>
          </p:nvPr>
        </p:nvSpPr>
        <p:spPr bwMode="auto">
          <a:xfrm>
            <a:off x="8505417" y="6414759"/>
            <a:ext cx="181379" cy="248302"/>
          </a:xfrm>
          <a:prstGeom prst="rect">
            <a:avLst/>
          </a:prstGeom>
        </p:spPr>
        <p:txBody>
          <a:bodyPr/>
          <a:lstStyle/>
          <a:p>
            <a:pPr>
              <a:defRPr/>
            </a:pPr>
            <a:fld id="{86CB4B4D-7CA3-9044-876B-883B54F8677D}" type="slidenum">
              <a:rPr/>
              <a:t>5</a:t>
            </a:fld>
            <a:endParaRPr/>
          </a:p>
        </p:txBody>
      </p:sp>
      <p:sp>
        <p:nvSpPr>
          <p:cNvPr id="72" name="Content Placeholder 1"/>
          <p:cNvSpPr txBox="1"/>
          <p:nvPr>
            <p:ph type="body" idx="1"/>
          </p:nvPr>
        </p:nvSpPr>
        <p:spPr bwMode="auto">
          <a:xfrm>
            <a:off x="368100" y="965198"/>
            <a:ext cx="8221499" cy="5492455"/>
          </a:xfrm>
          <a:prstGeom prst="rect">
            <a:avLst/>
          </a:prstGeom>
        </p:spPr>
        <p:txBody>
          <a:bodyPr vertOverflow="overflow" horzOverflow="overflow" vert="horz" wrap="square" lIns="45718" tIns="45718" rIns="45718" bIns="45718" numCol="1" spcCol="0" rtlCol="0" fromWordArt="0" anchor="ctr" anchorCtr="0" forceAA="0" upright="0" compatLnSpc="0">
            <a:normAutofit/>
          </a:bodyPr>
          <a:lstStyle/>
          <a:p>
            <a:pPr marL="374904" indent="-260350" defTabSz="374904">
              <a:lnSpc>
                <a:spcPct val="150000"/>
              </a:lnSpc>
              <a:buClr>
                <a:srgbClr val="0D0D0D"/>
              </a:buClr>
              <a:buFont typeface="TimesNewRomanPSMT"/>
              <a:buChar char="✤"/>
              <a:defRPr sz="1300"/>
            </a:pPr>
            <a:r>
              <a:rPr b="1"/>
              <a:t>Python</a:t>
            </a:r>
            <a:r>
              <a:rPr/>
              <a:t>: The project was developed using Python, a versatile programming language known for its readability and extensive libraries.</a:t>
            </a:r>
            <a:endParaRPr/>
          </a:p>
          <a:p>
            <a:pPr marL="374904" indent="-260350" defTabSz="374904">
              <a:lnSpc>
                <a:spcPct val="150000"/>
              </a:lnSpc>
              <a:buClr>
                <a:srgbClr val="0D0D0D"/>
              </a:buClr>
              <a:buFont typeface="TimesNewRomanPSMT"/>
              <a:buChar char="✤"/>
              <a:defRPr sz="1300"/>
            </a:pPr>
            <a:r>
              <a:rPr/>
              <a:t>Libraries</a:t>
            </a:r>
            <a:r>
              <a:rPr/>
              <a:t>:</a:t>
            </a:r>
            <a:endParaRPr/>
          </a:p>
          <a:p>
            <a:pPr marL="591953" lvl="1" indent="-175393" defTabSz="374904">
              <a:lnSpc>
                <a:spcPct val="150000"/>
              </a:lnSpc>
              <a:buFontTx/>
              <a:buAutoNum type="arabicPeriod" startAt="1"/>
              <a:defRPr sz="1300"/>
            </a:pPr>
            <a:r>
              <a:rPr b="1"/>
              <a:t>NumPy</a:t>
            </a:r>
            <a:r>
              <a:rPr/>
              <a:t>: Utilized for efficient numerical operations and array manipulation.</a:t>
            </a:r>
            <a:endParaRPr/>
          </a:p>
          <a:p>
            <a:pPr marL="591953" lvl="1" indent="-175393" defTabSz="374904">
              <a:lnSpc>
                <a:spcPct val="150000"/>
              </a:lnSpc>
              <a:buFontTx/>
              <a:buAutoNum type="arabicPeriod" startAt="1"/>
              <a:defRPr sz="1300"/>
            </a:pPr>
            <a:r>
              <a:rPr b="1"/>
              <a:t>Matplotlib</a:t>
            </a:r>
            <a:r>
              <a:rPr/>
              <a:t>: Employed for creating visualisations and graphs to analyse data.</a:t>
            </a:r>
            <a:endParaRPr/>
          </a:p>
          <a:p>
            <a:pPr marL="591953" lvl="1" indent="-175393" defTabSz="374904">
              <a:lnSpc>
                <a:spcPct val="150000"/>
              </a:lnSpc>
              <a:buFontTx/>
              <a:buAutoNum type="arabicPeriod" startAt="1"/>
              <a:defRPr sz="1300"/>
            </a:pPr>
            <a:r>
              <a:rPr b="1"/>
              <a:t>Seaborn</a:t>
            </a:r>
            <a:r>
              <a:rPr/>
              <a:t>: Used to enhance the aesthetics of visualisations and statistical data exploration.</a:t>
            </a:r>
            <a:endParaRPr/>
          </a:p>
          <a:p>
            <a:pPr marL="591953" lvl="1" indent="-175393" defTabSz="374904">
              <a:lnSpc>
                <a:spcPct val="150000"/>
              </a:lnSpc>
              <a:buFontTx/>
              <a:buAutoNum type="arabicPeriod" startAt="1"/>
              <a:defRPr sz="1300"/>
            </a:pPr>
            <a:r>
              <a:rPr b="1"/>
              <a:t>Pandas</a:t>
            </a:r>
            <a:r>
              <a:rPr/>
              <a:t>: Utilized for data manipulation and analysis, offering powerful data structures and functions.</a:t>
            </a:r>
            <a:endParaRPr/>
          </a:p>
          <a:p>
            <a:pPr marL="591953" lvl="1" indent="-175393" defTabSz="374904">
              <a:lnSpc>
                <a:spcPct val="150000"/>
              </a:lnSpc>
              <a:buFontTx/>
              <a:buAutoNum type="arabicPeriod" startAt="1"/>
              <a:defRPr sz="1300"/>
            </a:pPr>
            <a:r>
              <a:rPr b="1"/>
              <a:t>Scikit-learn (sklearn)</a:t>
            </a:r>
            <a:r>
              <a:rPr/>
              <a:t>: Utilized for implementing machine learning algorithms, model evaluation, and preprocessing.</a:t>
            </a:r>
            <a:endParaRPr/>
          </a:p>
          <a:p>
            <a:pPr marL="374904" indent="-260350" defTabSz="374904">
              <a:lnSpc>
                <a:spcPct val="150000"/>
              </a:lnSpc>
              <a:buClr>
                <a:srgbClr val="0D0D0D"/>
              </a:buClr>
              <a:buFont typeface="TimesNewRomanPSMT"/>
              <a:buChar char="✤"/>
              <a:defRPr sz="1300"/>
            </a:pPr>
            <a:r>
              <a:rPr/>
              <a:t>Machine Learning Models</a:t>
            </a:r>
            <a:r>
              <a:rPr/>
              <a:t>:</a:t>
            </a:r>
            <a:endParaRPr/>
          </a:p>
          <a:p>
            <a:pPr marL="591953" lvl="1" indent="-175393" defTabSz="374904">
              <a:lnSpc>
                <a:spcPct val="150000"/>
              </a:lnSpc>
              <a:buFontTx/>
              <a:buAutoNum type="arabicPeriod" startAt="1"/>
              <a:defRPr sz="1300"/>
            </a:pPr>
            <a:r>
              <a:rPr b="1"/>
              <a:t>Logistic Regression</a:t>
            </a:r>
            <a:r>
              <a:rPr/>
              <a:t>: Applied for binary classification tasks, effectively identifying patterns in categorical data.</a:t>
            </a:r>
            <a:endParaRPr/>
          </a:p>
          <a:p>
            <a:pPr marL="0" indent="0">
              <a:buClrTx/>
              <a:buSzPct val="100000"/>
              <a:buFont typeface="Arial"/>
              <a:buNone/>
              <a:defRPr/>
            </a:pPr>
            <a:r>
              <a:rPr/>
              <a:t>     </a:t>
            </a:r>
            <a:r>
              <a:rPr sz="1600"/>
              <a:t>2</a:t>
            </a:r>
            <a:r>
              <a:rPr/>
              <a:t>.</a:t>
            </a:r>
            <a:r>
              <a:rPr sz="1600" b="1" i="0" u="none">
                <a:solidFill>
                  <a:srgbClr val="000000"/>
                </a:solidFill>
                <a:latin typeface="Times New Roman"/>
                <a:ea typeface="Times New Roman"/>
                <a:cs typeface="Times New Roman"/>
              </a:rPr>
              <a:t>Gradient Boosting Trees (GBT)</a:t>
            </a:r>
            <a:r>
              <a:rPr/>
              <a:t>: </a:t>
            </a:r>
            <a:r>
              <a:rPr sz="1400"/>
              <a:t>It</a:t>
            </a:r>
            <a:r>
              <a:rPr/>
              <a:t> </a:t>
            </a:r>
            <a:r>
              <a:rPr sz="1400" b="0" i="0" u="none">
                <a:solidFill>
                  <a:srgbClr val="000000"/>
                </a:solidFill>
                <a:latin typeface="Times New Roman"/>
                <a:ea typeface="Times New Roman"/>
                <a:cs typeface="Times New Roman"/>
              </a:rPr>
              <a:t>use sequential decision trees to make powerful predictions by 		focusing on errors from previous trees.</a:t>
            </a:r>
            <a:endParaRPr/>
          </a:p>
          <a:p>
            <a:pPr marL="416560" lvl="1" indent="0" defTabSz="374904">
              <a:lnSpc>
                <a:spcPct val="150000"/>
              </a:lnSpc>
              <a:buClrTx/>
              <a:buSzPct val="100000"/>
              <a:buFontTx/>
              <a:buNone/>
              <a:defRPr sz="1300"/>
            </a:pPr>
            <a:endParaRPr/>
          </a:p>
          <a:p>
            <a:pPr marL="416560" lvl="1" indent="0" defTabSz="374904">
              <a:lnSpc>
                <a:spcPct val="150000"/>
              </a:lnSpc>
              <a:buClrTx/>
              <a:buSzPct val="100000"/>
              <a:buFontTx/>
              <a:buNone/>
              <a:defRPr sz="1300"/>
            </a:pPr>
            <a:r>
              <a:rPr b="1"/>
              <a:t>3.Random Forest</a:t>
            </a:r>
            <a:r>
              <a:rPr/>
              <a:t>: Utilized as an ensemble learning method, constructing multiple decision trees to improve accuracy and robustness.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1" showMasterSp="1" show="1">
  <p:cSld name="">
    <p:spTree>
      <p:nvGrpSpPr>
        <p:cNvPr id="1" name=""/>
        <p:cNvGrpSpPr/>
        <p:nvPr/>
      </p:nvGrpSpPr>
      <p:grpSpPr bwMode="auto">
        <a:xfrm>
          <a:off x="0" y="0"/>
          <a:ext cx="0" cy="0"/>
          <a:chOff x="0" y="0"/>
          <a:chExt cx="0" cy="0"/>
        </a:xfrm>
      </p:grpSpPr>
      <p:sp>
        <p:nvSpPr>
          <p:cNvPr id="74" name="Title 1"/>
          <p:cNvSpPr txBox="1"/>
          <p:nvPr>
            <p:ph type="title"/>
          </p:nvPr>
        </p:nvSpPr>
        <p:spPr bwMode="auto">
          <a:xfrm>
            <a:off x="17268" y="19050"/>
            <a:ext cx="6477003" cy="838201"/>
          </a:xfrm>
          <a:prstGeom prst="rect">
            <a:avLst/>
          </a:prstGeom>
        </p:spPr>
        <p:txBody>
          <a:bodyPr/>
          <a:lstStyle/>
          <a:p>
            <a:pPr>
              <a:defRPr/>
            </a:pPr>
            <a:r>
              <a:rPr/>
              <a:t>CODE SNAPSHOTS</a:t>
            </a:r>
            <a:endParaRPr/>
          </a:p>
        </p:txBody>
      </p:sp>
      <p:pic>
        <p:nvPicPr>
          <p:cNvPr id="1807232254" name=""/>
          <p:cNvPicPr>
            <a:picLocks noChangeAspect="1"/>
          </p:cNvPicPr>
          <p:nvPr/>
        </p:nvPicPr>
        <p:blipFill>
          <a:blip r:embed="rId2"/>
          <a:stretch/>
        </p:blipFill>
        <p:spPr bwMode="auto">
          <a:xfrm flipH="0" flipV="0">
            <a:off x="154851" y="1185334"/>
            <a:ext cx="6090683" cy="2628900"/>
          </a:xfrm>
          <a:prstGeom prst="rect">
            <a:avLst/>
          </a:prstGeom>
        </p:spPr>
      </p:pic>
      <p:pic>
        <p:nvPicPr>
          <p:cNvPr id="182380324" name=""/>
          <p:cNvPicPr>
            <a:picLocks noChangeAspect="1"/>
          </p:cNvPicPr>
          <p:nvPr/>
        </p:nvPicPr>
        <p:blipFill>
          <a:blip r:embed="rId3"/>
          <a:stretch/>
        </p:blipFill>
        <p:spPr bwMode="auto">
          <a:xfrm flipH="0" flipV="0">
            <a:off x="154851" y="3814234"/>
            <a:ext cx="6900333" cy="281093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1" showMasterSp="1" show="1">
  <p:cSld name="">
    <p:spTree>
      <p:nvGrpSpPr>
        <p:cNvPr id="1" name=""/>
        <p:cNvGrpSpPr/>
        <p:nvPr/>
      </p:nvGrpSpPr>
      <p:grpSpPr bwMode="auto">
        <a:xfrm>
          <a:off x="0" y="0"/>
          <a:ext cx="0" cy="0"/>
          <a:chOff x="0" y="0"/>
          <a:chExt cx="0" cy="0"/>
        </a:xfrm>
      </p:grpSpPr>
      <p:sp>
        <p:nvSpPr>
          <p:cNvPr id="1946759001" name=""/>
          <p:cNvSpPr txBox="1"/>
          <p:nvPr/>
        </p:nvSpPr>
        <p:spPr bwMode="auto">
          <a:xfrm flipH="0" flipV="0">
            <a:off x="286833" y="1100666"/>
            <a:ext cx="8278403" cy="14938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indent="0">
              <a:buSzTx/>
              <a:buNone/>
              <a:defRPr/>
            </a:pPr>
            <a:r>
              <a:rPr lang="en-US" sz="2000" b="1" i="0" u="none" strike="noStrike" cap="none" spc="0">
                <a:ln>
                  <a:noFill/>
                </a:ln>
                <a:solidFill>
                  <a:srgbClr val="000000"/>
                </a:solidFill>
                <a:latin typeface="Helvetica"/>
                <a:ea typeface="Helvetica"/>
                <a:cs typeface="Helvetica"/>
              </a:rPr>
              <a:t>                                              HEATMAP</a:t>
            </a:r>
            <a:endParaRPr lang="en-US" sz="2000" b="1" i="0" u="none" strike="noStrike" cap="none" spc="0">
              <a:ln>
                <a:noFill/>
              </a:ln>
              <a:solidFill>
                <a:srgbClr val="000000"/>
              </a:solidFill>
              <a:latin typeface="Times New Roman"/>
              <a:cs typeface="Times New Roman"/>
            </a:endParaRPr>
          </a:p>
          <a:p>
            <a:pPr marL="0" indent="0">
              <a:buSzTx/>
              <a:buNone/>
              <a:defRPr/>
            </a:pPr>
            <a:r>
              <a:rPr lang="en-US" sz="2000" b="1" i="0" u="none" strike="noStrike" cap="none" spc="0">
                <a:ln>
                  <a:noFill/>
                </a:ln>
                <a:solidFill>
                  <a:srgbClr val="000000"/>
                </a:solidFill>
                <a:latin typeface="Helvetica"/>
                <a:ea typeface="Helvetica"/>
                <a:cs typeface="Helvetica"/>
              </a:rPr>
              <a:t>	</a:t>
            </a:r>
            <a:endParaRPr lang="en-US" sz="2000" b="1" i="0" u="none" strike="noStrike" cap="none" spc="0">
              <a:ln>
                <a:noFill/>
              </a:ln>
              <a:solidFill>
                <a:srgbClr val="000000"/>
              </a:solidFill>
              <a:latin typeface="Times New Roman"/>
              <a:cs typeface="Times New Roman"/>
            </a:endParaRPr>
          </a:p>
          <a:p>
            <a:pPr marL="0" indent="0">
              <a:buSzTx/>
              <a:buNone/>
              <a:defRPr/>
            </a:pPr>
            <a:r>
              <a:rPr lang="en-US" sz="2000" b="1" i="0" u="none" strike="noStrike" cap="none" spc="0">
                <a:ln>
                  <a:noFill/>
                </a:ln>
                <a:solidFill>
                  <a:srgbClr val="000000"/>
                </a:solidFill>
                <a:latin typeface="Helvetica"/>
                <a:ea typeface="Helvetica"/>
                <a:cs typeface="Helvetica"/>
              </a:rPr>
              <a:t>                    </a:t>
            </a:r>
            <a:r>
              <a:rPr lang="en-US" sz="1600" b="0" i="0" u="none" strike="noStrike" cap="none" spc="0">
                <a:ln>
                  <a:noFill/>
                </a:ln>
                <a:solidFill>
                  <a:srgbClr val="000000"/>
                </a:solidFill>
                <a:latin typeface="Helvetica"/>
                <a:ea typeface="Helvetica"/>
                <a:cs typeface="Helvetica"/>
              </a:rPr>
              <a:t>Multi-Corelation;- Engine,Mileage,Engine,Log Price</a:t>
            </a:r>
            <a:endParaRPr sz="1800"/>
          </a:p>
          <a:p>
            <a:pPr marL="0" indent="0">
              <a:buSzTx/>
              <a:buNone/>
              <a:defRPr/>
            </a:pPr>
            <a:endParaRPr sz="1800"/>
          </a:p>
          <a:p>
            <a:pPr>
              <a:defRPr/>
            </a:pPr>
            <a:endParaRPr/>
          </a:p>
        </p:txBody>
      </p:sp>
      <p:pic>
        <p:nvPicPr>
          <p:cNvPr id="749344635" name=""/>
          <p:cNvPicPr>
            <a:picLocks noChangeAspect="1"/>
          </p:cNvPicPr>
          <p:nvPr/>
        </p:nvPicPr>
        <p:blipFill>
          <a:blip r:embed="rId2"/>
          <a:stretch/>
        </p:blipFill>
        <p:spPr bwMode="auto">
          <a:xfrm flipH="0" flipV="0">
            <a:off x="360916" y="2162561"/>
            <a:ext cx="8131333" cy="4232795"/>
          </a:xfrm>
          <a:prstGeom prst="rect">
            <a:avLst/>
          </a:prstGeom>
        </p:spPr>
      </p:pic>
      <p:sp>
        <p:nvSpPr>
          <p:cNvPr id="1230204429" name=""/>
          <p:cNvSpPr txBox="1"/>
          <p:nvPr/>
        </p:nvSpPr>
        <p:spPr bwMode="auto">
          <a:xfrm flipH="0" flipV="0">
            <a:off x="360916" y="243416"/>
            <a:ext cx="2232569" cy="7623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tx1"/>
                </a:solidFill>
              </a:rPr>
              <a:t>Code Snapshot</a:t>
            </a:r>
            <a:endParaRPr sz="2200" b="1">
              <a:solidFill>
                <a:schemeClr val="tx1"/>
              </a:solidFill>
            </a:endParaRPr>
          </a:p>
          <a:p>
            <a:pPr>
              <a:defRPr/>
            </a:pPr>
            <a:endParaRPr sz="2200" b="1">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1" showMasterSp="1" show="1">
  <p:cSld name="">
    <p:spTree>
      <p:nvGrpSpPr>
        <p:cNvPr id="1" name=""/>
        <p:cNvGrpSpPr/>
        <p:nvPr/>
      </p:nvGrpSpPr>
      <p:grpSpPr bwMode="auto">
        <a:xfrm>
          <a:off x="0" y="0"/>
          <a:ext cx="0" cy="0"/>
          <a:chOff x="0" y="0"/>
          <a:chExt cx="0" cy="0"/>
        </a:xfrm>
      </p:grpSpPr>
      <p:sp>
        <p:nvSpPr>
          <p:cNvPr id="82" name="Title 3"/>
          <p:cNvSpPr txBox="1"/>
          <p:nvPr>
            <p:ph type="title"/>
          </p:nvPr>
        </p:nvSpPr>
        <p:spPr bwMode="auto">
          <a:prstGeom prst="rect">
            <a:avLst/>
          </a:prstGeom>
        </p:spPr>
        <p:txBody>
          <a:bodyPr/>
          <a:lstStyle/>
          <a:p>
            <a:pPr>
              <a:defRPr/>
            </a:pPr>
            <a:r>
              <a:rPr/>
              <a:t>RESULT</a:t>
            </a:r>
            <a:endParaRPr/>
          </a:p>
        </p:txBody>
      </p:sp>
      <p:pic>
        <p:nvPicPr>
          <p:cNvPr id="1956445285" name=""/>
          <p:cNvPicPr>
            <a:picLocks noChangeAspect="1"/>
          </p:cNvPicPr>
          <p:nvPr/>
        </p:nvPicPr>
        <p:blipFill>
          <a:blip r:embed="rId2"/>
          <a:stretch/>
        </p:blipFill>
        <p:spPr bwMode="auto">
          <a:xfrm flipH="0" flipV="0">
            <a:off x="898071" y="2367642"/>
            <a:ext cx="6886607" cy="3878035"/>
          </a:xfrm>
          <a:prstGeom prst="rect">
            <a:avLst/>
          </a:prstGeom>
        </p:spPr>
      </p:pic>
      <p:sp>
        <p:nvSpPr>
          <p:cNvPr id="667729865" name=""/>
          <p:cNvSpPr txBox="1"/>
          <p:nvPr/>
        </p:nvSpPr>
        <p:spPr bwMode="auto">
          <a:xfrm flipH="0" flipV="0">
            <a:off x="178285" y="884464"/>
            <a:ext cx="8533478" cy="13110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endParaRPr sz="1600">
              <a:solidFill>
                <a:schemeClr val="tx1"/>
              </a:solidFill>
            </a:endParaRPr>
          </a:p>
          <a:p>
            <a:pPr algn="just">
              <a:defRPr/>
            </a:pPr>
            <a:r>
              <a:rPr sz="1600" b="0" i="0" u="none">
                <a:solidFill>
                  <a:schemeClr val="tx1"/>
                </a:solidFill>
                <a:latin typeface="Liberation Sans"/>
                <a:ea typeface="Liberation Sans"/>
                <a:cs typeface="Liberation Sans"/>
              </a:rPr>
              <a:t>The Random Forest Regressor output typically presents predicted values for the target variable along with feature importance scores, highlighting the relative significance of input variables in the model's predictions. Additionally, it may include evaluation metrics such as mean squared error to gauge model performance.</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7178030" name="Title Text"/>
          <p:cNvSpPr txBox="1"/>
          <p:nvPr>
            <p:ph type="title"/>
          </p:nvPr>
        </p:nvSpPr>
        <p:spPr bwMode="auto">
          <a:xfrm>
            <a:off x="0" y="0"/>
            <a:ext cx="6477000" cy="838200"/>
          </a:xfrm>
          <a:prstGeom prst="rect">
            <a:avLst/>
          </a:prstGeom>
        </p:spPr>
        <p:txBody>
          <a:bodyPr/>
          <a:lstStyle/>
          <a:p>
            <a:pPr>
              <a:defRPr/>
            </a:pPr>
            <a:r>
              <a:rPr lang="en-US" sz="3600" b="1" i="0" u="sng" strike="noStrike" cap="none" spc="0">
                <a:ln>
                  <a:noFill/>
                </a:ln>
                <a:solidFill>
                  <a:srgbClr val="000000"/>
                </a:solidFill>
                <a:latin typeface="Calibri"/>
                <a:ea typeface="Calibri"/>
                <a:cs typeface="Calibri"/>
              </a:rPr>
              <a:t>RESULT</a:t>
            </a:r>
            <a:endParaRPr/>
          </a:p>
        </p:txBody>
      </p:sp>
      <p:pic>
        <p:nvPicPr>
          <p:cNvPr id="1359961404" name=""/>
          <p:cNvPicPr>
            <a:picLocks noChangeAspect="1"/>
          </p:cNvPicPr>
          <p:nvPr/>
        </p:nvPicPr>
        <p:blipFill>
          <a:blip r:embed="rId2"/>
          <a:stretch/>
        </p:blipFill>
        <p:spPr bwMode="auto">
          <a:xfrm>
            <a:off x="1103571" y="2249892"/>
            <a:ext cx="6124575" cy="3924300"/>
          </a:xfrm>
          <a:prstGeom prst="rect">
            <a:avLst/>
          </a:prstGeom>
        </p:spPr>
      </p:pic>
      <p:sp>
        <p:nvSpPr>
          <p:cNvPr id="836876351" name=""/>
          <p:cNvSpPr txBox="1"/>
          <p:nvPr/>
        </p:nvSpPr>
        <p:spPr bwMode="auto">
          <a:xfrm flipH="0" flipV="0">
            <a:off x="191892" y="938892"/>
            <a:ext cx="8425341" cy="13110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sz="1600">
              <a:solidFill>
                <a:schemeClr val="tx1"/>
              </a:solidFill>
            </a:endParaRPr>
          </a:p>
          <a:p>
            <a:pPr>
              <a:defRPr/>
            </a:pPr>
            <a:r>
              <a:rPr sz="1600" b="0" i="0" u="none">
                <a:solidFill>
                  <a:schemeClr val="tx1"/>
                </a:solidFill>
                <a:latin typeface="Times New Roman"/>
                <a:ea typeface="Times New Roman"/>
                <a:cs typeface="Times New Roman"/>
              </a:rPr>
              <a:t>The output of a Gradient Boosting Trees (GBT) model usually consists of predicted values for the target variable based on the learned ensemble of decision trees. It may also include feature importance scores, indicating the contribution of each input variable to the model's predictions.</a:t>
            </a:r>
            <a:br>
              <a:rPr sz="1600" b="0" i="0" u="none">
                <a:solidFill>
                  <a:schemeClr val="tx1"/>
                </a:solidFill>
                <a:latin typeface="Times New Roman"/>
                <a:ea typeface="Times New Roman"/>
                <a:cs typeface="Times New Roman"/>
              </a:rPr>
            </a:b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solidFill>
          <a:srgbClr val="FFFFFF"/>
        </a:solidFill>
        <a:ln w="25400" cap="flat">
          <a:solidFill>
            <a:schemeClr val="accent1"/>
          </a:solidFill>
          <a:prstDash val="solid"/>
          <a:round/>
        </a:ln>
      </a:spPr>
      <a:bodyPr/>
      <a:lstStyle/>
      <a:style>
        <a:lnRef idx="0"/>
        <a:fillRef idx="0"/>
        <a:effectRef idx="0"/>
        <a:fontRef idx="none"/>
      </a:style>
    </a:spDef>
    <a:lnDef>
      <a:spPr bwMode="auto">
        <a:prstGeom prst="rect">
          <a:avLst/>
        </a:prstGeom>
        <a:noFill/>
        <a:ln w="25400" cap="flat">
          <a:solidFill>
            <a:schemeClr val="accent1"/>
          </a:solidFill>
          <a:prstDash val="solid"/>
          <a:round/>
        </a:ln>
      </a:spPr>
      <a:bodyPr/>
      <a:lstStyle/>
      <a:style>
        <a:lnRef idx="0"/>
        <a:fillRef idx="0"/>
        <a:effectRef idx="0"/>
        <a:fontRef idx="none"/>
      </a:style>
    </a:lnDef>
    <a:txDef>
      <a:spPr bwMode="auto">
        <a:prstGeom prst="rect">
          <a:avLst/>
        </a:prstGeom>
        <a:noFill/>
        <a:ln w="12700" cap="flat">
          <a:noFill/>
          <a:miter lim="400000"/>
        </a:ln>
      </a:spPr>
      <a:body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ONLYOFFICE/7.3.3.0</Application>
  <DocSecurity>0</DocSecurity>
  <PresentationFormat/>
  <Paragraphs>0</Paragraphs>
  <Slides>14</Slides>
  <Notes>14</Notes>
  <HiddenSlides>0</HiddenSlides>
  <MMClips>2</MMClips>
  <ScaleCrop>0</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Guset_081</cp:lastModifiedBy>
  <cp:revision>2</cp:revision>
  <dcterms:modified xsi:type="dcterms:W3CDTF">2024-05-14T06:37:06Z</dcterms:modified>
  <cp:category/>
  <cp:contentStatus/>
  <cp:version/>
</cp:coreProperties>
</file>