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80" r:id="rId11"/>
    <p:sldId id="281" r:id="rId12"/>
    <p:sldId id="282" r:id="rId13"/>
    <p:sldId id="270" r:id="rId14"/>
    <p:sldId id="279" r:id="rId15"/>
    <p:sldId id="275" r:id="rId16"/>
    <p:sldId id="272" r:id="rId17"/>
    <p:sldId id="274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7F3E8-F2C7-430F-93E4-6DD4B48B35A1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F2E46-20C7-41D3-ADC6-D5207F965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489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3906900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137657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4882038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96DFF08F-DC6B-4601-B491-B0F83F6DD2DA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7106945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5987947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0203292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619009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7901084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134377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02467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3301578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02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 spd="slow">
    <p:randomBar dir="vert"/>
    <p:sndAc>
      <p:stSnd>
        <p:snd r:embed="rId13" name="click.wav"/>
      </p:stSnd>
    </p:sndAc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F9638-5090-4B89-9EF9-4323E91E3F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Clinapp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07FD7-6AD8-4728-8C5F-AF8F89A86B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              Group Members –  Dhruv </a:t>
            </a:r>
            <a:r>
              <a:rPr lang="en-US" sz="2000" dirty="0" err="1"/>
              <a:t>barke</a:t>
            </a:r>
            <a:r>
              <a:rPr lang="en-US" sz="2000" dirty="0"/>
              <a:t>(220343120022)</a:t>
            </a:r>
          </a:p>
          <a:p>
            <a:r>
              <a:rPr lang="en-US" sz="2000" dirty="0"/>
              <a:t>                                        </a:t>
            </a:r>
            <a:r>
              <a:rPr lang="en-US" sz="2000" dirty="0" smtClean="0"/>
              <a:t>       </a:t>
            </a:r>
            <a:r>
              <a:rPr lang="en-US" sz="2000" dirty="0"/>
              <a:t>Ajinkya </a:t>
            </a:r>
            <a:r>
              <a:rPr lang="en-US" sz="2000" dirty="0" err="1"/>
              <a:t>hatwar</a:t>
            </a:r>
            <a:r>
              <a:rPr lang="en-US" sz="2000" dirty="0"/>
              <a:t>(220343120006)</a:t>
            </a:r>
          </a:p>
          <a:p>
            <a:r>
              <a:rPr lang="en-US" sz="2000" dirty="0"/>
              <a:t>                                              </a:t>
            </a:r>
            <a:r>
              <a:rPr lang="en-US" sz="2000" dirty="0" smtClean="0"/>
              <a:t> </a:t>
            </a:r>
            <a:r>
              <a:rPr lang="en-US" sz="2000"/>
              <a:t>P</a:t>
            </a:r>
            <a:r>
              <a:rPr lang="en-US" sz="2000" smtClean="0"/>
              <a:t>unam</a:t>
            </a:r>
            <a:r>
              <a:rPr lang="en-US" sz="2000" dirty="0" smtClean="0"/>
              <a:t> </a:t>
            </a:r>
            <a:r>
              <a:rPr lang="en-US" sz="2000" dirty="0" err="1"/>
              <a:t>londhe</a:t>
            </a:r>
            <a:r>
              <a:rPr lang="en-US" sz="2000" dirty="0"/>
              <a:t> (220343120054)</a:t>
            </a:r>
          </a:p>
          <a:p>
            <a:r>
              <a:rPr lang="en-US" sz="2000" dirty="0"/>
              <a:t>                                           </a:t>
            </a:r>
            <a:r>
              <a:rPr lang="en-US" sz="2000" dirty="0" smtClean="0"/>
              <a:t>   </a:t>
            </a:r>
            <a:r>
              <a:rPr lang="en-US" sz="2000" dirty="0"/>
              <a:t>Ajinkya </a:t>
            </a:r>
            <a:r>
              <a:rPr lang="en-US" sz="2000" dirty="0" err="1"/>
              <a:t>bhutkar</a:t>
            </a:r>
            <a:r>
              <a:rPr lang="en-US" sz="2000" dirty="0"/>
              <a:t>(220343120007)</a:t>
            </a:r>
          </a:p>
          <a:p>
            <a:r>
              <a:rPr lang="en-US" sz="2000" dirty="0"/>
              <a:t>      Project Guide –     Mrs. Harshita Maheshwari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581575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Login Form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3460118" y="1828800"/>
            <a:ext cx="4415613" cy="329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 spd="slow">
    <p:randomBar dir="vert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View clinic list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2914598" y="2171700"/>
            <a:ext cx="6034191" cy="329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 spd="slow">
    <p:randomBar dir="vert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2596267" y="2171700"/>
            <a:ext cx="6670853" cy="329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 spd="slow">
    <p:randomBar dir="vert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AD71A-5702-452E-B29C-575602C2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16F78-2F81-46DE-B1AD-64642E273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" indent="0">
              <a:buNone/>
            </a:pPr>
            <a:r>
              <a:rPr lang="en-IN" dirty="0"/>
              <a:t>Software Requirements:</a:t>
            </a:r>
          </a:p>
          <a:p>
            <a:pPr marL="45720" indent="0">
              <a:buNone/>
            </a:pPr>
            <a:r>
              <a:rPr lang="en-IN" dirty="0"/>
              <a:t>•	Windows 10</a:t>
            </a:r>
          </a:p>
          <a:p>
            <a:pPr marL="45720" indent="0">
              <a:buNone/>
            </a:pPr>
            <a:r>
              <a:rPr lang="en-IN" dirty="0"/>
              <a:t>•	Tomcat 9</a:t>
            </a:r>
          </a:p>
          <a:p>
            <a:pPr marL="45720" indent="0">
              <a:buNone/>
            </a:pPr>
            <a:r>
              <a:rPr lang="en-IN" dirty="0"/>
              <a:t>•	</a:t>
            </a:r>
            <a:r>
              <a:rPr lang="en-IN" dirty="0" err="1" smtClean="0"/>
              <a:t>IntelliJ</a:t>
            </a:r>
            <a:r>
              <a:rPr lang="en-IN" dirty="0" smtClean="0"/>
              <a:t>, </a:t>
            </a:r>
            <a:r>
              <a:rPr lang="en-IN" dirty="0" err="1" smtClean="0"/>
              <a:t>MySQL</a:t>
            </a:r>
            <a:r>
              <a:rPr lang="en-IN" dirty="0" smtClean="0"/>
              <a:t>, Visual Studio Code </a:t>
            </a:r>
            <a:endParaRPr lang="en-IN" dirty="0"/>
          </a:p>
          <a:p>
            <a:pPr marL="45720" indent="0">
              <a:buNone/>
            </a:pPr>
            <a:r>
              <a:rPr lang="en-IN" dirty="0"/>
              <a:t>Hardware Components:</a:t>
            </a:r>
          </a:p>
          <a:p>
            <a:pPr marL="45720" indent="0">
              <a:buNone/>
            </a:pPr>
            <a:r>
              <a:rPr lang="en-IN" dirty="0"/>
              <a:t>•	Processor – </a:t>
            </a:r>
            <a:r>
              <a:rPr lang="en-IN" dirty="0" smtClean="0"/>
              <a:t>i3</a:t>
            </a:r>
            <a:endParaRPr lang="en-IN" dirty="0"/>
          </a:p>
          <a:p>
            <a:pPr marL="45720" indent="0">
              <a:buNone/>
            </a:pPr>
            <a:r>
              <a:rPr lang="en-IN" dirty="0"/>
              <a:t>•	Hard Disk – 500 GB</a:t>
            </a:r>
          </a:p>
          <a:p>
            <a:pPr marL="45720" indent="0">
              <a:buNone/>
            </a:pPr>
            <a:r>
              <a:rPr lang="en-IN" dirty="0"/>
              <a:t>•	Memory – 4GB RAM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456731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Can be used by small clinics and polyclinics.</a:t>
            </a:r>
          </a:p>
          <a:p>
            <a:r>
              <a:rPr lang="en-IN" dirty="0" smtClean="0"/>
              <a:t>Patients to see there prescription and diagnosis.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ransition spd="slow">
    <p:randomBar dir="vert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A11F5-ED2F-4D30-8559-B9E772FA7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DBC1A-75CB-4B7D-A505-2E042E2C9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02920" indent="-457200">
              <a:buAutoNum type="arabicPeriod"/>
            </a:pPr>
            <a:r>
              <a:rPr lang="en-US" dirty="0"/>
              <a:t>Spring </a:t>
            </a:r>
            <a:r>
              <a:rPr lang="en-US" dirty="0" smtClean="0"/>
              <a:t>Boot Framework </a:t>
            </a:r>
            <a:r>
              <a:rPr lang="en-US" dirty="0"/>
              <a:t>: Backend logic and security provided using Spring </a:t>
            </a:r>
            <a:r>
              <a:rPr lang="en-US" dirty="0" smtClean="0"/>
              <a:t>Boot and JWT.</a:t>
            </a:r>
            <a:endParaRPr lang="en-US" dirty="0"/>
          </a:p>
          <a:p>
            <a:pPr marL="502920" indent="-457200">
              <a:buAutoNum type="arabicPeriod"/>
            </a:pPr>
            <a:r>
              <a:rPr lang="en-US" dirty="0"/>
              <a:t>CSS : Used for all designing part.</a:t>
            </a:r>
          </a:p>
          <a:p>
            <a:pPr marL="502920" indent="-457200">
              <a:buAutoNum type="arabicPeriod"/>
            </a:pPr>
            <a:r>
              <a:rPr lang="en-US" dirty="0"/>
              <a:t>JavaScript : All Validation task and animations has been developed by JS.</a:t>
            </a:r>
          </a:p>
          <a:p>
            <a:pPr marL="502920" indent="-457200">
              <a:buAutoNum type="arabicPeriod"/>
            </a:pPr>
            <a:r>
              <a:rPr lang="en-US" dirty="0"/>
              <a:t>React : </a:t>
            </a:r>
            <a:r>
              <a:rPr lang="en-US" dirty="0" smtClean="0"/>
              <a:t>Front end development and Responsive </a:t>
            </a:r>
            <a:r>
              <a:rPr lang="en-US" dirty="0"/>
              <a:t>Website Using React Components.</a:t>
            </a:r>
          </a:p>
          <a:p>
            <a:pPr marL="502920" indent="-457200">
              <a:buAutoNum type="arabicPeriod"/>
            </a:pPr>
            <a:r>
              <a:rPr lang="en-US" dirty="0"/>
              <a:t>JAVA : All the business logic has been written in JAVA.</a:t>
            </a:r>
          </a:p>
          <a:p>
            <a:pPr marL="502920" indent="-457200">
              <a:buAutoNum type="arabicPeriod"/>
            </a:pPr>
            <a:r>
              <a:rPr lang="en-US" dirty="0"/>
              <a:t>MySQL : MySQL database has been used as database.</a:t>
            </a:r>
          </a:p>
          <a:p>
            <a:pPr marL="502920" indent="-457200">
              <a:buAutoNum type="arabicPeriod"/>
            </a:pPr>
            <a:r>
              <a:rPr lang="en-US" dirty="0"/>
              <a:t>Tomcat : Project will run using Tomcat server.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197821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F863-1C9B-4C0E-90A5-789C290C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929B2-7EA5-4CCB-9F65-790C196C4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dirty="0"/>
          </a:p>
          <a:p>
            <a:pPr marL="502920" indent="-457200">
              <a:buAutoNum type="arabicPeriod"/>
            </a:pPr>
            <a:r>
              <a:rPr lang="en-US" dirty="0"/>
              <a:t>Transparency in the system.</a:t>
            </a:r>
          </a:p>
          <a:p>
            <a:pPr marL="502920" indent="-457200">
              <a:buAutoNum type="arabicPeriod"/>
            </a:pPr>
            <a:r>
              <a:rPr lang="en-US" dirty="0"/>
              <a:t>Saves Time, cost and energy.</a:t>
            </a:r>
          </a:p>
          <a:p>
            <a:pPr marL="502920" indent="-457200">
              <a:buAutoNum type="arabicPeriod"/>
            </a:pPr>
            <a:r>
              <a:rPr lang="en-US" dirty="0"/>
              <a:t>Less manual errors. </a:t>
            </a:r>
            <a:endParaRPr lang="en-US" dirty="0" smtClean="0"/>
          </a:p>
          <a:p>
            <a:pPr marL="502920" indent="-457200">
              <a:buAutoNum type="arabicPeriod"/>
            </a:pPr>
            <a:r>
              <a:rPr lang="en-IN" dirty="0" smtClean="0"/>
              <a:t>No paper work involved.</a:t>
            </a:r>
          </a:p>
          <a:p>
            <a:pPr marL="502920" indent="-457200">
              <a:buNone/>
            </a:pPr>
            <a:endParaRPr lang="en-US" dirty="0"/>
          </a:p>
          <a:p>
            <a:pPr marL="4572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555674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38AD-223A-43A6-A897-5E86A1037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E0CB4-3D56-4B42-B0A5-8AAFAD21C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ClinApp</a:t>
            </a:r>
            <a:r>
              <a:rPr lang="en-US" dirty="0"/>
              <a:t> web application is designed and developed to overcome the drawbacks of old manual system and meet the requirement of modern </a:t>
            </a:r>
            <a:r>
              <a:rPr lang="en-US" dirty="0" smtClean="0"/>
              <a:t>age for smaller clinics and polyclinics.  </a:t>
            </a:r>
            <a:r>
              <a:rPr lang="en-US" dirty="0"/>
              <a:t>This system will </a:t>
            </a:r>
            <a:r>
              <a:rPr lang="en-US" dirty="0" smtClean="0"/>
              <a:t>digitize </a:t>
            </a:r>
            <a:r>
              <a:rPr lang="en-US" dirty="0"/>
              <a:t>the clinics </a:t>
            </a:r>
            <a:r>
              <a:rPr lang="en-US" dirty="0" smtClean="0"/>
              <a:t>save time &amp; energy of everyone using this application. . </a:t>
            </a:r>
            <a:r>
              <a:rPr lang="en-US" dirty="0"/>
              <a:t>It will bring transparency between doctors, and patients. </a:t>
            </a:r>
            <a:r>
              <a:rPr lang="en-US" dirty="0" smtClean="0"/>
              <a:t> Lastly </a:t>
            </a:r>
            <a:r>
              <a:rPr lang="en-US" dirty="0"/>
              <a:t>it can be improved in future according to rising demand of users. 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547242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3A18-ECBF-4BAA-8B09-8541D93B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7038B-6582-4F29-8598-19B1D99E3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02920" indent="-457200">
              <a:buAutoNum type="arabicPeriod"/>
            </a:pPr>
            <a:r>
              <a:rPr lang="en-US" dirty="0"/>
              <a:t>Can be extended </a:t>
            </a:r>
            <a:r>
              <a:rPr lang="en-US" dirty="0" smtClean="0"/>
              <a:t>for </a:t>
            </a:r>
            <a:r>
              <a:rPr lang="en-US" dirty="0"/>
              <a:t>multiple clinics.</a:t>
            </a:r>
          </a:p>
          <a:p>
            <a:pPr marL="502920" indent="-457200">
              <a:buAutoNum type="arabicPeriod"/>
            </a:pPr>
            <a:r>
              <a:rPr lang="en-US" dirty="0"/>
              <a:t>Improvement in design.</a:t>
            </a:r>
          </a:p>
          <a:p>
            <a:pPr marL="502920" indent="-457200">
              <a:buAutoNum type="arabicPeriod"/>
            </a:pPr>
            <a:r>
              <a:rPr lang="en-US" dirty="0"/>
              <a:t>Mobile Application</a:t>
            </a:r>
          </a:p>
          <a:p>
            <a:pPr marL="502920" indent="-457200">
              <a:buAutoNum type="arabicPeriod"/>
            </a:pPr>
            <a:r>
              <a:rPr lang="en-US" dirty="0"/>
              <a:t>Mobile OTP for registration account, sign in </a:t>
            </a:r>
          </a:p>
          <a:p>
            <a:pPr marL="502920" indent="-457200">
              <a:buAutoNum type="arabicPeriod"/>
            </a:pPr>
            <a:r>
              <a:rPr lang="en-US" dirty="0"/>
              <a:t>Appointment</a:t>
            </a:r>
          </a:p>
          <a:p>
            <a:pPr marL="502920" indent="-457200">
              <a:buAutoNum type="arabicPeriod"/>
            </a:pPr>
            <a:r>
              <a:rPr lang="en-US" dirty="0"/>
              <a:t>Chat BOT </a:t>
            </a:r>
          </a:p>
          <a:p>
            <a:pPr marL="502920" indent="-457200">
              <a:buAutoNum type="arabicPeriod"/>
            </a:pPr>
            <a:r>
              <a:rPr lang="en-US" dirty="0"/>
              <a:t>Can add details of labs for various health tests.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071720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09972-F5F4-4F24-8298-092B84008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99DB5-B32E-48C3-BC3A-DA4473262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Mr. Saleel Bagde for Database.</a:t>
            </a:r>
          </a:p>
          <a:p>
            <a:r>
              <a:rPr lang="en-US" dirty="0"/>
              <a:t>Mrs. Harshita Maheshwari for HTML JS &amp; CSS also she was our project guide.</a:t>
            </a:r>
          </a:p>
          <a:p>
            <a:r>
              <a:rPr lang="en-US" dirty="0"/>
              <a:t>Mrs. Mayuri </a:t>
            </a:r>
            <a:r>
              <a:rPr lang="en-US" dirty="0" err="1"/>
              <a:t>Fakirpure</a:t>
            </a:r>
            <a:r>
              <a:rPr lang="en-US" dirty="0"/>
              <a:t> for Spring Framework &amp; JAVA.</a:t>
            </a:r>
          </a:p>
          <a:p>
            <a:r>
              <a:rPr lang="en-US" dirty="0">
                <a:hlinkClick r:id="rId3"/>
              </a:rPr>
              <a:t>https://www.google.com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FA2B5C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en-US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.youtube.com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https://getbootstrap.com/ </a:t>
            </a:r>
          </a:p>
          <a:p>
            <a:r>
              <a:rPr lang="en-US" dirty="0"/>
              <a:t> Thanks to </a:t>
            </a:r>
            <a:r>
              <a:rPr lang="en-US" dirty="0" err="1"/>
              <a:t>Infoway</a:t>
            </a:r>
            <a:r>
              <a:rPr lang="en-US" dirty="0"/>
              <a:t> for providing extra lab time to us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046220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C15D-E62D-4E60-B4F2-19406C79F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A55A1-0BE5-439E-BAC3-714FCED7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983" y="1853754"/>
            <a:ext cx="9872871" cy="4784035"/>
          </a:xfrm>
        </p:spPr>
        <p:txBody>
          <a:bodyPr>
            <a:normAutofit/>
          </a:bodyPr>
          <a:lstStyle/>
          <a:p>
            <a:r>
              <a:rPr lang="en-US" sz="1200" dirty="0"/>
              <a:t>Introduction</a:t>
            </a:r>
          </a:p>
          <a:p>
            <a:r>
              <a:rPr lang="en-US" sz="1200" dirty="0" smtClean="0"/>
              <a:t>Choice of topic</a:t>
            </a:r>
          </a:p>
          <a:p>
            <a:r>
              <a:rPr lang="en-US" sz="1200" dirty="0" smtClean="0"/>
              <a:t>Proposed </a:t>
            </a:r>
            <a:r>
              <a:rPr lang="en-US" sz="1200" dirty="0"/>
              <a:t>System</a:t>
            </a:r>
          </a:p>
          <a:p>
            <a:r>
              <a:rPr lang="en-US" sz="1200" dirty="0"/>
              <a:t>Methodology</a:t>
            </a:r>
          </a:p>
          <a:p>
            <a:r>
              <a:rPr lang="en-US" sz="1200" dirty="0"/>
              <a:t>Proposed System Model</a:t>
            </a:r>
          </a:p>
          <a:p>
            <a:r>
              <a:rPr lang="en-US" sz="1200" dirty="0"/>
              <a:t>Screenshot</a:t>
            </a:r>
          </a:p>
          <a:p>
            <a:r>
              <a:rPr lang="en-US" sz="1200" dirty="0"/>
              <a:t>System Requirements</a:t>
            </a:r>
          </a:p>
          <a:p>
            <a:r>
              <a:rPr lang="en-US" sz="1200" dirty="0" smtClean="0"/>
              <a:t>Applications</a:t>
            </a:r>
          </a:p>
          <a:p>
            <a:r>
              <a:rPr lang="en-IN" sz="1200" dirty="0" smtClean="0"/>
              <a:t>Technology Used</a:t>
            </a:r>
            <a:endParaRPr lang="en-US" sz="1200" dirty="0"/>
          </a:p>
          <a:p>
            <a:r>
              <a:rPr lang="en-US" sz="1200" dirty="0"/>
              <a:t>Advantages</a:t>
            </a:r>
          </a:p>
          <a:p>
            <a:r>
              <a:rPr lang="en-US" sz="1200" dirty="0"/>
              <a:t>Conclusion</a:t>
            </a:r>
          </a:p>
          <a:p>
            <a:r>
              <a:rPr lang="en-US" sz="1200" dirty="0"/>
              <a:t>Future Scopes</a:t>
            </a:r>
          </a:p>
          <a:p>
            <a:pPr>
              <a:buNone/>
            </a:pPr>
            <a:endParaRPr lang="en-IN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947133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584C-2F96-460D-8F0C-6AFB0C7EF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THANK YOU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71495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8DF6-7702-4F45-923C-76A044AB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2BF84-F430-42A2-9655-95001B3A2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 application for small and medium sized clinics/polyclinics.</a:t>
            </a:r>
            <a:endParaRPr lang="en-US" dirty="0"/>
          </a:p>
          <a:p>
            <a:pPr lvl="0"/>
            <a:r>
              <a:rPr lang="en-US" dirty="0" smtClean="0"/>
              <a:t>It provides the alternative to paper used by digitizing patient record and by </a:t>
            </a:r>
            <a:r>
              <a:rPr lang="en-US" b="1" dirty="0" smtClean="0"/>
              <a:t>presenting digital prescriptions to patients.</a:t>
            </a:r>
          </a:p>
          <a:p>
            <a:r>
              <a:rPr lang="en-US" dirty="0" smtClean="0"/>
              <a:t>It will be easy for patients to maintain their individual medical histories. </a:t>
            </a:r>
          </a:p>
          <a:p>
            <a:pPr lv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357797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B7CA9-414B-40A5-A72A-FA8B0A6F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topic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41C62-3888-4B88-9D86-7CBCFAFAA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 this project doctors can manage there clinic efficiently.</a:t>
            </a:r>
          </a:p>
          <a:p>
            <a:r>
              <a:rPr lang="en-US" dirty="0"/>
              <a:t>Easy &amp; Fast</a:t>
            </a:r>
          </a:p>
          <a:p>
            <a:r>
              <a:rPr lang="en-US" dirty="0"/>
              <a:t>Zero paper work</a:t>
            </a:r>
          </a:p>
          <a:p>
            <a:r>
              <a:rPr lang="en-US" dirty="0"/>
              <a:t>Reduced manual errors</a:t>
            </a:r>
          </a:p>
          <a:p>
            <a:pPr marL="4572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352625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4B5C-5411-460F-8B38-C461E3F3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1CBFD-5726-4A5B-B15F-A737819CD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AIM:</a:t>
            </a:r>
          </a:p>
          <a:p>
            <a:pPr marL="502920" indent="-457200">
              <a:buNone/>
            </a:pP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This project will help to achieve paper less management for both</a:t>
            </a:r>
          </a:p>
          <a:p>
            <a:pPr marL="502920" indent="-457200">
              <a:buAutoNum type="arabicPeriod"/>
            </a:pPr>
            <a:r>
              <a:rPr lang="en-IN" dirty="0" smtClean="0"/>
              <a:t>Doctors </a:t>
            </a:r>
          </a:p>
          <a:p>
            <a:pPr marL="502920" indent="-457200">
              <a:buAutoNum type="arabicPeriod"/>
            </a:pPr>
            <a:r>
              <a:rPr lang="en-IN" dirty="0" smtClean="0"/>
              <a:t>Patients</a:t>
            </a:r>
          </a:p>
          <a:p>
            <a:pPr marL="502920" indent="-457200">
              <a:buNone/>
            </a:pPr>
            <a:r>
              <a:rPr lang="en-IN" dirty="0" smtClean="0">
                <a:sym typeface="Wingdings" pitchFamily="2" charset="2"/>
              </a:rPr>
              <a:t> Administration of the clinic will have better control over clinic</a:t>
            </a:r>
            <a:endParaRPr lang="en-IN" dirty="0" smtClean="0"/>
          </a:p>
          <a:p>
            <a:pPr marL="502920" indent="-457200">
              <a:buNone/>
            </a:pPr>
            <a:r>
              <a:rPr lang="en-IN" dirty="0" smtClean="0">
                <a:sym typeface="Wingdings" pitchFamily="2" charset="2"/>
              </a:rPr>
              <a:t>Digitise the patient record to keep track without loss of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906289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5E07-CE89-4D49-BF46-BC942575F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8C1FC-A480-4141-AA6E-0847B11E7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The objective is to create a web site that can perform the following:-</a:t>
            </a:r>
          </a:p>
          <a:p>
            <a:pPr marL="502920" indent="-457200">
              <a:buAutoNum type="arabicPeriod"/>
            </a:pPr>
            <a:r>
              <a:rPr lang="en-US" dirty="0"/>
              <a:t>Connecting to an HTTPS site through React.</a:t>
            </a:r>
          </a:p>
          <a:p>
            <a:pPr marL="502920" indent="-457200">
              <a:buAutoNum type="arabicPeriod"/>
            </a:pPr>
            <a:r>
              <a:rPr lang="en-US" dirty="0"/>
              <a:t>Opening the relevant HTML page using HTTPS POST &amp; GET methods.</a:t>
            </a:r>
          </a:p>
          <a:p>
            <a:pPr marL="502920" indent="-457200">
              <a:buAutoNum type="arabicPeriod"/>
            </a:pPr>
            <a:r>
              <a:rPr lang="en-US" dirty="0"/>
              <a:t>Read the data logically into Admin and doctor.</a:t>
            </a:r>
          </a:p>
          <a:p>
            <a:pPr marL="502920" indent="-457200">
              <a:buAutoNum type="arabicPeriod"/>
            </a:pPr>
            <a:r>
              <a:rPr lang="en-US" dirty="0"/>
              <a:t>Creating a local database.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499070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CF15B-1254-4DCE-88CF-8C9F10ED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 Model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6AA72-8253-4365-B39D-9186BF9C0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en-US" dirty="0"/>
              <a:t>There are three main modules:</a:t>
            </a:r>
          </a:p>
          <a:p>
            <a:pPr marL="45720" indent="0">
              <a:buNone/>
            </a:pPr>
            <a:r>
              <a:rPr lang="en-US" dirty="0"/>
              <a:t>Admin                                                Doctor                                               Patient</a:t>
            </a:r>
          </a:p>
          <a:p>
            <a:pPr marL="45720" indent="0">
              <a:buNone/>
            </a:pPr>
            <a:r>
              <a:rPr lang="en-US" dirty="0"/>
              <a:t>1 Home                                            1 </a:t>
            </a:r>
            <a:r>
              <a:rPr lang="en-US" dirty="0" smtClean="0"/>
              <a:t>Home                                         Patient History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2 Clinic Details                       </a:t>
            </a:r>
            <a:r>
              <a:rPr lang="en-US" dirty="0" smtClean="0"/>
              <a:t>	    </a:t>
            </a:r>
            <a:r>
              <a:rPr lang="en-US" dirty="0"/>
              <a:t>2 Manage Patient </a:t>
            </a:r>
            <a:r>
              <a:rPr lang="en-US" dirty="0" smtClean="0"/>
              <a:t>Details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3 Department/Doctor Details           3 </a:t>
            </a:r>
            <a:r>
              <a:rPr lang="en-US" dirty="0" smtClean="0"/>
              <a:t>Patient Prescription                     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4 Prescription/Patient Details         </a:t>
            </a:r>
            <a:r>
              <a:rPr lang="en-US" dirty="0" smtClean="0"/>
              <a:t>  4 </a:t>
            </a:r>
            <a:r>
              <a:rPr lang="en-US" dirty="0"/>
              <a:t>Employee Management</a:t>
            </a:r>
          </a:p>
          <a:p>
            <a:pPr marL="45720" indent="0">
              <a:buNone/>
            </a:pPr>
            <a:r>
              <a:rPr lang="en-US" dirty="0"/>
              <a:t>5 Log Out                                       </a:t>
            </a:r>
            <a:r>
              <a:rPr lang="en-US" dirty="0" smtClean="0"/>
              <a:t>5 </a:t>
            </a:r>
            <a:r>
              <a:rPr lang="en-US" dirty="0"/>
              <a:t>Log Out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64870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B440-F37E-4986-A21F-F58725B2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7260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Screenshots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Home Page</a:t>
            </a:r>
            <a:endParaRPr lang="en-IN" sz="2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13338" y="1679331"/>
            <a:ext cx="8919402" cy="431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220635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F683-70A2-4AA1-BF4F-AC674B62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Sign up page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65043" y="1808284"/>
            <a:ext cx="7886701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324397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498</TotalTime>
  <Words>548</Words>
  <Application>Microsoft Office PowerPoint</Application>
  <PresentationFormat>Widescreen</PresentationFormat>
  <Paragraphs>118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</vt:lpstr>
      <vt:lpstr>Gallery</vt:lpstr>
      <vt:lpstr>Clinapp</vt:lpstr>
      <vt:lpstr>Contents</vt:lpstr>
      <vt:lpstr>Introduction</vt:lpstr>
      <vt:lpstr>Choice of topic</vt:lpstr>
      <vt:lpstr>Proposed System </vt:lpstr>
      <vt:lpstr>Methodology</vt:lpstr>
      <vt:lpstr>Proposed System Model </vt:lpstr>
      <vt:lpstr>Screenshots Home Page</vt:lpstr>
      <vt:lpstr>Sign up page</vt:lpstr>
      <vt:lpstr>Login Form</vt:lpstr>
      <vt:lpstr>View clinic list</vt:lpstr>
      <vt:lpstr>PowerPoint Presentation</vt:lpstr>
      <vt:lpstr>System Requirements</vt:lpstr>
      <vt:lpstr>Applications</vt:lpstr>
      <vt:lpstr>Technologies Used</vt:lpstr>
      <vt:lpstr>Advantages</vt:lpstr>
      <vt:lpstr>Conclusion </vt:lpstr>
      <vt:lpstr>Future Scope </vt:lpstr>
      <vt:lpstr>References</vt:lpstr>
      <vt:lpstr>    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Farmer assistance portal</dc:title>
  <dc:creator>Abhishek Badal</dc:creator>
  <cp:lastModifiedBy>Dhruv</cp:lastModifiedBy>
  <cp:revision>64</cp:revision>
  <dcterms:created xsi:type="dcterms:W3CDTF">2022-04-06T16:17:24Z</dcterms:created>
  <dcterms:modified xsi:type="dcterms:W3CDTF">2022-09-26T11:43:36Z</dcterms:modified>
</cp:coreProperties>
</file>